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9"/>
  </p:notesMasterIdLst>
  <p:sldIdLst>
    <p:sldId id="334" r:id="rId2"/>
    <p:sldId id="358" r:id="rId3"/>
    <p:sldId id="359" r:id="rId4"/>
    <p:sldId id="360" r:id="rId5"/>
    <p:sldId id="349" r:id="rId6"/>
    <p:sldId id="374" r:id="rId7"/>
    <p:sldId id="385" r:id="rId8"/>
    <p:sldId id="361" r:id="rId9"/>
    <p:sldId id="352" r:id="rId10"/>
    <p:sldId id="388" r:id="rId11"/>
    <p:sldId id="351" r:id="rId12"/>
    <p:sldId id="397" r:id="rId13"/>
    <p:sldId id="345" r:id="rId14"/>
    <p:sldId id="390" r:id="rId15"/>
    <p:sldId id="391" r:id="rId16"/>
    <p:sldId id="392" r:id="rId17"/>
    <p:sldId id="393" r:id="rId18"/>
    <p:sldId id="394" r:id="rId19"/>
    <p:sldId id="363" r:id="rId20"/>
    <p:sldId id="362" r:id="rId21"/>
    <p:sldId id="354" r:id="rId22"/>
    <p:sldId id="387" r:id="rId23"/>
    <p:sldId id="365" r:id="rId24"/>
    <p:sldId id="386" r:id="rId25"/>
    <p:sldId id="389" r:id="rId26"/>
    <p:sldId id="395" r:id="rId27"/>
    <p:sldId id="396" r:id="rId28"/>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451">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6600FF"/>
    <a:srgbClr val="FFFF00"/>
    <a:srgbClr val="CC3300"/>
    <a:srgbClr val="99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558" autoAdjust="0"/>
  </p:normalViewPr>
  <p:slideViewPr>
    <p:cSldViewPr>
      <p:cViewPr varScale="1">
        <p:scale>
          <a:sx n="81" d="100"/>
          <a:sy n="81" d="100"/>
        </p:scale>
        <p:origin x="-264" y="-90"/>
      </p:cViewPr>
      <p:guideLst>
        <p:guide orient="horz" pos="2451"/>
        <p:guide pos="3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a:sym typeface="+mn-ea"/>
            </a:rPr>
            <a:t>Chỉ được trên bản đồ (lược đồ) một số sông chính của Việt Nam.</a:t>
          </a:r>
          <a:endParaRPr lang="en-US" sz="280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a:sym typeface="+mn-ea"/>
            </a:rPr>
            <a:t>Biết được vai trò của sông ngòi đối với đời sống và sản xuất.</a:t>
          </a:r>
          <a:endParaRPr lang="en-US" sz="2800">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t>
        <a:bodyPr/>
        <a:lstStyle/>
        <a:p>
          <a:endParaRPr lang="en-US"/>
        </a:p>
      </dgm:t>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t>
        <a:bodyPr/>
        <a:lstStyle/>
        <a:p>
          <a:endParaRPr lang="en-US"/>
        </a:p>
      </dgm:t>
    </dgm:pt>
    <dgm:pt modelId="{FA4E9B0E-5F4F-40CE-A72C-E4A392C95CFA}" type="pres">
      <dgm:prSet presAssocID="{30E4168B-404A-4D0D-AA42-C18981F207E2}" presName="descendantText" presStyleLbl="alignAcc1" presStyleIdx="0" presStyleCnt="3">
        <dgm:presLayoutVars>
          <dgm:bulletEnabled val="1"/>
        </dgm:presLayoutVars>
      </dgm:prSet>
      <dgm:spPr/>
      <dgm:t>
        <a:bodyPr/>
        <a:lstStyle/>
        <a:p>
          <a:endParaRPr lang="en-US"/>
        </a:p>
      </dgm:t>
    </dgm:pt>
    <dgm:pt modelId="{E040675D-5B65-45F1-8D28-6C8ACEF7C285}" type="pres">
      <dgm:prSet presAssocID="{282D0D77-C0A9-4871-B21E-E9907368E673}" presName="sp" presStyleCnt="0"/>
      <dgm:spPr/>
      <dgm:t>
        <a:bodyPr/>
        <a:lstStyle/>
        <a:p>
          <a:endParaRPr lang="en-US"/>
        </a:p>
      </dgm:t>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t>
        <a:bodyPr/>
        <a:lstStyle/>
        <a:p>
          <a:endParaRPr lang="en-US"/>
        </a:p>
      </dgm:t>
    </dgm:pt>
    <dgm:pt modelId="{823044E2-75A5-4D6F-A857-B680E922E095}" type="pres">
      <dgm:prSet presAssocID="{63E00C86-CBE4-420B-B96C-83216AD112C9}" presName="descendantText" presStyleLbl="alignAcc1" presStyleIdx="1" presStyleCnt="3">
        <dgm:presLayoutVars>
          <dgm:bulletEnabled val="1"/>
        </dgm:presLayoutVars>
      </dgm:prSet>
      <dgm:spPr/>
      <dgm:t>
        <a:bodyPr/>
        <a:lstStyle/>
        <a:p>
          <a:endParaRPr lang="en-US"/>
        </a:p>
      </dgm:t>
    </dgm:pt>
    <dgm:pt modelId="{EE1216D3-27E4-468A-8BAB-3E7323E85467}" type="pres">
      <dgm:prSet presAssocID="{69675B8E-6589-431C-8C3B-990D2A263FE2}" presName="sp" presStyleCnt="0"/>
      <dgm:spPr/>
      <dgm:t>
        <a:bodyPr/>
        <a:lstStyle/>
        <a:p>
          <a:endParaRPr lang="en-US"/>
        </a:p>
      </dgm:t>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t>
        <a:bodyPr/>
        <a:lstStyle/>
        <a:p>
          <a:endParaRPr lang="en-US"/>
        </a:p>
      </dgm:t>
    </dgm:pt>
    <dgm:pt modelId="{946310EB-BB3D-4594-B616-8B87090D04B6}" type="pres">
      <dgm:prSet presAssocID="{CD2B9FC5-BD9B-4C95-871D-688394EDB14D}" presName="descendantText" presStyleLbl="alignAcc1" presStyleIdx="2" presStyleCnt="3">
        <dgm:presLayoutVars>
          <dgm:bulletEnabled val="1"/>
        </dgm:presLayoutVars>
      </dgm:prSet>
      <dgm:spPr/>
      <dgm:t>
        <a:bodyPr/>
        <a:lstStyle/>
        <a:p>
          <a:endParaRPr lang="en-US"/>
        </a:p>
      </dgm:t>
    </dgm:pt>
  </dgm:ptLst>
  <dgm:cxnLst>
    <dgm:cxn modelId="{E48B3987-ADB5-4BCD-B7D1-F6CAFB4936EA}" type="presOf" srcId="{63E00C86-CBE4-420B-B96C-83216AD112C9}" destId="{6E64BDD3-EC23-4E21-A6B0-8591E09663BF}" srcOrd="0" destOrd="0" presId="urn:microsoft.com/office/officeart/2005/8/layout/chevron2"/>
    <dgm:cxn modelId="{A6EE2F28-85CD-4ED4-B00B-66CEA1CB3DBC}" srcId="{30E4168B-404A-4D0D-AA42-C18981F207E2}" destId="{D83AEFBB-71F5-4359-9B18-46B5FC051DE5}" srcOrd="0" destOrd="0" parTransId="{9DBCBD01-22C7-44C1-A916-435ACE309345}" sibTransId="{D2AC43C1-8469-40B7-86A5-F9C7825F7458}"/>
    <dgm:cxn modelId="{191B4E50-0F2D-40BA-B517-E52C7B7ED4A3}" srcId="{CD2B9FC5-BD9B-4C95-871D-688394EDB14D}" destId="{0AB78A55-19F5-416F-A253-C5DDC260A8B4}" srcOrd="0" destOrd="0" parTransId="{3429CFE5-5222-4AF2-9516-6CC11950A756}" sibTransId="{D0D4FEC6-6073-44BE-854C-3CDAFBD8364D}"/>
    <dgm:cxn modelId="{02AAF228-4C45-4194-926A-CCC27C65EF88}" type="presOf" srcId="{D83AEFBB-71F5-4359-9B18-46B5FC051DE5}" destId="{FA4E9B0E-5F4F-40CE-A72C-E4A392C95CFA}"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01E5FED2-1F0A-4BCF-944B-B27F408B3CB7}" srcId="{DC9A1660-CB66-4249-8195-B0014FB31743}" destId="{CD2B9FC5-BD9B-4C95-871D-688394EDB14D}" srcOrd="2" destOrd="0" parTransId="{94E7596F-D7B6-40F3-9804-9D2291690DC5}" sibTransId="{A83F1AEE-DD5B-47B5-B561-81C5DFE6500C}"/>
    <dgm:cxn modelId="{CA47C0BA-51F9-4CBC-B46D-509A1D426FBD}" type="presOf" srcId="{282D0D77-C0A9-4871-B21E-E9907368E673}" destId="{E040675D-5B65-45F1-8D28-6C8ACEF7C285}"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451F1BA4-1565-4377-B23A-671284817138}" type="presOf" srcId="{CD2B9FC5-BD9B-4C95-871D-688394EDB14D}" destId="{469DAFAB-5A7D-4AE9-A623-0A429BB90F90}"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1669313D-2625-4088-BD8C-AD3BDB46B958}" type="presOf" srcId="{C0192EBD-304C-4FA6-AB66-D9E96E1D35BD}" destId="{823044E2-75A5-4D6F-A857-B680E922E095}" srcOrd="0" destOrd="0" presId="urn:microsoft.com/office/officeart/2005/8/layout/chevron2"/>
    <dgm:cxn modelId="{7949CC83-85D0-442C-BB70-C5FE7A05E01C}" type="presOf" srcId="{DC9A1660-CB66-4249-8195-B0014FB31743}" destId="{90546A63-0D5C-4DB4-8CC1-D15CCA79AC96}" srcOrd="0" destOrd="0" presId="urn:microsoft.com/office/officeart/2005/8/layout/chevron2"/>
    <dgm:cxn modelId="{10975C06-D019-4B05-B600-3389093762CA}" type="presOf" srcId="{69675B8E-6589-431C-8C3B-990D2A263FE2}" destId="{EE1216D3-27E4-468A-8BAB-3E7323E85467}"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1"/>
      <dgm:spPr/>
      <dgm:t>
        <a:bodyPr vert="horz" wrap="square"/>
        <a:lstStyle/>
        <a:p>
          <a:pPr>
            <a:lnSpc>
              <a:spcPct val="100000"/>
            </a:lnSpc>
            <a:spcBef>
              <a:spcPct val="0"/>
            </a:spcBef>
            <a:spcAft>
              <a:spcPct val="35000"/>
            </a:spcAft>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t>
        <a:bodyPr/>
        <a:lstStyle/>
        <a:p>
          <a:endParaRPr lang="en-US"/>
        </a:p>
      </dgm:t>
    </dgm:pt>
    <dgm:pt modelId="{B5F34C26-F3F6-4459-8B13-63749AAFDB50}" type="sibTrans" cxnId="{357A549A-D90B-4A41-933A-3E643627D4DE}">
      <dgm:prSet/>
      <dgm:spPr/>
      <dgm:t>
        <a:bodyPr/>
        <a:lstStyle/>
        <a:p>
          <a:endParaRPr lang="en-US"/>
        </a:p>
      </dgm:t>
    </dgm:pt>
    <dgm:pt modelId="{D4AB1542-9F74-4E45-B615-57F5DFDC43EE}">
      <dgm:prSet phldrT="[Text]" phldr="0" custT="1"/>
      <dgm:spPr/>
      <dgm:t>
        <a:bodyPr vert="horz" wrap="square"/>
        <a:lstStyle/>
        <a:p>
          <a:pPr>
            <a:lnSpc>
              <a:spcPct val="100000"/>
            </a:lnSpc>
            <a:spcBef>
              <a:spcPct val="0"/>
            </a:spcBef>
            <a:spcAft>
              <a:spcPct val="35000"/>
            </a:spcAft>
          </a:pP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Cung</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nguồn</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thủy</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điện</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t>
        <a:bodyPr/>
        <a:lstStyle/>
        <a:p>
          <a:endParaRPr lang="en-US"/>
        </a:p>
      </dgm:t>
    </dgm:pt>
    <dgm:pt modelId="{D5DA8E6F-7164-49BC-A740-7F47EB8A19A8}" type="sibTrans" cxnId="{1EE6625A-3BE5-4E5F-96B0-1DC6E47212F1}">
      <dgm:prSet/>
      <dgm:spPr/>
      <dgm:t>
        <a:bodyPr/>
        <a:lstStyle/>
        <a:p>
          <a:endParaRPr lang="en-US"/>
        </a:p>
      </dgm:t>
    </dgm:pt>
    <dgm:pt modelId="{E484A0DB-ADE2-41BB-B1F9-A397557174FE}">
      <dgm:prSet phldrT="[Text]" phldr="0" custT="1"/>
      <dgm:spPr/>
      <dgm:t>
        <a:bodyPr vert="horz" wrap="square"/>
        <a:lstStyle/>
        <a:p>
          <a:pPr>
            <a:lnSpc>
              <a:spcPct val="100000"/>
            </a:lnSpc>
            <a:spcBef>
              <a:spcPct val="0"/>
            </a:spcBef>
            <a:spcAft>
              <a:spcPct val="35000"/>
            </a:spcAft>
          </a:pP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Cung</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nguồn</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thủy</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sản</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t>
        <a:bodyPr/>
        <a:lstStyle/>
        <a:p>
          <a:endParaRPr lang="en-US"/>
        </a:p>
      </dgm:t>
    </dgm:pt>
    <dgm:pt modelId="{FF6511BE-E71E-4E9C-A6BA-94F198E94904}" type="sibTrans" cxnId="{34926ED6-5F46-4AED-91BB-E3A08BA32F32}">
      <dgm:prSet/>
      <dgm:spPr/>
      <dgm:t>
        <a:bodyPr/>
        <a:lstStyle/>
        <a:p>
          <a:endParaRPr lang="en-US"/>
        </a:p>
      </dgm:t>
    </dgm:pt>
    <dgm:pt modelId="{8530936E-4133-4EED-BE04-8CDB2BBA76AF}">
      <dgm:prSet phldr="0" custT="1"/>
      <dgm:spPr/>
      <dgm:t>
        <a:bodyPr vert="horz" wrap="square"/>
        <a:lstStyle/>
        <a:p>
          <a:pPr>
            <a:lnSpc>
              <a:spcPct val="100000"/>
            </a:lnSpc>
            <a:spcBef>
              <a:spcPct val="0"/>
            </a:spcBef>
            <a:spcAft>
              <a:spcPct val="35000"/>
            </a:spcAft>
          </a:pPr>
          <a:r>
            <a:rPr sz="4000" dirty="0" err="1">
              <a:solidFill>
                <a:schemeClr val="tx1">
                  <a:lumMod val="95000"/>
                  <a:lumOff val="5000"/>
                </a:schemeClr>
              </a:solidFill>
              <a:sym typeface="+mn-ea"/>
            </a:rPr>
            <a:t>C</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ung</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nước</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cho</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đồng</a:t>
          </a:r>
          <a:r>
            <a:rPr lang="en-US" sz="40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dirty="0" err="1">
              <a:solidFill>
                <a:schemeClr val="tx1">
                  <a:lumMod val="95000"/>
                  <a:lumOff val="5000"/>
                </a:schemeClr>
              </a:solidFill>
              <a:latin typeface="Times New Roman" panose="02020603050405020304" pitchFamily="18" charset="0"/>
              <a:cs typeface="Calibri" panose="020F0502020204030204" pitchFamily="34" charset="0"/>
              <a:sym typeface="+mn-ea"/>
            </a:rPr>
            <a:t>ruộng</a:t>
          </a:r>
          <a:r>
            <a:rPr lang="en-US" sz="34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gm:t>
    </dgm:pt>
    <dgm:pt modelId="{FAAA8DAB-2DE4-4ADB-9D77-EF57B644B6CC}" type="parTrans" cxnId="{585D489B-6046-4605-8B5F-436AD6562028}">
      <dgm:prSet/>
      <dgm:spPr/>
      <dgm:t>
        <a:bodyPr/>
        <a:lstStyle/>
        <a:p>
          <a:endParaRPr lang="en-US"/>
        </a:p>
      </dgm:t>
    </dgm:pt>
    <dgm:pt modelId="{56BC49EE-A34D-45A5-AD6D-13C5A62D8BA0}" type="sibTrans" cxnId="{585D489B-6046-4605-8B5F-436AD6562028}">
      <dgm:prSet/>
      <dgm:spPr/>
      <dgm:t>
        <a:bodyPr/>
        <a:lstStyle/>
        <a:p>
          <a:endParaRPr lang="en-US"/>
        </a:p>
      </dgm:t>
    </dgm:pt>
    <dgm:pt modelId="{2992CFC0-BCAB-4CE8-A294-AD0DED618A6D}">
      <dgm:prSet phldr="0" custT="0"/>
      <dgm:spPr/>
      <dgm:t>
        <a:bodyPr vert="horz" wrap="square"/>
        <a:lstStyle/>
        <a:p>
          <a:endParaRPr/>
        </a:p>
      </dgm:t>
    </dgm:pt>
    <dgm:pt modelId="{1E53E6BF-522B-404C-8563-FB7782199D0A}" type="parTrans" cxnId="{8595A9BE-20EB-46E5-8E8B-2B0874265C5C}">
      <dgm:prSet/>
      <dgm:spPr/>
      <dgm:t>
        <a:bodyPr/>
        <a:lstStyle/>
        <a:p>
          <a:endParaRPr lang="en-US"/>
        </a:p>
      </dgm:t>
    </dgm:pt>
    <dgm:pt modelId="{7D33300C-382F-47DF-933B-73596E8AE721}" type="sibTrans" cxnId="{8595A9BE-20EB-46E5-8E8B-2B0874265C5C}">
      <dgm:prSet/>
      <dgm:spPr/>
      <dgm:t>
        <a:bodyPr/>
        <a:lstStyle/>
        <a:p>
          <a:endParaRPr lang="en-US"/>
        </a:p>
      </dgm:t>
    </dgm:pt>
    <dgm:pt modelId="{EE3CB678-3AF3-48EB-A9A3-4C9B3B638DF4}" type="pres">
      <dgm:prSet presAssocID="{501C80C4-3C37-4B06-AC2A-25F05322FDE0}" presName="linear" presStyleCnt="0">
        <dgm:presLayoutVars>
          <dgm:dir/>
          <dgm:animLvl val="lvl"/>
          <dgm:resizeHandles val="exact"/>
        </dgm:presLayoutVars>
      </dgm:prSet>
      <dgm:spPr/>
      <dgm:t>
        <a:bodyPr/>
        <a:lstStyle/>
        <a:p>
          <a:endParaRPr lang="en-US"/>
        </a:p>
      </dgm:t>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t>
        <a:bodyPr/>
        <a:lstStyle/>
        <a:p>
          <a:endParaRPr lang="en-US"/>
        </a:p>
      </dgm:t>
    </dgm:pt>
    <dgm:pt modelId="{2968AA41-C1D3-4EDF-9DB3-378F66B2FD39}" type="pres">
      <dgm:prSet presAssocID="{79F64CC5-B0A0-473A-A647-A8DB6562D23B}" presName="parentText" presStyleLbl="node1" presStyleIdx="0" presStyleCnt="4" custLinFactNeighborX="-585" custLinFactNeighborY="-3677">
        <dgm:presLayoutVars>
          <dgm:chMax val="0"/>
          <dgm:bulletEnabled val="1"/>
        </dgm:presLayoutVars>
      </dgm:prSet>
      <dgm:spPr/>
      <dgm:t>
        <a:bodyPr/>
        <a:lstStyle/>
        <a:p>
          <a:endParaRPr lang="en-US"/>
        </a:p>
      </dgm:t>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t>
        <a:bodyPr/>
        <a:lstStyle/>
        <a:p>
          <a:endParaRPr lang="en-US"/>
        </a:p>
      </dgm:t>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t>
        <a:bodyPr/>
        <a:lstStyle/>
        <a:p>
          <a:endParaRPr lang="en-US"/>
        </a:p>
      </dgm:t>
    </dgm:pt>
    <dgm:pt modelId="{48FABA9F-C289-434B-8864-E8FC1B5C2F60}" type="pres">
      <dgm:prSet presAssocID="{D4AB1542-9F74-4E45-B615-57F5DFDC43EE}" presName="parentText" presStyleLbl="node1" presStyleIdx="1" presStyleCnt="4">
        <dgm:presLayoutVars>
          <dgm:chMax val="0"/>
          <dgm:bulletEnabled val="1"/>
        </dgm:presLayoutVars>
      </dgm:prSet>
      <dgm:spPr/>
      <dgm:t>
        <a:bodyPr/>
        <a:lstStyle/>
        <a:p>
          <a:endParaRPr lang="en-US"/>
        </a:p>
      </dgm:t>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t>
        <a:bodyPr/>
        <a:lstStyle/>
        <a:p>
          <a:endParaRPr lang="en-US"/>
        </a:p>
      </dgm:t>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t>
        <a:bodyPr/>
        <a:lstStyle/>
        <a:p>
          <a:endParaRPr lang="en-US"/>
        </a:p>
      </dgm:t>
    </dgm:pt>
    <dgm:pt modelId="{E2F3FA2F-E1C7-4C05-8B05-C32B42A9A930}" type="pres">
      <dgm:prSet presAssocID="{E484A0DB-ADE2-41BB-B1F9-A397557174FE}" presName="parentText" presStyleLbl="node1" presStyleIdx="2" presStyleCnt="4">
        <dgm:presLayoutVars>
          <dgm:chMax val="0"/>
          <dgm:bulletEnabled val="1"/>
        </dgm:presLayoutVars>
      </dgm:prSet>
      <dgm:spPr/>
      <dgm:t>
        <a:bodyPr/>
        <a:lstStyle/>
        <a:p>
          <a:endParaRPr lang="en-US"/>
        </a:p>
      </dgm:t>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t>
        <a:bodyPr/>
        <a:lstStyle/>
        <a:p>
          <a:endParaRPr lang="en-US"/>
        </a:p>
      </dgm:t>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t>
        <a:bodyPr/>
        <a:lstStyle/>
        <a:p>
          <a:endParaRPr lang="en-US"/>
        </a:p>
      </dgm:t>
    </dgm:pt>
    <dgm:pt modelId="{62270035-7CDB-4F1F-9D46-9507791F25C7}" type="pres">
      <dgm:prSet presAssocID="{8530936E-4133-4EED-BE04-8CDB2BBA76AF}" presName="parentText" presStyleLbl="node1" presStyleIdx="3" presStyleCnt="4">
        <dgm:presLayoutVars>
          <dgm:chMax val="0"/>
          <dgm:bulletEnabled val="1"/>
        </dgm:presLayoutVars>
      </dgm:prSet>
      <dgm:spPr/>
      <dgm:t>
        <a:bodyPr/>
        <a:lstStyle/>
        <a:p>
          <a:endParaRPr lang="en-US"/>
        </a:p>
      </dgm:t>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t>
        <a:bodyPr/>
        <a:lstStyle/>
        <a:p>
          <a:endParaRPr lang="en-US"/>
        </a:p>
      </dgm:t>
    </dgm:pt>
  </dgm:ptLst>
  <dgm:cxnLst>
    <dgm:cxn modelId="{3D156C86-9736-4528-AABC-6E947F99E866}" type="presOf" srcId="{8530936E-4133-4EED-BE04-8CDB2BBA76AF}" destId="{62270035-7CDB-4F1F-9D46-9507791F25C7}" srcOrd="1" destOrd="0" presId="urn:microsoft.com/office/officeart/2005/8/layout/list1#5"/>
    <dgm:cxn modelId="{FCF84A84-867C-4082-871A-97E99AEA3961}" type="presOf" srcId="{79F64CC5-B0A0-473A-A647-A8DB6562D23B}" destId="{2968AA41-C1D3-4EDF-9DB3-378F66B2FD39}" srcOrd="1" destOrd="0" presId="urn:microsoft.com/office/officeart/2005/8/layout/list1#5"/>
    <dgm:cxn modelId="{99EE0B5E-61B5-41A4-91F7-4358766AB8F7}" type="presOf" srcId="{D1CEBEEA-CA9D-4CF7-817E-494E39A915E9}" destId="{6B4B0D2A-F76A-4881-A678-1599A9C1764F}"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41FAF7CC-EC0E-407B-805F-A98438BACD83}" type="presOf" srcId="{2992CFC0-BCAB-4CE8-A294-AD0DED618A6D}" destId="{4DECEB5E-93DE-484B-8957-FEEAF93733DA}" srcOrd="0"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E17C6474-119D-445A-B009-42FF494C524E}" srcId="{501C80C4-3C37-4B06-AC2A-25F05322FDE0}" destId="{D4AB1542-9F74-4E45-B615-57F5DFDC43EE}" srcOrd="1" destOrd="0" parTransId="{DCA1BD93-FD98-4A06-8ECE-28E6935BECED}" sibTransId="{69748832-ECC5-4F63-A6AC-8504A7E906B9}"/>
    <dgm:cxn modelId="{34926ED6-5F46-4AED-91BB-E3A08BA32F32}" srcId="{E484A0DB-ADE2-41BB-B1F9-A397557174FE}" destId="{EEC87160-8D8A-4D5E-BA36-811553558C9F}" srcOrd="0" destOrd="0" parTransId="{313F0055-2E96-46C3-A276-B273EA222227}" sibTransId="{FF6511BE-E71E-4E9C-A6BA-94F198E94904}"/>
    <dgm:cxn modelId="{AA2CF012-ED2D-4B1C-86AD-ACDDDB024FA5}" type="presOf" srcId="{8530936E-4133-4EED-BE04-8CDB2BBA76AF}" destId="{358BA882-D9E1-41EA-8C75-59F44BF2D1AF}" srcOrd="0" destOrd="0" presId="urn:microsoft.com/office/officeart/2005/8/layout/list1#5"/>
    <dgm:cxn modelId="{204F4FDA-9EFD-40AD-94FC-AF66C162EF14}" type="presOf" srcId="{79F64CC5-B0A0-473A-A647-A8DB6562D23B}" destId="{0797CEA2-9F9D-4159-A8DC-2F0D60611F3B}"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E9CE47F4-5FD2-4734-AE39-D210D8AF2E87}" type="presOf" srcId="{D4AB1542-9F74-4E45-B615-57F5DFDC43EE}" destId="{48FABA9F-C289-434B-8864-E8FC1B5C2F60}"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357A549A-D90B-4A41-933A-3E643627D4DE}" srcId="{79F64CC5-B0A0-473A-A647-A8DB6562D23B}" destId="{0D62FA8D-5C18-4D50-AF6E-628A3AC732E1}" srcOrd="0" destOrd="0" parTransId="{33EE9D28-F10C-4653-8963-AB47045A8B7E}" sibTransId="{B5F34C26-F3F6-4459-8B13-63749AAFDB50}"/>
    <dgm:cxn modelId="{F49080BA-F375-41F0-9C09-5B97116A70A8}" type="presOf" srcId="{EEC87160-8D8A-4D5E-BA36-811553558C9F}" destId="{F2D507D6-5CB7-4C81-896F-18FAF0126329}" srcOrd="0" destOrd="0" presId="urn:microsoft.com/office/officeart/2005/8/layout/list1#5"/>
    <dgm:cxn modelId="{585D489B-6046-4605-8B5F-436AD6562028}" srcId="{501C80C4-3C37-4B06-AC2A-25F05322FDE0}" destId="{8530936E-4133-4EED-BE04-8CDB2BBA76AF}" srcOrd="3" destOrd="0" parTransId="{FAAA8DAB-2DE4-4ADB-9D77-EF57B644B6CC}" sibTransId="{56BC49EE-A34D-45A5-AD6D-13C5A62D8BA0}"/>
    <dgm:cxn modelId="{27F7EA77-84CD-45A6-A77D-85F12A9A6154}" type="presOf" srcId="{501C80C4-3C37-4B06-AC2A-25F05322FDE0}" destId="{EE3CB678-3AF3-48EB-A9A3-4C9B3B638DF4}"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CED7CF09-A8FB-4DE0-B16F-B5389018A89E}" type="presOf" srcId="{0D62FA8D-5C18-4D50-AF6E-628A3AC732E1}" destId="{D167D85B-ED5F-4134-9F18-E6B4BAE0C614}"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54508" y="256717"/>
          <a:ext cx="1696724" cy="118770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1</a:t>
          </a:r>
        </a:p>
      </dsp:txBody>
      <dsp:txXfrm rot="-5400000">
        <a:off x="1" y="596063"/>
        <a:ext cx="1187707" cy="509017"/>
      </dsp:txXfrm>
    </dsp:sp>
    <dsp:sp modelId="{FA4E9B0E-5F4F-40CE-A72C-E4A392C95CFA}">
      <dsp:nvSpPr>
        <dsp:cNvPr id="0" name=""/>
        <dsp:cNvSpPr/>
      </dsp:nvSpPr>
      <dsp:spPr>
        <a:xfrm rot="5400000">
          <a:off x="5485320" y="-4295404"/>
          <a:ext cx="1102870" cy="969809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Chỉ được trên bản đồ (lược đồ) một số sông chính của Việt Nam.</a:t>
          </a:r>
          <a:endParaRPr lang="en-US" sz="2800" kern="1200">
            <a:latin typeface="Times New Roman" panose="02020603050405020304" pitchFamily="18" charset="0"/>
            <a:cs typeface="Times New Roman" panose="02020603050405020304" pitchFamily="18" charset="0"/>
          </a:endParaRPr>
        </a:p>
      </dsp:txBody>
      <dsp:txXfrm rot="-5400000">
        <a:off x="1187707" y="56047"/>
        <a:ext cx="9644259" cy="995194"/>
      </dsp:txXfrm>
    </dsp:sp>
    <dsp:sp modelId="{6E64BDD3-EC23-4E21-A6B0-8591E09663BF}">
      <dsp:nvSpPr>
        <dsp:cNvPr id="0" name=""/>
        <dsp:cNvSpPr/>
      </dsp:nvSpPr>
      <dsp:spPr>
        <a:xfrm rot="5400000">
          <a:off x="-254508" y="1760408"/>
          <a:ext cx="1696724" cy="118770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2</a:t>
          </a:r>
        </a:p>
      </dsp:txBody>
      <dsp:txXfrm rot="-5400000">
        <a:off x="1" y="2099754"/>
        <a:ext cx="1187707" cy="509017"/>
      </dsp:txXfrm>
    </dsp:sp>
    <dsp:sp modelId="{823044E2-75A5-4D6F-A857-B680E922E095}">
      <dsp:nvSpPr>
        <dsp:cNvPr id="0" name=""/>
        <dsp:cNvSpPr/>
      </dsp:nvSpPr>
      <dsp:spPr>
        <a:xfrm rot="5400000">
          <a:off x="5485320" y="-2791713"/>
          <a:ext cx="1102870" cy="96980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187707" y="1559738"/>
        <a:ext cx="9644259" cy="995194"/>
      </dsp:txXfrm>
    </dsp:sp>
    <dsp:sp modelId="{469DAFAB-5A7D-4AE9-A623-0A429BB90F90}">
      <dsp:nvSpPr>
        <dsp:cNvPr id="0" name=""/>
        <dsp:cNvSpPr/>
      </dsp:nvSpPr>
      <dsp:spPr>
        <a:xfrm rot="5400000">
          <a:off x="-254508" y="3264100"/>
          <a:ext cx="1696724" cy="118770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3</a:t>
          </a:r>
        </a:p>
      </dsp:txBody>
      <dsp:txXfrm rot="-5400000">
        <a:off x="1" y="3603446"/>
        <a:ext cx="1187707" cy="509017"/>
      </dsp:txXfrm>
    </dsp:sp>
    <dsp:sp modelId="{946310EB-BB3D-4594-B616-8B87090D04B6}">
      <dsp:nvSpPr>
        <dsp:cNvPr id="0" name=""/>
        <dsp:cNvSpPr/>
      </dsp:nvSpPr>
      <dsp:spPr>
        <a:xfrm rot="5400000">
          <a:off x="5485320" y="-1288022"/>
          <a:ext cx="1102870" cy="96980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Biết được vai trò của sông ngòi đối với đời sống và sản xuất.</a:t>
          </a:r>
          <a:endParaRPr lang="en-US" sz="2800" kern="1200">
            <a:latin typeface="Times New Roman" panose="02020603050405020304" pitchFamily="18" charset="0"/>
            <a:cs typeface="Times New Roman" panose="02020603050405020304" pitchFamily="18" charset="0"/>
          </a:endParaRPr>
        </a:p>
      </dsp:txBody>
      <dsp:txXfrm rot="-5400000">
        <a:off x="1187707" y="3063429"/>
        <a:ext cx="9644259" cy="9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509111"/>
          <a:ext cx="10424160" cy="85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9031" tIns="708152" rIns="809031" bIns="241808" numCol="1" spcCol="1270" anchor="t" anchorCtr="0">
          <a:noAutofit/>
        </a:bodyPr>
        <a:lstStyle/>
        <a:p>
          <a:pPr marL="285750" lvl="1" indent="-285750" algn="l" defTabSz="1511300">
            <a:lnSpc>
              <a:spcPct val="90000"/>
            </a:lnSpc>
            <a:spcBef>
              <a:spcPct val="0"/>
            </a:spcBef>
            <a:spcAft>
              <a:spcPct val="15000"/>
            </a:spcAft>
            <a:buChar char="••"/>
          </a:pPr>
          <a:endParaRPr sz="3400" kern="1200"/>
        </a:p>
      </dsp:txBody>
      <dsp:txXfrm>
        <a:off x="0" y="509111"/>
        <a:ext cx="10424160" cy="856800"/>
      </dsp:txXfrm>
    </dsp:sp>
    <dsp:sp modelId="{2968AA41-C1D3-4EDF-9DB3-378F66B2FD39}">
      <dsp:nvSpPr>
        <dsp:cNvPr id="0" name=""/>
        <dsp:cNvSpPr/>
      </dsp:nvSpPr>
      <dsp:spPr>
        <a:xfrm>
          <a:off x="518158" y="0"/>
          <a:ext cx="7296912" cy="1003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806" tIns="0" rIns="275806" bIns="0" numCol="1" spcCol="1270" anchor="ctr" anchorCtr="0">
          <a:noAutofit/>
        </a:bodyPr>
        <a:lstStyle/>
        <a:p>
          <a:pPr lvl="0" algn="l" defTabSz="1689100">
            <a:lnSpc>
              <a:spcPct val="100000"/>
            </a:lnSpc>
            <a:spcBef>
              <a:spcPct val="0"/>
            </a:spcBef>
            <a:spcAft>
              <a:spcPct val="35000"/>
            </a:spcAft>
          </a:pP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1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endParaRPr lang="en-US" sz="3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567154" y="48996"/>
        <a:ext cx="7198920" cy="905688"/>
      </dsp:txXfrm>
    </dsp:sp>
    <dsp:sp modelId="{6B4B0D2A-F76A-4881-A678-1599A9C1764F}">
      <dsp:nvSpPr>
        <dsp:cNvPr id="0" name=""/>
        <dsp:cNvSpPr/>
      </dsp:nvSpPr>
      <dsp:spPr>
        <a:xfrm>
          <a:off x="0" y="2051351"/>
          <a:ext cx="10424160" cy="856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9031" tIns="708152" rIns="809031" bIns="241808" numCol="1" spcCol="1270" anchor="t" anchorCtr="0">
          <a:noAutofit/>
        </a:bodyPr>
        <a:lstStyle/>
        <a:p>
          <a:pPr marL="285750" lvl="1" indent="-285750" algn="l" defTabSz="1511300">
            <a:lnSpc>
              <a:spcPct val="90000"/>
            </a:lnSpc>
            <a:spcBef>
              <a:spcPct val="0"/>
            </a:spcBef>
            <a:spcAft>
              <a:spcPct val="15000"/>
            </a:spcAft>
            <a:buChar char="••"/>
          </a:pPr>
          <a:endParaRPr sz="3400" kern="1200"/>
        </a:p>
      </dsp:txBody>
      <dsp:txXfrm>
        <a:off x="0" y="2051351"/>
        <a:ext cx="10424160" cy="856800"/>
      </dsp:txXfrm>
    </dsp:sp>
    <dsp:sp modelId="{48FABA9F-C289-434B-8864-E8FC1B5C2F60}">
      <dsp:nvSpPr>
        <dsp:cNvPr id="0" name=""/>
        <dsp:cNvSpPr/>
      </dsp:nvSpPr>
      <dsp:spPr>
        <a:xfrm>
          <a:off x="521208" y="1549511"/>
          <a:ext cx="7296912" cy="10036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806" tIns="0" rIns="275806" bIns="0" numCol="1" spcCol="1270" anchor="ctr" anchorCtr="0">
          <a:noAutofit/>
        </a:bodyPr>
        <a:lstStyle/>
        <a:p>
          <a:pPr lvl="0" algn="l" defTabSz="1778000">
            <a:lnSpc>
              <a:spcPct val="100000"/>
            </a:lnSpc>
            <a:spcBef>
              <a:spcPct val="0"/>
            </a:spcBef>
            <a:spcAft>
              <a:spcPct val="35000"/>
            </a:spcAft>
          </a:pP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Cung</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nguồn</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thủy</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điện</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sp:txBody>
      <dsp:txXfrm>
        <a:off x="570204" y="1598507"/>
        <a:ext cx="7198920" cy="905688"/>
      </dsp:txXfrm>
    </dsp:sp>
    <dsp:sp modelId="{F2D507D6-5CB7-4C81-896F-18FAF0126329}">
      <dsp:nvSpPr>
        <dsp:cNvPr id="0" name=""/>
        <dsp:cNvSpPr/>
      </dsp:nvSpPr>
      <dsp:spPr>
        <a:xfrm>
          <a:off x="0" y="3593591"/>
          <a:ext cx="10424160" cy="856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9031" tIns="708152" rIns="809031" bIns="241808" numCol="1" spcCol="1270" anchor="t" anchorCtr="0">
          <a:noAutofit/>
        </a:bodyPr>
        <a:lstStyle/>
        <a:p>
          <a:pPr marL="285750" lvl="1" indent="-285750" algn="l" defTabSz="1511300">
            <a:lnSpc>
              <a:spcPct val="90000"/>
            </a:lnSpc>
            <a:spcBef>
              <a:spcPct val="0"/>
            </a:spcBef>
            <a:spcAft>
              <a:spcPct val="15000"/>
            </a:spcAft>
            <a:buChar char="••"/>
          </a:pPr>
          <a:endParaRPr sz="3400" kern="1200"/>
        </a:p>
      </dsp:txBody>
      <dsp:txXfrm>
        <a:off x="0" y="3593591"/>
        <a:ext cx="10424160" cy="856800"/>
      </dsp:txXfrm>
    </dsp:sp>
    <dsp:sp modelId="{E2F3FA2F-E1C7-4C05-8B05-C32B42A9A930}">
      <dsp:nvSpPr>
        <dsp:cNvPr id="0" name=""/>
        <dsp:cNvSpPr/>
      </dsp:nvSpPr>
      <dsp:spPr>
        <a:xfrm>
          <a:off x="521208" y="3091751"/>
          <a:ext cx="7296912" cy="10036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806" tIns="0" rIns="275806" bIns="0" numCol="1" spcCol="1270" anchor="ctr" anchorCtr="0">
          <a:noAutofit/>
        </a:bodyPr>
        <a:lstStyle/>
        <a:p>
          <a:pPr lvl="0" algn="l" defTabSz="1778000">
            <a:lnSpc>
              <a:spcPct val="100000"/>
            </a:lnSpc>
            <a:spcBef>
              <a:spcPct val="0"/>
            </a:spcBef>
            <a:spcAft>
              <a:spcPct val="35000"/>
            </a:spcAft>
          </a:pP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Cung</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nguồn</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thủy</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sản</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sp:txBody>
      <dsp:txXfrm>
        <a:off x="570204" y="3140747"/>
        <a:ext cx="7198920" cy="905688"/>
      </dsp:txXfrm>
    </dsp:sp>
    <dsp:sp modelId="{4DECEB5E-93DE-484B-8957-FEEAF93733DA}">
      <dsp:nvSpPr>
        <dsp:cNvPr id="0" name=""/>
        <dsp:cNvSpPr/>
      </dsp:nvSpPr>
      <dsp:spPr>
        <a:xfrm>
          <a:off x="0" y="5135831"/>
          <a:ext cx="10424160" cy="856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9031" tIns="708152" rIns="809031" bIns="241808" numCol="1" spcCol="1270" anchor="t" anchorCtr="0">
          <a:noAutofit/>
        </a:bodyPr>
        <a:lstStyle/>
        <a:p>
          <a:pPr marL="285750" lvl="1" indent="-285750" algn="l" defTabSz="1511300">
            <a:lnSpc>
              <a:spcPct val="90000"/>
            </a:lnSpc>
            <a:spcBef>
              <a:spcPct val="0"/>
            </a:spcBef>
            <a:spcAft>
              <a:spcPct val="15000"/>
            </a:spcAft>
            <a:buChar char="••"/>
          </a:pPr>
          <a:endParaRPr sz="3400" kern="1200"/>
        </a:p>
      </dsp:txBody>
      <dsp:txXfrm>
        <a:off x="0" y="5135831"/>
        <a:ext cx="10424160" cy="856800"/>
      </dsp:txXfrm>
    </dsp:sp>
    <dsp:sp modelId="{62270035-7CDB-4F1F-9D46-9507791F25C7}">
      <dsp:nvSpPr>
        <dsp:cNvPr id="0" name=""/>
        <dsp:cNvSpPr/>
      </dsp:nvSpPr>
      <dsp:spPr>
        <a:xfrm>
          <a:off x="521208" y="4633991"/>
          <a:ext cx="7296912" cy="10036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806" tIns="0" rIns="275806" bIns="0" numCol="1" spcCol="1270" anchor="ctr" anchorCtr="0">
          <a:noAutofit/>
        </a:bodyPr>
        <a:lstStyle/>
        <a:p>
          <a:pPr lvl="0" algn="l" defTabSz="1778000">
            <a:lnSpc>
              <a:spcPct val="100000"/>
            </a:lnSpc>
            <a:spcBef>
              <a:spcPct val="0"/>
            </a:spcBef>
            <a:spcAft>
              <a:spcPct val="35000"/>
            </a:spcAft>
          </a:pPr>
          <a:r>
            <a:rPr sz="4000" kern="1200" dirty="0" err="1">
              <a:solidFill>
                <a:schemeClr val="tx1">
                  <a:lumMod val="95000"/>
                  <a:lumOff val="5000"/>
                </a:schemeClr>
              </a:solidFill>
              <a:sym typeface="+mn-ea"/>
            </a:rPr>
            <a:t>C</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ung</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cấp</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nước</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cho</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đồng</a:t>
          </a:r>
          <a:r>
            <a:rPr lang="en-US" sz="4000" kern="1200" dirty="0">
              <a:solidFill>
                <a:schemeClr val="tx1">
                  <a:lumMod val="95000"/>
                  <a:lumOff val="5000"/>
                </a:schemeClr>
              </a:solidFill>
              <a:latin typeface="Times New Roman" panose="02020603050405020304" pitchFamily="18" charset="0"/>
              <a:cs typeface="Calibri" panose="020F0502020204030204" pitchFamily="34" charset="0"/>
              <a:sym typeface="+mn-ea"/>
            </a:rPr>
            <a:t> </a:t>
          </a:r>
          <a:r>
            <a:rPr lang="en-US" sz="4000" kern="1200" dirty="0" err="1">
              <a:solidFill>
                <a:schemeClr val="tx1">
                  <a:lumMod val="95000"/>
                  <a:lumOff val="5000"/>
                </a:schemeClr>
              </a:solidFill>
              <a:latin typeface="Times New Roman" panose="02020603050405020304" pitchFamily="18" charset="0"/>
              <a:cs typeface="Calibri" panose="020F0502020204030204" pitchFamily="34" charset="0"/>
              <a:sym typeface="+mn-ea"/>
            </a:rPr>
            <a:t>ruộng</a:t>
          </a:r>
          <a:r>
            <a:rPr lang="en-US" sz="3400" kern="1200" dirty="0">
              <a:solidFill>
                <a:schemeClr val="tx1">
                  <a:lumMod val="95000"/>
                  <a:lumOff val="5000"/>
                </a:schemeClr>
              </a:solidFill>
              <a:latin typeface="Times New Roman" panose="02020603050405020304" pitchFamily="18" charset="0"/>
              <a:cs typeface="Calibri" panose="020F0502020204030204" pitchFamily="34" charset="0"/>
              <a:sym typeface="+mn-ea"/>
            </a:rPr>
            <a:t>.</a:t>
          </a:r>
        </a:p>
      </dsp:txBody>
      <dsp:txXfrm>
        <a:off x="570204" y="4682987"/>
        <a:ext cx="7198920"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9/30/2022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extLst>
      <p:ext uri="{BB962C8B-B14F-4D97-AF65-F5344CB8AC3E}">
        <p14:creationId xmlns:p14="http://schemas.microsoft.com/office/powerpoint/2010/main" val="402052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3835" y="1447800"/>
            <a:ext cx="5281930" cy="2899630"/>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477635" y="2362200"/>
            <a:ext cx="5276215" cy="2306955"/>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vi-VN" sz="3600"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53235" y="2133388"/>
            <a:ext cx="8839200" cy="4030980"/>
          </a:xfrm>
          <a:prstGeom prst="rect">
            <a:avLst/>
          </a:prstGeom>
          <a:noFill/>
        </p:spPr>
        <p:txBody>
          <a:bodyPr wrap="square" rtlCol="0">
            <a:spAutoFit/>
          </a:bodyPr>
          <a:lstStyle/>
          <a:p>
            <a:r>
              <a:rPr lang="en-US" sz="4265" dirty="0"/>
              <a:t>1, </a:t>
            </a:r>
            <a:r>
              <a:rPr lang="en-US" sz="4265" dirty="0" err="1"/>
              <a:t>Vào</a:t>
            </a:r>
            <a:r>
              <a:rPr lang="en-US" sz="4265" dirty="0"/>
              <a:t> </a:t>
            </a:r>
            <a:r>
              <a:rPr lang="en-US" sz="4265" dirty="0" err="1"/>
              <a:t>mùa</a:t>
            </a:r>
            <a:r>
              <a:rPr lang="en-US" sz="4265" dirty="0"/>
              <a:t> </a:t>
            </a:r>
            <a:r>
              <a:rPr lang="en-US" sz="4265" dirty="0" err="1"/>
              <a:t>khô</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a:t>
            </a:r>
          </a:p>
          <a:p>
            <a:r>
              <a:rPr lang="en-US" sz="4265" dirty="0"/>
              <a:t>2, </a:t>
            </a:r>
            <a:r>
              <a:rPr lang="en-US" sz="4265" dirty="0" err="1"/>
              <a:t>Vào</a:t>
            </a:r>
            <a:r>
              <a:rPr lang="en-US" sz="4265" dirty="0"/>
              <a:t> </a:t>
            </a:r>
            <a:r>
              <a:rPr lang="en-US" sz="4265" dirty="0" err="1"/>
              <a:t>mùa</a:t>
            </a:r>
            <a:r>
              <a:rPr lang="en-US" sz="4265" dirty="0"/>
              <a:t> </a:t>
            </a:r>
            <a:r>
              <a:rPr lang="en-US" sz="4265" dirty="0" err="1"/>
              <a:t>mưa</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 </a:t>
            </a:r>
            <a:r>
              <a:rPr lang="en-US" sz="4265" dirty="0" err="1"/>
              <a:t>Gây</a:t>
            </a:r>
            <a:r>
              <a:rPr lang="en-US" sz="4265" dirty="0"/>
              <a:t> </a:t>
            </a:r>
            <a:r>
              <a:rPr lang="en-US" sz="4265" dirty="0" err="1"/>
              <a:t>ra</a:t>
            </a:r>
            <a:r>
              <a:rPr lang="en-US" sz="4265" dirty="0"/>
              <a:t> </a:t>
            </a:r>
            <a:r>
              <a:rPr lang="en-US" sz="4265" dirty="0" err="1"/>
              <a:t>hiện</a:t>
            </a:r>
            <a:r>
              <a:rPr lang="en-US" sz="4265" dirty="0"/>
              <a:t> </a:t>
            </a:r>
            <a:r>
              <a:rPr lang="en-US" sz="4265" dirty="0" err="1"/>
              <a:t>tượng</a:t>
            </a:r>
            <a:r>
              <a:rPr lang="en-US" sz="4265" dirty="0"/>
              <a:t> </a:t>
            </a:r>
            <a:r>
              <a:rPr lang="en-US" sz="4265" dirty="0" err="1"/>
              <a:t>gì</a:t>
            </a:r>
            <a:r>
              <a:rPr lang="en-US" sz="4265" dirty="0"/>
              <a:t>?</a:t>
            </a:r>
          </a:p>
          <a:p>
            <a:r>
              <a:rPr lang="en-US" sz="4265" dirty="0"/>
              <a:t>3, </a:t>
            </a:r>
            <a:r>
              <a:rPr lang="en-US" sz="4265" dirty="0" err="1"/>
              <a:t>Nước</a:t>
            </a:r>
            <a:r>
              <a:rPr lang="en-US" sz="4265" dirty="0"/>
              <a:t> </a:t>
            </a:r>
            <a:r>
              <a:rPr lang="en-US" sz="4265" dirty="0" err="1"/>
              <a:t>sông</a:t>
            </a:r>
            <a:r>
              <a:rPr lang="en-US" sz="4265" dirty="0"/>
              <a:t> </a:t>
            </a:r>
            <a:r>
              <a:rPr lang="en-US" sz="4265" dirty="0" err="1"/>
              <a:t>lên</a:t>
            </a:r>
            <a:r>
              <a:rPr lang="en-US" sz="4265" dirty="0"/>
              <a:t> </a:t>
            </a:r>
            <a:r>
              <a:rPr lang="en-US" sz="4265" dirty="0" err="1"/>
              <a:t>xuống</a:t>
            </a:r>
            <a:r>
              <a:rPr lang="en-US" sz="4265" dirty="0"/>
              <a:t> </a:t>
            </a:r>
            <a:r>
              <a:rPr lang="en-US" sz="4265" dirty="0" err="1"/>
              <a:t>theo</a:t>
            </a:r>
            <a:r>
              <a:rPr lang="en-US" sz="4265" dirty="0"/>
              <a:t> </a:t>
            </a:r>
            <a:r>
              <a:rPr lang="en-US" sz="4265" dirty="0" err="1"/>
              <a:t>mùa</a:t>
            </a:r>
            <a:r>
              <a:rPr lang="en-US" sz="4265" dirty="0"/>
              <a:t> </a:t>
            </a:r>
            <a:r>
              <a:rPr lang="en-US" sz="4265" dirty="0" err="1"/>
              <a:t>có</a:t>
            </a:r>
            <a:r>
              <a:rPr lang="en-US" sz="4265" dirty="0"/>
              <a:t> </a:t>
            </a:r>
            <a:r>
              <a:rPr lang="en-US" sz="4265" dirty="0" err="1"/>
              <a:t>những</a:t>
            </a:r>
            <a:r>
              <a:rPr lang="en-US" sz="4265" dirty="0"/>
              <a:t> </a:t>
            </a:r>
            <a:r>
              <a:rPr lang="en-US" sz="4265" dirty="0" err="1"/>
              <a:t>ảnh</a:t>
            </a:r>
            <a:r>
              <a:rPr lang="en-US" sz="4265" dirty="0"/>
              <a:t> </a:t>
            </a:r>
            <a:r>
              <a:rPr lang="en-US" sz="4265" dirty="0" err="1"/>
              <a:t>hưởng</a:t>
            </a:r>
            <a:r>
              <a:rPr lang="en-US" sz="4265" dirty="0"/>
              <a:t> </a:t>
            </a:r>
            <a:r>
              <a:rPr lang="en-US" sz="4265" dirty="0" err="1"/>
              <a:t>gì</a:t>
            </a:r>
            <a:r>
              <a:rPr lang="en-US" sz="4265" dirty="0"/>
              <a:t> </a:t>
            </a:r>
            <a:r>
              <a:rPr lang="en-US" sz="4265" dirty="0" err="1"/>
              <a:t>tới</a:t>
            </a:r>
            <a:r>
              <a:rPr lang="en-US" sz="4265" dirty="0"/>
              <a:t> </a:t>
            </a:r>
            <a:r>
              <a:rPr lang="en-US" sz="4265" dirty="0" err="1"/>
              <a:t>đời</a:t>
            </a:r>
            <a:r>
              <a:rPr lang="en-US" sz="4265" dirty="0"/>
              <a:t> </a:t>
            </a:r>
            <a:r>
              <a:rPr lang="en-US" sz="4265" dirty="0" err="1"/>
              <a:t>sống</a:t>
            </a:r>
            <a:r>
              <a:rPr lang="en-US" sz="4265" dirty="0"/>
              <a:t> </a:t>
            </a:r>
            <a:r>
              <a:rPr lang="en-US" sz="4265" dirty="0" err="1"/>
              <a:t>và</a:t>
            </a:r>
            <a:r>
              <a:rPr lang="en-US" sz="4265" dirty="0"/>
              <a:t> </a:t>
            </a:r>
            <a:r>
              <a:rPr lang="en-US" sz="4265" dirty="0" err="1"/>
              <a:t>sản</a:t>
            </a:r>
            <a:r>
              <a:rPr lang="en-US" sz="4265" dirty="0"/>
              <a:t> </a:t>
            </a:r>
            <a:r>
              <a:rPr lang="en-US" sz="4265" dirty="0" err="1"/>
              <a:t>xuất</a:t>
            </a:r>
            <a:r>
              <a:rPr lang="en-US" sz="4265" dirty="0"/>
              <a:t> </a:t>
            </a:r>
            <a:r>
              <a:rPr lang="en-US" sz="4265" dirty="0" err="1"/>
              <a:t>của</a:t>
            </a:r>
            <a:r>
              <a:rPr lang="en-US" sz="4265" dirty="0"/>
              <a:t> </a:t>
            </a:r>
            <a:r>
              <a:rPr lang="en-US" sz="4265" dirty="0" err="1"/>
              <a:t>nhân</a:t>
            </a:r>
            <a:r>
              <a:rPr lang="en-US" sz="4265" dirty="0"/>
              <a:t> </a:t>
            </a:r>
            <a:r>
              <a:rPr lang="en-US" sz="4265" dirty="0" err="1"/>
              <a:t>dân</a:t>
            </a:r>
            <a:r>
              <a:rPr lang="en-US" sz="4265" dirty="0"/>
              <a:t> ta?</a:t>
            </a:r>
            <a:endParaRPr lang="vi-VN" sz="4265" dirty="0"/>
          </a:p>
        </p:txBody>
      </p:sp>
      <p:sp>
        <p:nvSpPr>
          <p:cNvPr id="2" name="Rounded Rectangle 1"/>
          <p:cNvSpPr/>
          <p:nvPr/>
        </p:nvSpPr>
        <p:spPr>
          <a:xfrm>
            <a:off x="716915" y="228600"/>
            <a:ext cx="10871835" cy="148145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2. Sông ngòi nước ta có lượng nước thay đổi theo mùa và có nhiều phù sa</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35914" y="1219200"/>
            <a:ext cx="11627486" cy="5343001"/>
          </a:xfrm>
          <a:prstGeom prst="rect">
            <a:avLst/>
          </a:prstGeom>
          <a:noFill/>
        </p:spPr>
        <p:txBody>
          <a:bodyPr wrap="square" rtlCol="0">
            <a:spAutoFit/>
          </a:bodyPr>
          <a:lstStyle/>
          <a:p>
            <a:pPr marL="571500" indent="-571500">
              <a:buFontTx/>
              <a:buChar char="-"/>
            </a:pPr>
            <a:r>
              <a:rPr lang="en-US" sz="4265" dirty="0" err="1" smtClean="0"/>
              <a:t>Mạng</a:t>
            </a:r>
            <a:r>
              <a:rPr lang="en-US" sz="4265" dirty="0" smtClean="0"/>
              <a:t> </a:t>
            </a:r>
            <a:r>
              <a:rPr lang="en-US" sz="4265" dirty="0" err="1" smtClean="0"/>
              <a:t>lưới</a:t>
            </a:r>
            <a:r>
              <a:rPr lang="en-US" sz="4265" dirty="0" smtClean="0"/>
              <a:t> </a:t>
            </a:r>
            <a:r>
              <a:rPr lang="en-US" sz="4265" dirty="0" err="1" smtClean="0"/>
              <a:t>sông</a:t>
            </a:r>
            <a:r>
              <a:rPr lang="en-US" sz="4265" dirty="0" smtClean="0"/>
              <a:t> </a:t>
            </a:r>
            <a:r>
              <a:rPr lang="en-US" sz="4265" dirty="0" err="1" smtClean="0"/>
              <a:t>ngòi</a:t>
            </a:r>
            <a:r>
              <a:rPr lang="en-US" sz="4265" dirty="0" smtClean="0"/>
              <a:t> </a:t>
            </a:r>
            <a:r>
              <a:rPr lang="en-US" sz="4265" dirty="0" err="1" smtClean="0"/>
              <a:t>dày</a:t>
            </a:r>
            <a:r>
              <a:rPr lang="en-US" sz="4265" dirty="0" smtClean="0"/>
              <a:t> </a:t>
            </a:r>
            <a:r>
              <a:rPr lang="en-US" sz="4265" dirty="0" err="1" smtClean="0"/>
              <a:t>đặc</a:t>
            </a:r>
            <a:r>
              <a:rPr lang="en-US" sz="4265" dirty="0" smtClean="0"/>
              <a:t>:</a:t>
            </a:r>
          </a:p>
          <a:p>
            <a:r>
              <a:rPr lang="en-US" sz="4265" dirty="0" smtClean="0"/>
              <a:t>+ </a:t>
            </a:r>
            <a:r>
              <a:rPr lang="en-US" sz="4265" dirty="0" err="1" smtClean="0"/>
              <a:t>Miền</a:t>
            </a:r>
            <a:r>
              <a:rPr lang="en-US" sz="4265" dirty="0" smtClean="0"/>
              <a:t> </a:t>
            </a:r>
            <a:r>
              <a:rPr lang="en-US" sz="4265" dirty="0" err="1" smtClean="0"/>
              <a:t>Bắc</a:t>
            </a:r>
            <a:r>
              <a:rPr lang="en-US" sz="4265" dirty="0" smtClean="0"/>
              <a:t>: </a:t>
            </a:r>
            <a:r>
              <a:rPr lang="en-US" sz="4265" dirty="0" err="1" smtClean="0"/>
              <a:t>sông</a:t>
            </a:r>
            <a:r>
              <a:rPr lang="en-US" sz="4265" dirty="0" smtClean="0"/>
              <a:t> </a:t>
            </a:r>
            <a:r>
              <a:rPr lang="en-US" sz="4265" dirty="0" err="1" smtClean="0"/>
              <a:t>Hồng</a:t>
            </a:r>
            <a:endParaRPr lang="en-US" sz="4265" dirty="0" smtClean="0"/>
          </a:p>
          <a:p>
            <a:r>
              <a:rPr lang="en-US" sz="4265" dirty="0" smtClean="0"/>
              <a:t>+ </a:t>
            </a:r>
            <a:r>
              <a:rPr lang="en-US" sz="4265" dirty="0" err="1" smtClean="0"/>
              <a:t>Miền</a:t>
            </a:r>
            <a:r>
              <a:rPr lang="en-US" sz="4265" dirty="0" smtClean="0"/>
              <a:t> </a:t>
            </a:r>
            <a:r>
              <a:rPr lang="en-US" sz="4265" dirty="0" err="1" smtClean="0"/>
              <a:t>Trung</a:t>
            </a:r>
            <a:r>
              <a:rPr lang="en-US" sz="4265" dirty="0" smtClean="0"/>
              <a:t>: </a:t>
            </a:r>
            <a:r>
              <a:rPr lang="en-US" sz="4265" dirty="0" err="1" smtClean="0"/>
              <a:t>sông</a:t>
            </a:r>
            <a:r>
              <a:rPr lang="en-US" sz="4265" dirty="0" smtClean="0"/>
              <a:t> </a:t>
            </a:r>
            <a:r>
              <a:rPr lang="en-US" sz="4265" dirty="0" err="1" smtClean="0"/>
              <a:t>Mã</a:t>
            </a:r>
            <a:r>
              <a:rPr lang="en-US" sz="4265" dirty="0" smtClean="0"/>
              <a:t>, </a:t>
            </a:r>
            <a:r>
              <a:rPr lang="en-US" sz="4265" dirty="0" err="1" smtClean="0"/>
              <a:t>sông</a:t>
            </a:r>
            <a:r>
              <a:rPr lang="en-US" sz="4265" dirty="0" smtClean="0"/>
              <a:t> </a:t>
            </a:r>
            <a:r>
              <a:rPr lang="en-US" sz="4265" dirty="0" err="1" smtClean="0"/>
              <a:t>Cả</a:t>
            </a:r>
            <a:r>
              <a:rPr lang="en-US" sz="4265" dirty="0" smtClean="0"/>
              <a:t> ( </a:t>
            </a:r>
            <a:r>
              <a:rPr lang="en-US" sz="4265" dirty="0" err="1" smtClean="0"/>
              <a:t>ngắn</a:t>
            </a:r>
            <a:r>
              <a:rPr lang="en-US" sz="4265" dirty="0" smtClean="0"/>
              <a:t>, </a:t>
            </a:r>
            <a:r>
              <a:rPr lang="en-US" sz="4265" dirty="0" err="1" smtClean="0"/>
              <a:t>nhỏ</a:t>
            </a:r>
            <a:r>
              <a:rPr lang="en-US" sz="4265" dirty="0" smtClean="0"/>
              <a:t>, </a:t>
            </a:r>
            <a:r>
              <a:rPr lang="en-US" sz="4265" dirty="0" err="1" smtClean="0"/>
              <a:t>dốc</a:t>
            </a:r>
            <a:r>
              <a:rPr lang="en-US" sz="4265" dirty="0" smtClean="0"/>
              <a:t>)</a:t>
            </a:r>
          </a:p>
          <a:p>
            <a:r>
              <a:rPr lang="en-US" sz="4265" dirty="0" smtClean="0"/>
              <a:t>+ </a:t>
            </a:r>
            <a:r>
              <a:rPr lang="en-US" sz="4265" dirty="0" err="1" smtClean="0"/>
              <a:t>Miền</a:t>
            </a:r>
            <a:r>
              <a:rPr lang="en-US" sz="4265" dirty="0" smtClean="0"/>
              <a:t> Nam: </a:t>
            </a:r>
            <a:r>
              <a:rPr lang="en-US" sz="4265" dirty="0" err="1" smtClean="0"/>
              <a:t>sông</a:t>
            </a:r>
            <a:r>
              <a:rPr lang="en-US" sz="4265" dirty="0" smtClean="0"/>
              <a:t> </a:t>
            </a:r>
            <a:r>
              <a:rPr lang="en-US" sz="4265" dirty="0" err="1" smtClean="0"/>
              <a:t>Tiền</a:t>
            </a:r>
            <a:r>
              <a:rPr lang="en-US" sz="4265" dirty="0" smtClean="0"/>
              <a:t>, </a:t>
            </a:r>
            <a:r>
              <a:rPr lang="en-US" sz="4265" dirty="0" err="1" smtClean="0"/>
              <a:t>sông</a:t>
            </a:r>
            <a:r>
              <a:rPr lang="en-US" sz="4265" dirty="0" smtClean="0"/>
              <a:t> </a:t>
            </a:r>
            <a:r>
              <a:rPr lang="en-US" sz="4265" dirty="0" err="1" smtClean="0"/>
              <a:t>Hậu</a:t>
            </a:r>
            <a:endParaRPr lang="en-US" sz="4265" dirty="0" smtClean="0"/>
          </a:p>
          <a:p>
            <a:pPr marL="571500" indent="-571500">
              <a:buFontTx/>
              <a:buChar char="-"/>
            </a:pPr>
            <a:r>
              <a:rPr lang="en-US" sz="4265" dirty="0" err="1" smtClean="0"/>
              <a:t>Lượng</a:t>
            </a:r>
            <a:r>
              <a:rPr lang="en-US" sz="4265" dirty="0" smtClean="0"/>
              <a:t> </a:t>
            </a:r>
            <a:r>
              <a:rPr lang="en-US" sz="4265" dirty="0" err="1" smtClean="0"/>
              <a:t>nước</a:t>
            </a:r>
            <a:r>
              <a:rPr lang="en-US" sz="4265" dirty="0" smtClean="0"/>
              <a:t> </a:t>
            </a:r>
            <a:r>
              <a:rPr lang="en-US" sz="4265" dirty="0" err="1" smtClean="0"/>
              <a:t>thay</a:t>
            </a:r>
            <a:r>
              <a:rPr lang="en-US" sz="4265" dirty="0" smtClean="0"/>
              <a:t> </a:t>
            </a:r>
            <a:r>
              <a:rPr lang="en-US" sz="4265" dirty="0" err="1" smtClean="0"/>
              <a:t>đổi</a:t>
            </a:r>
            <a:r>
              <a:rPr lang="en-US" sz="4265" dirty="0" smtClean="0"/>
              <a:t> </a:t>
            </a:r>
            <a:r>
              <a:rPr lang="en-US" sz="4265" dirty="0" err="1" smtClean="0"/>
              <a:t>theo</a:t>
            </a:r>
            <a:r>
              <a:rPr lang="en-US" sz="4265" dirty="0" smtClean="0"/>
              <a:t> </a:t>
            </a:r>
            <a:r>
              <a:rPr lang="en-US" sz="4265" dirty="0" err="1" smtClean="0"/>
              <a:t>mùa</a:t>
            </a:r>
            <a:endParaRPr lang="en-US" sz="4265" dirty="0" smtClean="0"/>
          </a:p>
          <a:p>
            <a:r>
              <a:rPr lang="en-US" sz="4265" dirty="0" smtClean="0"/>
              <a:t>+ </a:t>
            </a:r>
            <a:r>
              <a:rPr lang="en-US" sz="4265" dirty="0" err="1" smtClean="0"/>
              <a:t>Mùa</a:t>
            </a:r>
            <a:r>
              <a:rPr lang="en-US" sz="4265" dirty="0" smtClean="0"/>
              <a:t> </a:t>
            </a:r>
            <a:r>
              <a:rPr lang="en-US" sz="4265" dirty="0" err="1" smtClean="0"/>
              <a:t>mưa</a:t>
            </a:r>
            <a:r>
              <a:rPr lang="en-US" sz="4265" dirty="0" smtClean="0"/>
              <a:t>: </a:t>
            </a:r>
            <a:r>
              <a:rPr lang="en-US" sz="4265" dirty="0" err="1" smtClean="0"/>
              <a:t>nước</a:t>
            </a:r>
            <a:r>
              <a:rPr lang="en-US" sz="4265" dirty="0" smtClean="0"/>
              <a:t> </a:t>
            </a:r>
            <a:r>
              <a:rPr lang="en-US" sz="4265" dirty="0" err="1" smtClean="0"/>
              <a:t>dâng</a:t>
            </a:r>
            <a:r>
              <a:rPr lang="en-US" sz="4265" dirty="0" smtClean="0"/>
              <a:t> </a:t>
            </a:r>
            <a:r>
              <a:rPr lang="en-US" sz="4265" dirty="0" err="1" smtClean="0"/>
              <a:t>gây</a:t>
            </a:r>
            <a:r>
              <a:rPr lang="en-US" sz="4265" dirty="0" smtClean="0"/>
              <a:t> </a:t>
            </a:r>
            <a:r>
              <a:rPr lang="en-US" sz="4265" dirty="0" err="1" smtClean="0"/>
              <a:t>lũ</a:t>
            </a:r>
            <a:r>
              <a:rPr lang="en-US" sz="4265" dirty="0" smtClean="0"/>
              <a:t> </a:t>
            </a:r>
            <a:r>
              <a:rPr lang="en-US" sz="4265" dirty="0" err="1" smtClean="0"/>
              <a:t>lụt</a:t>
            </a:r>
            <a:endParaRPr lang="en-US" sz="4265" dirty="0" smtClean="0"/>
          </a:p>
          <a:p>
            <a:r>
              <a:rPr lang="en-US" sz="4265" dirty="0" smtClean="0"/>
              <a:t>+ </a:t>
            </a:r>
            <a:r>
              <a:rPr lang="en-US" sz="4265" dirty="0" err="1" smtClean="0"/>
              <a:t>Mùa</a:t>
            </a:r>
            <a:r>
              <a:rPr lang="en-US" sz="4265" dirty="0" smtClean="0"/>
              <a:t> </a:t>
            </a:r>
            <a:r>
              <a:rPr lang="en-US" sz="4265" dirty="0" err="1" smtClean="0"/>
              <a:t>khô</a:t>
            </a:r>
            <a:r>
              <a:rPr lang="en-US" sz="4265" dirty="0" smtClean="0"/>
              <a:t>: </a:t>
            </a:r>
            <a:r>
              <a:rPr lang="en-US" sz="4265" dirty="0" err="1" smtClean="0"/>
              <a:t>nước</a:t>
            </a:r>
            <a:r>
              <a:rPr lang="en-US" sz="4265" dirty="0" smtClean="0"/>
              <a:t> </a:t>
            </a:r>
            <a:r>
              <a:rPr lang="en-US" sz="4265" dirty="0" err="1" smtClean="0"/>
              <a:t>hạ</a:t>
            </a:r>
            <a:r>
              <a:rPr lang="en-US" sz="4265" dirty="0" smtClean="0"/>
              <a:t> </a:t>
            </a:r>
            <a:r>
              <a:rPr lang="en-US" sz="4265" dirty="0" err="1" smtClean="0"/>
              <a:t>thấp</a:t>
            </a:r>
            <a:r>
              <a:rPr lang="en-US" sz="4265" dirty="0" smtClean="0"/>
              <a:t> </a:t>
            </a:r>
            <a:r>
              <a:rPr lang="en-US" sz="4265" dirty="0" err="1" smtClean="0"/>
              <a:t>gây</a:t>
            </a:r>
            <a:r>
              <a:rPr lang="en-US" sz="4265" dirty="0" smtClean="0"/>
              <a:t> </a:t>
            </a:r>
            <a:r>
              <a:rPr lang="en-US" sz="4265" dirty="0" err="1" smtClean="0"/>
              <a:t>hạn</a:t>
            </a:r>
            <a:r>
              <a:rPr lang="en-US" sz="4265" dirty="0" smtClean="0"/>
              <a:t> </a:t>
            </a:r>
            <a:r>
              <a:rPr lang="en-US" sz="4265" dirty="0" err="1" smtClean="0"/>
              <a:t>hán</a:t>
            </a:r>
            <a:endParaRPr lang="en-US" sz="4265" dirty="0" smtClean="0"/>
          </a:p>
          <a:p>
            <a:r>
              <a:rPr lang="en-US" sz="4265" dirty="0" smtClean="0"/>
              <a:t>- </a:t>
            </a:r>
            <a:r>
              <a:rPr lang="en-US" sz="4265" dirty="0" err="1" smtClean="0"/>
              <a:t>Có</a:t>
            </a:r>
            <a:r>
              <a:rPr lang="en-US" sz="4265" dirty="0" smtClean="0"/>
              <a:t> </a:t>
            </a:r>
            <a:r>
              <a:rPr lang="en-US" sz="4265" dirty="0" err="1" smtClean="0"/>
              <a:t>nhiều</a:t>
            </a:r>
            <a:r>
              <a:rPr lang="en-US" sz="4265" dirty="0" smtClean="0"/>
              <a:t> </a:t>
            </a:r>
            <a:r>
              <a:rPr lang="en-US" sz="4265" dirty="0" err="1" smtClean="0"/>
              <a:t>phù</a:t>
            </a:r>
            <a:r>
              <a:rPr lang="en-US" sz="4265" dirty="0" smtClean="0"/>
              <a:t> </a:t>
            </a:r>
            <a:r>
              <a:rPr lang="en-US" sz="4265" dirty="0" err="1" smtClean="0"/>
              <a:t>sa</a:t>
            </a:r>
            <a:endParaRPr lang="en-US" sz="4265" dirty="0"/>
          </a:p>
        </p:txBody>
      </p:sp>
      <p:sp>
        <p:nvSpPr>
          <p:cNvPr id="2" name="Rounded Rectangle 1"/>
          <p:cNvSpPr/>
          <p:nvPr/>
        </p:nvSpPr>
        <p:spPr>
          <a:xfrm>
            <a:off x="716915" y="0"/>
            <a:ext cx="10871835" cy="838200"/>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lang="en-US" sz="4265" b="1" dirty="0" smtClean="0">
                <a:solidFill>
                  <a:schemeClr val="tx1">
                    <a:lumMod val="50000"/>
                  </a:schemeClr>
                </a:solidFill>
              </a:rPr>
              <a:t>1. </a:t>
            </a:r>
            <a:r>
              <a:rPr lang="en-US" sz="4265" b="1" dirty="0" err="1" smtClean="0">
                <a:solidFill>
                  <a:schemeClr val="tx1">
                    <a:lumMod val="50000"/>
                  </a:schemeClr>
                </a:solidFill>
              </a:rPr>
              <a:t>Đặc</a:t>
            </a:r>
            <a:r>
              <a:rPr lang="en-US" sz="4265" b="1" dirty="0" smtClean="0">
                <a:solidFill>
                  <a:schemeClr val="tx1">
                    <a:lumMod val="50000"/>
                  </a:schemeClr>
                </a:solidFill>
              </a:rPr>
              <a:t> </a:t>
            </a:r>
            <a:r>
              <a:rPr lang="en-US" sz="4265" b="1" dirty="0" err="1" smtClean="0">
                <a:solidFill>
                  <a:schemeClr val="tx1">
                    <a:lumMod val="50000"/>
                  </a:schemeClr>
                </a:solidFill>
              </a:rPr>
              <a:t>điểm</a:t>
            </a:r>
            <a:endParaRPr kumimoji="0" lang="en-US" sz="4265" b="1" i="0" u="none" strike="noStrike" cap="none" normalizeH="0" baseline="0" dirty="0">
              <a:ln>
                <a:noFill/>
              </a:ln>
              <a:solidFill>
                <a:schemeClr val="tx1">
                  <a:lumMod val="50000"/>
                </a:schemeClr>
              </a:solidFill>
              <a:effectLst/>
              <a:latin typeface="Times New Roman" panose="02020603050405020304" pitchFamily="18" charset="0"/>
            </a:endParaRPr>
          </a:p>
        </p:txBody>
      </p:sp>
    </p:spTree>
    <p:extLst>
      <p:ext uri="{BB962C8B-B14F-4D97-AF65-F5344CB8AC3E}">
        <p14:creationId xmlns:p14="http://schemas.microsoft.com/office/powerpoint/2010/main" val="42458550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xmlns="" val="20000"/>
                    </a:ext>
                  </a:extLst>
                </a:gridCol>
                <a:gridCol w="4274185">
                  <a:extLst>
                    <a:ext uri="{9D8B030D-6E8A-4147-A177-3AD203B41FA5}">
                      <a16:colId xmlns:a16="http://schemas.microsoft.com/office/drawing/2014/main" xmlns="" val="20001"/>
                    </a:ext>
                  </a:extLst>
                </a:gridCol>
                <a:gridCol w="5069840">
                  <a:extLst>
                    <a:ext uri="{9D8B030D-6E8A-4147-A177-3AD203B41FA5}">
                      <a16:colId xmlns:a16="http://schemas.microsoft.com/office/drawing/2014/main" xmlns=""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Thời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gian</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Đặc</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điểm</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Ảnh</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hưởng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tới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sống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sản</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xuất</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mưa</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dâng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nhanh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chóng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có</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khi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tràn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ngập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cả</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hai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bờ</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gây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lụt</a:t>
                      </a:r>
                      <a:r>
                        <a:rPr kumimoji="0" lang="en-US" sz="3735"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giao</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biển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đe</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doạ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đời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sống,mùa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200"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khô</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thấp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lòng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ra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những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bãi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cát</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hoạt</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động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của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nhà</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máy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thuỷ</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điện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latin typeface="Arial" panose="020B0604020202020204" pitchFamily="34" charset="0"/>
              <a:cs typeface="Arial" panose="020B0604020202020204" pitchFamily="34"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latin typeface="Arial" panose="020B0604020202020204" pitchFamily="34" charset="0"/>
                <a:cs typeface="Arial" panose="020B0604020202020204" pitchFamily="34"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latin typeface="Arial" panose="020B0604020202020204" pitchFamily="34" charset="0"/>
                <a:cs typeface="Arial" panose="020B0604020202020204" pitchFamily="34"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latin typeface="Arial" panose="020B0604020202020204" pitchFamily="34" charset="0"/>
                <a:cs typeface="Arial" panose="020B0604020202020204" pitchFamily="34"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80" y="1322705"/>
            <a:ext cx="6751955" cy="527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195070"/>
            <a:ext cx="7470140" cy="54552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35" y="1195070"/>
            <a:ext cx="7682230" cy="5455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sp>
        <p:nvSpPr>
          <p:cNvPr id="10" name="Rounded Rectangle 9"/>
          <p:cNvSpPr/>
          <p:nvPr/>
        </p:nvSpPr>
        <p:spPr>
          <a:xfrm>
            <a:off x="2641812"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77722236"/>
              </p:ext>
            </p:extLst>
          </p:nvPr>
        </p:nvGraphicFramePr>
        <p:xfrm>
          <a:off x="777240" y="1172633"/>
          <a:ext cx="10424160" cy="59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667000"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lang="en-US" sz="4265" b="1" dirty="0">
                <a:solidFill>
                  <a:schemeClr val="tx1">
                    <a:lumMod val="50000"/>
                  </a:schemeClr>
                </a:solidFill>
              </a:rPr>
              <a:t>2</a:t>
            </a:r>
            <a:r>
              <a:rPr kumimoji="0" lang="en-US" sz="4265" b="1" i="0" u="none" strike="noStrike" cap="none" normalizeH="0" baseline="0" dirty="0" smtClean="0">
                <a:ln>
                  <a:noFill/>
                </a:ln>
                <a:solidFill>
                  <a:schemeClr val="tx1">
                    <a:lumMod val="50000"/>
                  </a:schemeClr>
                </a:solidFill>
                <a:effectLst/>
                <a:latin typeface="Times New Roman" panose="02020603050405020304" pitchFamily="18" charset="0"/>
              </a:rPr>
              <a:t>. </a:t>
            </a:r>
            <a:r>
              <a:rPr kumimoji="0" lang="en-US" sz="4265" b="1" i="0" u="none" strike="noStrike" cap="none" normalizeH="0" baseline="0" dirty="0" err="1">
                <a:ln>
                  <a:noFill/>
                </a:ln>
                <a:solidFill>
                  <a:schemeClr val="tx1">
                    <a:lumMod val="50000"/>
                  </a:schemeClr>
                </a:solidFill>
                <a:effectLst/>
                <a:latin typeface="Times New Roman" panose="02020603050405020304" pitchFamily="18" charset="0"/>
              </a:rPr>
              <a:t>Vai</a:t>
            </a:r>
            <a:r>
              <a:rPr kumimoji="0" lang="en-US" sz="4265"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sz="4265" b="1" i="0" u="none" strike="noStrike" cap="none" normalizeH="0" baseline="0" dirty="0" err="1" smtClean="0">
                <a:ln>
                  <a:noFill/>
                </a:ln>
                <a:solidFill>
                  <a:schemeClr val="tx1">
                    <a:lumMod val="50000"/>
                  </a:schemeClr>
                </a:solidFill>
                <a:effectLst/>
                <a:latin typeface="Times New Roman" panose="02020603050405020304" pitchFamily="18" charset="0"/>
              </a:rPr>
              <a:t>trò</a:t>
            </a:r>
            <a:endParaRPr kumimoji="0" lang="en-US" sz="4265" b="1" i="0" u="none" strike="noStrike" cap="none" normalizeH="0" baseline="0" dirty="0">
              <a:ln>
                <a:noFill/>
              </a:ln>
              <a:solidFill>
                <a:schemeClr val="tx1">
                  <a:lumMod val="50000"/>
                </a:schemeClr>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856192" y="413597"/>
            <a:ext cx="10574867" cy="1404620"/>
          </a:xfrm>
          <a:prstGeom prst="rect">
            <a:avLst/>
          </a:prstGeom>
          <a:noFill/>
        </p:spPr>
        <p:txBody>
          <a:bodyPr wrap="square" rtlCol="0">
            <a:spAutoFit/>
          </a:bodyPr>
          <a:lstStyle/>
          <a:p>
            <a:r>
              <a:rPr lang="en-US" sz="4265" b="1" i="1">
                <a:solidFill>
                  <a:schemeClr val="tx2">
                    <a:lumMod val="75000"/>
                  </a:schemeClr>
                </a:solidFill>
              </a:rPr>
              <a:t>Đồng bằng Bắc Bộ và đồng bằng Nam Bộ do những sông nào bồi đắp?</a:t>
            </a:r>
          </a:p>
        </p:txBody>
      </p:sp>
      <p:sp>
        <p:nvSpPr>
          <p:cNvPr id="11" name="Right Arrow Callout 10"/>
          <p:cNvSpPr/>
          <p:nvPr/>
        </p:nvSpPr>
        <p:spPr>
          <a:xfrm>
            <a:off x="1212215" y="2089785"/>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Bắc Bộ</a:t>
            </a:r>
          </a:p>
        </p:txBody>
      </p:sp>
      <p:sp>
        <p:nvSpPr>
          <p:cNvPr id="12" name="Right Arrow Callout 11"/>
          <p:cNvSpPr/>
          <p:nvPr/>
        </p:nvSpPr>
        <p:spPr>
          <a:xfrm>
            <a:off x="1211580" y="4486910"/>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Nam Bộ</a:t>
            </a:r>
          </a:p>
        </p:txBody>
      </p:sp>
      <p:sp>
        <p:nvSpPr>
          <p:cNvPr id="13" name="Text Box 12"/>
          <p:cNvSpPr txBox="1"/>
          <p:nvPr/>
        </p:nvSpPr>
        <p:spPr>
          <a:xfrm>
            <a:off x="6173047" y="2286212"/>
            <a:ext cx="3850640" cy="1404620"/>
          </a:xfrm>
          <a:prstGeom prst="rect">
            <a:avLst/>
          </a:prstGeom>
          <a:noFill/>
        </p:spPr>
        <p:txBody>
          <a:bodyPr wrap="square" rtlCol="0">
            <a:spAutoFit/>
          </a:bodyPr>
          <a:lstStyle/>
          <a:p>
            <a:r>
              <a:rPr lang="en-US" sz="4265" b="1" i="1">
                <a:solidFill>
                  <a:srgbClr val="FF0000"/>
                </a:solidFill>
              </a:rPr>
              <a:t>Sông Hồng, sông Thái Bình</a:t>
            </a:r>
          </a:p>
        </p:txBody>
      </p:sp>
      <p:sp>
        <p:nvSpPr>
          <p:cNvPr id="14" name="Text Box 13"/>
          <p:cNvSpPr txBox="1"/>
          <p:nvPr/>
        </p:nvSpPr>
        <p:spPr>
          <a:xfrm>
            <a:off x="6089227" y="4833197"/>
            <a:ext cx="3850640" cy="1404620"/>
          </a:xfrm>
          <a:prstGeom prst="rect">
            <a:avLst/>
          </a:prstGeom>
          <a:noFill/>
        </p:spPr>
        <p:txBody>
          <a:bodyPr wrap="square" rtlCol="0">
            <a:spAutoFit/>
          </a:bodyPr>
          <a:lstStyle/>
          <a:p>
            <a:r>
              <a:rPr lang="en-US" sz="4265" b="1" i="1">
                <a:solidFill>
                  <a:srgbClr val="FF0000"/>
                </a:solidFill>
              </a:rPr>
              <a:t>Sông Mê Công, sông Đồng 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p:bldP spid="13" grpId="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6553200" y="3733800"/>
            <a:ext cx="5292725" cy="2717800"/>
          </a:xfrm>
          <a:prstGeom prst="rect">
            <a:avLst/>
          </a:prstGeom>
          <a:noFill/>
        </p:spPr>
        <p:txBody>
          <a:bodyPr wrap="square" rtlCol="0">
            <a:spAutoFit/>
          </a:bodyPr>
          <a:lstStyle/>
          <a:p>
            <a:r>
              <a:rPr lang="en-US" sz="4265" i="1">
                <a:solidFill>
                  <a:schemeClr val="tx2">
                    <a:lumMod val="75000"/>
                  </a:schemeClr>
                </a:solidFill>
              </a:rPr>
              <a:t>- Chỉ trên hình 1 vị trí của các nhà máy thuỷ điện Hoà Bình, Y-a-ly và Trị An?</a:t>
            </a:r>
          </a:p>
        </p:txBody>
      </p:sp>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0"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6503670" y="685800"/>
            <a:ext cx="5494655" cy="2717800"/>
          </a:xfrm>
          <a:prstGeom prst="rect">
            <a:avLst/>
          </a:prstGeom>
          <a:noFill/>
        </p:spPr>
        <p:txBody>
          <a:bodyPr wrap="square" rtlCol="0">
            <a:spAutoFit/>
          </a:bodyPr>
          <a:lstStyle/>
          <a:p>
            <a:r>
              <a:rPr lang="en-US" sz="4265" i="1">
                <a:solidFill>
                  <a:schemeClr val="tx2">
                    <a:lumMod val="75000"/>
                  </a:schemeClr>
                </a:solidFill>
              </a:rPr>
              <a:t>- Chỉ trên bản đồ vị trí 2 đồng bằng lớn và những con sông bồi đắp.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vở</a:t>
            </a:r>
          </a:p>
        </p:txBody>
      </p:sp>
      <p:sp>
        <p:nvSpPr>
          <p:cNvPr id="3" name="Content Placeholder 2"/>
          <p:cNvSpPr>
            <a:spLocks noGrp="1"/>
          </p:cNvSpPr>
          <p:nvPr>
            <p:ph idx="1"/>
          </p:nvPr>
        </p:nvSpPr>
        <p:spPr/>
        <p:txBody>
          <a:bodyPr/>
          <a:lstStyle/>
          <a:p>
            <a:pPr marL="0" indent="0">
              <a:buNone/>
            </a:pPr>
            <a:r>
              <a:rPr lang="en-US"/>
              <a:t>1. Nước ta có mạng lưới sông ngòi dày đặc: </a:t>
            </a:r>
          </a:p>
          <a:p>
            <a:pPr marL="0" indent="0">
              <a:buNone/>
            </a:pPr>
            <a:r>
              <a:rPr lang="en-US"/>
              <a:t>  - Nhiều sông nhỏ, ít song lớn. </a:t>
            </a:r>
          </a:p>
          <a:p>
            <a:pPr marL="0" indent="0">
              <a:buNone/>
            </a:pPr>
            <a:r>
              <a:rPr lang="en-US"/>
              <a:t>2. Sông ngòi nước ta có lượng nước thay đổi theo mùa và có nhiều phù sa.</a:t>
            </a:r>
          </a:p>
          <a:p>
            <a:pPr marL="0" indent="0">
              <a:buNone/>
            </a:pPr>
            <a:r>
              <a:rPr lang="en-US"/>
              <a:t>3.Vai trò của sông ngòi: Là đường giao thông quan trọng, cung cấp nguồn thủy điện, nguồn thủy sản và cấp nước cho đồng ruộng.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4114166" y="1905000"/>
            <a:ext cx="40208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Vận dụng</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825750" y="3453765"/>
            <a:ext cx="6089650" cy="763588"/>
            <a:chOff x="1680960" y="2054000"/>
            <a:chExt cx="6089169" cy="763161"/>
          </a:xfrm>
        </p:grpSpPr>
        <p:sp>
          <p:nvSpPr>
            <p:cNvPr id="21" name="Rectangle 20"/>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Rectangle 23"/>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0" name="Rectangle 29"/>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1" name="Rectangle 30"/>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5" name="Group 1"/>
          <p:cNvGrpSpPr/>
          <p:nvPr/>
        </p:nvGrpSpPr>
        <p:grpSpPr>
          <a:xfrm>
            <a:off x="3568700" y="5448300"/>
            <a:ext cx="4584700" cy="762000"/>
            <a:chOff x="948626" y="1219200"/>
            <a:chExt cx="4584700" cy="762000"/>
          </a:xfrm>
        </p:grpSpPr>
        <p:sp>
          <p:nvSpPr>
            <p:cNvPr id="41" name="Rectangle 40"/>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41"/>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42"/>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43"/>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6" name="Rectangle 45"/>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0662" name="TextBox 5"/>
          <p:cNvSpPr txBox="1"/>
          <p:nvPr/>
        </p:nvSpPr>
        <p:spPr>
          <a:xfrm>
            <a:off x="1752600" y="676910"/>
            <a:ext cx="8534400" cy="646113"/>
          </a:xfrm>
          <a:prstGeom prst="rect">
            <a:avLst/>
          </a:prstGeom>
          <a:noFill/>
          <a:ln w="9525">
            <a:noFill/>
          </a:ln>
        </p:spPr>
        <p:txBody>
          <a:bodyPr>
            <a:spAutoFit/>
          </a:bodyPr>
          <a:lstStyle/>
          <a:p>
            <a:r>
              <a:rPr lang="vi-VN" altLang="x-none" sz="3600" dirty="0">
                <a:latin typeface="Times New Roman" panose="02020603050405020304" pitchFamily="18" charset="0"/>
              </a:rPr>
              <a:t>1. Mạng lưới sông ngòi nước ta như thế nào?</a:t>
            </a:r>
            <a:endParaRPr sz="3600" dirty="0">
              <a:latin typeface="Times New Roman" panose="02020603050405020304" pitchFamily="18" charset="0"/>
            </a:endParaRPr>
          </a:p>
        </p:txBody>
      </p:sp>
      <p:sp>
        <p:nvSpPr>
          <p:cNvPr id="70663" name="TextBox 6"/>
          <p:cNvSpPr txBox="1"/>
          <p:nvPr/>
        </p:nvSpPr>
        <p:spPr>
          <a:xfrm>
            <a:off x="1600200" y="2571750"/>
            <a:ext cx="8610600" cy="647700"/>
          </a:xfrm>
          <a:prstGeom prst="rect">
            <a:avLst/>
          </a:prstGeom>
          <a:noFill/>
          <a:ln w="9525">
            <a:noFill/>
          </a:ln>
        </p:spPr>
        <p:txBody>
          <a:bodyPr>
            <a:spAutoFit/>
          </a:bodyPr>
          <a:lstStyle/>
          <a:p>
            <a:r>
              <a:rPr lang="vi-VN" altLang="x-none" sz="3600" dirty="0">
                <a:latin typeface="Times New Roman" panose="02020603050405020304" pitchFamily="18" charset="0"/>
              </a:rPr>
              <a:t>2. Tên con sông lớn nhất ở miền Bắc nước ta.</a:t>
            </a:r>
            <a:endParaRPr sz="3600" dirty="0">
              <a:latin typeface="Times New Roman" panose="02020603050405020304" pitchFamily="18" charset="0"/>
            </a:endParaRPr>
          </a:p>
        </p:txBody>
      </p:sp>
      <p:sp>
        <p:nvSpPr>
          <p:cNvPr id="70664" name="TextBox 7"/>
          <p:cNvSpPr txBox="1"/>
          <p:nvPr/>
        </p:nvSpPr>
        <p:spPr>
          <a:xfrm>
            <a:off x="356235" y="4419600"/>
            <a:ext cx="11631930" cy="645160"/>
          </a:xfrm>
          <a:prstGeom prst="rect">
            <a:avLst/>
          </a:prstGeom>
          <a:noFill/>
          <a:ln w="9525">
            <a:noFill/>
          </a:ln>
        </p:spPr>
        <p:txBody>
          <a:bodyPr wrap="square">
            <a:spAutoFit/>
          </a:bodyPr>
          <a:lstStyle/>
          <a:p>
            <a:pPr algn="just"/>
            <a:r>
              <a:rPr lang="vi-VN" altLang="x-none" sz="3600" dirty="0">
                <a:latin typeface="Times New Roman" panose="02020603050405020304" pitchFamily="18" charset="0"/>
              </a:rPr>
              <a:t>3. </a:t>
            </a:r>
            <a:r>
              <a:rPr sz="3600" dirty="0">
                <a:latin typeface="Times New Roman" panose="02020603050405020304" pitchFamily="18" charset="0"/>
              </a:rPr>
              <a:t>Đồng bằng</a:t>
            </a:r>
            <a:r>
              <a:rPr lang="vi-VN" altLang="x-none" sz="3600" dirty="0">
                <a:latin typeface="Times New Roman" panose="02020603050405020304" pitchFamily="18" charset="0"/>
              </a:rPr>
              <a:t> Nam</a:t>
            </a:r>
            <a:r>
              <a:rPr sz="3600" dirty="0">
                <a:latin typeface="Times New Roman" panose="02020603050405020304" pitchFamily="18" charset="0"/>
              </a:rPr>
              <a:t> Bộ</a:t>
            </a:r>
            <a:r>
              <a:rPr lang="vi-VN" altLang="x-none" sz="3600" dirty="0">
                <a:latin typeface="Times New Roman" panose="02020603050405020304" pitchFamily="18" charset="0"/>
              </a:rPr>
              <a:t> nước ta do hệ thống</a:t>
            </a:r>
            <a:r>
              <a:rPr sz="3600" dirty="0">
                <a:latin typeface="Times New Roman" panose="02020603050405020304" pitchFamily="18" charset="0"/>
              </a:rPr>
              <a:t> </a:t>
            </a:r>
            <a:r>
              <a:rPr lang="vi-VN" altLang="x-none" sz="3600" dirty="0">
                <a:latin typeface="Times New Roman" panose="02020603050405020304" pitchFamily="18" charset="0"/>
              </a:rPr>
              <a:t>sông nào bồi đắp?</a:t>
            </a:r>
            <a:endParaRPr sz="3600" dirty="0">
              <a:latin typeface="Times New Roman" panose="02020603050405020304" pitchFamily="18" charset="0"/>
            </a:endParaRPr>
          </a:p>
        </p:txBody>
      </p:sp>
      <p:grpSp>
        <p:nvGrpSpPr>
          <p:cNvPr id="6" name="Group 47"/>
          <p:cNvGrpSpPr/>
          <p:nvPr/>
        </p:nvGrpSpPr>
        <p:grpSpPr>
          <a:xfrm>
            <a:off x="3492500" y="1447800"/>
            <a:ext cx="4584700" cy="762000"/>
            <a:chOff x="948626" y="1219200"/>
            <a:chExt cx="4584700" cy="762000"/>
          </a:xfrm>
        </p:grpSpPr>
        <p:sp>
          <p:nvSpPr>
            <p:cNvPr id="49" name="Rectangle 48"/>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0" name="Rectangle 49"/>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 name="Rectangle 50"/>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 name="Rectangle 51"/>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3" name="Rectangle 52"/>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4" name="Rectangle 53"/>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0666" name="Group 63"/>
          <p:cNvGrpSpPr/>
          <p:nvPr/>
        </p:nvGrpSpPr>
        <p:grpSpPr>
          <a:xfrm>
            <a:off x="3562350" y="5453063"/>
            <a:ext cx="4584700" cy="762000"/>
            <a:chOff x="-2150174" y="1280615"/>
            <a:chExt cx="4584700" cy="762000"/>
          </a:xfrm>
        </p:grpSpPr>
        <p:sp>
          <p:nvSpPr>
            <p:cNvPr id="65" name="Rectangle 64"/>
            <p:cNvSpPr/>
            <p:nvPr/>
          </p:nvSpPr>
          <p:spPr bwMode="auto">
            <a:xfrm>
              <a:off x="-2150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M</a:t>
              </a:r>
            </a:p>
          </p:txBody>
        </p:sp>
        <p:sp>
          <p:nvSpPr>
            <p:cNvPr id="66" name="Rectangle 65"/>
            <p:cNvSpPr/>
            <p:nvPr/>
          </p:nvSpPr>
          <p:spPr bwMode="auto">
            <a:xfrm>
              <a:off x="-1388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Ê</a:t>
              </a:r>
            </a:p>
          </p:txBody>
        </p:sp>
        <p:sp>
          <p:nvSpPr>
            <p:cNvPr id="67" name="Rectangle 66"/>
            <p:cNvSpPr/>
            <p:nvPr/>
          </p:nvSpPr>
          <p:spPr bwMode="auto">
            <a:xfrm>
              <a:off x="-626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K</a:t>
              </a:r>
            </a:p>
          </p:txBody>
        </p:sp>
        <p:sp>
          <p:nvSpPr>
            <p:cNvPr id="68" name="Rectangle 67"/>
            <p:cNvSpPr/>
            <p:nvPr/>
          </p:nvSpPr>
          <p:spPr bwMode="auto">
            <a:xfrm>
              <a:off x="148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Rectangle 68"/>
            <p:cNvSpPr/>
            <p:nvPr/>
          </p:nvSpPr>
          <p:spPr bwMode="auto">
            <a:xfrm>
              <a:off x="910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70" name="Rectangle 69"/>
            <p:cNvSpPr/>
            <p:nvPr/>
          </p:nvSpPr>
          <p:spPr bwMode="auto">
            <a:xfrm>
              <a:off x="1672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grpSp>
        <p:nvGrpSpPr>
          <p:cNvPr id="70667" name="Group 2"/>
          <p:cNvGrpSpPr/>
          <p:nvPr/>
        </p:nvGrpSpPr>
        <p:grpSpPr>
          <a:xfrm>
            <a:off x="3492500" y="1447800"/>
            <a:ext cx="4584700" cy="762000"/>
            <a:chOff x="914400" y="1219200"/>
            <a:chExt cx="4584700" cy="762000"/>
          </a:xfrm>
        </p:grpSpPr>
        <p:sp>
          <p:nvSpPr>
            <p:cNvPr id="7" name="Rectangle 3"/>
            <p:cNvSpPr/>
            <p:nvPr/>
          </p:nvSpPr>
          <p:spPr bwMode="auto">
            <a:xfrm>
              <a:off x="914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p>
          </p:txBody>
        </p:sp>
        <p:sp>
          <p:nvSpPr>
            <p:cNvPr id="15" name="Rectangle 14"/>
            <p:cNvSpPr/>
            <p:nvPr/>
          </p:nvSpPr>
          <p:spPr bwMode="auto">
            <a:xfrm>
              <a:off x="1676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À</a:t>
              </a:r>
            </a:p>
          </p:txBody>
        </p:sp>
        <p:sp>
          <p:nvSpPr>
            <p:cNvPr id="16" name="Rectangle 15"/>
            <p:cNvSpPr/>
            <p:nvPr/>
          </p:nvSpPr>
          <p:spPr bwMode="auto">
            <a:xfrm>
              <a:off x="2438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sp>
          <p:nvSpPr>
            <p:cNvPr id="17" name="Rectangle 16"/>
            <p:cNvSpPr/>
            <p:nvPr/>
          </p:nvSpPr>
          <p:spPr bwMode="auto">
            <a:xfrm>
              <a:off x="3213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18" name="Rectangle 17"/>
            <p:cNvSpPr/>
            <p:nvPr/>
          </p:nvSpPr>
          <p:spPr bwMode="auto">
            <a:xfrm>
              <a:off x="3975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Ặ</a:t>
              </a:r>
            </a:p>
          </p:txBody>
        </p:sp>
        <p:sp>
          <p:nvSpPr>
            <p:cNvPr id="20" name="Rectangle 19"/>
            <p:cNvSpPr/>
            <p:nvPr/>
          </p:nvSpPr>
          <p:spPr bwMode="auto">
            <a:xfrm>
              <a:off x="4737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a:t>
              </a:r>
            </a:p>
          </p:txBody>
        </p:sp>
      </p:grpSp>
      <p:grpSp>
        <p:nvGrpSpPr>
          <p:cNvPr id="70668" name="Group 8"/>
          <p:cNvGrpSpPr/>
          <p:nvPr/>
        </p:nvGrpSpPr>
        <p:grpSpPr>
          <a:xfrm>
            <a:off x="2800350" y="3450590"/>
            <a:ext cx="6089650" cy="763588"/>
            <a:chOff x="1680960" y="2054000"/>
            <a:chExt cx="6089169" cy="763161"/>
          </a:xfrm>
        </p:grpSpPr>
        <p:sp>
          <p:nvSpPr>
            <p:cNvPr id="56" name="Rectangle 55"/>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57" name="Rectangle 56"/>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p:txBody>
        </p:sp>
        <p:sp>
          <p:nvSpPr>
            <p:cNvPr id="58" name="Rectangle 57"/>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59" name="Rectangle 58"/>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sp>
          <p:nvSpPr>
            <p:cNvPr id="60" name="Rectangle 59"/>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61" name="Rectangle 60"/>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Ồ</a:t>
              </a:r>
            </a:p>
          </p:txBody>
        </p:sp>
        <p:sp>
          <p:nvSpPr>
            <p:cNvPr id="62" name="Rectangle 61"/>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63" name="Rectangle 62"/>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p:nvPr/>
        </p:nvSpPr>
        <p:spPr>
          <a:xfrm>
            <a:off x="990600" y="525145"/>
            <a:ext cx="10994390" cy="1198880"/>
          </a:xfrm>
          <a:prstGeom prst="rect">
            <a:avLst/>
          </a:prstGeom>
          <a:noFill/>
          <a:ln w="9525">
            <a:noFill/>
          </a:ln>
        </p:spPr>
        <p:txBody>
          <a:bodyPr wrap="square">
            <a:spAutoFit/>
          </a:bodyPr>
          <a:lstStyle/>
          <a:p>
            <a:r>
              <a:rPr lang="vi-VN" altLang="x-none" sz="3600" dirty="0">
                <a:latin typeface="Times New Roman" panose="02020603050405020304" pitchFamily="18" charset="0"/>
              </a:rPr>
              <a:t>4. </a:t>
            </a:r>
            <a:r>
              <a:rPr sz="3600" dirty="0">
                <a:latin typeface="Times New Roman" panose="02020603050405020304" pitchFamily="18" charset="0"/>
              </a:rPr>
              <a:t>Sông ngòi rộng lớn thuận lợi cho nước ta phát triển ngành công nghiệp gì?</a:t>
            </a:r>
          </a:p>
        </p:txBody>
      </p:sp>
      <p:grpSp>
        <p:nvGrpSpPr>
          <p:cNvPr id="4" name="Group 13"/>
          <p:cNvGrpSpPr/>
          <p:nvPr/>
        </p:nvGrpSpPr>
        <p:grpSpPr>
          <a:xfrm>
            <a:off x="2585720" y="2273617"/>
            <a:ext cx="6100763" cy="766763"/>
            <a:chOff x="1447800" y="2057400"/>
            <a:chExt cx="6100544" cy="766544"/>
          </a:xfrm>
        </p:grpSpPr>
        <p:sp>
          <p:nvSpPr>
            <p:cNvPr id="5" name="Rectangle 2"/>
            <p:cNvSpPr/>
            <p:nvPr/>
          </p:nvSpPr>
          <p:spPr bwMode="auto">
            <a:xfrm>
              <a:off x="1447800" y="2057400"/>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25"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Rectangle 6"/>
              <p:cNvSpPr/>
              <p:nvPr/>
            </p:nvSpPr>
            <p:spPr bwMode="auto">
              <a:xfrm>
                <a:off x="2974921" y="2058988"/>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bwMode="auto">
              <a:xfrm>
                <a:off x="3736893" y="2058988"/>
                <a:ext cx="809596"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26"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10"/>
              <p:cNvSpPr/>
              <p:nvPr/>
            </p:nvSpPr>
            <p:spPr bwMode="auto">
              <a:xfrm>
                <a:off x="297256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Rectangle 11"/>
              <p:cNvSpPr/>
              <p:nvPr/>
            </p:nvSpPr>
            <p:spPr bwMode="auto">
              <a:xfrm>
                <a:off x="373612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13" name="Rectangle 12"/>
            <p:cNvSpPr/>
            <p:nvPr/>
          </p:nvSpPr>
          <p:spPr bwMode="auto">
            <a:xfrm>
              <a:off x="6786371" y="2062162"/>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1685" name="TextBox 14"/>
          <p:cNvSpPr txBox="1"/>
          <p:nvPr/>
        </p:nvSpPr>
        <p:spPr>
          <a:xfrm>
            <a:off x="1000125" y="3674110"/>
            <a:ext cx="10999470" cy="645160"/>
          </a:xfrm>
          <a:prstGeom prst="rect">
            <a:avLst/>
          </a:prstGeom>
          <a:noFill/>
          <a:ln w="9525">
            <a:noFill/>
          </a:ln>
        </p:spPr>
        <p:txBody>
          <a:bodyPr wrap="square">
            <a:spAutoFit/>
          </a:bodyPr>
          <a:lstStyle/>
          <a:p>
            <a:r>
              <a:rPr sz="3600" dirty="0">
                <a:latin typeface="Times New Roman" panose="02020603050405020304" pitchFamily="18" charset="0"/>
              </a:rPr>
              <a:t>5. Về mùa lũ, nước sông thường rất đục. Vì sao? </a:t>
            </a:r>
          </a:p>
        </p:txBody>
      </p:sp>
      <p:grpSp>
        <p:nvGrpSpPr>
          <p:cNvPr id="14" name="Group 15"/>
          <p:cNvGrpSpPr/>
          <p:nvPr/>
        </p:nvGrpSpPr>
        <p:grpSpPr>
          <a:xfrm>
            <a:off x="1981200" y="4953000"/>
            <a:ext cx="7605713" cy="774700"/>
            <a:chOff x="705134" y="2057400"/>
            <a:chExt cx="7605210" cy="774505"/>
          </a:xfrm>
        </p:grpSpPr>
        <p:sp>
          <p:nvSpPr>
            <p:cNvPr id="17" name="Rectangle 16"/>
            <p:cNvSpPr/>
            <p:nvPr/>
          </p:nvSpPr>
          <p:spPr bwMode="auto">
            <a:xfrm>
              <a:off x="1448035" y="2057400"/>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13"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2973522"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3735471"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14"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971099"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736223"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20" name="Rectangle 19"/>
            <p:cNvSpPr/>
            <p:nvPr/>
          </p:nvSpPr>
          <p:spPr bwMode="auto">
            <a:xfrm>
              <a:off x="6786445"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Rectangle 26"/>
            <p:cNvSpPr/>
            <p:nvPr/>
          </p:nvSpPr>
          <p:spPr bwMode="auto">
            <a:xfrm>
              <a:off x="7548394"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8" name="Rectangle 27"/>
            <p:cNvSpPr/>
            <p:nvPr/>
          </p:nvSpPr>
          <p:spPr bwMode="auto">
            <a:xfrm>
              <a:off x="705134" y="2070097"/>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688" name="Group 29"/>
          <p:cNvGrpSpPr/>
          <p:nvPr/>
        </p:nvGrpSpPr>
        <p:grpSpPr>
          <a:xfrm>
            <a:off x="2585720" y="2273618"/>
            <a:ext cx="6100763" cy="766762"/>
            <a:chOff x="1447800" y="2057616"/>
            <a:chExt cx="6100544" cy="766328"/>
          </a:xfrm>
        </p:grpSpPr>
        <p:sp>
          <p:nvSpPr>
            <p:cNvPr id="31" name="Rectangle 30"/>
            <p:cNvSpPr/>
            <p:nvPr/>
          </p:nvSpPr>
          <p:spPr bwMode="auto">
            <a:xfrm>
              <a:off x="1447800" y="205761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p>
          </p:txBody>
        </p:sp>
        <p:grpSp>
          <p:nvGrpSpPr>
            <p:cNvPr id="71703" name="Group 31"/>
            <p:cNvGrpSpPr/>
            <p:nvPr/>
          </p:nvGrpSpPr>
          <p:grpSpPr>
            <a:xfrm>
              <a:off x="2200069" y="2058567"/>
              <a:ext cx="2346420" cy="763790"/>
              <a:chOff x="2200069" y="2058567"/>
              <a:chExt cx="2346420" cy="763790"/>
            </a:xfrm>
          </p:grpSpPr>
          <p:sp>
            <p:nvSpPr>
              <p:cNvPr id="38" name="Rectangle 37"/>
              <p:cNvSpPr/>
              <p:nvPr/>
            </p:nvSpPr>
            <p:spPr bwMode="auto">
              <a:xfrm>
                <a:off x="2200069" y="2058567"/>
                <a:ext cx="761973" cy="7577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39" name="Rectangle 38"/>
              <p:cNvSpPr/>
              <p:nvPr/>
            </p:nvSpPr>
            <p:spPr bwMode="auto">
              <a:xfrm>
                <a:off x="2973333" y="2059202"/>
                <a:ext cx="763560"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Ủ</a:t>
                </a:r>
              </a:p>
            </p:txBody>
          </p:sp>
          <p:sp>
            <p:nvSpPr>
              <p:cNvPr id="40" name="Rectangle 39"/>
              <p:cNvSpPr/>
              <p:nvPr/>
            </p:nvSpPr>
            <p:spPr bwMode="auto">
              <a:xfrm>
                <a:off x="3736893" y="2059202"/>
                <a:ext cx="809596"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grpSp>
        <p:grpSp>
          <p:nvGrpSpPr>
            <p:cNvPr id="71704"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36" name="Rectangle 35"/>
              <p:cNvSpPr/>
              <p:nvPr/>
            </p:nvSpPr>
            <p:spPr bwMode="auto">
              <a:xfrm>
                <a:off x="297256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37" name="Rectangle 36"/>
              <p:cNvSpPr/>
              <p:nvPr/>
            </p:nvSpPr>
            <p:spPr bwMode="auto">
              <a:xfrm>
                <a:off x="373612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Ệ</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34" name="Rectangle 33"/>
            <p:cNvSpPr/>
            <p:nvPr/>
          </p:nvSpPr>
          <p:spPr bwMode="auto">
            <a:xfrm>
              <a:off x="6786371" y="206237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grpSp>
        <p:nvGrpSpPr>
          <p:cNvPr id="71689" name="Group 40"/>
          <p:cNvGrpSpPr/>
          <p:nvPr/>
        </p:nvGrpSpPr>
        <p:grpSpPr>
          <a:xfrm>
            <a:off x="1964055" y="4944745"/>
            <a:ext cx="7621270" cy="775017"/>
            <a:chOff x="687987" y="2049147"/>
            <a:chExt cx="7622357" cy="774822"/>
          </a:xfrm>
        </p:grpSpPr>
        <p:sp>
          <p:nvSpPr>
            <p:cNvPr id="42" name="Rectangle 41"/>
            <p:cNvSpPr/>
            <p:nvPr/>
          </p:nvSpPr>
          <p:spPr bwMode="auto">
            <a:xfrm>
              <a:off x="1448190" y="2057400"/>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grpSp>
          <p:nvGrpSpPr>
            <p:cNvPr id="71691"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52" name="Rectangle 51"/>
              <p:cNvSpPr/>
              <p:nvPr/>
            </p:nvSpPr>
            <p:spPr bwMode="auto">
              <a:xfrm>
                <a:off x="2973996"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Ề</a:t>
                </a:r>
              </a:p>
            </p:txBody>
          </p:sp>
          <p:sp>
            <p:nvSpPr>
              <p:cNvPr id="53" name="Rectangle 52"/>
              <p:cNvSpPr/>
              <p:nvPr/>
            </p:nvSpPr>
            <p:spPr bwMode="auto">
              <a:xfrm>
                <a:off x="3736104"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U</a:t>
                </a:r>
              </a:p>
            </p:txBody>
          </p:sp>
        </p:grpSp>
        <p:grpSp>
          <p:nvGrpSpPr>
            <p:cNvPr id="71692"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t>
                </a:r>
              </a:p>
            </p:txBody>
          </p:sp>
          <p:sp>
            <p:nvSpPr>
              <p:cNvPr id="49" name="Rectangle 48"/>
              <p:cNvSpPr/>
              <p:nvPr/>
            </p:nvSpPr>
            <p:spPr bwMode="auto">
              <a:xfrm>
                <a:off x="2972050"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50" name="Rectangle 49"/>
              <p:cNvSpPr/>
              <p:nvPr/>
            </p:nvSpPr>
            <p:spPr bwMode="auto">
              <a:xfrm>
                <a:off x="3735745"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Ù</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45" name="Rectangle 44"/>
            <p:cNvSpPr/>
            <p:nvPr/>
          </p:nvSpPr>
          <p:spPr bwMode="auto">
            <a:xfrm>
              <a:off x="6786127"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46" name="Rectangle 45"/>
            <p:cNvSpPr/>
            <p:nvPr/>
          </p:nvSpPr>
          <p:spPr bwMode="auto">
            <a:xfrm>
              <a:off x="7548235"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a:t>
              </a:r>
            </a:p>
          </p:txBody>
        </p:sp>
        <p:sp>
          <p:nvSpPr>
            <p:cNvPr id="47" name="Rectangle 46"/>
            <p:cNvSpPr/>
            <p:nvPr/>
          </p:nvSpPr>
          <p:spPr bwMode="auto">
            <a:xfrm>
              <a:off x="687987" y="2049147"/>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16000" y="551875"/>
            <a:ext cx="10261600" cy="2553335"/>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a:p>
            <a:pPr algn="ctr">
              <a:defRPr/>
            </a:pPr>
            <a:r>
              <a:rPr lang="en-US" sz="7200" b="1" dirty="0">
                <a:ln w="10541" cmpd="sng">
                  <a:solidFill>
                    <a:srgbClr val="FF3300"/>
                  </a:solidFill>
                  <a:prstDash val="solid"/>
                </a:ln>
                <a:solidFill>
                  <a:srgbClr val="FF3300"/>
                </a:solidFill>
              </a:rPr>
              <a:t>BÀI 4</a:t>
            </a:r>
          </a:p>
        </p:txBody>
      </p:sp>
      <p:sp>
        <p:nvSpPr>
          <p:cNvPr id="5" name="Rectangle 4"/>
          <p:cNvSpPr/>
          <p:nvPr/>
        </p:nvSpPr>
        <p:spPr>
          <a:xfrm>
            <a:off x="1344145" y="3136292"/>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938626"/>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4265" dirty="0" err="1"/>
              <a:t>Chỉ</a:t>
            </a:r>
            <a:r>
              <a:rPr lang="en-US" sz="4265" dirty="0"/>
              <a:t> </a:t>
            </a:r>
            <a:r>
              <a:rPr lang="en-US" sz="4265" dirty="0" err="1"/>
              <a:t>trên</a:t>
            </a:r>
            <a:r>
              <a:rPr lang="en-US" sz="4265" dirty="0"/>
              <a:t> </a:t>
            </a:r>
            <a:r>
              <a:rPr lang="en-US" sz="4265" dirty="0" err="1"/>
              <a:t>hình</a:t>
            </a:r>
            <a:r>
              <a:rPr lang="en-US" sz="4265" dirty="0"/>
              <a:t> 1 </a:t>
            </a:r>
            <a:r>
              <a:rPr lang="en-US" sz="4265" dirty="0" err="1"/>
              <a:t>các con sông đã được nêu tên trong bài?</a:t>
            </a:r>
            <a:endParaRPr lang="en-US" sz="4265"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630035" y="1219200"/>
            <a:ext cx="5281930" cy="2914990"/>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086388" y="3048212"/>
            <a:ext cx="4000500" cy="1404620"/>
          </a:xfrm>
          <a:prstGeom prst="rect">
            <a:avLst/>
          </a:prstGeom>
          <a:noFill/>
        </p:spPr>
        <p:txBody>
          <a:bodyPr wrap="square" rtlCol="0" anchor="t">
            <a:spAutoFit/>
          </a:bodyPr>
          <a:lstStyle/>
          <a:p>
            <a:r>
              <a:rPr lang="en-US" sz="4265" b="1">
                <a:solidFill>
                  <a:srgbClr val="FF0000"/>
                </a:solidFill>
                <a:cs typeface="Calibri" panose="020F0502020204030204" pitchFamily="34" charset="0"/>
                <a:sym typeface="+mn-ea"/>
              </a:rPr>
              <a:t>Nhiều sông nhỏ, ít sông lớn.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5.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1097</Words>
  <Application>Microsoft Office PowerPoint</Application>
  <PresentationFormat>Custom</PresentationFormat>
  <Paragraphs>158</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vở</vt:lpstr>
      <vt:lpstr>PowerPoint Presentation</vt:lpstr>
      <vt:lpstr>PowerPoint Presentation</vt:lpstr>
      <vt:lpstr>PowerPoint Presentation</vt:lpstr>
    </vt:vector>
  </TitlesOfParts>
  <Company>eProPC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SKY</cp:lastModifiedBy>
  <cp:revision>108</cp:revision>
  <dcterms:created xsi:type="dcterms:W3CDTF">2008-09-22T10:27:00Z</dcterms:created>
  <dcterms:modified xsi:type="dcterms:W3CDTF">2022-09-30T09:38:37Z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7F0DA6FEB376468D8209C23938516ACD</vt:lpwstr>
  </property>
</Properties>
</file>