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594" y="3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79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53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82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4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120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3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2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76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5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70B00-C46E-4747-8EFA-711AB8D50022}" type="datetimeFigureOut">
              <a:rPr lang="en-US" smtClean="0"/>
              <a:t>24/8/2020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B27E8-6BA5-40D4-A5FF-2C933599C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7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dirty="0" err="1" smtClean="0">
                <a:solidFill>
                  <a:srgbClr val="0000FF"/>
                </a:solidFill>
              </a:rPr>
              <a:t>Khởi</a:t>
            </a:r>
            <a:r>
              <a:rPr lang="en-US" sz="9600" b="1" dirty="0" smtClean="0">
                <a:solidFill>
                  <a:srgbClr val="0000FF"/>
                </a:solidFill>
              </a:rPr>
              <a:t> </a:t>
            </a:r>
            <a:r>
              <a:rPr lang="en-US" sz="9600" b="1" dirty="0" err="1" smtClean="0">
                <a:solidFill>
                  <a:srgbClr val="0000FF"/>
                </a:solidFill>
              </a:rPr>
              <a:t>động</a:t>
            </a:r>
            <a:endParaRPr lang="en-US" sz="9600" b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an-Tay-Me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550" y="5562600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5" y="553812"/>
            <a:ext cx="8679543" cy="24506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3: 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người thân trong gia đình</a:t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TÂM, CHĂM SÓC CHA MẸ</a:t>
            </a:r>
            <a:endParaRPr lang="en-US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8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26881" r="69246" b="65864"/>
          <a:stretch/>
        </p:blipFill>
        <p:spPr>
          <a:xfrm>
            <a:off x="0" y="0"/>
            <a:ext cx="1966686" cy="9506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8745" y="121289"/>
            <a:ext cx="74052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Bạn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mỗi tranh đã làm gì để thể hiện sự quan tâm, chăm sóc cha mẹ.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2586" y="1621509"/>
            <a:ext cx="29756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olidFill>
                  <a:srgbClr val="0000FF"/>
                </a:solidFill>
                <a:cs typeface="Arial" panose="020B0604020202020204" pitchFamily="34" charset="0"/>
              </a:rPr>
              <a:t>Để </a:t>
            </a:r>
            <a:r>
              <a:rPr lang="vi-VN" sz="2800">
                <a:solidFill>
                  <a:srgbClr val="0000FF"/>
                </a:solidFill>
                <a:cs typeface="Arial" panose="020B0604020202020204" pitchFamily="34" charset="0"/>
              </a:rPr>
              <a:t>đáp lại tình yêu thương lớn lao ấy, con cái cần quan tâm chăm sóc cha mẹ bằng những việc làm như : yêu thương, chia sẻ niềm vui, phụ giúp gia đinh, chăm chỉ học tập….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5148" t="28829" r="7353" b="21172"/>
          <a:stretch/>
        </p:blipFill>
        <p:spPr>
          <a:xfrm>
            <a:off x="0" y="1371600"/>
            <a:ext cx="5881816" cy="548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400300" y="162150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13606" y="1667054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511154" y="4458729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319058" y="4496190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27358" y="4552701"/>
            <a:ext cx="455532" cy="45553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5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3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9902" y="543089"/>
            <a:ext cx="61340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đồng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với việc làm nào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tình với việc làm nào ? Vì sao ?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8" t="4947" r="68399" b="87280"/>
          <a:stretch/>
        </p:blipFill>
        <p:spPr>
          <a:xfrm>
            <a:off x="1" y="154735"/>
            <a:ext cx="3009901" cy="1430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3676" t="18257" r="12868" b="57755"/>
          <a:stretch/>
        </p:blipFill>
        <p:spPr>
          <a:xfrm>
            <a:off x="0" y="2307241"/>
            <a:ext cx="9144000" cy="429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4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49421" r="69467" b="44675"/>
          <a:stretch/>
        </p:blipFill>
        <p:spPr>
          <a:xfrm>
            <a:off x="0" y="-1"/>
            <a:ext cx="2952750" cy="1143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646940"/>
            <a:ext cx="5848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 em đi làm về vừa nóng vừa mệt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 làm gì?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1" y="4143537"/>
            <a:ext cx="41338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Em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en-US" sz="2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tâm, giúp đỡ cha mẹ bằng những việc làm phù hợp.</a:t>
            </a:r>
            <a:endParaRPr lang="en-US" sz="2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57749" t="46366" r="10433" b="34354"/>
          <a:stretch/>
        </p:blipFill>
        <p:spPr>
          <a:xfrm>
            <a:off x="5848350" y="871013"/>
            <a:ext cx="2533650" cy="2505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5309" t="65713" r="-333" b="19117"/>
          <a:stretch/>
        </p:blipFill>
        <p:spPr>
          <a:xfrm>
            <a:off x="4772025" y="3850157"/>
            <a:ext cx="4381500" cy="197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3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8946" t="83594" r="11988" b="446"/>
          <a:stretch/>
        </p:blipFill>
        <p:spPr>
          <a:xfrm>
            <a:off x="-138114" y="1690688"/>
            <a:ext cx="9496762" cy="312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Khởi động&amp;quot;&quot;/&gt;&lt;property id=&quot;20307&quot; value=&quot;256&quot;/&gt;&lt;/object&gt;&lt;object type=&quot;3&quot; unique_id=&quot;10004&quot;&gt;&lt;property id=&quot;20148&quot; value=&quot;5&quot;/&gt;&lt;property id=&quot;20300&quot; value=&quot;Slide 2 - &amp;quot;Chủ đề 3:  Quan tâm, chăm sóc người thân trong gia đình  Bài 9 CHĂM SÓC, GIÚP ĐỠ EM NHỎ&amp;quot;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/object&gt;&lt;object type=&quot;8&quot; unique_id=&quot;1001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125</Words>
  <Application>Microsoft Office PowerPoint</Application>
  <PresentationFormat>On-screen Show (4:3)</PresentationFormat>
  <Paragraphs>12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Khởi động</vt:lpstr>
      <vt:lpstr>Chủ đề 3:  Quan tâm, chăm sóc người thân trong gia đình  Bài 8 QUAN TÂM, CHĂM SÓC CHA MẸ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</cp:revision>
  <dcterms:created xsi:type="dcterms:W3CDTF">2020-08-19T04:12:54Z</dcterms:created>
  <dcterms:modified xsi:type="dcterms:W3CDTF">2020-08-24T13:45:24Z</dcterms:modified>
</cp:coreProperties>
</file>