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7" r:id="rId3"/>
    <p:sldId id="276" r:id="rId4"/>
    <p:sldId id="27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Section header">
    <p:bg>
      <p:bgPr>
        <a:solidFill>
          <a:schemeClr val="accent2"/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sz="1867" kern="0" smtClean="0">
                <a:solidFill>
                  <a:srgbClr val="000000"/>
                </a:solidFill>
                <a:cs typeface="Arial"/>
                <a:sym typeface="Arial"/>
              </a:rPr>
              <a:pPr defTabSz="1219170">
                <a:buClr>
                  <a:srgbClr val="000000"/>
                </a:buClr>
              </a:pPr>
              <a:t>‹#›</a:t>
            </a:fld>
            <a:endParaRPr lang="en"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6" name="Google Shape;26;p3"/>
          <p:cNvSpPr/>
          <p:nvPr/>
        </p:nvSpPr>
        <p:spPr>
          <a:xfrm>
            <a:off x="3551830" y="-52986"/>
            <a:ext cx="8660257" cy="6926579"/>
          </a:xfrm>
          <a:custGeom>
            <a:avLst/>
            <a:gdLst/>
            <a:ahLst/>
            <a:cxnLst/>
            <a:rect l="l" t="t" r="r" b="b"/>
            <a:pathLst>
              <a:path w="8602905" h="6857999" extrusionOk="0">
                <a:moveTo>
                  <a:pt x="2646944" y="4643659"/>
                </a:moveTo>
                <a:cubicBezTo>
                  <a:pt x="5293889" y="4844563"/>
                  <a:pt x="6269259" y="1837203"/>
                  <a:pt x="5619019" y="292883"/>
                </a:cubicBezTo>
                <a:cubicBezTo>
                  <a:pt x="5578961" y="197760"/>
                  <a:pt x="5545857" y="99853"/>
                  <a:pt x="5519504" y="0"/>
                </a:cubicBezTo>
                <a:lnTo>
                  <a:pt x="8602905" y="0"/>
                </a:lnTo>
                <a:lnTo>
                  <a:pt x="8602905" y="6857999"/>
                </a:lnTo>
                <a:lnTo>
                  <a:pt x="91969" y="6857999"/>
                </a:lnTo>
                <a:cubicBezTo>
                  <a:pt x="91969" y="6857999"/>
                  <a:pt x="0" y="4442756"/>
                  <a:pt x="2646944" y="4643659"/>
                </a:cubicBezTo>
                <a:close/>
              </a:path>
            </a:pathLst>
          </a:custGeom>
          <a:solidFill>
            <a:schemeClr val="bg1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533" tIns="45767" rIns="91533" bIns="45767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7" name="Google Shape;27;p3"/>
          <p:cNvSpPr/>
          <p:nvPr/>
        </p:nvSpPr>
        <p:spPr>
          <a:xfrm>
            <a:off x="-29737" y="0"/>
            <a:ext cx="4328489" cy="1696413"/>
          </a:xfrm>
          <a:custGeom>
            <a:avLst/>
            <a:gdLst>
              <a:gd name="connsiteX0" fmla="*/ 4299824 w 4299824"/>
              <a:gd name="connsiteY0" fmla="*/ 8383 h 2665592"/>
              <a:gd name="connsiteX1" fmla="*/ 1578789 w 4299824"/>
              <a:gd name="connsiteY1" fmla="*/ 586962 h 2665592"/>
              <a:gd name="connsiteX2" fmla="*/ 790955 w 4299824"/>
              <a:gd name="connsiteY2" fmla="*/ 1740259 h 2665592"/>
              <a:gd name="connsiteX3" fmla="*/ 0 w 4299824"/>
              <a:gd name="connsiteY3" fmla="*/ 2655315 h 2665592"/>
              <a:gd name="connsiteX4" fmla="*/ 0 w 4299824"/>
              <a:gd name="connsiteY4" fmla="*/ 0 h 2665592"/>
              <a:gd name="connsiteX5" fmla="*/ 4299824 w 4299824"/>
              <a:gd name="connsiteY5" fmla="*/ 8383 h 2665592"/>
              <a:gd name="connsiteX0" fmla="*/ 4299824 w 4299824"/>
              <a:gd name="connsiteY0" fmla="*/ 8383 h 2665592"/>
              <a:gd name="connsiteX1" fmla="*/ 2798326 w 4299824"/>
              <a:gd name="connsiteY1" fmla="*/ 863596 h 2665592"/>
              <a:gd name="connsiteX2" fmla="*/ 790955 w 4299824"/>
              <a:gd name="connsiteY2" fmla="*/ 1740259 h 2665592"/>
              <a:gd name="connsiteX3" fmla="*/ 0 w 4299824"/>
              <a:gd name="connsiteY3" fmla="*/ 2655315 h 2665592"/>
              <a:gd name="connsiteX4" fmla="*/ 0 w 4299824"/>
              <a:gd name="connsiteY4" fmla="*/ 0 h 2665592"/>
              <a:gd name="connsiteX5" fmla="*/ 4299824 w 4299824"/>
              <a:gd name="connsiteY5" fmla="*/ 8383 h 2665592"/>
              <a:gd name="connsiteX0" fmla="*/ 4299824 w 4299824"/>
              <a:gd name="connsiteY0" fmla="*/ 8383 h 1873529"/>
              <a:gd name="connsiteX1" fmla="*/ 2798326 w 4299824"/>
              <a:gd name="connsiteY1" fmla="*/ 863596 h 1873529"/>
              <a:gd name="connsiteX2" fmla="*/ 790955 w 4299824"/>
              <a:gd name="connsiteY2" fmla="*/ 1740259 h 1873529"/>
              <a:gd name="connsiteX3" fmla="*/ 0 w 4299824"/>
              <a:gd name="connsiteY3" fmla="*/ 1397889 h 1873529"/>
              <a:gd name="connsiteX4" fmla="*/ 0 w 4299824"/>
              <a:gd name="connsiteY4" fmla="*/ 0 h 1873529"/>
              <a:gd name="connsiteX5" fmla="*/ 4299824 w 4299824"/>
              <a:gd name="connsiteY5" fmla="*/ 8383 h 1873529"/>
              <a:gd name="connsiteX0" fmla="*/ 4299824 w 4299824"/>
              <a:gd name="connsiteY0" fmla="*/ 8383 h 1425294"/>
              <a:gd name="connsiteX1" fmla="*/ 2798326 w 4299824"/>
              <a:gd name="connsiteY1" fmla="*/ 863596 h 1425294"/>
              <a:gd name="connsiteX2" fmla="*/ 1211485 w 4299824"/>
              <a:gd name="connsiteY2" fmla="*/ 927124 h 1425294"/>
              <a:gd name="connsiteX3" fmla="*/ 0 w 4299824"/>
              <a:gd name="connsiteY3" fmla="*/ 1397889 h 1425294"/>
              <a:gd name="connsiteX4" fmla="*/ 0 w 4299824"/>
              <a:gd name="connsiteY4" fmla="*/ 0 h 1425294"/>
              <a:gd name="connsiteX5" fmla="*/ 4299824 w 4299824"/>
              <a:gd name="connsiteY5" fmla="*/ 8383 h 1425294"/>
              <a:gd name="connsiteX0" fmla="*/ 4299824 w 4299824"/>
              <a:gd name="connsiteY0" fmla="*/ 8383 h 1425294"/>
              <a:gd name="connsiteX1" fmla="*/ 3126339 w 4299824"/>
              <a:gd name="connsiteY1" fmla="*/ 830065 h 1425294"/>
              <a:gd name="connsiteX2" fmla="*/ 1211485 w 4299824"/>
              <a:gd name="connsiteY2" fmla="*/ 927124 h 1425294"/>
              <a:gd name="connsiteX3" fmla="*/ 0 w 4299824"/>
              <a:gd name="connsiteY3" fmla="*/ 1397889 h 1425294"/>
              <a:gd name="connsiteX4" fmla="*/ 0 w 4299824"/>
              <a:gd name="connsiteY4" fmla="*/ 0 h 1425294"/>
              <a:gd name="connsiteX5" fmla="*/ 4299824 w 4299824"/>
              <a:gd name="connsiteY5" fmla="*/ 8383 h 1425294"/>
              <a:gd name="connsiteX0" fmla="*/ 4299824 w 4299824"/>
              <a:gd name="connsiteY0" fmla="*/ 8383 h 1426105"/>
              <a:gd name="connsiteX1" fmla="*/ 3126339 w 4299824"/>
              <a:gd name="connsiteY1" fmla="*/ 830065 h 1426105"/>
              <a:gd name="connsiteX2" fmla="*/ 1329233 w 4299824"/>
              <a:gd name="connsiteY2" fmla="*/ 935506 h 1426105"/>
              <a:gd name="connsiteX3" fmla="*/ 0 w 4299824"/>
              <a:gd name="connsiteY3" fmla="*/ 1397889 h 1426105"/>
              <a:gd name="connsiteX4" fmla="*/ 0 w 4299824"/>
              <a:gd name="connsiteY4" fmla="*/ 0 h 1426105"/>
              <a:gd name="connsiteX5" fmla="*/ 4299824 w 4299824"/>
              <a:gd name="connsiteY5" fmla="*/ 8383 h 1426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99824" h="1426105" extrusionOk="0">
                <a:moveTo>
                  <a:pt x="4299824" y="8383"/>
                </a:moveTo>
                <a:cubicBezTo>
                  <a:pt x="4299824" y="8383"/>
                  <a:pt x="3621438" y="675544"/>
                  <a:pt x="3126339" y="830065"/>
                </a:cubicBezTo>
                <a:cubicBezTo>
                  <a:pt x="2631240" y="984586"/>
                  <a:pt x="1156873" y="526143"/>
                  <a:pt x="1329233" y="935506"/>
                </a:cubicBezTo>
                <a:cubicBezTo>
                  <a:pt x="1501604" y="1344870"/>
                  <a:pt x="652578" y="1494208"/>
                  <a:pt x="0" y="1397889"/>
                </a:cubicBezTo>
                <a:lnTo>
                  <a:pt x="0" y="0"/>
                </a:lnTo>
                <a:lnTo>
                  <a:pt x="4299824" y="8383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533" tIns="45767" rIns="91533" bIns="45767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9" name="Google Shape;29;p3"/>
          <p:cNvSpPr/>
          <p:nvPr/>
        </p:nvSpPr>
        <p:spPr>
          <a:xfrm>
            <a:off x="6945786" y="6131436"/>
            <a:ext cx="269028" cy="269913"/>
          </a:xfrm>
          <a:custGeom>
            <a:avLst/>
            <a:gdLst/>
            <a:ahLst/>
            <a:cxnLst/>
            <a:rect l="l" t="t" r="r" b="b"/>
            <a:pathLst>
              <a:path w="269028" h="269017" extrusionOk="0">
                <a:moveTo>
                  <a:pt x="227837" y="93323"/>
                </a:moveTo>
                <a:lnTo>
                  <a:pt x="175704" y="93323"/>
                </a:lnTo>
                <a:lnTo>
                  <a:pt x="175704" y="41190"/>
                </a:lnTo>
                <a:cubicBezTo>
                  <a:pt x="175704" y="18436"/>
                  <a:pt x="157257" y="0"/>
                  <a:pt x="134514" y="0"/>
                </a:cubicBezTo>
                <a:cubicBezTo>
                  <a:pt x="111770" y="0"/>
                  <a:pt x="93323" y="18436"/>
                  <a:pt x="93323" y="41190"/>
                </a:cubicBezTo>
                <a:lnTo>
                  <a:pt x="93323" y="93323"/>
                </a:lnTo>
                <a:lnTo>
                  <a:pt x="41190" y="93323"/>
                </a:lnTo>
                <a:cubicBezTo>
                  <a:pt x="18446" y="93323"/>
                  <a:pt x="0" y="111759"/>
                  <a:pt x="0" y="134514"/>
                </a:cubicBezTo>
                <a:cubicBezTo>
                  <a:pt x="0" y="157268"/>
                  <a:pt x="18446" y="175704"/>
                  <a:pt x="41190" y="175704"/>
                </a:cubicBezTo>
                <a:lnTo>
                  <a:pt x="93323" y="175704"/>
                </a:lnTo>
                <a:lnTo>
                  <a:pt x="93323" y="227827"/>
                </a:lnTo>
                <a:cubicBezTo>
                  <a:pt x="93323" y="250581"/>
                  <a:pt x="111770" y="269017"/>
                  <a:pt x="134514" y="269017"/>
                </a:cubicBezTo>
                <a:cubicBezTo>
                  <a:pt x="157257" y="269017"/>
                  <a:pt x="175704" y="250581"/>
                  <a:pt x="175704" y="227827"/>
                </a:cubicBezTo>
                <a:lnTo>
                  <a:pt x="175704" y="175704"/>
                </a:lnTo>
                <a:lnTo>
                  <a:pt x="227837" y="175704"/>
                </a:lnTo>
                <a:cubicBezTo>
                  <a:pt x="250581" y="175704"/>
                  <a:pt x="269028" y="157268"/>
                  <a:pt x="269028" y="134514"/>
                </a:cubicBezTo>
                <a:cubicBezTo>
                  <a:pt x="269028" y="111759"/>
                  <a:pt x="250581" y="93323"/>
                  <a:pt x="227837" y="9332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533" tIns="45767" rIns="91533" bIns="45767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0" name="Google Shape;30;p3"/>
          <p:cNvSpPr/>
          <p:nvPr/>
        </p:nvSpPr>
        <p:spPr>
          <a:xfrm>
            <a:off x="11329341" y="5130785"/>
            <a:ext cx="269028" cy="269913"/>
          </a:xfrm>
          <a:custGeom>
            <a:avLst/>
            <a:gdLst/>
            <a:ahLst/>
            <a:cxnLst/>
            <a:rect l="l" t="t" r="r" b="b"/>
            <a:pathLst>
              <a:path w="269028" h="269017" extrusionOk="0">
                <a:moveTo>
                  <a:pt x="227837" y="93323"/>
                </a:moveTo>
                <a:lnTo>
                  <a:pt x="175704" y="93323"/>
                </a:lnTo>
                <a:lnTo>
                  <a:pt x="175704" y="41190"/>
                </a:lnTo>
                <a:cubicBezTo>
                  <a:pt x="175704" y="18436"/>
                  <a:pt x="157257" y="0"/>
                  <a:pt x="134514" y="0"/>
                </a:cubicBezTo>
                <a:cubicBezTo>
                  <a:pt x="111770" y="0"/>
                  <a:pt x="93323" y="18436"/>
                  <a:pt x="93323" y="41190"/>
                </a:cubicBezTo>
                <a:lnTo>
                  <a:pt x="93323" y="93323"/>
                </a:lnTo>
                <a:lnTo>
                  <a:pt x="41190" y="93323"/>
                </a:lnTo>
                <a:cubicBezTo>
                  <a:pt x="18446" y="93323"/>
                  <a:pt x="0" y="111759"/>
                  <a:pt x="0" y="134514"/>
                </a:cubicBezTo>
                <a:cubicBezTo>
                  <a:pt x="0" y="157268"/>
                  <a:pt x="18446" y="175704"/>
                  <a:pt x="41190" y="175704"/>
                </a:cubicBezTo>
                <a:lnTo>
                  <a:pt x="93323" y="175704"/>
                </a:lnTo>
                <a:lnTo>
                  <a:pt x="93323" y="227827"/>
                </a:lnTo>
                <a:cubicBezTo>
                  <a:pt x="93323" y="250581"/>
                  <a:pt x="111770" y="269017"/>
                  <a:pt x="134514" y="269017"/>
                </a:cubicBezTo>
                <a:cubicBezTo>
                  <a:pt x="157257" y="269017"/>
                  <a:pt x="175704" y="250581"/>
                  <a:pt x="175704" y="227827"/>
                </a:cubicBezTo>
                <a:lnTo>
                  <a:pt x="175704" y="175704"/>
                </a:lnTo>
                <a:lnTo>
                  <a:pt x="227837" y="175704"/>
                </a:lnTo>
                <a:cubicBezTo>
                  <a:pt x="250581" y="175704"/>
                  <a:pt x="269028" y="157268"/>
                  <a:pt x="269028" y="134514"/>
                </a:cubicBezTo>
                <a:cubicBezTo>
                  <a:pt x="269028" y="111759"/>
                  <a:pt x="250581" y="93323"/>
                  <a:pt x="227837" y="9332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533" tIns="45767" rIns="91533" bIns="45767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4" name="Google Shape;34;p3"/>
          <p:cNvSpPr/>
          <p:nvPr/>
        </p:nvSpPr>
        <p:spPr>
          <a:xfrm>
            <a:off x="9437727" y="5960618"/>
            <a:ext cx="392493" cy="247063"/>
          </a:xfrm>
          <a:custGeom>
            <a:avLst/>
            <a:gdLst/>
            <a:ahLst/>
            <a:cxnLst/>
            <a:rect l="l" t="t" r="r" b="b"/>
            <a:pathLst>
              <a:path w="392493" h="246242" extrusionOk="0">
                <a:moveTo>
                  <a:pt x="0" y="169714"/>
                </a:moveTo>
                <a:cubicBezTo>
                  <a:pt x="0" y="132079"/>
                  <a:pt x="27294" y="100710"/>
                  <a:pt x="63129" y="94371"/>
                </a:cubicBezTo>
                <a:cubicBezTo>
                  <a:pt x="76094" y="39952"/>
                  <a:pt x="124936" y="0"/>
                  <a:pt x="182890" y="0"/>
                </a:cubicBezTo>
                <a:cubicBezTo>
                  <a:pt x="223086" y="0"/>
                  <a:pt x="259884" y="19198"/>
                  <a:pt x="282807" y="51159"/>
                </a:cubicBezTo>
                <a:cubicBezTo>
                  <a:pt x="286723" y="50672"/>
                  <a:pt x="290650" y="50440"/>
                  <a:pt x="294587" y="50440"/>
                </a:cubicBezTo>
                <a:cubicBezTo>
                  <a:pt x="348572" y="50440"/>
                  <a:pt x="392493" y="94360"/>
                  <a:pt x="392493" y="148335"/>
                </a:cubicBezTo>
                <a:cubicBezTo>
                  <a:pt x="392493" y="202321"/>
                  <a:pt x="348572" y="246242"/>
                  <a:pt x="294587" y="246242"/>
                </a:cubicBezTo>
                <a:lnTo>
                  <a:pt x="76528" y="246242"/>
                </a:lnTo>
                <a:cubicBezTo>
                  <a:pt x="34332" y="246242"/>
                  <a:pt x="0" y="211910"/>
                  <a:pt x="0" y="169714"/>
                </a:cubicBezTo>
                <a:close/>
                <a:moveTo>
                  <a:pt x="278860" y="101811"/>
                </a:moveTo>
                <a:lnTo>
                  <a:pt x="258847" y="108553"/>
                </a:lnTo>
                <a:lnTo>
                  <a:pt x="249322" y="89693"/>
                </a:lnTo>
                <a:cubicBezTo>
                  <a:pt x="236579" y="64431"/>
                  <a:pt x="211126" y="48746"/>
                  <a:pt x="182890" y="48746"/>
                </a:cubicBezTo>
                <a:cubicBezTo>
                  <a:pt x="143181" y="48746"/>
                  <a:pt x="110553" y="79777"/>
                  <a:pt x="108595" y="119401"/>
                </a:cubicBezTo>
                <a:lnTo>
                  <a:pt x="107283" y="146303"/>
                </a:lnTo>
                <a:lnTo>
                  <a:pt x="80623" y="142292"/>
                </a:lnTo>
                <a:cubicBezTo>
                  <a:pt x="79290" y="142091"/>
                  <a:pt x="77925" y="141943"/>
                  <a:pt x="76528" y="141943"/>
                </a:cubicBezTo>
                <a:cubicBezTo>
                  <a:pt x="61213" y="141943"/>
                  <a:pt x="48746" y="154400"/>
                  <a:pt x="48746" y="169714"/>
                </a:cubicBezTo>
                <a:cubicBezTo>
                  <a:pt x="48746" y="185038"/>
                  <a:pt x="61213" y="197506"/>
                  <a:pt x="76528" y="197506"/>
                </a:cubicBezTo>
                <a:lnTo>
                  <a:pt x="294587" y="197506"/>
                </a:lnTo>
                <a:cubicBezTo>
                  <a:pt x="321690" y="197506"/>
                  <a:pt x="343746" y="175450"/>
                  <a:pt x="343746" y="148335"/>
                </a:cubicBezTo>
                <a:cubicBezTo>
                  <a:pt x="343746" y="121232"/>
                  <a:pt x="321690" y="99176"/>
                  <a:pt x="294587" y="99176"/>
                </a:cubicBezTo>
                <a:cubicBezTo>
                  <a:pt x="289337" y="99176"/>
                  <a:pt x="284046" y="100054"/>
                  <a:pt x="278860" y="10181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533" tIns="45767" rIns="91533" bIns="45767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5" name="Google Shape;35;p3"/>
          <p:cNvSpPr/>
          <p:nvPr/>
        </p:nvSpPr>
        <p:spPr>
          <a:xfrm>
            <a:off x="11010573" y="3125451"/>
            <a:ext cx="392483" cy="247063"/>
          </a:xfrm>
          <a:custGeom>
            <a:avLst/>
            <a:gdLst/>
            <a:ahLst/>
            <a:cxnLst/>
            <a:rect l="l" t="t" r="r" b="b"/>
            <a:pathLst>
              <a:path w="392482" h="246242" extrusionOk="0">
                <a:moveTo>
                  <a:pt x="0" y="169714"/>
                </a:moveTo>
                <a:cubicBezTo>
                  <a:pt x="0" y="132079"/>
                  <a:pt x="27294" y="100710"/>
                  <a:pt x="63129" y="94371"/>
                </a:cubicBezTo>
                <a:cubicBezTo>
                  <a:pt x="76094" y="39952"/>
                  <a:pt x="124936" y="0"/>
                  <a:pt x="182879" y="0"/>
                </a:cubicBezTo>
                <a:cubicBezTo>
                  <a:pt x="223086" y="0"/>
                  <a:pt x="259884" y="19198"/>
                  <a:pt x="282807" y="51159"/>
                </a:cubicBezTo>
                <a:cubicBezTo>
                  <a:pt x="286723" y="50672"/>
                  <a:pt x="290639" y="50440"/>
                  <a:pt x="294587" y="50440"/>
                </a:cubicBezTo>
                <a:cubicBezTo>
                  <a:pt x="348572" y="50440"/>
                  <a:pt x="392482" y="94360"/>
                  <a:pt x="392482" y="148335"/>
                </a:cubicBezTo>
                <a:cubicBezTo>
                  <a:pt x="392482" y="202321"/>
                  <a:pt x="348572" y="246242"/>
                  <a:pt x="294587" y="246242"/>
                </a:cubicBezTo>
                <a:lnTo>
                  <a:pt x="76528" y="246242"/>
                </a:lnTo>
                <a:cubicBezTo>
                  <a:pt x="34332" y="246242"/>
                  <a:pt x="0" y="211910"/>
                  <a:pt x="0" y="169714"/>
                </a:cubicBezTo>
                <a:close/>
                <a:moveTo>
                  <a:pt x="278860" y="101811"/>
                </a:moveTo>
                <a:lnTo>
                  <a:pt x="258836" y="108553"/>
                </a:lnTo>
                <a:lnTo>
                  <a:pt x="249322" y="89693"/>
                </a:lnTo>
                <a:cubicBezTo>
                  <a:pt x="236579" y="64431"/>
                  <a:pt x="211126" y="48746"/>
                  <a:pt x="182879" y="48746"/>
                </a:cubicBezTo>
                <a:cubicBezTo>
                  <a:pt x="143181" y="48746"/>
                  <a:pt x="110542" y="79777"/>
                  <a:pt x="108595" y="119401"/>
                </a:cubicBezTo>
                <a:lnTo>
                  <a:pt x="107272" y="146303"/>
                </a:lnTo>
                <a:lnTo>
                  <a:pt x="80623" y="142292"/>
                </a:lnTo>
                <a:cubicBezTo>
                  <a:pt x="79290" y="142091"/>
                  <a:pt x="77925" y="141943"/>
                  <a:pt x="76528" y="141943"/>
                </a:cubicBezTo>
                <a:cubicBezTo>
                  <a:pt x="61213" y="141943"/>
                  <a:pt x="48746" y="154400"/>
                  <a:pt x="48746" y="169714"/>
                </a:cubicBezTo>
                <a:cubicBezTo>
                  <a:pt x="48746" y="185038"/>
                  <a:pt x="61213" y="197506"/>
                  <a:pt x="76528" y="197506"/>
                </a:cubicBezTo>
                <a:lnTo>
                  <a:pt x="294587" y="197506"/>
                </a:lnTo>
                <a:cubicBezTo>
                  <a:pt x="321690" y="197506"/>
                  <a:pt x="343746" y="175450"/>
                  <a:pt x="343746" y="148335"/>
                </a:cubicBezTo>
                <a:cubicBezTo>
                  <a:pt x="343746" y="121232"/>
                  <a:pt x="321690" y="99176"/>
                  <a:pt x="294587" y="99176"/>
                </a:cubicBezTo>
                <a:cubicBezTo>
                  <a:pt x="289327" y="99176"/>
                  <a:pt x="284035" y="100054"/>
                  <a:pt x="278860" y="10181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533" tIns="45767" rIns="91533" bIns="45767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0" name="Google Shape;40;p3"/>
          <p:cNvSpPr/>
          <p:nvPr/>
        </p:nvSpPr>
        <p:spPr>
          <a:xfrm>
            <a:off x="4846083" y="6159073"/>
            <a:ext cx="340877" cy="214569"/>
          </a:xfrm>
          <a:custGeom>
            <a:avLst/>
            <a:gdLst/>
            <a:ahLst/>
            <a:cxnLst/>
            <a:rect l="l" t="t" r="r" b="b"/>
            <a:pathLst>
              <a:path w="340878" h="213857" extrusionOk="0">
                <a:moveTo>
                  <a:pt x="0" y="147383"/>
                </a:moveTo>
                <a:cubicBezTo>
                  <a:pt x="0" y="114702"/>
                  <a:pt x="23706" y="87460"/>
                  <a:pt x="54821" y="81957"/>
                </a:cubicBezTo>
                <a:cubicBezTo>
                  <a:pt x="66082" y="34692"/>
                  <a:pt x="108510" y="0"/>
                  <a:pt x="158834" y="0"/>
                </a:cubicBezTo>
                <a:cubicBezTo>
                  <a:pt x="193749" y="0"/>
                  <a:pt x="225710" y="16668"/>
                  <a:pt x="245617" y="44428"/>
                </a:cubicBezTo>
                <a:cubicBezTo>
                  <a:pt x="249015" y="44005"/>
                  <a:pt x="252423" y="43793"/>
                  <a:pt x="255852" y="43793"/>
                </a:cubicBezTo>
                <a:cubicBezTo>
                  <a:pt x="302736" y="43793"/>
                  <a:pt x="340878" y="81946"/>
                  <a:pt x="340878" y="128820"/>
                </a:cubicBezTo>
                <a:cubicBezTo>
                  <a:pt x="340878" y="175704"/>
                  <a:pt x="302736" y="213857"/>
                  <a:pt x="255852" y="213857"/>
                </a:cubicBezTo>
                <a:lnTo>
                  <a:pt x="66463" y="213857"/>
                </a:lnTo>
                <a:cubicBezTo>
                  <a:pt x="29813" y="213857"/>
                  <a:pt x="0" y="184033"/>
                  <a:pt x="0" y="147383"/>
                </a:cubicBezTo>
                <a:close/>
                <a:moveTo>
                  <a:pt x="242188" y="88413"/>
                </a:moveTo>
                <a:lnTo>
                  <a:pt x="224800" y="94276"/>
                </a:lnTo>
                <a:lnTo>
                  <a:pt x="216534" y="77893"/>
                </a:lnTo>
                <a:cubicBezTo>
                  <a:pt x="205464" y="55954"/>
                  <a:pt x="183356" y="42333"/>
                  <a:pt x="158834" y="42333"/>
                </a:cubicBezTo>
                <a:cubicBezTo>
                  <a:pt x="124354" y="42333"/>
                  <a:pt x="96011" y="69278"/>
                  <a:pt x="94318" y="103684"/>
                </a:cubicBezTo>
                <a:lnTo>
                  <a:pt x="93165" y="127052"/>
                </a:lnTo>
                <a:lnTo>
                  <a:pt x="70019" y="123570"/>
                </a:lnTo>
                <a:cubicBezTo>
                  <a:pt x="68865" y="123401"/>
                  <a:pt x="67680" y="123264"/>
                  <a:pt x="66463" y="123264"/>
                </a:cubicBezTo>
                <a:cubicBezTo>
                  <a:pt x="53160" y="123264"/>
                  <a:pt x="42333" y="134080"/>
                  <a:pt x="42333" y="147383"/>
                </a:cubicBezTo>
                <a:cubicBezTo>
                  <a:pt x="42333" y="160697"/>
                  <a:pt x="53160" y="171524"/>
                  <a:pt x="66463" y="171524"/>
                </a:cubicBezTo>
                <a:lnTo>
                  <a:pt x="255852" y="171524"/>
                </a:lnTo>
                <a:cubicBezTo>
                  <a:pt x="279389" y="171524"/>
                  <a:pt x="298545" y="152368"/>
                  <a:pt x="298545" y="128820"/>
                </a:cubicBezTo>
                <a:cubicBezTo>
                  <a:pt x="298545" y="105282"/>
                  <a:pt x="279389" y="86127"/>
                  <a:pt x="255852" y="86127"/>
                </a:cubicBezTo>
                <a:cubicBezTo>
                  <a:pt x="251280" y="86127"/>
                  <a:pt x="246686" y="86889"/>
                  <a:pt x="242188" y="8841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533" tIns="45767" rIns="91533" bIns="45767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F1274F-AEBE-41F7-9AC6-4F59CBCC9747}"/>
              </a:ext>
            </a:extLst>
          </p:cNvPr>
          <p:cNvSpPr txBox="1"/>
          <p:nvPr userDrawn="1"/>
        </p:nvSpPr>
        <p:spPr>
          <a:xfrm>
            <a:off x="9393799" y="115578"/>
            <a:ext cx="27382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vi-VN" sz="4800" b="1" i="0" u="none" strike="noStrike" kern="0" cap="none" spc="0" normalizeH="0" baseline="0" noProof="0" dirty="0">
                <a:ln w="1016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cs typeface="Arial"/>
                <a:sym typeface="Arial"/>
              </a:rPr>
              <a:t>CHỦ ĐỀ 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49FDBB5-A5A6-4316-8393-3F5017974D4E}"/>
              </a:ext>
            </a:extLst>
          </p:cNvPr>
          <p:cNvSpPr txBox="1"/>
          <p:nvPr userDrawn="1"/>
        </p:nvSpPr>
        <p:spPr>
          <a:xfrm>
            <a:off x="8680017" y="848207"/>
            <a:ext cx="42257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vi-VN" sz="7200" b="1" i="0" u="none" strike="noStrike" kern="0" cap="none" spc="0" normalizeH="0" baseline="0" noProof="0" dirty="0">
                <a:ln w="1016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cs typeface="Arial"/>
                <a:sym typeface="Arial"/>
              </a:rPr>
              <a:t>QUÊ HƯƠNG EM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32BE6A57-6C0B-4A18-A1E6-77ABFCD091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565" y="1478407"/>
            <a:ext cx="6096315" cy="5264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Google Shape;28;p3">
            <a:extLst>
              <a:ext uri="{FF2B5EF4-FFF2-40B4-BE49-F238E27FC236}">
                <a16:creationId xmlns:a16="http://schemas.microsoft.com/office/drawing/2014/main" id="{CE1FEF7C-A608-465F-872F-2E82D0183C7F}"/>
              </a:ext>
            </a:extLst>
          </p:cNvPr>
          <p:cNvSpPr/>
          <p:nvPr userDrawn="1"/>
        </p:nvSpPr>
        <p:spPr>
          <a:xfrm>
            <a:off x="222521" y="1482254"/>
            <a:ext cx="269028" cy="269913"/>
          </a:xfrm>
          <a:custGeom>
            <a:avLst/>
            <a:gdLst/>
            <a:ahLst/>
            <a:cxnLst/>
            <a:rect l="l" t="t" r="r" b="b"/>
            <a:pathLst>
              <a:path w="269028" h="269017" extrusionOk="0">
                <a:moveTo>
                  <a:pt x="41190" y="93323"/>
                </a:moveTo>
                <a:lnTo>
                  <a:pt x="93323" y="93323"/>
                </a:lnTo>
                <a:lnTo>
                  <a:pt x="93323" y="41190"/>
                </a:lnTo>
                <a:cubicBezTo>
                  <a:pt x="93323" y="18436"/>
                  <a:pt x="111770" y="0"/>
                  <a:pt x="134514" y="0"/>
                </a:cubicBezTo>
                <a:cubicBezTo>
                  <a:pt x="157257" y="0"/>
                  <a:pt x="175704" y="18436"/>
                  <a:pt x="175704" y="41190"/>
                </a:cubicBezTo>
                <a:lnTo>
                  <a:pt x="175704" y="93323"/>
                </a:lnTo>
                <a:lnTo>
                  <a:pt x="227837" y="93323"/>
                </a:lnTo>
                <a:cubicBezTo>
                  <a:pt x="250581" y="93323"/>
                  <a:pt x="269028" y="111759"/>
                  <a:pt x="269028" y="134514"/>
                </a:cubicBezTo>
                <a:cubicBezTo>
                  <a:pt x="269028" y="157268"/>
                  <a:pt x="250581" y="175704"/>
                  <a:pt x="227837" y="175704"/>
                </a:cubicBezTo>
                <a:lnTo>
                  <a:pt x="175704" y="175704"/>
                </a:lnTo>
                <a:lnTo>
                  <a:pt x="175704" y="227816"/>
                </a:lnTo>
                <a:cubicBezTo>
                  <a:pt x="175704" y="250581"/>
                  <a:pt x="157257" y="269017"/>
                  <a:pt x="134514" y="269017"/>
                </a:cubicBezTo>
                <a:cubicBezTo>
                  <a:pt x="111770" y="269017"/>
                  <a:pt x="93323" y="250581"/>
                  <a:pt x="93323" y="227816"/>
                </a:cubicBezTo>
                <a:lnTo>
                  <a:pt x="93323" y="175704"/>
                </a:lnTo>
                <a:lnTo>
                  <a:pt x="41190" y="175704"/>
                </a:lnTo>
                <a:cubicBezTo>
                  <a:pt x="18446" y="175704"/>
                  <a:pt x="0" y="157268"/>
                  <a:pt x="0" y="134514"/>
                </a:cubicBezTo>
                <a:cubicBezTo>
                  <a:pt x="0" y="111759"/>
                  <a:pt x="18446" y="93323"/>
                  <a:pt x="41190" y="93323"/>
                </a:cubicBezTo>
                <a:close/>
              </a:path>
            </a:pathLst>
          </a:cu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spcFirstLastPara="1" wrap="square" lIns="91533" tIns="45767" rIns="91533" bIns="45767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0" name="Google Shape;31;p3">
            <a:extLst>
              <a:ext uri="{FF2B5EF4-FFF2-40B4-BE49-F238E27FC236}">
                <a16:creationId xmlns:a16="http://schemas.microsoft.com/office/drawing/2014/main" id="{8B9286E6-3564-422A-81A0-228AF960DCAF}"/>
              </a:ext>
            </a:extLst>
          </p:cNvPr>
          <p:cNvSpPr/>
          <p:nvPr userDrawn="1"/>
        </p:nvSpPr>
        <p:spPr>
          <a:xfrm>
            <a:off x="2886979" y="546337"/>
            <a:ext cx="269028" cy="269913"/>
          </a:xfrm>
          <a:custGeom>
            <a:avLst/>
            <a:gdLst/>
            <a:ahLst/>
            <a:cxnLst/>
            <a:rect l="l" t="t" r="r" b="b"/>
            <a:pathLst>
              <a:path w="269028" h="269017" extrusionOk="0">
                <a:moveTo>
                  <a:pt x="227837" y="93323"/>
                </a:moveTo>
                <a:lnTo>
                  <a:pt x="175704" y="93323"/>
                </a:lnTo>
                <a:lnTo>
                  <a:pt x="175704" y="41190"/>
                </a:lnTo>
                <a:cubicBezTo>
                  <a:pt x="175704" y="18436"/>
                  <a:pt x="157257" y="0"/>
                  <a:pt x="134514" y="0"/>
                </a:cubicBezTo>
                <a:cubicBezTo>
                  <a:pt x="111770" y="0"/>
                  <a:pt x="93323" y="18436"/>
                  <a:pt x="93323" y="41190"/>
                </a:cubicBezTo>
                <a:lnTo>
                  <a:pt x="93323" y="93323"/>
                </a:lnTo>
                <a:lnTo>
                  <a:pt x="41190" y="93323"/>
                </a:lnTo>
                <a:cubicBezTo>
                  <a:pt x="18446" y="93323"/>
                  <a:pt x="0" y="111759"/>
                  <a:pt x="0" y="134514"/>
                </a:cubicBezTo>
                <a:cubicBezTo>
                  <a:pt x="0" y="157268"/>
                  <a:pt x="18446" y="175704"/>
                  <a:pt x="41190" y="175704"/>
                </a:cubicBezTo>
                <a:lnTo>
                  <a:pt x="93323" y="175704"/>
                </a:lnTo>
                <a:lnTo>
                  <a:pt x="93323" y="227827"/>
                </a:lnTo>
                <a:cubicBezTo>
                  <a:pt x="93323" y="250581"/>
                  <a:pt x="111770" y="269017"/>
                  <a:pt x="134514" y="269017"/>
                </a:cubicBezTo>
                <a:cubicBezTo>
                  <a:pt x="157257" y="269017"/>
                  <a:pt x="175704" y="250581"/>
                  <a:pt x="175704" y="227827"/>
                </a:cubicBezTo>
                <a:lnTo>
                  <a:pt x="175704" y="175704"/>
                </a:lnTo>
                <a:lnTo>
                  <a:pt x="227837" y="175704"/>
                </a:lnTo>
                <a:cubicBezTo>
                  <a:pt x="250570" y="175704"/>
                  <a:pt x="269028" y="157268"/>
                  <a:pt x="269028" y="134514"/>
                </a:cubicBezTo>
                <a:cubicBezTo>
                  <a:pt x="269028" y="111759"/>
                  <a:pt x="250570" y="93323"/>
                  <a:pt x="227837" y="93323"/>
                </a:cubicBezTo>
                <a:close/>
              </a:path>
            </a:pathLst>
          </a:cu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spcFirstLastPara="1" wrap="square" lIns="91533" tIns="45767" rIns="91533" bIns="45767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2" name="Google Shape;32;p3">
            <a:extLst>
              <a:ext uri="{FF2B5EF4-FFF2-40B4-BE49-F238E27FC236}">
                <a16:creationId xmlns:a16="http://schemas.microsoft.com/office/drawing/2014/main" id="{2E373646-138F-4174-B5DC-CB02BCF86D7C}"/>
              </a:ext>
            </a:extLst>
          </p:cNvPr>
          <p:cNvSpPr/>
          <p:nvPr userDrawn="1"/>
        </p:nvSpPr>
        <p:spPr>
          <a:xfrm>
            <a:off x="6945786" y="546337"/>
            <a:ext cx="269028" cy="269913"/>
          </a:xfrm>
          <a:custGeom>
            <a:avLst/>
            <a:gdLst/>
            <a:ahLst/>
            <a:cxnLst/>
            <a:rect l="l" t="t" r="r" b="b"/>
            <a:pathLst>
              <a:path w="269028" h="269017" extrusionOk="0">
                <a:moveTo>
                  <a:pt x="227837" y="93323"/>
                </a:moveTo>
                <a:lnTo>
                  <a:pt x="175704" y="93323"/>
                </a:lnTo>
                <a:lnTo>
                  <a:pt x="175704" y="41190"/>
                </a:lnTo>
                <a:cubicBezTo>
                  <a:pt x="175704" y="18436"/>
                  <a:pt x="157257" y="0"/>
                  <a:pt x="134514" y="0"/>
                </a:cubicBezTo>
                <a:cubicBezTo>
                  <a:pt x="111770" y="0"/>
                  <a:pt x="93323" y="18436"/>
                  <a:pt x="93323" y="41190"/>
                </a:cubicBezTo>
                <a:lnTo>
                  <a:pt x="93323" y="93323"/>
                </a:lnTo>
                <a:lnTo>
                  <a:pt x="41190" y="93323"/>
                </a:lnTo>
                <a:cubicBezTo>
                  <a:pt x="18446" y="93323"/>
                  <a:pt x="0" y="111759"/>
                  <a:pt x="0" y="134514"/>
                </a:cubicBezTo>
                <a:cubicBezTo>
                  <a:pt x="0" y="157268"/>
                  <a:pt x="18446" y="175704"/>
                  <a:pt x="41190" y="175704"/>
                </a:cubicBezTo>
                <a:lnTo>
                  <a:pt x="93323" y="175704"/>
                </a:lnTo>
                <a:lnTo>
                  <a:pt x="93323" y="227827"/>
                </a:lnTo>
                <a:cubicBezTo>
                  <a:pt x="93323" y="250581"/>
                  <a:pt x="111770" y="269017"/>
                  <a:pt x="134514" y="269017"/>
                </a:cubicBezTo>
                <a:cubicBezTo>
                  <a:pt x="157257" y="269017"/>
                  <a:pt x="175704" y="250581"/>
                  <a:pt x="175704" y="227827"/>
                </a:cubicBezTo>
                <a:lnTo>
                  <a:pt x="175704" y="175704"/>
                </a:lnTo>
                <a:lnTo>
                  <a:pt x="227837" y="175704"/>
                </a:lnTo>
                <a:cubicBezTo>
                  <a:pt x="250581" y="175704"/>
                  <a:pt x="269028" y="157268"/>
                  <a:pt x="269028" y="134514"/>
                </a:cubicBezTo>
                <a:cubicBezTo>
                  <a:pt x="269028" y="111759"/>
                  <a:pt x="250581" y="93323"/>
                  <a:pt x="227837" y="93323"/>
                </a:cubicBezTo>
                <a:close/>
              </a:path>
            </a:pathLst>
          </a:cu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spcFirstLastPara="1" wrap="square" lIns="91533" tIns="45767" rIns="91533" bIns="45767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3" name="Google Shape;33;p3">
            <a:extLst>
              <a:ext uri="{FF2B5EF4-FFF2-40B4-BE49-F238E27FC236}">
                <a16:creationId xmlns:a16="http://schemas.microsoft.com/office/drawing/2014/main" id="{BAFBCB57-75BE-4E7E-AACA-A67F31E6AAAE}"/>
              </a:ext>
            </a:extLst>
          </p:cNvPr>
          <p:cNvSpPr/>
          <p:nvPr userDrawn="1"/>
        </p:nvSpPr>
        <p:spPr>
          <a:xfrm>
            <a:off x="476872" y="4295305"/>
            <a:ext cx="340877" cy="214569"/>
          </a:xfrm>
          <a:custGeom>
            <a:avLst/>
            <a:gdLst/>
            <a:ahLst/>
            <a:cxnLst/>
            <a:rect l="l" t="t" r="r" b="b"/>
            <a:pathLst>
              <a:path w="340878" h="213857" extrusionOk="0">
                <a:moveTo>
                  <a:pt x="0" y="147383"/>
                </a:moveTo>
                <a:cubicBezTo>
                  <a:pt x="0" y="114702"/>
                  <a:pt x="23706" y="87460"/>
                  <a:pt x="54821" y="81957"/>
                </a:cubicBezTo>
                <a:cubicBezTo>
                  <a:pt x="66082" y="34692"/>
                  <a:pt x="108510" y="0"/>
                  <a:pt x="158834" y="0"/>
                </a:cubicBezTo>
                <a:cubicBezTo>
                  <a:pt x="193749" y="0"/>
                  <a:pt x="225710" y="16668"/>
                  <a:pt x="245617" y="44428"/>
                </a:cubicBezTo>
                <a:cubicBezTo>
                  <a:pt x="249015" y="44005"/>
                  <a:pt x="252423" y="43793"/>
                  <a:pt x="255852" y="43793"/>
                </a:cubicBezTo>
                <a:cubicBezTo>
                  <a:pt x="302736" y="43793"/>
                  <a:pt x="340878" y="81946"/>
                  <a:pt x="340878" y="128820"/>
                </a:cubicBezTo>
                <a:cubicBezTo>
                  <a:pt x="340878" y="175704"/>
                  <a:pt x="302736" y="213857"/>
                  <a:pt x="255852" y="213857"/>
                </a:cubicBezTo>
                <a:lnTo>
                  <a:pt x="66463" y="213857"/>
                </a:lnTo>
                <a:cubicBezTo>
                  <a:pt x="29813" y="213857"/>
                  <a:pt x="0" y="184033"/>
                  <a:pt x="0" y="147383"/>
                </a:cubicBezTo>
                <a:close/>
                <a:moveTo>
                  <a:pt x="242188" y="88413"/>
                </a:moveTo>
                <a:lnTo>
                  <a:pt x="224800" y="94276"/>
                </a:lnTo>
                <a:lnTo>
                  <a:pt x="216534" y="77893"/>
                </a:lnTo>
                <a:cubicBezTo>
                  <a:pt x="205464" y="55954"/>
                  <a:pt x="183356" y="42333"/>
                  <a:pt x="158834" y="42333"/>
                </a:cubicBezTo>
                <a:cubicBezTo>
                  <a:pt x="124354" y="42333"/>
                  <a:pt x="96011" y="69278"/>
                  <a:pt x="94318" y="103684"/>
                </a:cubicBezTo>
                <a:lnTo>
                  <a:pt x="93165" y="127052"/>
                </a:lnTo>
                <a:lnTo>
                  <a:pt x="70019" y="123570"/>
                </a:lnTo>
                <a:cubicBezTo>
                  <a:pt x="68865" y="123401"/>
                  <a:pt x="67680" y="123264"/>
                  <a:pt x="66463" y="123264"/>
                </a:cubicBezTo>
                <a:cubicBezTo>
                  <a:pt x="53160" y="123264"/>
                  <a:pt x="42333" y="134080"/>
                  <a:pt x="42333" y="147383"/>
                </a:cubicBezTo>
                <a:cubicBezTo>
                  <a:pt x="42333" y="160697"/>
                  <a:pt x="53160" y="171524"/>
                  <a:pt x="66463" y="171524"/>
                </a:cubicBezTo>
                <a:lnTo>
                  <a:pt x="255852" y="171524"/>
                </a:lnTo>
                <a:cubicBezTo>
                  <a:pt x="279389" y="171524"/>
                  <a:pt x="298545" y="152368"/>
                  <a:pt x="298545" y="128820"/>
                </a:cubicBezTo>
                <a:cubicBezTo>
                  <a:pt x="298545" y="105282"/>
                  <a:pt x="279389" y="86127"/>
                  <a:pt x="255852" y="86127"/>
                </a:cubicBezTo>
                <a:cubicBezTo>
                  <a:pt x="251280" y="86127"/>
                  <a:pt x="246686" y="86889"/>
                  <a:pt x="242188" y="88413"/>
                </a:cubicBezTo>
                <a:close/>
              </a:path>
            </a:pathLst>
          </a:cu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spcFirstLastPara="1" wrap="square" lIns="91533" tIns="45767" rIns="91533" bIns="45767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4" name="Google Shape;36;p3">
            <a:extLst>
              <a:ext uri="{FF2B5EF4-FFF2-40B4-BE49-F238E27FC236}">
                <a16:creationId xmlns:a16="http://schemas.microsoft.com/office/drawing/2014/main" id="{2B950039-EE59-4687-A35C-612053A19A03}"/>
              </a:ext>
            </a:extLst>
          </p:cNvPr>
          <p:cNvSpPr/>
          <p:nvPr userDrawn="1"/>
        </p:nvSpPr>
        <p:spPr>
          <a:xfrm>
            <a:off x="3714427" y="103878"/>
            <a:ext cx="584325" cy="367828"/>
          </a:xfrm>
          <a:custGeom>
            <a:avLst/>
            <a:gdLst/>
            <a:ahLst/>
            <a:cxnLst/>
            <a:rect l="l" t="t" r="r" b="b"/>
            <a:pathLst>
              <a:path w="584326" h="366606" extrusionOk="0">
                <a:moveTo>
                  <a:pt x="0" y="220842"/>
                </a:moveTo>
                <a:cubicBezTo>
                  <a:pt x="0" y="140483"/>
                  <a:pt x="65404" y="75088"/>
                  <a:pt x="145764" y="75088"/>
                </a:cubicBezTo>
                <a:cubicBezTo>
                  <a:pt x="151627" y="75088"/>
                  <a:pt x="157469" y="75437"/>
                  <a:pt x="163300" y="76168"/>
                </a:cubicBezTo>
                <a:cubicBezTo>
                  <a:pt x="197410" y="28596"/>
                  <a:pt x="252190" y="0"/>
                  <a:pt x="312049" y="0"/>
                </a:cubicBezTo>
                <a:cubicBezTo>
                  <a:pt x="398335" y="0"/>
                  <a:pt x="471042" y="59478"/>
                  <a:pt x="490336" y="140493"/>
                </a:cubicBezTo>
                <a:cubicBezTo>
                  <a:pt x="543686" y="149955"/>
                  <a:pt x="584326" y="196659"/>
                  <a:pt x="584326" y="252666"/>
                </a:cubicBezTo>
                <a:cubicBezTo>
                  <a:pt x="584326" y="315489"/>
                  <a:pt x="533209" y="366606"/>
                  <a:pt x="470386" y="366606"/>
                </a:cubicBezTo>
                <a:lnTo>
                  <a:pt x="145764" y="366606"/>
                </a:lnTo>
                <a:cubicBezTo>
                  <a:pt x="65404" y="366606"/>
                  <a:pt x="0" y="301212"/>
                  <a:pt x="0" y="220842"/>
                </a:cubicBezTo>
                <a:close/>
                <a:moveTo>
                  <a:pt x="464311" y="211846"/>
                </a:moveTo>
                <a:lnTo>
                  <a:pt x="424624" y="217826"/>
                </a:lnTo>
                <a:lnTo>
                  <a:pt x="422645" y="177757"/>
                </a:lnTo>
                <a:cubicBezTo>
                  <a:pt x="419756" y="118776"/>
                  <a:pt x="371178" y="72569"/>
                  <a:pt x="312049" y="72569"/>
                </a:cubicBezTo>
                <a:cubicBezTo>
                  <a:pt x="270012" y="72569"/>
                  <a:pt x="232113" y="95916"/>
                  <a:pt x="213158" y="133519"/>
                </a:cubicBezTo>
                <a:lnTo>
                  <a:pt x="198987" y="161596"/>
                </a:lnTo>
                <a:lnTo>
                  <a:pt x="169185" y="151574"/>
                </a:lnTo>
                <a:cubicBezTo>
                  <a:pt x="161459" y="148970"/>
                  <a:pt x="153574" y="147658"/>
                  <a:pt x="145764" y="147658"/>
                </a:cubicBezTo>
                <a:cubicBezTo>
                  <a:pt x="105399" y="147658"/>
                  <a:pt x="72569" y="180488"/>
                  <a:pt x="72569" y="220842"/>
                </a:cubicBezTo>
                <a:cubicBezTo>
                  <a:pt x="72569" y="261207"/>
                  <a:pt x="105399" y="294036"/>
                  <a:pt x="145764" y="294036"/>
                </a:cubicBezTo>
                <a:lnTo>
                  <a:pt x="470386" y="294036"/>
                </a:lnTo>
                <a:cubicBezTo>
                  <a:pt x="493204" y="294036"/>
                  <a:pt x="511757" y="275484"/>
                  <a:pt x="511757" y="252666"/>
                </a:cubicBezTo>
                <a:cubicBezTo>
                  <a:pt x="511757" y="229859"/>
                  <a:pt x="493204" y="211317"/>
                  <a:pt x="470386" y="211317"/>
                </a:cubicBezTo>
                <a:cubicBezTo>
                  <a:pt x="468312" y="211317"/>
                  <a:pt x="466291" y="211539"/>
                  <a:pt x="464311" y="211846"/>
                </a:cubicBezTo>
                <a:close/>
              </a:path>
            </a:pathLst>
          </a:cu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spcFirstLastPara="1" wrap="square" lIns="91533" tIns="45767" rIns="91533" bIns="45767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7" name="Google Shape;39;p3">
            <a:extLst>
              <a:ext uri="{FF2B5EF4-FFF2-40B4-BE49-F238E27FC236}">
                <a16:creationId xmlns:a16="http://schemas.microsoft.com/office/drawing/2014/main" id="{679E8608-4B1D-4040-98D9-863C35FBD356}"/>
              </a:ext>
            </a:extLst>
          </p:cNvPr>
          <p:cNvSpPr/>
          <p:nvPr userDrawn="1"/>
        </p:nvSpPr>
        <p:spPr>
          <a:xfrm>
            <a:off x="1035449" y="6024116"/>
            <a:ext cx="269028" cy="269913"/>
          </a:xfrm>
          <a:custGeom>
            <a:avLst/>
            <a:gdLst/>
            <a:ahLst/>
            <a:cxnLst/>
            <a:rect l="l" t="t" r="r" b="b"/>
            <a:pathLst>
              <a:path w="269028" h="269017" extrusionOk="0">
                <a:moveTo>
                  <a:pt x="227837" y="93323"/>
                </a:moveTo>
                <a:lnTo>
                  <a:pt x="175704" y="93323"/>
                </a:lnTo>
                <a:lnTo>
                  <a:pt x="175704" y="41190"/>
                </a:lnTo>
                <a:cubicBezTo>
                  <a:pt x="175704" y="18436"/>
                  <a:pt x="157257" y="0"/>
                  <a:pt x="134514" y="0"/>
                </a:cubicBezTo>
                <a:cubicBezTo>
                  <a:pt x="111770" y="0"/>
                  <a:pt x="93323" y="18436"/>
                  <a:pt x="93323" y="41190"/>
                </a:cubicBezTo>
                <a:lnTo>
                  <a:pt x="93323" y="93323"/>
                </a:lnTo>
                <a:lnTo>
                  <a:pt x="41190" y="93323"/>
                </a:lnTo>
                <a:cubicBezTo>
                  <a:pt x="18446" y="93323"/>
                  <a:pt x="0" y="111759"/>
                  <a:pt x="0" y="134514"/>
                </a:cubicBezTo>
                <a:cubicBezTo>
                  <a:pt x="0" y="157268"/>
                  <a:pt x="18446" y="175704"/>
                  <a:pt x="41190" y="175704"/>
                </a:cubicBezTo>
                <a:lnTo>
                  <a:pt x="93323" y="175704"/>
                </a:lnTo>
                <a:lnTo>
                  <a:pt x="93323" y="227827"/>
                </a:lnTo>
                <a:cubicBezTo>
                  <a:pt x="93323" y="250581"/>
                  <a:pt x="111770" y="269017"/>
                  <a:pt x="134514" y="269017"/>
                </a:cubicBezTo>
                <a:cubicBezTo>
                  <a:pt x="157257" y="269017"/>
                  <a:pt x="175704" y="250581"/>
                  <a:pt x="175704" y="227827"/>
                </a:cubicBezTo>
                <a:lnTo>
                  <a:pt x="175704" y="175704"/>
                </a:lnTo>
                <a:lnTo>
                  <a:pt x="227837" y="175704"/>
                </a:lnTo>
                <a:cubicBezTo>
                  <a:pt x="250581" y="175704"/>
                  <a:pt x="269028" y="157268"/>
                  <a:pt x="269028" y="134514"/>
                </a:cubicBezTo>
                <a:cubicBezTo>
                  <a:pt x="269028" y="111759"/>
                  <a:pt x="250581" y="93323"/>
                  <a:pt x="227837" y="93323"/>
                </a:cubicBezTo>
                <a:close/>
              </a:path>
            </a:pathLst>
          </a:cu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spcFirstLastPara="1" wrap="square" lIns="91533" tIns="45767" rIns="91533" bIns="45767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0A80D99-9069-4588-88B1-CEE0DE893D97}"/>
              </a:ext>
            </a:extLst>
          </p:cNvPr>
          <p:cNvSpPr txBox="1"/>
          <p:nvPr userDrawn="1"/>
        </p:nvSpPr>
        <p:spPr>
          <a:xfrm>
            <a:off x="9651537" y="6415315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2"/>
                </a:solidFill>
              </a:rPr>
              <a:t>FeistyForwarders_0968120672</a:t>
            </a:r>
          </a:p>
        </p:txBody>
      </p:sp>
    </p:spTree>
    <p:extLst>
      <p:ext uri="{BB962C8B-B14F-4D97-AF65-F5344CB8AC3E}">
        <p14:creationId xmlns:p14="http://schemas.microsoft.com/office/powerpoint/2010/main" val="495386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Title slide">
    <p:bg>
      <p:bgPr>
        <a:solidFill>
          <a:schemeClr val="bg1">
            <a:lumMod val="60000"/>
            <a:lumOff val="40000"/>
          </a:schemeClr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452A164-8E52-4B2A-822E-00B7542127E8}"/>
              </a:ext>
            </a:extLst>
          </p:cNvPr>
          <p:cNvSpPr/>
          <p:nvPr userDrawn="1"/>
        </p:nvSpPr>
        <p:spPr>
          <a:xfrm>
            <a:off x="257578" y="211820"/>
            <a:ext cx="11690680" cy="6413884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>
            <a:glow rad="1270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vi-VN" sz="1867" b="0" i="0" u="none" strike="noStrike" kern="0" cap="none" spc="0" normalizeH="0" baseline="0" noProof="0">
              <a:ln>
                <a:noFill/>
              </a:ln>
              <a:solidFill>
                <a:srgbClr val="F7D538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89FEB59-9F1B-409C-837D-E20FF8DA4D5B}"/>
              </a:ext>
            </a:extLst>
          </p:cNvPr>
          <p:cNvSpPr txBox="1"/>
          <p:nvPr userDrawn="1"/>
        </p:nvSpPr>
        <p:spPr>
          <a:xfrm>
            <a:off x="9651537" y="6415315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2"/>
                </a:solidFill>
              </a:rPr>
              <a:t>FeistyForwarders_0968120672</a:t>
            </a:r>
          </a:p>
        </p:txBody>
      </p:sp>
    </p:spTree>
    <p:extLst>
      <p:ext uri="{BB962C8B-B14F-4D97-AF65-F5344CB8AC3E}">
        <p14:creationId xmlns:p14="http://schemas.microsoft.com/office/powerpoint/2010/main" val="3176355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594578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 spd="slow"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7528BB-C807-4990-B2CC-745F75C402D8}"/>
              </a:ext>
            </a:extLst>
          </p:cNvPr>
          <p:cNvSpPr txBox="1"/>
          <p:nvPr/>
        </p:nvSpPr>
        <p:spPr>
          <a:xfrm>
            <a:off x="217714" y="0"/>
            <a:ext cx="18341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5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BÀI 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Cookies"/>
                <a:ea typeface="+mn-ea"/>
                <a:cs typeface="+mn-cs"/>
              </a:rPr>
              <a:t>2</a:t>
            </a:r>
            <a:endParaRPr kumimoji="0" lang="vi-VN" sz="5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2CCE00-87BF-467B-8434-A2908FE0B412}"/>
              </a:ext>
            </a:extLst>
          </p:cNvPr>
          <p:cNvSpPr txBox="1"/>
          <p:nvPr/>
        </p:nvSpPr>
        <p:spPr>
          <a:xfrm>
            <a:off x="58057" y="2046515"/>
            <a:ext cx="478971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Cookies"/>
                <a:ea typeface="+mn-ea"/>
                <a:cs typeface="+mn-cs"/>
              </a:rPr>
              <a:t>EM </a:t>
            </a: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Cookies"/>
                <a:ea typeface="+mn-ea"/>
                <a:cs typeface="+mn-cs"/>
              </a:rPr>
              <a:t>YÊU QUÊ HƯƠNG</a:t>
            </a:r>
            <a:endParaRPr kumimoji="0" lang="vi-VN" sz="6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5112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28A1BE0-E469-4869-8417-DE9B9EC6F2B4}"/>
              </a:ext>
            </a:extLst>
          </p:cNvPr>
          <p:cNvGrpSpPr/>
          <p:nvPr/>
        </p:nvGrpSpPr>
        <p:grpSpPr>
          <a:xfrm>
            <a:off x="309388" y="254280"/>
            <a:ext cx="2677424" cy="1274454"/>
            <a:chOff x="479771" y="4186500"/>
            <a:chExt cx="2677424" cy="1274454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8A137115-0E6C-4EB8-9AFF-E91DFB9C91F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79771" y="4186500"/>
              <a:ext cx="2677424" cy="1274454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9733AAB-E5E3-46A1-9F4E-0452DF37F2DF}"/>
                </a:ext>
              </a:extLst>
            </p:cNvPr>
            <p:cNvSpPr txBox="1"/>
            <p:nvPr/>
          </p:nvSpPr>
          <p:spPr>
            <a:xfrm>
              <a:off x="1148949" y="4550361"/>
              <a:ext cx="179728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VẬN DỤNG</a:t>
              </a:r>
            </a:p>
          </p:txBody>
        </p:sp>
      </p:grpSp>
      <p:pic>
        <p:nvPicPr>
          <p:cNvPr id="9" name="Picture 8" descr="Screen Clipping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70" r="10366"/>
          <a:stretch/>
        </p:blipFill>
        <p:spPr>
          <a:xfrm>
            <a:off x="228599" y="2637897"/>
            <a:ext cx="11747377" cy="3965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38503" y="477953"/>
            <a:ext cx="9137473" cy="102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Chia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sẻ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với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các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bạn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những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việc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đã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sẽ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làm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để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thể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hiện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tình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yêu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quê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hương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A2CF9D">
                  <a:lumMod val="5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7185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28A1BE0-E469-4869-8417-DE9B9EC6F2B4}"/>
              </a:ext>
            </a:extLst>
          </p:cNvPr>
          <p:cNvGrpSpPr/>
          <p:nvPr/>
        </p:nvGrpSpPr>
        <p:grpSpPr>
          <a:xfrm>
            <a:off x="309388" y="254280"/>
            <a:ext cx="2677424" cy="1274454"/>
            <a:chOff x="479771" y="4186500"/>
            <a:chExt cx="2677424" cy="1274454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8A137115-0E6C-4EB8-9AFF-E91DFB9C91F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79771" y="4186500"/>
              <a:ext cx="2677424" cy="1274454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9733AAB-E5E3-46A1-9F4E-0452DF37F2DF}"/>
                </a:ext>
              </a:extLst>
            </p:cNvPr>
            <p:cNvSpPr txBox="1"/>
            <p:nvPr/>
          </p:nvSpPr>
          <p:spPr>
            <a:xfrm>
              <a:off x="1148949" y="4550361"/>
              <a:ext cx="179728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VẬN DỤNG</a:t>
              </a:r>
            </a:p>
          </p:txBody>
        </p:sp>
      </p:grpSp>
      <p:pic>
        <p:nvPicPr>
          <p:cNvPr id="9" name="Picture 8" descr="Screen Clipping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70" r="10366"/>
          <a:stretch/>
        </p:blipFill>
        <p:spPr>
          <a:xfrm>
            <a:off x="228599" y="2692400"/>
            <a:ext cx="11747377" cy="3965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38503" y="477953"/>
            <a:ext cx="9137473" cy="1514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Em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cùng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các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bạn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thực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hiện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những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việc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làm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thể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hiện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tình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yêu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đối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với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quê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hương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(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dọn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vệ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sinh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chăm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sóc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cây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giúp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đỡ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gia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đình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người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có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công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ở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quê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hương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2CF9D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2243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28A1BE0-E469-4869-8417-DE9B9EC6F2B4}"/>
              </a:ext>
            </a:extLst>
          </p:cNvPr>
          <p:cNvGrpSpPr/>
          <p:nvPr/>
        </p:nvGrpSpPr>
        <p:grpSpPr>
          <a:xfrm>
            <a:off x="309388" y="254280"/>
            <a:ext cx="2677424" cy="1274454"/>
            <a:chOff x="479771" y="4186500"/>
            <a:chExt cx="2677424" cy="1274454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8A137115-0E6C-4EB8-9AFF-E91DFB9C91F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79771" y="4186500"/>
              <a:ext cx="2677424" cy="1274454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9733AAB-E5E3-46A1-9F4E-0452DF37F2DF}"/>
                </a:ext>
              </a:extLst>
            </p:cNvPr>
            <p:cNvSpPr txBox="1"/>
            <p:nvPr/>
          </p:nvSpPr>
          <p:spPr>
            <a:xfrm>
              <a:off x="1148949" y="4550361"/>
              <a:ext cx="179728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VẬN DỤNG</a:t>
              </a:r>
            </a:p>
          </p:txBody>
        </p:sp>
      </p:grpSp>
      <p:pic>
        <p:nvPicPr>
          <p:cNvPr id="9" name="Picture 8" descr="Screen Clipping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70" r="10366"/>
          <a:stretch/>
        </p:blipFill>
        <p:spPr>
          <a:xfrm>
            <a:off x="228599" y="2692400"/>
            <a:ext cx="11747377" cy="396582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4A511E3-4881-42AD-B0CE-07C1FEB218AB}"/>
              </a:ext>
            </a:extLst>
          </p:cNvPr>
          <p:cNvSpPr txBox="1"/>
          <p:nvPr/>
        </p:nvSpPr>
        <p:spPr>
          <a:xfrm>
            <a:off x="5887357" y="1332140"/>
            <a:ext cx="478971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>
                <a:solidFill>
                  <a:srgbClr val="002060"/>
                </a:solidFill>
                <a:latin typeface="UTM Cookies"/>
              </a:rPr>
              <a:t>THÔNG ĐIỆP</a:t>
            </a:r>
            <a:endParaRPr kumimoji="0" lang="vi-VN" sz="6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2316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te Sticker by Slidesgo">
  <a:themeElements>
    <a:clrScheme name="Simple Light">
      <a:dk1>
        <a:srgbClr val="EA4F46"/>
      </a:dk1>
      <a:lt1>
        <a:srgbClr val="F7D538"/>
      </a:lt1>
      <a:dk2>
        <a:srgbClr val="472C18"/>
      </a:dk2>
      <a:lt2>
        <a:srgbClr val="B2DEEE"/>
      </a:lt2>
      <a:accent1>
        <a:srgbClr val="A2CF9D"/>
      </a:accent1>
      <a:accent2>
        <a:srgbClr val="FFFFFF"/>
      </a:accent2>
      <a:accent3>
        <a:srgbClr val="EF786D"/>
      </a:accent3>
      <a:accent4>
        <a:srgbClr val="7A4934"/>
      </a:accent4>
      <a:accent5>
        <a:srgbClr val="D43733"/>
      </a:accent5>
      <a:accent6>
        <a:srgbClr val="D3AC09"/>
      </a:accent6>
      <a:hlink>
        <a:srgbClr val="F7D538"/>
      </a:hlink>
      <a:folHlink>
        <a:srgbClr val="0097A7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71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UTM Cookies</vt:lpstr>
      <vt:lpstr>Cute Sticker by Slidesgo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 Minh</dc:creator>
  <cp:lastModifiedBy>User</cp:lastModifiedBy>
  <cp:revision>2</cp:revision>
  <dcterms:created xsi:type="dcterms:W3CDTF">2021-09-02T03:53:52Z</dcterms:created>
  <dcterms:modified xsi:type="dcterms:W3CDTF">2022-10-09T10:31:12Z</dcterms:modified>
</cp:coreProperties>
</file>