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59" r:id="rId5"/>
    <p:sldId id="258" r:id="rId6"/>
    <p:sldId id="260" r:id="rId7"/>
    <p:sldId id="261" r:id="rId8"/>
    <p:sldId id="262" r:id="rId9"/>
    <p:sldId id="263" r:id="rId10"/>
    <p:sldId id="285" r:id="rId11"/>
    <p:sldId id="286" r:id="rId12"/>
    <p:sldId id="265" r:id="rId13"/>
    <p:sldId id="275" r:id="rId14"/>
    <p:sldId id="280" r:id="rId15"/>
    <p:sldId id="282" r:id="rId16"/>
    <p:sldId id="268" r:id="rId17"/>
    <p:sldId id="271" r:id="rId18"/>
    <p:sldId id="284" r:id="rId19"/>
    <p:sldId id="272" r:id="rId20"/>
    <p:sldId id="269" r:id="rId21"/>
    <p:sldId id="283" r:id="rId22"/>
    <p:sldId id="273" r:id="rId23"/>
    <p:sldId id="287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Ciel Cadena" panose="020B0604020202020204" charset="0"/>
      <p:bold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CC"/>
    <a:srgbClr val="003300"/>
    <a:srgbClr val="FF3300"/>
    <a:srgbClr val="FF9966"/>
    <a:srgbClr val="000099"/>
    <a:srgbClr val="BF2174"/>
    <a:srgbClr val="FF0000"/>
    <a:srgbClr val="009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5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3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01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1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0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3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6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7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1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8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41151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356724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2748439" cy="3790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3873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-9909"/>
            <a:ext cx="44725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8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2"/>
            <a:ext cx="6102334" cy="34325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1"/>
            <a:ext cx="4571999" cy="203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9" y="1347615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30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2249566" y="415592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imvanhkhuyen-Dangcapnhat_333z (mp3cut.net)">
            <a:hlinkClick r:id="" action="ppaction://media"/>
            <a:extLst>
              <a:ext uri="{FF2B5EF4-FFF2-40B4-BE49-F238E27FC236}">
                <a16:creationId xmlns:a16="http://schemas.microsoft.com/office/drawing/2014/main" id="{66BC7AA0-8575-4D43-A2F5-6536A704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498108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3" y="1203599"/>
            <a:ext cx="6179577" cy="3628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1"/>
            <a:ext cx="5219700" cy="1708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3" y="1175098"/>
            <a:ext cx="6179577" cy="3628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9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60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6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8"/>
            <a:ext cx="2984768" cy="19236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7" y="1339832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55608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1585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3" y="162763"/>
            <a:ext cx="1920125" cy="608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71440"/>
            <a:ext cx="2520280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59439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314</Words>
  <Application>Microsoft Office PowerPoint</Application>
  <PresentationFormat>On-screen Show (16:9)</PresentationFormat>
  <Paragraphs>45</Paragraphs>
  <Slides>21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Times New Roman</vt:lpstr>
      <vt:lpstr>iCiel Cadena</vt:lpstr>
      <vt:lpstr>Arial</vt:lpstr>
      <vt:lpstr>Calibri</vt:lpstr>
      <vt:lpstr>Lato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Mrs Quynh</cp:lastModifiedBy>
  <cp:revision>49</cp:revision>
  <dcterms:created xsi:type="dcterms:W3CDTF">2020-04-29T11:34:14Z</dcterms:created>
  <dcterms:modified xsi:type="dcterms:W3CDTF">2022-10-18T15:08:20Z</dcterms:modified>
</cp:coreProperties>
</file>