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61" r:id="rId4"/>
    <p:sldId id="262" r:id="rId5"/>
    <p:sldId id="263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764"/>
    <a:srgbClr val="FBBE07"/>
    <a:srgbClr val="FEE350"/>
    <a:srgbClr val="CA7DAC"/>
    <a:srgbClr val="EB53B8"/>
    <a:srgbClr val="BF217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15E22-A233-4DAE-8C4D-33557DF97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CA706-86E2-4D9F-9D9C-AF8ADAE7E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6D806-B912-4600-B635-EE003BEC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ED5E3-BE06-4720-98D5-78022541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A6A3C-32DF-46D0-8F99-3A8B007D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0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94E8-6273-4329-85A8-1A2311E2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63197-EFC9-400D-87BC-EE669B701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DE1BC-EA71-4465-948B-CFC8C5D5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B3D90-AFAB-46E2-A6B3-68D50FA1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5AC2F-6752-4602-9252-30A79C51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2468FF-9F88-4C59-9C8D-73ADCC4B1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79D74-CB0C-410D-AE75-0B0D68AA2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E61F9-6820-41FA-988F-1485B444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B0966-2C38-4F7A-BFEC-77DD023C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17BE1-FCAD-4D29-BD42-18A124FB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4E54-F88C-432A-A3A6-26F854EF9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07970-4BDF-415F-A7AF-21B1DAE94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60C33-EB42-417A-81A2-42F9464A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4E68D-7648-4711-B8B8-CFAB77CA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89273-6AB8-435B-883D-6EDDCB72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0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7EFE-AF88-48D2-BEFF-1F45E03B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0EC10-DE46-4754-8CA2-1B8C7F12C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E7915-512B-433E-B384-C2EE41F1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D150C-BBF0-40D3-8786-95DA3523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29F0C-2463-4516-89D7-3107EFE0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5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6F5-AA51-4A47-81A0-14798574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EC4DC-7BAE-440A-B825-27E01F30C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937F5-C6F2-4C0D-935B-0BC91C26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908E3-5E30-4E33-BBB3-C294449D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3C8CB-F893-4676-BF2B-72A441D5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C58B4-F0DE-406C-8624-CD5910BC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4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AB98-FECF-4CE4-961A-916DFC6D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6931A-E343-4A49-AC58-3F08431AA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4D470-D583-4710-AA9E-1B35681E2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5C880-7E60-4D5E-8062-06C126966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186019-D3C9-45C5-ABFD-A9C2609B1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1C54C-AAD4-46E3-9A9B-46DA56C1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96D3F8-F0C1-4898-8DE1-5D51A9A2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50576-6DC9-4952-A156-3DFADBF3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8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E12B-892C-41F4-A5D1-80FB5A5A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A5104A-B60F-4E93-927F-C28E49B8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375DC-B3CF-4A66-B3E1-02F8132D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C87F5-EF05-4B20-81D9-3AA6971A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8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08869-6027-4A78-934E-D1971A7A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3F2C81-0A41-41F8-B381-739B1D27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C2C0D-76F6-4DC8-AD7C-39EC320C9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5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127B-2428-4315-B25E-D4EE40532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78B00-389C-4F27-AE2B-0FEE3D79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400DE-8580-4DF3-9EDA-F6912FD37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5AC67-2868-4B7C-816A-AEABFEA0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84F89-14D7-4A78-A4A0-F212CFC37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39F3D-EF43-4C3F-AB17-D57EFB8C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C14C-C356-46C0-8E20-966DD3FB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13E9D-E662-4834-956E-EDFA649AF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9E3FC-1AC9-424D-B1D1-C90121F85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ACE80-9C45-408A-935E-BA0A111B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6EE09-17FB-41B4-8BC0-F33F3E0A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6DE20-D5DC-4445-96B7-0A7A5FDF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2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E35C9-D13A-431D-93ED-64205855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EC6AA-921B-45FF-A005-386E02F3E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2A050-90B8-4726-93AA-A4E35C4DD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3915B-09C7-4D4E-91D3-A93A7290994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9B261-9F45-4D88-8C3F-DAABA2CA0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135E8-6A8C-48F9-BE43-C993CDC77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9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DAC28F2-D38E-44D0-A1ED-2BC7BB7477BB}"/>
              </a:ext>
            </a:extLst>
          </p:cNvPr>
          <p:cNvGrpSpPr/>
          <p:nvPr/>
        </p:nvGrpSpPr>
        <p:grpSpPr>
          <a:xfrm>
            <a:off x="24765" y="-27968"/>
            <a:ext cx="11967366" cy="6885969"/>
            <a:chOff x="24765" y="-27968"/>
            <a:chExt cx="11967366" cy="68859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F12779-3F19-4309-9515-3F2AD9EBA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2649" y="-27968"/>
              <a:ext cx="8409482" cy="361061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1D49B4-96A5-41E8-A434-0BCC320371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043" t="21421" r="13732" b="15410"/>
            <a:stretch/>
          </p:blipFill>
          <p:spPr>
            <a:xfrm>
              <a:off x="24765" y="1828801"/>
              <a:ext cx="2593298" cy="50292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B1261C1-1F1B-4645-A68A-4692E203284A}"/>
              </a:ext>
            </a:extLst>
          </p:cNvPr>
          <p:cNvSpPr txBox="1"/>
          <p:nvPr/>
        </p:nvSpPr>
        <p:spPr>
          <a:xfrm>
            <a:off x="4468532" y="2345203"/>
            <a:ext cx="7593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Quan </a:t>
            </a:r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</a:t>
            </a:r>
            <a:endParaRPr lang="en-US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B23E05-7268-4FA8-9B24-C7FEE7F06B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9785" y="4192900"/>
            <a:ext cx="3542120" cy="140037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9CBC46C-40D8-45C6-8F18-79B5FF5F9D38}"/>
              </a:ext>
            </a:extLst>
          </p:cNvPr>
          <p:cNvGrpSpPr/>
          <p:nvPr/>
        </p:nvGrpSpPr>
        <p:grpSpPr>
          <a:xfrm>
            <a:off x="4327042" y="1353270"/>
            <a:ext cx="1654580" cy="996506"/>
            <a:chOff x="3165205" y="3582649"/>
            <a:chExt cx="1654580" cy="996506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66EF8810-0A87-4D9F-B495-CE2733E153E2}"/>
                </a:ext>
              </a:extLst>
            </p:cNvPr>
            <p:cNvSpPr/>
            <p:nvPr/>
          </p:nvSpPr>
          <p:spPr>
            <a:xfrm>
              <a:off x="3582649" y="3757520"/>
              <a:ext cx="1237136" cy="821635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CA7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44B764"/>
                  </a:solidFill>
                  <a:latin typeface="Arial-SGK-TV" pitchFamily="2" charset="0"/>
                  <a:cs typeface="Arial-SGK-TV" pitchFamily="2" charset="0"/>
                </a:rPr>
                <a:t>7</a:t>
              </a:r>
            </a:p>
          </p:txBody>
        </p:sp>
        <p:sp>
          <p:nvSpPr>
            <p:cNvPr id="6" name="Sun 5">
              <a:extLst>
                <a:ext uri="{FF2B5EF4-FFF2-40B4-BE49-F238E27FC236}">
                  <a16:creationId xmlns:a16="http://schemas.microsoft.com/office/drawing/2014/main" id="{91E66E4A-E9C3-436B-BC95-B5E24456B3AA}"/>
                </a:ext>
              </a:extLst>
            </p:cNvPr>
            <p:cNvSpPr/>
            <p:nvPr/>
          </p:nvSpPr>
          <p:spPr>
            <a:xfrm>
              <a:off x="3165205" y="3582649"/>
              <a:ext cx="834887" cy="821635"/>
            </a:xfrm>
            <a:prstGeom prst="sun">
              <a:avLst/>
            </a:prstGeom>
            <a:solidFill>
              <a:srgbClr val="FEE350"/>
            </a:solidFill>
            <a:ln>
              <a:solidFill>
                <a:srgbClr val="FBB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WordArt 9">
            <a:extLst>
              <a:ext uri="{FF2B5EF4-FFF2-40B4-BE49-F238E27FC236}">
                <a16:creationId xmlns:a16="http://schemas.microsoft.com/office/drawing/2014/main" id="{BCBB414F-328C-4808-9AE3-40AB038401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46244" y="684055"/>
            <a:ext cx="6034087" cy="3396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BỒ ĐỀ</a:t>
            </a:r>
            <a:endParaRPr lang="en-US" sz="3600" b="1" kern="10" dirty="0"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9">
            <a:extLst>
              <a:ext uri="{FF2B5EF4-FFF2-40B4-BE49-F238E27FC236}">
                <a16:creationId xmlns:a16="http://schemas.microsoft.com/office/drawing/2014/main" id="{36C66D76-0736-43C8-AD32-D8D449971C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58087" y="123636"/>
            <a:ext cx="7010400" cy="4442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</p:txBody>
      </p:sp>
      <p:sp>
        <p:nvSpPr>
          <p:cNvPr id="9" name="WordArt 15">
            <a:extLst>
              <a:ext uri="{FF2B5EF4-FFF2-40B4-BE49-F238E27FC236}">
                <a16:creationId xmlns:a16="http://schemas.microsoft.com/office/drawing/2014/main" id="{71C08B3A-C1A7-44B0-B70B-738F736A52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53176" y="1168743"/>
            <a:ext cx="5867400" cy="600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ĐẠO ĐỨC– LỚP 1</a:t>
            </a:r>
          </a:p>
        </p:txBody>
      </p:sp>
    </p:spTree>
    <p:extLst>
      <p:ext uri="{BB962C8B-B14F-4D97-AF65-F5344CB8AC3E}">
        <p14:creationId xmlns:p14="http://schemas.microsoft.com/office/powerpoint/2010/main" val="7504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03AB0-1364-4045-86E5-48EF9715D1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19" y="0"/>
            <a:ext cx="3029373" cy="1379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113F58-6084-4384-824B-E80D4291BB77}"/>
              </a:ext>
            </a:extLst>
          </p:cNvPr>
          <p:cNvSpPr txBox="1"/>
          <p:nvPr/>
        </p:nvSpPr>
        <p:spPr>
          <a:xfrm flipH="1">
            <a:off x="299803" y="1379095"/>
            <a:ext cx="1247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dưới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58711-2326-4617-9945-A2B5D1079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19" y="2056797"/>
            <a:ext cx="5787863" cy="4153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18EA6-7AB6-401F-B064-942C72FEFC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"/>
          <a:stretch/>
        </p:blipFill>
        <p:spPr>
          <a:xfrm>
            <a:off x="6279219" y="2056797"/>
            <a:ext cx="5612978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0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92C613-F0E9-4E69-941D-FC2D730F2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833" y="2375941"/>
            <a:ext cx="5601482" cy="3904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4F4F22-765A-4E0A-AC6E-915277FD3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85" y="2308486"/>
            <a:ext cx="5073264" cy="3972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6D00EB-BD39-4314-9D05-94A525C066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19" y="0"/>
            <a:ext cx="3029373" cy="13790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778033-1DCB-4795-B9CD-9F3C29B9DF00}"/>
              </a:ext>
            </a:extLst>
          </p:cNvPr>
          <p:cNvSpPr txBox="1"/>
          <p:nvPr/>
        </p:nvSpPr>
        <p:spPr>
          <a:xfrm flipH="1">
            <a:off x="299803" y="1379095"/>
            <a:ext cx="1247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dưới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23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5BFBDC-D6D7-481A-AD14-91A849CCC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120" y="2083633"/>
            <a:ext cx="6685613" cy="4354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5D5468-9ED6-4BC4-91F9-42693C8AAF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19" y="0"/>
            <a:ext cx="3029373" cy="1379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F7654D-ED54-4E5D-8835-8B1C5C1FDDD6}"/>
              </a:ext>
            </a:extLst>
          </p:cNvPr>
          <p:cNvSpPr txBox="1"/>
          <p:nvPr/>
        </p:nvSpPr>
        <p:spPr>
          <a:xfrm flipH="1">
            <a:off x="299803" y="1379095"/>
            <a:ext cx="1247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dưới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33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E955A6-4608-47BD-BE66-15F218B863B6}"/>
              </a:ext>
            </a:extLst>
          </p:cNvPr>
          <p:cNvGrpSpPr/>
          <p:nvPr/>
        </p:nvGrpSpPr>
        <p:grpSpPr>
          <a:xfrm>
            <a:off x="214860" y="149111"/>
            <a:ext cx="5241560" cy="6559776"/>
            <a:chOff x="214860" y="149111"/>
            <a:chExt cx="5241560" cy="65597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778CBB-7F28-4080-96CD-770A214B0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3672" y="1768838"/>
              <a:ext cx="3432748" cy="49400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D68127-4A5E-4291-A287-C27E70FE1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860" y="149111"/>
              <a:ext cx="3029373" cy="1379095"/>
            </a:xfrm>
            <a:prstGeom prst="rect">
              <a:avLst/>
            </a:prstGeom>
          </p:spPr>
        </p:pic>
      </p:grp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22796AF-D3A9-4F45-8077-EE41A04860D8}"/>
              </a:ext>
            </a:extLst>
          </p:cNvPr>
          <p:cNvSpPr/>
          <p:nvPr/>
        </p:nvSpPr>
        <p:spPr>
          <a:xfrm>
            <a:off x="6220918" y="1528206"/>
            <a:ext cx="4542020" cy="1559767"/>
          </a:xfrm>
          <a:prstGeom prst="wedgeRoundRectCallout">
            <a:avLst>
              <a:gd name="adj1" fmla="val -60208"/>
              <a:gd name="adj2" fmla="val 71324"/>
              <a:gd name="adj3" fmla="val 16667"/>
            </a:avLst>
          </a:prstGeom>
          <a:solidFill>
            <a:schemeClr val="bg1"/>
          </a:solidFill>
          <a:ln w="28575">
            <a:solidFill>
              <a:srgbClr val="BF21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9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049317-234C-40C8-AE98-E41823E4EE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991" y="-149902"/>
            <a:ext cx="3715268" cy="1581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E7E732-D670-4488-B9AF-4CD06D06A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016" y="1543985"/>
            <a:ext cx="9473784" cy="50217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225FB-88B6-4440-8070-22B39BD0C0D3}"/>
              </a:ext>
            </a:extLst>
          </p:cNvPr>
          <p:cNvSpPr txBox="1"/>
          <p:nvPr/>
        </p:nvSpPr>
        <p:spPr>
          <a:xfrm>
            <a:off x="3852472" y="498297"/>
            <a:ext cx="797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khuyên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dành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158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34D5DF-3B00-46BB-BD32-A984C078E8BB}"/>
              </a:ext>
            </a:extLst>
          </p:cNvPr>
          <p:cNvSpPr txBox="1"/>
          <p:nvPr/>
        </p:nvSpPr>
        <p:spPr>
          <a:xfrm>
            <a:off x="131266" y="1792552"/>
            <a:ext cx="12072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354C8-2CDB-4D40-B965-C273859C8D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42" y="127458"/>
            <a:ext cx="3715268" cy="1581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24FEE-6481-4DFE-A11B-B44EB33B6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572" y="2571674"/>
            <a:ext cx="6687483" cy="4180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7D10D1-E741-4659-A8EC-F8AAB961B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566" y="2544397"/>
            <a:ext cx="6687480" cy="4147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E37365-893E-4103-93B3-4B09F59B3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572" y="2583090"/>
            <a:ext cx="6687482" cy="41474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0A43BF-015C-481E-93E3-D43BB6F50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570" y="2561324"/>
            <a:ext cx="6687481" cy="41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A43580-16EA-4A8F-B90F-B9827AE19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59174"/>
            <a:ext cx="4527030" cy="55988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BA6DC3-7DDA-4142-9949-EE22BB8C029D}"/>
              </a:ext>
            </a:extLst>
          </p:cNvPr>
          <p:cNvSpPr txBox="1"/>
          <p:nvPr/>
        </p:nvSpPr>
        <p:spPr>
          <a:xfrm flipH="1">
            <a:off x="4227225" y="2228671"/>
            <a:ext cx="811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Quan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hiếu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cháu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2572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139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Win10Pro</dc:creator>
  <cp:lastModifiedBy>Mrs Quynh</cp:lastModifiedBy>
  <cp:revision>35</cp:revision>
  <dcterms:created xsi:type="dcterms:W3CDTF">2020-08-13T07:04:19Z</dcterms:created>
  <dcterms:modified xsi:type="dcterms:W3CDTF">2022-10-18T15:38:29Z</dcterms:modified>
</cp:coreProperties>
</file>