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75" r:id="rId12"/>
    <p:sldId id="264" r:id="rId13"/>
    <p:sldId id="26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0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81</Words>
  <Application>Microsoft Office PowerPoint</Application>
  <PresentationFormat>On-screen Show (4:3)</PresentationFormat>
  <Paragraphs>16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Ariston</vt:lpstr>
      <vt:lpstr>Calibri</vt:lpstr>
      <vt:lpstr>Calibri Light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Mrs Quynh</cp:lastModifiedBy>
  <cp:revision>20</cp:revision>
  <dcterms:created xsi:type="dcterms:W3CDTF">2020-08-19T02:20:57Z</dcterms:created>
  <dcterms:modified xsi:type="dcterms:W3CDTF">2022-10-18T15:34:05Z</dcterms:modified>
</cp:coreProperties>
</file>