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57" r:id="rId4"/>
    <p:sldId id="258" r:id="rId5"/>
    <p:sldId id="259" r:id="rId6"/>
    <p:sldId id="261" r:id="rId7"/>
    <p:sldId id="260" r:id="rId8"/>
    <p:sldId id="262" r:id="rId9"/>
    <p:sldId id="277" r:id="rId10"/>
    <p:sldId id="280" r:id="rId11"/>
    <p:sldId id="275" r:id="rId12"/>
    <p:sldId id="264" r:id="rId13"/>
    <p:sldId id="269" r:id="rId14"/>
    <p:sldId id="276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D0A"/>
    <a:srgbClr val="80008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75" autoAdjust="0"/>
  </p:normalViewPr>
  <p:slideViewPr>
    <p:cSldViewPr>
      <p:cViewPr varScale="1">
        <p:scale>
          <a:sx n="76" d="100"/>
          <a:sy n="76" d="100"/>
        </p:scale>
        <p:origin x="14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DD9B-7EF8-4B07-AE92-78FAD8696B3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984D9-5E50-44A2-A40F-F47CCB38F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8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45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9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4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6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98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2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80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6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2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62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33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0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8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8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13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5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2B3FE-8C9B-4A29-842F-4D798D8C94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09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DB6FC-8B5A-49E2-BB71-B165F1F8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39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6E830-E516-4A42-B078-2187DAF76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210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BACD2-43A0-429D-8F9E-73619BEC42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39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97154-3812-44BC-947E-341FA29205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18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6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72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D20ED-B10B-40D0-B3E0-E4A117FDA8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60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59279-A010-47EC-B208-17A0C2B167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962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36340-CD10-434A-AD8A-A36531D595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138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6EACB-9893-46C3-A996-4767F4393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8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1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8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7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7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8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C4474-BF3F-4455-A3C9-7EACFADC902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8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39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3.gif"/><Relationship Id="rId12" Type="http://schemas.openxmlformats.org/officeDocument/2006/relationships/image" Target="../media/image18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audio" Target="../media/audio1.wav"/><Relationship Id="rId9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92" y="2438400"/>
            <a:ext cx="8534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TỰ NHIÊN VÀ XÃ HỘI</a:t>
            </a:r>
          </a:p>
          <a:p>
            <a:pPr algn="ctr"/>
            <a:r>
              <a:rPr lang="en-US" sz="5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LỚP HỌC CỦA EM</a:t>
            </a:r>
          </a:p>
          <a:p>
            <a:pPr algn="ctr"/>
            <a:r>
              <a:rPr lang="en-US" sz="5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3" name="WordArt 9">
            <a:extLst>
              <a:ext uri="{FF2B5EF4-FFF2-40B4-BE49-F238E27FC236}">
                <a16:creationId xmlns:a16="http://schemas.microsoft.com/office/drawing/2014/main" id="{6F544DE5-7AD2-4635-B264-DD33E7C107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1219201"/>
            <a:ext cx="5867400" cy="6350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</p:txBody>
      </p:sp>
      <p:sp>
        <p:nvSpPr>
          <p:cNvPr id="4" name="WordArt 9">
            <a:extLst>
              <a:ext uri="{FF2B5EF4-FFF2-40B4-BE49-F238E27FC236}">
                <a16:creationId xmlns:a16="http://schemas.microsoft.com/office/drawing/2014/main" id="{EE94C08C-B510-47B4-8BBD-53CE5B350B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07709" y="1854275"/>
            <a:ext cx="4778891" cy="4317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BỒ ĐỀ</a:t>
            </a:r>
            <a:endParaRPr lang="en-US" sz="3600" b="1" kern="1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03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87473" b="47325"/>
          <a:stretch/>
        </p:blipFill>
        <p:spPr bwMode="auto">
          <a:xfrm>
            <a:off x="13448" y="685801"/>
            <a:ext cx="79753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810982" y="819091"/>
            <a:ext cx="8333017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Giới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thiệu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với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bạn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về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các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thành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viên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trong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lớp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8" t="44769" r="33823" b="21750"/>
          <a:stretch/>
        </p:blipFill>
        <p:spPr>
          <a:xfrm>
            <a:off x="810983" y="2073876"/>
            <a:ext cx="7467600" cy="4248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020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2" y="1905006"/>
            <a:ext cx="4571999" cy="27103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91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Callout 8"/>
          <p:cNvSpPr/>
          <p:nvPr/>
        </p:nvSpPr>
        <p:spPr>
          <a:xfrm>
            <a:off x="-152400" y="756450"/>
            <a:ext cx="9448800" cy="297734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hãy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kể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một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hoạt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ở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lớp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tình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cảm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dành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cho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bạn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thầy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cô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giáo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như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thế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SGK-TV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Arial-SGK-TV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77" y="-52778"/>
            <a:ext cx="1905000" cy="1129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8" y="373379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5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 descr="Purple mesh"/>
          <p:cNvSpPr>
            <a:spLocks noChangeArrowheads="1" noChangeShapeType="1" noTextEdit="1"/>
          </p:cNvSpPr>
          <p:nvPr/>
        </p:nvSpPr>
        <p:spPr bwMode="auto">
          <a:xfrm>
            <a:off x="2133600" y="2286000"/>
            <a:ext cx="4343400" cy="3048000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0842108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Bài học kết thúc. Cảm ơn các con</a:t>
            </a:r>
            <a:r>
              <a:rPr lang="en-US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vi-VN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 . </a:t>
            </a:r>
            <a:endParaRPr lang="en-US" sz="3600" kern="1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10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08206"/>
            <a:ext cx="5219700" cy="227786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51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43" y="193219"/>
            <a:ext cx="1744657" cy="73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13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7" y="1905004"/>
            <a:ext cx="4014184" cy="286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6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44B12D-B77E-4DEC-A98A-9376EEB47AE0}"/>
              </a:ext>
            </a:extLst>
          </p:cNvPr>
          <p:cNvSpPr txBox="1"/>
          <p:nvPr/>
        </p:nvSpPr>
        <p:spPr>
          <a:xfrm>
            <a:off x="1828800" y="601153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Hoạt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em.Nhiệm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vụ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mỗi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4" b="8432"/>
          <a:stretch/>
        </p:blipFill>
        <p:spPr>
          <a:xfrm>
            <a:off x="997677" y="1586636"/>
            <a:ext cx="7536723" cy="5042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12963"/>
            <a:ext cx="1295400" cy="92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6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1" y="-48962"/>
            <a:ext cx="1295400" cy="9238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7" b="46667"/>
          <a:stretch/>
        </p:blipFill>
        <p:spPr>
          <a:xfrm>
            <a:off x="325243" y="874889"/>
            <a:ext cx="8666357" cy="5309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3026" r="268" b="6777"/>
          <a:stretch/>
        </p:blipFill>
        <p:spPr>
          <a:xfrm>
            <a:off x="115945" y="874890"/>
            <a:ext cx="9084951" cy="5309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62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44B12D-B77E-4DEC-A98A-9376EEB47AE0}"/>
              </a:ext>
            </a:extLst>
          </p:cNvPr>
          <p:cNvSpPr txBox="1"/>
          <p:nvPr/>
        </p:nvSpPr>
        <p:spPr>
          <a:xfrm>
            <a:off x="1524000" y="601153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Hoạt</a:t>
            </a:r>
            <a:r>
              <a:rPr lang="en-US" sz="2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2: Ở </a:t>
            </a:r>
            <a:r>
              <a:rPr lang="en-US" sz="2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lớp</a:t>
            </a:r>
            <a:r>
              <a:rPr lang="en-US" sz="2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tham</a:t>
            </a:r>
            <a:r>
              <a:rPr lang="en-US" sz="2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gia</a:t>
            </a:r>
            <a:r>
              <a:rPr lang="en-US" sz="2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hoạt</a:t>
            </a:r>
            <a:r>
              <a:rPr lang="en-US" sz="2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2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? </a:t>
            </a:r>
            <a:r>
              <a:rPr lang="en-US" sz="2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hoạt</a:t>
            </a:r>
            <a:r>
              <a:rPr lang="en-US" sz="2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nhất</a:t>
            </a:r>
            <a:r>
              <a:rPr lang="en-US" sz="2800" b="1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12963"/>
            <a:ext cx="1295400" cy="9238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1961496"/>
            <a:ext cx="9144000" cy="4134504"/>
            <a:chOff x="0" y="1961496"/>
            <a:chExt cx="9144000" cy="41345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76" t="24106" r="23823" b="20181"/>
            <a:stretch/>
          </p:blipFill>
          <p:spPr>
            <a:xfrm>
              <a:off x="0" y="1961496"/>
              <a:ext cx="4572000" cy="413450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2">
                  <a:lumMod val="20000"/>
                  <a:lumOff val="8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59" t="26459" r="19998" b="24629"/>
            <a:stretch/>
          </p:blipFill>
          <p:spPr>
            <a:xfrm>
              <a:off x="4572000" y="1986148"/>
              <a:ext cx="4572000" cy="410985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2">
                  <a:lumMod val="20000"/>
                  <a:lumOff val="8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87551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uongdongl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FFFF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Ariston"/>
                <a:cs typeface="Arial" charset="0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6"/>
                <a:srcRect/>
                <a:stretch>
                  <a:fillRect/>
                </a:stretch>
              </a:blipFill>
              <a:latin typeface="Ariston"/>
              <a:cs typeface="Arial" charset="0"/>
            </a:endParaRPr>
          </a:p>
        </p:txBody>
      </p:sp>
      <p:pic>
        <p:nvPicPr>
          <p:cNvPr id="18436" name="Picture 6" descr="th_5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th_5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18444" name="Picture 10" descr="Animate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1" descr="Animate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12" descr="Animate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3" descr="Animate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Em Yêu Trường E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9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49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87473" b="47325"/>
          <a:stretch/>
        </p:blipFill>
        <p:spPr bwMode="auto">
          <a:xfrm>
            <a:off x="1981200" y="1944485"/>
            <a:ext cx="1828800" cy="244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32412" y="2752111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914677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137</Words>
  <Application>Microsoft Office PowerPoint</Application>
  <PresentationFormat>On-screen Show (4:3)</PresentationFormat>
  <Paragraphs>20</Paragraphs>
  <Slides>13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Arial-SGK-TV</vt:lpstr>
      <vt:lpstr>Ariston</vt:lpstr>
      <vt:lpstr>Calibri</vt:lpstr>
      <vt:lpstr>Calibri Light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dvbnagfngajg</dc:title>
  <dc:creator>PC</dc:creator>
  <cp:lastModifiedBy>Mrs Quynh</cp:lastModifiedBy>
  <cp:revision>39</cp:revision>
  <dcterms:created xsi:type="dcterms:W3CDTF">2020-08-19T02:20:57Z</dcterms:created>
  <dcterms:modified xsi:type="dcterms:W3CDTF">2022-10-18T15:32:10Z</dcterms:modified>
</cp:coreProperties>
</file>