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  <p:sldId id="258" r:id="rId7"/>
    <p:sldId id="259" r:id="rId8"/>
    <p:sldId id="272" r:id="rId9"/>
    <p:sldId id="260" r:id="rId10"/>
    <p:sldId id="261" r:id="rId11"/>
    <p:sldId id="262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4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F798-9DFF-4E3A-A8D2-A78C78DC6B9D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2377439"/>
            <a:ext cx="9144000" cy="1058573"/>
          </a:xfrm>
        </p:spPr>
        <p:txBody>
          <a:bodyPr>
            <a:normAutofit/>
          </a:bodyPr>
          <a:lstStyle/>
          <a:p>
            <a:r>
              <a:rPr lang="en-US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54" y="3704287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8389" y="5172891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7909" y="287383"/>
            <a:ext cx="10659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3200" b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BỒ ĐỀ</a:t>
            </a:r>
          </a:p>
        </p:txBody>
      </p:sp>
    </p:spTree>
    <p:extLst>
      <p:ext uri="{BB962C8B-B14F-4D97-AF65-F5344CB8AC3E}">
        <p14:creationId xmlns:p14="http://schemas.microsoft.com/office/powerpoint/2010/main" val="181154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Cốc nào có nhiều hạt sen nhất?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1" y="2337246"/>
            <a:ext cx="10268715" cy="356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9819955" y="526556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437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Cốc nào có ít hạt sen nhất?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2" y="2302800"/>
            <a:ext cx="10197538" cy="349034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99430" y="518042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04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4217" cy="7623659"/>
          </a:xfrm>
        </p:spPr>
      </p:pic>
    </p:spTree>
    <p:extLst>
      <p:ext uri="{BB962C8B-B14F-4D97-AF65-F5344CB8AC3E}">
        <p14:creationId xmlns:p14="http://schemas.microsoft.com/office/powerpoint/2010/main" val="1772463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5334000"/>
            <a:ext cx="9144000" cy="1524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9144000 w 9144000"/>
              <a:gd name="connsiteY2" fmla="*/ 292608 h 1892808"/>
              <a:gd name="connsiteX3" fmla="*/ 9144000 w 9144000"/>
              <a:gd name="connsiteY3" fmla="*/ 1892808 h 1892808"/>
              <a:gd name="connsiteX4" fmla="*/ 0 w 9144000"/>
              <a:gd name="connsiteY4" fmla="*/ 1892808 h 1892808"/>
              <a:gd name="connsiteX5" fmla="*/ 0 w 9144000"/>
              <a:gd name="connsiteY5" fmla="*/ 292608 h 1892808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6419088 w 9144000"/>
              <a:gd name="connsiteY2" fmla="*/ 457200 h 1892808"/>
              <a:gd name="connsiteX3" fmla="*/ 9144000 w 9144000"/>
              <a:gd name="connsiteY3" fmla="*/ 292608 h 1892808"/>
              <a:gd name="connsiteX4" fmla="*/ 9144000 w 9144000"/>
              <a:gd name="connsiteY4" fmla="*/ 1892808 h 1892808"/>
              <a:gd name="connsiteX5" fmla="*/ 0 w 9144000"/>
              <a:gd name="connsiteY5" fmla="*/ 1892808 h 1892808"/>
              <a:gd name="connsiteX6" fmla="*/ 0 w 9144000"/>
              <a:gd name="connsiteY6" fmla="*/ 292608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92808">
                <a:moveTo>
                  <a:pt x="0" y="292608"/>
                </a:moveTo>
                <a:cubicBezTo>
                  <a:pt x="847344" y="292608"/>
                  <a:pt x="1758696" y="0"/>
                  <a:pt x="2606040" y="0"/>
                </a:cubicBezTo>
                <a:cubicBezTo>
                  <a:pt x="3886200" y="51816"/>
                  <a:pt x="5138928" y="405384"/>
                  <a:pt x="6419088" y="457200"/>
                </a:cubicBezTo>
                <a:lnTo>
                  <a:pt x="9144000" y="292608"/>
                </a:lnTo>
                <a:lnTo>
                  <a:pt x="9144000" y="1892808"/>
                </a:lnTo>
                <a:lnTo>
                  <a:pt x="0" y="1892808"/>
                </a:lnTo>
                <a:lnTo>
                  <a:pt x="0" y="292608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753"/>
            <a:ext cx="5722168" cy="5867400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68368"/>
            <a:ext cx="2286000" cy="2286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6155" y="4919008"/>
            <a:ext cx="9209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ÔN BÀI CŨ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VN-Cookies" panose="02040603050506020204" pitchFamily="18" charset="0"/>
            </a:endParaRPr>
          </a:p>
          <a:p>
            <a:pPr algn="ctr"/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TRÒ CHƠI HÁI TÁO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53050" y="2737836"/>
            <a:ext cx="1066800" cy="1066800"/>
            <a:chOff x="7467600" y="457200"/>
            <a:chExt cx="1066800" cy="1066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57200"/>
              <a:ext cx="1066800" cy="10668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766000" y="68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2396" y="1809891"/>
            <a:ext cx="1066800" cy="1066800"/>
            <a:chOff x="7522973" y="1633041"/>
            <a:chExt cx="1066800" cy="1066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973" y="1633041"/>
              <a:ext cx="1066800" cy="1066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8213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4028" y="2492124"/>
            <a:ext cx="1066800" cy="1066800"/>
            <a:chOff x="7377741" y="4267200"/>
            <a:chExt cx="1066800" cy="10668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741" y="4267200"/>
              <a:ext cx="1066800" cy="1066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676141" y="449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74678" y="1812226"/>
            <a:ext cx="1066800" cy="1066800"/>
            <a:chOff x="436373" y="1633041"/>
            <a:chExt cx="1066800" cy="1066800"/>
          </a:xfrm>
        </p:grpSpPr>
        <p:pic>
          <p:nvPicPr>
            <p:cNvPr id="27" name="Picture 2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73" y="1633041"/>
              <a:ext cx="1066800" cy="10668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347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94051" y="2482053"/>
            <a:ext cx="1066800" cy="1066800"/>
            <a:chOff x="1001065" y="5331358"/>
            <a:chExt cx="1066800" cy="1066800"/>
          </a:xfrm>
        </p:grpSpPr>
        <p:pic>
          <p:nvPicPr>
            <p:cNvPr id="36" name="Picture 35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65" y="5331358"/>
              <a:ext cx="1066800" cy="1066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13462" y="5548797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31512" y="2760618"/>
            <a:ext cx="1066800" cy="1066800"/>
            <a:chOff x="393700" y="309753"/>
            <a:chExt cx="1066800" cy="1066800"/>
          </a:xfrm>
        </p:grpSpPr>
        <p:pic>
          <p:nvPicPr>
            <p:cNvPr id="69" name="Picture 68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309753"/>
              <a:ext cx="1066800" cy="106680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700227" y="602159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22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774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5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2846270"/>
            <a:ext cx="6477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5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năm.</a:t>
            </a:r>
            <a:endParaRPr lang="en-US" sz="35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844800" y="2973845"/>
            <a:ext cx="838200" cy="457200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2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0"/>
            <a:ext cx="426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000" y="117587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Chọn câu trả lời đúng: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202090"/>
            <a:ext cx="4724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2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799" y="2992770"/>
            <a:ext cx="49399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5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726090"/>
            <a:ext cx="4939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Có 3 con gấu bông.</a:t>
            </a:r>
            <a:endParaRPr lang="en-US" sz="3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3869798"/>
            <a:ext cx="533400" cy="5334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1028" name="Picture 4" descr="Gấu bông Line friends cosplay đeo túi – The Gom H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0"/>
            <a:ext cx="4826000" cy="4826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03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5521"/>
            <a:ext cx="49027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3: </a:t>
            </a: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15474" y="1769916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Số?</a:t>
            </a:r>
            <a:endParaRPr lang="en-US" sz="4000" b="1" dirty="0">
              <a:solidFill>
                <a:srgbClr val="00206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40117" y="2991818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545088" y="3028211"/>
            <a:ext cx="900091" cy="9199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107203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602868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7063800" y="3261282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8509755" y="3238363"/>
            <a:ext cx="478869" cy="3979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53067" y="3018173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005909" y="3018174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27957" y="3028211"/>
            <a:ext cx="900091" cy="919929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06990" y="3024601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659246" y="3015147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26828" y="3028210"/>
            <a:ext cx="900091" cy="919929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403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4" y="1108176"/>
            <a:ext cx="4694603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068" y="1108176"/>
            <a:ext cx="4425879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33" y="2814714"/>
            <a:ext cx="4694603" cy="145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069" y="2868198"/>
            <a:ext cx="4392668" cy="139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33" y="4688395"/>
            <a:ext cx="4694603" cy="143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069" y="4688395"/>
            <a:ext cx="4392668" cy="144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798279" y="2868198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727811" y="4724385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727812" y="286819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727812" y="1120576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06141" y="4776042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001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Số?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7" y="943714"/>
            <a:ext cx="8238095" cy="59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78054"/>
          <a:stretch/>
        </p:blipFill>
        <p:spPr>
          <a:xfrm>
            <a:off x="9461148" y="852582"/>
            <a:ext cx="2492496" cy="1096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9332" t="-1164" r="48683" b="-1"/>
          <a:stretch/>
        </p:blipFill>
        <p:spPr>
          <a:xfrm>
            <a:off x="9493384" y="2386745"/>
            <a:ext cx="2492496" cy="110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4752" r="22747"/>
          <a:stretch/>
        </p:blipFill>
        <p:spPr>
          <a:xfrm>
            <a:off x="9493384" y="3931737"/>
            <a:ext cx="2492496" cy="106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79828"/>
          <a:stretch/>
        </p:blipFill>
        <p:spPr>
          <a:xfrm>
            <a:off x="9461148" y="5438925"/>
            <a:ext cx="2492496" cy="1192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9566035" y="2656569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44934" y="4175303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66035" y="5794362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493384" y="1111577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22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34471"/>
            <a:ext cx="10515600" cy="12774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i="1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giãn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9DC9A-7946-DE0D-8B67-9AB5F74D3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2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77" y="1150363"/>
            <a:ext cx="4513386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93" y="1150363"/>
            <a:ext cx="4265898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3157898" y="3214698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16184" y="3926403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638526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72755" y="3567791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846629" y="484599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56321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03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164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SVN-Cookies</vt:lpstr>
      <vt:lpstr>SVN-The Voice Light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Mrs Quynh</cp:lastModifiedBy>
  <cp:revision>22</cp:revision>
  <dcterms:created xsi:type="dcterms:W3CDTF">2020-08-17T08:56:55Z</dcterms:created>
  <dcterms:modified xsi:type="dcterms:W3CDTF">2022-10-18T15:15:08Z</dcterms:modified>
</cp:coreProperties>
</file>