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8" r:id="rId5"/>
    <p:sldMasterId id="2147483722" r:id="rId6"/>
    <p:sldMasterId id="2147483736" r:id="rId7"/>
  </p:sldMasterIdLst>
  <p:notesMasterIdLst>
    <p:notesMasterId r:id="rId23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35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739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10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10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2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99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203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804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1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803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3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3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8.png"/><Relationship Id="rId5" Type="http://schemas.openxmlformats.org/officeDocument/2006/relationships/audio" Target="NULL" TargetMode="External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NULL" TargetMode="Externa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13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2078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Tự nhiên xã hội - Lớp 2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63160" y="3044190"/>
            <a:ext cx="1945005" cy="2733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1168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Kể với bạn những hoạt động em đã tham gia trong ngày khai giảng?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4269105" y="2378710"/>
            <a:ext cx="3479165" cy="3022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Em thích nhất hoạt động nào? Vì sao?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Nói mong muốn của em về ngày khai giảng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880" y="1301750"/>
            <a:ext cx="5047615" cy="490283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7170" y="1327150"/>
            <a:ext cx="8700770" cy="440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 gì tháng 9 mồng 5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 náo nức, tung tăng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1195" y="1485900"/>
            <a:ext cx="282194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Ngày Tết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50" y="1485900"/>
            <a:ext cx="3092450" cy="11328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Ngày khai giảng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5590" y="1485900"/>
            <a:ext cx="2711450" cy="11334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Ngày bế giảng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 đời đi với học sinh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Sách, vở, thước, bút trong mình tôi mang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 cái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Viên phấn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248796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cặp sách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0184" y="17526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cái bút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mùa nào, các em cắp sách đến trường?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7560" y="1661160"/>
            <a:ext cx="2628900" cy="86423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mùa hè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7330" y="1611630"/>
            <a:ext cx="2640965" cy="8528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mùa thu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6020" y="1611630"/>
            <a:ext cx="3286760" cy="7512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mùa đông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843280" y="1929765"/>
            <a:ext cx="5760085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6: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đón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ngày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khai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trường</a:t>
            </a:r>
            <a:r>
              <a:rPr kumimoji="0" lang="en-US" sz="5400" b="1" i="0" u="none" strike="noStrike" kern="1200" cap="none" spc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(T2)</a:t>
            </a:r>
            <a:endParaRPr kumimoji="0" lang="en-US" sz="5400" b="1" i="0" u="none" strike="noStrike" kern="1200" cap="none" spc="0" normalizeH="0" baseline="0" noProof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Trường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116840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1. Ngoài lễ khai giảng, các bạn Minh và Hoa đã tham gia những hoạt động nào?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470" y="1623060"/>
            <a:ext cx="6195060" cy="523494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708025" y="1724025"/>
            <a:ext cx="2140585" cy="162306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Giúp đỡ các em nhỏ</a:t>
            </a:r>
          </a:p>
        </p:txBody>
      </p:sp>
      <p:sp>
        <p:nvSpPr>
          <p:cNvPr id="19" name="Cloud 18"/>
          <p:cNvSpPr/>
          <p:nvPr/>
        </p:nvSpPr>
        <p:spPr>
          <a:xfrm>
            <a:off x="8284845" y="1691005"/>
            <a:ext cx="3438525" cy="162306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Tặng quà các em học sinh khó khăn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6" grpId="0" bldLvl="0" animBg="1"/>
      <p:bldP spid="16" grpId="1" animBg="1"/>
      <p:bldP spid="19" grpId="0" bldLvl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1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3516" y="3031633"/>
            <a:ext cx="2238376" cy="1924052"/>
          </a:xfrm>
          <a:prstGeom prst="rect">
            <a:avLst/>
          </a:prstGeom>
        </p:spPr>
      </p:pic>
      <p:sp>
        <p:nvSpPr>
          <p:cNvPr id="13" name="文本框 19"/>
          <p:cNvSpPr txBox="1"/>
          <p:nvPr/>
        </p:nvSpPr>
        <p:spPr>
          <a:xfrm>
            <a:off x="492760" y="236855"/>
            <a:ext cx="10446385" cy="629920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2. Em có nhận xét gì về sự tham gia của các bạn? </a:t>
            </a:r>
            <a:endParaRPr kumimoji="0" lang="zh-CN" alt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4218305" y="1628140"/>
            <a:ext cx="3479165" cy="3022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Các bạn rất sẵn sàng, tự giác, hào hứng tham gia các hoạt động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247</Words>
  <Application>Microsoft Office PowerPoint</Application>
  <PresentationFormat>Widescreen</PresentationFormat>
  <Paragraphs>38</Paragraphs>
  <Slides>15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等线</vt:lpstr>
      <vt:lpstr>Microsoft YaHei</vt:lpstr>
      <vt:lpstr>Arial</vt:lpstr>
      <vt:lpstr>Arial-Rounded</vt:lpstr>
      <vt:lpstr>Calibri</vt:lpstr>
      <vt:lpstr>Calibri Light</vt:lpstr>
      <vt:lpstr>Times New Roman</vt:lpstr>
      <vt:lpstr>字魂59号-创粗黑</vt:lpstr>
      <vt:lpstr>1_Office Theme</vt:lpstr>
      <vt:lpstr>6_Office Theme</vt:lpstr>
      <vt:lpstr>2_Office Theme</vt:lpstr>
      <vt:lpstr>1_Office Theme</vt:lpstr>
      <vt:lpstr>Office 主题</vt:lpstr>
      <vt:lpstr>7_Office Theme</vt:lpstr>
      <vt:lpstr>4_Office Theme</vt:lpstr>
      <vt:lpstr>Chào mừng các em đến với tiết Tự nhiên xã hội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Tự nhiên xã hội - Lớp 2</dc:title>
  <dc:creator>BENR-</dc:creator>
  <cp:lastModifiedBy>Quý Tài</cp:lastModifiedBy>
  <cp:revision>8</cp:revision>
  <dcterms:created xsi:type="dcterms:W3CDTF">2021-06-02T10:21:38Z</dcterms:created>
  <dcterms:modified xsi:type="dcterms:W3CDTF">2022-10-26T03:01:58Z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