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3" r:id="rId4"/>
    <p:sldId id="308" r:id="rId5"/>
    <p:sldId id="261" r:id="rId6"/>
    <p:sldId id="265" r:id="rId7"/>
    <p:sldId id="320" r:id="rId8"/>
    <p:sldId id="26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EDD513-2462-4A14-A18C-E2703018FC1F}"/>
              </a:ext>
            </a:extLst>
          </p:cNvPr>
          <p:cNvSpPr/>
          <p:nvPr/>
        </p:nvSpPr>
        <p:spPr>
          <a:xfrm>
            <a:off x="857250" y="219074"/>
            <a:ext cx="9937715" cy="1741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bồ đề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2148396" y="3417903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 5: MÊy vµ mÊy (luyÖn tËp) </a:t>
            </a:r>
            <a:endParaRPr lang="en-US" sz="400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55399" y="1960332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toán 1 – lớp 1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Khởi động vµ «n bµi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9245-AAE9-40C8-9A22-AA872E30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B2C-C7F2-44C2-88F4-A91883F9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D25B56-1305-4315-A832-4EC8037B3797}"/>
              </a:ext>
            </a:extLst>
          </p:cNvPr>
          <p:cNvSpPr/>
          <p:nvPr/>
        </p:nvSpPr>
        <p:spPr>
          <a:xfrm>
            <a:off x="288670" y="500628"/>
            <a:ext cx="11144250" cy="6207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B00D4-789E-4E3D-8EC2-15344FCC98AD}"/>
              </a:ext>
            </a:extLst>
          </p:cNvPr>
          <p:cNvSpPr txBox="1"/>
          <p:nvPr/>
        </p:nvSpPr>
        <p:spPr>
          <a:xfrm>
            <a:off x="4452938" y="2106726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8DA91-3589-471C-834F-57E94D7E7D0E}"/>
              </a:ext>
            </a:extLst>
          </p:cNvPr>
          <p:cNvSpPr txBox="1"/>
          <p:nvPr/>
        </p:nvSpPr>
        <p:spPr>
          <a:xfrm>
            <a:off x="838200" y="2120163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5EAC2-2CC4-487A-9D30-74DDA1382CFE}"/>
              </a:ext>
            </a:extLst>
          </p:cNvPr>
          <p:cNvSpPr txBox="1"/>
          <p:nvPr/>
        </p:nvSpPr>
        <p:spPr>
          <a:xfrm>
            <a:off x="8115300" y="2120163"/>
            <a:ext cx="3095625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308AE-FD4A-455B-ACE3-32691B22CDF5}"/>
              </a:ext>
            </a:extLst>
          </p:cNvPr>
          <p:cNvSpPr txBox="1"/>
          <p:nvPr/>
        </p:nvSpPr>
        <p:spPr>
          <a:xfrm>
            <a:off x="2060794" y="2209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99C8-D9AF-4EBE-92B7-F292FF060377}"/>
              </a:ext>
            </a:extLst>
          </p:cNvPr>
          <p:cNvSpPr txBox="1"/>
          <p:nvPr/>
        </p:nvSpPr>
        <p:spPr>
          <a:xfrm>
            <a:off x="3043029" y="220436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7F4D8-5FDC-4FED-BA37-58669C671D4B}"/>
              </a:ext>
            </a:extLst>
          </p:cNvPr>
          <p:cNvSpPr txBox="1"/>
          <p:nvPr/>
        </p:nvSpPr>
        <p:spPr>
          <a:xfrm>
            <a:off x="2077836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3DB57-FB98-4512-8E3D-776E67515499}"/>
              </a:ext>
            </a:extLst>
          </p:cNvPr>
          <p:cNvSpPr txBox="1"/>
          <p:nvPr/>
        </p:nvSpPr>
        <p:spPr>
          <a:xfrm>
            <a:off x="2995405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FA444-AB4A-4A53-B85B-4C9036F027CF}"/>
              </a:ext>
            </a:extLst>
          </p:cNvPr>
          <p:cNvSpPr txBox="1"/>
          <p:nvPr/>
        </p:nvSpPr>
        <p:spPr>
          <a:xfrm>
            <a:off x="2995405" y="36781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CD8AC-822D-42E1-A87C-FF17529308E8}"/>
              </a:ext>
            </a:extLst>
          </p:cNvPr>
          <p:cNvSpPr txBox="1"/>
          <p:nvPr/>
        </p:nvSpPr>
        <p:spPr>
          <a:xfrm>
            <a:off x="2045452" y="36409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4B8D9-491C-4C05-8787-B9DCA6B8D0D9}"/>
              </a:ext>
            </a:extLst>
          </p:cNvPr>
          <p:cNvSpPr txBox="1"/>
          <p:nvPr/>
        </p:nvSpPr>
        <p:spPr>
          <a:xfrm>
            <a:off x="56286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1B13-76D3-49FC-92FA-7619977B5B35}"/>
              </a:ext>
            </a:extLst>
          </p:cNvPr>
          <p:cNvSpPr txBox="1"/>
          <p:nvPr/>
        </p:nvSpPr>
        <p:spPr>
          <a:xfrm>
            <a:off x="5628694" y="29496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545E4-57D6-4D66-A670-B5B25C5071C6}"/>
              </a:ext>
            </a:extLst>
          </p:cNvPr>
          <p:cNvSpPr txBox="1"/>
          <p:nvPr/>
        </p:nvSpPr>
        <p:spPr>
          <a:xfrm>
            <a:off x="5653046" y="36378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1558-02BA-4CBA-84D9-E40823E7636E}"/>
              </a:ext>
            </a:extLst>
          </p:cNvPr>
          <p:cNvSpPr txBox="1"/>
          <p:nvPr/>
        </p:nvSpPr>
        <p:spPr>
          <a:xfrm>
            <a:off x="5628694" y="43771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78CB5-A9DF-4C0C-B835-C7FD90CEDAFF}"/>
              </a:ext>
            </a:extLst>
          </p:cNvPr>
          <p:cNvSpPr txBox="1"/>
          <p:nvPr/>
        </p:nvSpPr>
        <p:spPr>
          <a:xfrm>
            <a:off x="6659300" y="29253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91E58-01D3-40D6-A09F-2B4397CF68FB}"/>
              </a:ext>
            </a:extLst>
          </p:cNvPr>
          <p:cNvSpPr txBox="1"/>
          <p:nvPr/>
        </p:nvSpPr>
        <p:spPr>
          <a:xfrm>
            <a:off x="6659300" y="2186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ADF4B-4A90-4ECC-A6D6-1A0A0F04665B}"/>
              </a:ext>
            </a:extLst>
          </p:cNvPr>
          <p:cNvSpPr txBox="1"/>
          <p:nvPr/>
        </p:nvSpPr>
        <p:spPr>
          <a:xfrm>
            <a:off x="6659300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E38FE-44F2-4BE1-B388-18A2410ADC5E}"/>
              </a:ext>
            </a:extLst>
          </p:cNvPr>
          <p:cNvSpPr txBox="1"/>
          <p:nvPr/>
        </p:nvSpPr>
        <p:spPr>
          <a:xfrm>
            <a:off x="93378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88F57-39D0-488F-9F34-82A12EBB047E}"/>
              </a:ext>
            </a:extLst>
          </p:cNvPr>
          <p:cNvSpPr txBox="1"/>
          <p:nvPr/>
        </p:nvSpPr>
        <p:spPr>
          <a:xfrm>
            <a:off x="9337894" y="29253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8FA79-1039-42E1-948E-6C278B6DFE60}"/>
              </a:ext>
            </a:extLst>
          </p:cNvPr>
          <p:cNvSpPr txBox="1"/>
          <p:nvPr/>
        </p:nvSpPr>
        <p:spPr>
          <a:xfrm>
            <a:off x="9322552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0C4DE-6FEF-453A-8748-F82772DEFB56}"/>
              </a:ext>
            </a:extLst>
          </p:cNvPr>
          <p:cNvSpPr txBox="1"/>
          <p:nvPr/>
        </p:nvSpPr>
        <p:spPr>
          <a:xfrm>
            <a:off x="9337894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55C15-7898-4233-8A0F-40E27708153D}"/>
              </a:ext>
            </a:extLst>
          </p:cNvPr>
          <p:cNvSpPr txBox="1"/>
          <p:nvPr/>
        </p:nvSpPr>
        <p:spPr>
          <a:xfrm>
            <a:off x="9322552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65220-F293-43EE-866D-80BD0ED4D3C9}"/>
              </a:ext>
            </a:extLst>
          </p:cNvPr>
          <p:cNvSpPr txBox="1"/>
          <p:nvPr/>
        </p:nvSpPr>
        <p:spPr>
          <a:xfrm>
            <a:off x="10284473" y="218616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3A8E8-A237-48C2-B92D-B5B6A2858B53}"/>
              </a:ext>
            </a:extLst>
          </p:cNvPr>
          <p:cNvSpPr txBox="1"/>
          <p:nvPr/>
        </p:nvSpPr>
        <p:spPr>
          <a:xfrm>
            <a:off x="10320129" y="29158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16DEC-0BFF-4F48-950C-C516C606BF6D}"/>
              </a:ext>
            </a:extLst>
          </p:cNvPr>
          <p:cNvSpPr txBox="1"/>
          <p:nvPr/>
        </p:nvSpPr>
        <p:spPr>
          <a:xfrm>
            <a:off x="10284473" y="365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9E425-5BAB-4B68-AB89-30DB52A50690}"/>
              </a:ext>
            </a:extLst>
          </p:cNvPr>
          <p:cNvSpPr txBox="1"/>
          <p:nvPr/>
        </p:nvSpPr>
        <p:spPr>
          <a:xfrm>
            <a:off x="10320129" y="43800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F09BB3-D1AB-423C-B6A5-41C71A7B93D6}"/>
              </a:ext>
            </a:extLst>
          </p:cNvPr>
          <p:cNvSpPr txBox="1"/>
          <p:nvPr/>
        </p:nvSpPr>
        <p:spPr>
          <a:xfrm>
            <a:off x="10320129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FF193-45D5-4A82-BD3E-C640898FF223}"/>
              </a:ext>
            </a:extLst>
          </p:cNvPr>
          <p:cNvSpPr txBox="1"/>
          <p:nvPr/>
        </p:nvSpPr>
        <p:spPr>
          <a:xfrm>
            <a:off x="6663587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2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12" y="2672179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>
                <a:latin typeface=".VnArial" panose="020B7200000000000000" pitchFamily="34" charset="0"/>
                <a:cs typeface="Times New Roman" panose="02020603050405020304" pitchFamily="18" charset="0"/>
              </a:rPr>
              <a:t>2. Ho¹t ®éng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Thư gi·n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180</Words>
  <Application>Microsoft Office PowerPoint</Application>
  <PresentationFormat>Widescreen</PresentationFormat>
  <Paragraphs>79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2. Ho¹t ®éng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2020-08-20T02:11:43Z</dcterms:created>
  <dcterms:modified xsi:type="dcterms:W3CDTF">2020-08-24T06:40:38Z</dcterms:modified>
</cp:coreProperties>
</file>