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340" r:id="rId2"/>
    <p:sldId id="404" r:id="rId3"/>
    <p:sldId id="342" r:id="rId4"/>
    <p:sldId id="371" r:id="rId5"/>
    <p:sldId id="390" r:id="rId6"/>
    <p:sldId id="407" r:id="rId7"/>
    <p:sldId id="458" r:id="rId8"/>
    <p:sldId id="359" r:id="rId9"/>
    <p:sldId id="459" r:id="rId10"/>
    <p:sldId id="364" r:id="rId11"/>
    <p:sldId id="403" r:id="rId12"/>
    <p:sldId id="454" r:id="rId13"/>
    <p:sldId id="405" r:id="rId14"/>
    <p:sldId id="374" r:id="rId15"/>
    <p:sldId id="457" r:id="rId16"/>
    <p:sldId id="401" r:id="rId17"/>
    <p:sldId id="366" r:id="rId18"/>
    <p:sldId id="367" r:id="rId19"/>
    <p:sldId id="46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00FF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>
      <p:cViewPr varScale="1">
        <p:scale>
          <a:sx n="90" d="100"/>
          <a:sy n="90" d="100"/>
        </p:scale>
        <p:origin x="996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5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2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3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1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1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8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86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5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4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7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6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42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1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QUẤT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</p:cSld>
  <p:clrMapOvr>
    <a:masterClrMapping/>
  </p:clrMapOvr>
  <p:transition advTm="6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34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07" r="12604"/>
          <a:stretch/>
        </p:blipFill>
        <p:spPr>
          <a:xfrm>
            <a:off x="533400" y="457200"/>
            <a:ext cx="79248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19" r="12519"/>
          <a:stretch/>
        </p:blipFill>
        <p:spPr>
          <a:xfrm>
            <a:off x="200296" y="0"/>
            <a:ext cx="8915401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4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9400" y="5782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6570783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609600" y="1655814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7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50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90800" y="1547191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79720" y="423120"/>
            <a:ext cx="55098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>
              <a:solidFill>
                <a:srgbClr val="0000CC"/>
              </a:solidFill>
            </a:endParaRPr>
          </a:p>
          <a:p>
            <a:r>
              <a:rPr lang="en-US" sz="2800" b="1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vi-VN" sz="36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Bốn 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Ve vẻ vè ve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Vè bốn chú lợn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Ăn ngủ vô tư.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Là to tròn thế.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Ve vè nghe kể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Bốn chú lợn con.</a:t>
            </a:r>
          </a:p>
          <a:p>
            <a:endParaRPr lang="vi-VN" sz="280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69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9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Arial" charset="0"/>
              </a:rPr>
              <a:t>Rừng xanh vui nhộn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C:\Users\Admin\Desktop\2020-2021\TV1.1 bai 31-40 (FB Chip Fangora) ẢNH\TV 32 - 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55065" r="9667" b="7532"/>
          <a:stretch/>
        </p:blipFill>
        <p:spPr bwMode="auto">
          <a:xfrm>
            <a:off x="609600" y="1828800"/>
            <a:ext cx="7924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6570783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609600" y="1655814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7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50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90800" y="1547191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79720" y="423120"/>
            <a:ext cx="55098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>
              <a:solidFill>
                <a:srgbClr val="0000CC"/>
              </a:solidFill>
            </a:endParaRPr>
          </a:p>
          <a:p>
            <a:r>
              <a:rPr lang="en-US" sz="2800" b="1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vi-VN" sz="36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Bốn 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Ve vẻ vè ve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Vè bốn chú lợn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Ăn ngủ vô tư.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Là to tròn thế.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Ve vè nghe kể</a:t>
            </a:r>
          </a:p>
          <a:p>
            <a:r>
              <a:rPr lang="vi-VN" sz="360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     Bốn chú lợn con.</a:t>
            </a:r>
          </a:p>
          <a:p>
            <a:endParaRPr lang="vi-VN" sz="280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69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1447800"/>
            <a:ext cx="87630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7596" y="1566609"/>
            <a:ext cx="377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>
                <a:latin typeface="UTM Avo" panose="02040603050506020204" pitchFamily="18" charset="0"/>
                <a:cs typeface="Arial-SGK-TV" pitchFamily="2" charset="0"/>
              </a:rPr>
              <a:t> an, ăn, ân</a:t>
            </a:r>
            <a:endParaRPr lang="vi-VN" sz="4400" ker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388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bận, gần, bản, lặn, gắn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64" y="3465401"/>
            <a:ext cx="9289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khăn rằn, quả mận, bạn thân</a:t>
            </a:r>
            <a:endParaRPr lang="en-US" sz="44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7526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</a:rPr>
              <a:t>    Đàn gà cứ tha thẩn gần chân mẹ. Đã có mẹ che chắn, cả đàn chả sợ gì lũ quạ dữ.</a:t>
            </a:r>
          </a:p>
          <a:p>
            <a:endParaRPr lang="en-US" sz="4800" b="1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10198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  <a:cs typeface="Arial-SGK-TV" pitchFamily="2" charset="0"/>
              </a:rPr>
              <a:t>Sơn ca véo von: Mẹ ơi, con đã lớn khôn.</a:t>
            </a:r>
          </a:p>
        </p:txBody>
      </p:sp>
      <p:pic>
        <p:nvPicPr>
          <p:cNvPr id="19" name="Picture 18" descr="C:\Users\Admin\Desktop\2020-2021\TV1.1 bai 31-40 (FB Chip Fangora) ẢNH\TV 32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3" b="65631"/>
          <a:stretch/>
        </p:blipFill>
        <p:spPr bwMode="auto">
          <a:xfrm>
            <a:off x="0" y="1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" y="-76200"/>
            <a:ext cx="6324599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C:\Users\Admin\Desktop\2020-2021\TV1.1 bai 31-40 (FB Chip Fangora) ẢNH\TV 32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3" b="65631"/>
          <a:stretch/>
        </p:blipFill>
        <p:spPr bwMode="auto">
          <a:xfrm>
            <a:off x="0" y="1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" y="-76200"/>
            <a:ext cx="6324599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850575" y="5672289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6779" y="5573637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226240" y="5561120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" y="5548290"/>
            <a:ext cx="927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  <a:cs typeface="Arial-SGK-TV" pitchFamily="2" charset="0"/>
              </a:rPr>
              <a:t>S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ơn</a:t>
            </a:r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  <a:cs typeface="Arial-SGK-TV" pitchFamily="2" charset="0"/>
              </a:rPr>
              <a:t> ca véo von: 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Mẹ ơi, c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on 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đã l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ớn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kh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ôn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134671" y="5522943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794309" y="558040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753152" y="5561119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414" y="-5861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endParaRPr lang="en-US" sz="7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80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vi-VN" sz="70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b="1" dirty="0">
              <a:solidFill>
                <a:srgbClr val="00B05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b="1" dirty="0">
              <a:solidFill>
                <a:srgbClr val="00B05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35052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bốn</a:t>
            </a:r>
          </a:p>
          <a:p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nhộn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gợn</a:t>
            </a:r>
          </a:p>
          <a:p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lớn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414" y="-5861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endParaRPr lang="en-US" sz="70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80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vi-VN" sz="70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r>
              <a:rPr lang="vi-VN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vi-VN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5471" y="1513114"/>
            <a:ext cx="1914372" cy="772886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4272" y="1524423"/>
            <a:ext cx="1783906" cy="772886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09281" y="2344885"/>
            <a:ext cx="2581124" cy="772886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233" y="2728825"/>
            <a:ext cx="35052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8075" y="266994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bốn</a:t>
            </a:r>
          </a:p>
          <a:p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nhộn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40233" y="262304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gợn</a:t>
            </a:r>
          </a:p>
          <a:p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lớn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84466" y="274614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06887" y="553796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sơn 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316" y="556141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nón lá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84508" y="55731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con chồn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33" y="4591741"/>
            <a:ext cx="1660316" cy="145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624" y="4591741"/>
            <a:ext cx="1722579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BÀI 32- TUAN 7- TV\ảnh bài 32\nón lá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2" y="4591742"/>
            <a:ext cx="1452777" cy="14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2041</TotalTime>
  <Words>287</Words>
  <Application>Microsoft Office PowerPoint</Application>
  <PresentationFormat>On-screen Show (4:3)</PresentationFormat>
  <Paragraphs>92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.VnCooperH</vt:lpstr>
      <vt:lpstr>Arial</vt:lpstr>
      <vt:lpstr>Arial-SGK-TV</vt:lpstr>
      <vt:lpstr>Ariston</vt:lpstr>
      <vt:lpstr>Calibri</vt:lpstr>
      <vt:lpstr>Century Gothic</vt:lpstr>
      <vt:lpstr>Times New Roman</vt:lpstr>
      <vt:lpstr>UTM Avo</vt:lpstr>
      <vt:lpstr>VnBangkok</vt:lpstr>
      <vt:lpstr>VNbritannic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Mrs Quynh</cp:lastModifiedBy>
  <cp:revision>295</cp:revision>
  <dcterms:created xsi:type="dcterms:W3CDTF">2015-08-18T18:26:56Z</dcterms:created>
  <dcterms:modified xsi:type="dcterms:W3CDTF">2022-10-18T15:54:46Z</dcterms:modified>
</cp:coreProperties>
</file>