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8"/>
  </p:notesMasterIdLst>
  <p:sldIdLst>
    <p:sldId id="390" r:id="rId2"/>
    <p:sldId id="414" r:id="rId3"/>
    <p:sldId id="406" r:id="rId4"/>
    <p:sldId id="407" r:id="rId5"/>
    <p:sldId id="408" r:id="rId6"/>
    <p:sldId id="391" r:id="rId7"/>
    <p:sldId id="409" r:id="rId8"/>
    <p:sldId id="394" r:id="rId9"/>
    <p:sldId id="395" r:id="rId10"/>
    <p:sldId id="400" r:id="rId11"/>
    <p:sldId id="405" r:id="rId12"/>
    <p:sldId id="413" r:id="rId13"/>
    <p:sldId id="410" r:id="rId14"/>
    <p:sldId id="412" r:id="rId15"/>
    <p:sldId id="404" r:id="rId16"/>
    <p:sldId id="3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86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18/10/2022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16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wmf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</a:rPr>
              <a:t>PHÒNG GIÁO DỤC &amp; ĐÀO TẠO LONG BIÊN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60209" y="2529840"/>
            <a:ext cx="797638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</a:rPr>
              <a:t>TIẾNG VIỆT   LỚP 1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24: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endParaRPr lang="en-US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vi-VN" sz="40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0" y="0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55245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2628900"/>
            <a:ext cx="8743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ưa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4057650"/>
            <a:ext cx="8743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dưa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2391834" y="457201"/>
            <a:ext cx="7666567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LuyÖn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viÕt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vë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Arial" pitchFamily="34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" y="-265"/>
            <a:ext cx="2732088" cy="273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3642784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49218" y="1"/>
            <a:ext cx="364278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459649" y="4125649"/>
            <a:ext cx="2732087" cy="273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3507317" y="2170114"/>
            <a:ext cx="5636683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124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1411" b="1877"/>
          <a:stretch>
            <a:fillRect/>
          </a:stretch>
        </p:blipFill>
        <p:spPr bwMode="auto">
          <a:xfrm>
            <a:off x="2668971" y="171450"/>
            <a:ext cx="6932229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538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2950" y="5353050"/>
            <a:ext cx="1074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chợ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cua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sữa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chua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dưa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lê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13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6598806" y="592180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3931806" y="592180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9928803" y="590275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4019" b="61981"/>
          <a:stretch>
            <a:fillRect/>
          </a:stretch>
        </p:blipFill>
        <p:spPr bwMode="auto">
          <a:xfrm>
            <a:off x="1564105" y="288758"/>
            <a:ext cx="9240253" cy="505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3050" y="521251"/>
            <a:ext cx="1809750" cy="647451"/>
          </a:xfrm>
          <a:prstGeom prst="rect">
            <a:avLst/>
          </a:prstGeom>
        </p:spPr>
      </p:pic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1222953" y="645520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2308803" y="645520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2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1183" y="120315"/>
            <a:ext cx="9998243" cy="666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58" y="96254"/>
            <a:ext cx="2639075" cy="10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667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71" y="154781"/>
            <a:ext cx="11785896" cy="655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267200" y="2647950"/>
            <a:ext cx="67056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88997" y="430830"/>
            <a:ext cx="10670820" cy="3074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</a:t>
            </a:r>
            <a:r>
              <a:rPr lang="en-US" sz="50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sz="50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0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" y="375285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thìa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dĩa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Thìa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dĩa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Thìa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dĩa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457" y="4911043"/>
            <a:ext cx="10772775" cy="1658198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3589" b="12219"/>
          <a:stretch>
            <a:fillRect/>
          </a:stretch>
        </p:blipFill>
        <p:spPr bwMode="auto">
          <a:xfrm>
            <a:off x="168441" y="0"/>
            <a:ext cx="11914594" cy="4957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29941" y="491104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Mẹ</a:t>
            </a:r>
            <a:r>
              <a:rPr kumimoji="0" lang="en-US" sz="54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đưa</a:t>
            </a:r>
            <a:r>
              <a:rPr kumimoji="0" lang="en-US" sz="54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Hà</a:t>
            </a:r>
            <a:r>
              <a:rPr kumimoji="0" lang="en-US" sz="54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đến</a:t>
            </a:r>
            <a:r>
              <a:rPr kumimoji="0" lang="en-US" sz="54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lớp</a:t>
            </a:r>
            <a:r>
              <a:rPr kumimoji="0" lang="en-US" sz="54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học</a:t>
            </a:r>
            <a:r>
              <a:rPr kumimoji="0" lang="en-US" sz="54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múa</a:t>
            </a:r>
            <a:r>
              <a:rPr kumimoji="0" lang="en-US" sz="54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348" y="-64770"/>
            <a:ext cx="7787143" cy="137795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2231330753"/>
              </p:ext>
            </p:extLst>
          </p:nvPr>
        </p:nvGraphicFramePr>
        <p:xfrm>
          <a:off x="1364808" y="1108197"/>
          <a:ext cx="3962400" cy="2191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583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831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854835" y="1059400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3265171" y="1081625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2015490" y="2051905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21895" y="3326431"/>
            <a:ext cx="10966522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endParaRPr lang="en-US" sz="5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1058518" y="4305300"/>
            <a:ext cx="617882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5722053E-96FF-4F56-83EA-E85B02E928A2}"/>
              </a:ext>
            </a:extLst>
          </p:cNvPr>
          <p:cNvCxnSpPr/>
          <p:nvPr/>
        </p:nvCxnSpPr>
        <p:spPr>
          <a:xfrm flipV="1">
            <a:off x="2630059" y="4324350"/>
            <a:ext cx="635112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4415790" y="4324350"/>
            <a:ext cx="68961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3497826739"/>
              </p:ext>
            </p:extLst>
          </p:nvPr>
        </p:nvGraphicFramePr>
        <p:xfrm>
          <a:off x="6298758" y="1146297"/>
          <a:ext cx="3962400" cy="2191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583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831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itle 1"/>
          <p:cNvSpPr>
            <a:spLocks noGrp="1"/>
          </p:cNvSpPr>
          <p:nvPr/>
        </p:nvSpPr>
        <p:spPr>
          <a:xfrm>
            <a:off x="6788785" y="1097500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8199121" y="1119725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itle 1"/>
          <p:cNvSpPr>
            <a:spLocks noGrp="1"/>
          </p:cNvSpPr>
          <p:nvPr/>
        </p:nvSpPr>
        <p:spPr>
          <a:xfrm>
            <a:off x="6797040" y="2090005"/>
            <a:ext cx="25908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31" name="Đường nối Thẳng 11">
            <a:extLst>
              <a:ext uri="{FF2B5EF4-FFF2-40B4-BE49-F238E27FC236}">
                <a16:creationId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8092440" y="4343400"/>
            <a:ext cx="68961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11">
            <a:extLst>
              <a:ext uri="{FF2B5EF4-FFF2-40B4-BE49-F238E27FC236}">
                <a16:creationId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9833929" y="4324350"/>
            <a:ext cx="68961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11">
            <a:extLst>
              <a:ext uri="{FF2B5EF4-FFF2-40B4-BE49-F238E27FC236}">
                <a16:creationId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6166485" y="4324350"/>
            <a:ext cx="68961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33900"/>
            <a:ext cx="1203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ô   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2087218" y="5467350"/>
            <a:ext cx="617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9973918" y="5441097"/>
            <a:ext cx="617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4582768" y="5402997"/>
            <a:ext cx="617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7040218" y="5448300"/>
            <a:ext cx="617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7917" t="38467" b="39309"/>
          <a:stretch>
            <a:fillRect/>
          </a:stretch>
        </p:blipFill>
        <p:spPr bwMode="auto">
          <a:xfrm>
            <a:off x="95250" y="647699"/>
            <a:ext cx="11981426" cy="3810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166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056" b="30309"/>
          <a:stretch>
            <a:fillRect/>
          </a:stretch>
        </p:blipFill>
        <p:spPr bwMode="auto">
          <a:xfrm>
            <a:off x="400050" y="-76199"/>
            <a:ext cx="11353799" cy="6764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1709" y="2823503"/>
            <a:ext cx="2142857" cy="21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050" y="596900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60000">
            <a:off x="2045970" y="1884680"/>
            <a:ext cx="2466975" cy="190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20000">
            <a:off x="7244715" y="2556510"/>
            <a:ext cx="482854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1710" y="579390"/>
            <a:ext cx="39853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6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395</TotalTime>
  <Words>143</Words>
  <Application>Microsoft Office PowerPoint</Application>
  <PresentationFormat>Widescreen</PresentationFormat>
  <Paragraphs>32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.VnArial</vt:lpstr>
      <vt:lpstr>.VnAvant</vt:lpstr>
      <vt:lpstr>Arial</vt:lpstr>
      <vt:lpstr>Arial-SGK-TV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Mẹ đưa Hà đến lớp học múa. </vt:lpstr>
      <vt:lpstr>  ua                      ưa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Mrs Quynh</cp:lastModifiedBy>
  <cp:revision>57</cp:revision>
  <dcterms:created xsi:type="dcterms:W3CDTF">2020-08-10T13:50:00Z</dcterms:created>
  <dcterms:modified xsi:type="dcterms:W3CDTF">2022-10-18T15:02:24Z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