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2.wav" ContentType="audio/x-wav"/>
  <Override PartName="/ppt/media/audio3.wav" ContentType="audio/x-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86" r:id="rId2"/>
  </p:sldMasterIdLst>
  <p:notesMasterIdLst>
    <p:notesMasterId r:id="rId18"/>
  </p:notesMasterIdLst>
  <p:sldIdLst>
    <p:sldId id="309" r:id="rId3"/>
    <p:sldId id="262" r:id="rId4"/>
    <p:sldId id="300" r:id="rId5"/>
    <p:sldId id="301" r:id="rId6"/>
    <p:sldId id="297" r:id="rId7"/>
    <p:sldId id="302" r:id="rId8"/>
    <p:sldId id="303" r:id="rId9"/>
    <p:sldId id="286" r:id="rId10"/>
    <p:sldId id="263" r:id="rId11"/>
    <p:sldId id="304" r:id="rId12"/>
    <p:sldId id="305" r:id="rId13"/>
    <p:sldId id="306" r:id="rId14"/>
    <p:sldId id="294" r:id="rId15"/>
    <p:sldId id="307" r:id="rId16"/>
    <p:sldId id="30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0000FF"/>
    <a:srgbClr val="663300"/>
    <a:srgbClr val="FF33CC"/>
    <a:srgbClr val="237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660"/>
  </p:normalViewPr>
  <p:slideViewPr>
    <p:cSldViewPr>
      <p:cViewPr varScale="1">
        <p:scale>
          <a:sx n="69" d="100"/>
          <a:sy n="69" d="100"/>
        </p:scale>
        <p:origin x="14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AF0EA-8E67-4B66-AE29-2E7CAF70D145}" type="datetimeFigureOut">
              <a:rPr lang="en-US" smtClean="0"/>
              <a:t>8/15/2021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FAEF7-1109-474E-A807-4CC22032D515}" type="slidenum">
              <a:rPr lang="en-US" smtClean="0"/>
              <a:t>‹#›</a:t>
            </a:fld>
            <a:endParaRPr lang="en-US"/>
          </a:p>
        </p:txBody>
      </p:sp>
    </p:spTree>
    <p:extLst>
      <p:ext uri="{BB962C8B-B14F-4D97-AF65-F5344CB8AC3E}">
        <p14:creationId xmlns:p14="http://schemas.microsoft.com/office/powerpoint/2010/main" val="373836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46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176982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226293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26358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8/15/2021</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4252913"/>
            <a:ext cx="685800" cy="914400"/>
          </a:xfrm>
        </p:spPr>
        <p:txBody>
          <a:bodyPr/>
          <a:lstStyle/>
          <a:p>
            <a:endParaRPr lang="en-US"/>
          </a:p>
        </p:txBody>
      </p:sp>
    </p:spTree>
    <p:extLst>
      <p:ext uri="{BB962C8B-B14F-4D97-AF65-F5344CB8AC3E}">
        <p14:creationId xmlns:p14="http://schemas.microsoft.com/office/powerpoint/2010/main" val="889194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773000"/>
            <a:ext cx="5582700" cy="316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4956967"/>
            <a:ext cx="4500000" cy="59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9" y="907774"/>
            <a:ext cx="918671"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 name="Google Shape;17;p2"/>
          <p:cNvGrpSpPr/>
          <p:nvPr/>
        </p:nvGrpSpPr>
        <p:grpSpPr>
          <a:xfrm>
            <a:off x="288688" y="2882605"/>
            <a:ext cx="1217483"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 name="Google Shape;26;p2"/>
          <p:cNvGrpSpPr/>
          <p:nvPr/>
        </p:nvGrpSpPr>
        <p:grpSpPr>
          <a:xfrm>
            <a:off x="3899729" y="569432"/>
            <a:ext cx="1651683"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 name="Google Shape;35;p2"/>
          <p:cNvGrpSpPr/>
          <p:nvPr/>
        </p:nvGrpSpPr>
        <p:grpSpPr>
          <a:xfrm>
            <a:off x="7251412" y="4956981"/>
            <a:ext cx="1015806"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48;p2"/>
          <p:cNvGrpSpPr/>
          <p:nvPr/>
        </p:nvGrpSpPr>
        <p:grpSpPr>
          <a:xfrm rot="1386123">
            <a:off x="880041" y="4865247"/>
            <a:ext cx="1073209"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5" name="Google Shape;55;p2"/>
          <p:cNvGrpSpPr/>
          <p:nvPr/>
        </p:nvGrpSpPr>
        <p:grpSpPr>
          <a:xfrm rot="8903269">
            <a:off x="-62368" y="163266"/>
            <a:ext cx="1100970"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2" name="Google Shape;62;p2"/>
          <p:cNvGrpSpPr/>
          <p:nvPr/>
        </p:nvGrpSpPr>
        <p:grpSpPr>
          <a:xfrm>
            <a:off x="7532343" y="1685861"/>
            <a:ext cx="2525833" cy="2147740"/>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4" name="Google Shape;74;p2"/>
          <p:cNvSpPr/>
          <p:nvPr/>
        </p:nvSpPr>
        <p:spPr>
          <a:xfrm>
            <a:off x="-49275" y="6431401"/>
            <a:ext cx="1603944"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2"/>
          <p:cNvSpPr/>
          <p:nvPr/>
        </p:nvSpPr>
        <p:spPr>
          <a:xfrm>
            <a:off x="1506177" y="6614303"/>
            <a:ext cx="1065936"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2"/>
          <p:cNvSpPr/>
          <p:nvPr/>
        </p:nvSpPr>
        <p:spPr>
          <a:xfrm>
            <a:off x="6003930" y="6458275"/>
            <a:ext cx="160395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2"/>
          <p:cNvSpPr/>
          <p:nvPr/>
        </p:nvSpPr>
        <p:spPr>
          <a:xfrm>
            <a:off x="7532351" y="6431402"/>
            <a:ext cx="1696695"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2"/>
          <p:cNvSpPr/>
          <p:nvPr/>
        </p:nvSpPr>
        <p:spPr>
          <a:xfrm>
            <a:off x="3145662" y="6458275"/>
            <a:ext cx="160395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2"/>
          <p:cNvSpPr/>
          <p:nvPr/>
        </p:nvSpPr>
        <p:spPr>
          <a:xfrm>
            <a:off x="4669614" y="6515215"/>
            <a:ext cx="1407648"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2"/>
          <p:cNvSpPr/>
          <p:nvPr/>
        </p:nvSpPr>
        <p:spPr>
          <a:xfrm>
            <a:off x="2368255" y="6614303"/>
            <a:ext cx="1065936"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93366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446433"/>
            <a:ext cx="7590300" cy="4649600"/>
          </a:xfrm>
          <a:prstGeom prst="rect">
            <a:avLst/>
          </a:prstGeom>
          <a:noFill/>
          <a:ln>
            <a:noFill/>
          </a:ln>
        </p:spPr>
        <p:txBody>
          <a:bodyPr spcFirstLastPara="1" wrap="square" lIns="91425" tIns="91425" rIns="91425" bIns="91425" anchor="t" anchorCtr="0">
            <a:noAutofit/>
          </a:bodyPr>
          <a:lstStyle>
            <a:lvl1pPr marL="457189" lvl="0" indent="-38099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378" lvl="1" indent="-317492"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566" lvl="2" indent="-317492"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754" lvl="3" indent="-317492"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5943" lvl="4" indent="-317492"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132" lvl="5" indent="-317492"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320" lvl="6" indent="-317492"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509" lvl="7" indent="-317492"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697" lvl="8" indent="-317492"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560133"/>
            <a:ext cx="74448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80" y="302306"/>
            <a:ext cx="1373387"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 name="Google Shape;125;p4"/>
          <p:cNvGrpSpPr/>
          <p:nvPr/>
        </p:nvGrpSpPr>
        <p:grpSpPr>
          <a:xfrm>
            <a:off x="91758" y="5276981"/>
            <a:ext cx="708344"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3" name="Google Shape;133;p4"/>
          <p:cNvGrpSpPr/>
          <p:nvPr/>
        </p:nvGrpSpPr>
        <p:grpSpPr>
          <a:xfrm>
            <a:off x="8410821" y="5965307"/>
            <a:ext cx="537853"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3" name="Google Shape;143;p4"/>
          <p:cNvGrpSpPr/>
          <p:nvPr/>
        </p:nvGrpSpPr>
        <p:grpSpPr>
          <a:xfrm>
            <a:off x="122840" y="167089"/>
            <a:ext cx="604654"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53054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560133"/>
            <a:ext cx="74448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5" y="270520"/>
            <a:ext cx="1373395" cy="1662664"/>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9" name="Google Shape;209;p6"/>
          <p:cNvGrpSpPr/>
          <p:nvPr/>
        </p:nvGrpSpPr>
        <p:grpSpPr>
          <a:xfrm flipH="1">
            <a:off x="8280523" y="5276981"/>
            <a:ext cx="708344" cy="1638049"/>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1" name="Google Shape;221;p6"/>
          <p:cNvGrpSpPr/>
          <p:nvPr/>
        </p:nvGrpSpPr>
        <p:grpSpPr>
          <a:xfrm flipH="1">
            <a:off x="131951" y="5946073"/>
            <a:ext cx="537853" cy="741144"/>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1" name="Google Shape;231;p6"/>
          <p:cNvGrpSpPr/>
          <p:nvPr/>
        </p:nvGrpSpPr>
        <p:grpSpPr>
          <a:xfrm rot="-7204672" flipH="1">
            <a:off x="8360891" y="426376"/>
            <a:ext cx="717135"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17746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875200" y="2404267"/>
            <a:ext cx="3141600" cy="680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42" name="Google Shape;242;p7"/>
          <p:cNvSpPr txBox="1">
            <a:spLocks noGrp="1"/>
          </p:cNvSpPr>
          <p:nvPr>
            <p:ph type="subTitle" idx="1"/>
          </p:nvPr>
        </p:nvSpPr>
        <p:spPr>
          <a:xfrm>
            <a:off x="875200" y="3168067"/>
            <a:ext cx="3194400" cy="176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0"/>
              </a:spcBef>
              <a:spcAft>
                <a:spcPts val="0"/>
              </a:spcAft>
              <a:buNone/>
              <a:defRPr sz="1800">
                <a:solidFill>
                  <a:schemeClr val="dk1"/>
                </a:solidFill>
                <a:latin typeface="Comfortaa"/>
                <a:ea typeface="Comfortaa"/>
                <a:cs typeface="Comfortaa"/>
                <a:sym typeface="Comfortaa"/>
              </a:defRPr>
            </a:lvl2pPr>
            <a:lvl3pPr lvl="2" rtl="0">
              <a:spcBef>
                <a:spcPts val="0"/>
              </a:spcBef>
              <a:spcAft>
                <a:spcPts val="0"/>
              </a:spcAft>
              <a:buNone/>
              <a:defRPr sz="1800">
                <a:solidFill>
                  <a:schemeClr val="dk1"/>
                </a:solidFill>
                <a:latin typeface="Comfortaa"/>
                <a:ea typeface="Comfortaa"/>
                <a:cs typeface="Comfortaa"/>
                <a:sym typeface="Comfortaa"/>
              </a:defRPr>
            </a:lvl3pPr>
            <a:lvl4pPr lvl="3" rtl="0">
              <a:spcBef>
                <a:spcPts val="0"/>
              </a:spcBef>
              <a:spcAft>
                <a:spcPts val="0"/>
              </a:spcAft>
              <a:buNone/>
              <a:defRPr sz="1800">
                <a:solidFill>
                  <a:schemeClr val="dk1"/>
                </a:solidFill>
                <a:latin typeface="Comfortaa"/>
                <a:ea typeface="Comfortaa"/>
                <a:cs typeface="Comfortaa"/>
                <a:sym typeface="Comfortaa"/>
              </a:defRPr>
            </a:lvl4pPr>
            <a:lvl5pPr lvl="4" rtl="0">
              <a:spcBef>
                <a:spcPts val="0"/>
              </a:spcBef>
              <a:spcAft>
                <a:spcPts val="0"/>
              </a:spcAft>
              <a:buNone/>
              <a:defRPr sz="1800">
                <a:solidFill>
                  <a:schemeClr val="dk1"/>
                </a:solidFill>
                <a:latin typeface="Comfortaa"/>
                <a:ea typeface="Comfortaa"/>
                <a:cs typeface="Comfortaa"/>
                <a:sym typeface="Comfortaa"/>
              </a:defRPr>
            </a:lvl5pPr>
            <a:lvl6pPr lvl="5" rtl="0">
              <a:spcBef>
                <a:spcPts val="0"/>
              </a:spcBef>
              <a:spcAft>
                <a:spcPts val="0"/>
              </a:spcAft>
              <a:buNone/>
              <a:defRPr sz="1800">
                <a:solidFill>
                  <a:schemeClr val="dk1"/>
                </a:solidFill>
                <a:latin typeface="Comfortaa"/>
                <a:ea typeface="Comfortaa"/>
                <a:cs typeface="Comfortaa"/>
                <a:sym typeface="Comfortaa"/>
              </a:defRPr>
            </a:lvl6pPr>
            <a:lvl7pPr lvl="6" rtl="0">
              <a:spcBef>
                <a:spcPts val="0"/>
              </a:spcBef>
              <a:spcAft>
                <a:spcPts val="0"/>
              </a:spcAft>
              <a:buNone/>
              <a:defRPr sz="1800">
                <a:solidFill>
                  <a:schemeClr val="dk1"/>
                </a:solidFill>
                <a:latin typeface="Comfortaa"/>
                <a:ea typeface="Comfortaa"/>
                <a:cs typeface="Comfortaa"/>
                <a:sym typeface="Comfortaa"/>
              </a:defRPr>
            </a:lvl7pPr>
            <a:lvl8pPr lvl="7" rtl="0">
              <a:spcBef>
                <a:spcPts val="0"/>
              </a:spcBef>
              <a:spcAft>
                <a:spcPts val="0"/>
              </a:spcAft>
              <a:buNone/>
              <a:defRPr sz="1800">
                <a:solidFill>
                  <a:schemeClr val="dk1"/>
                </a:solidFill>
                <a:latin typeface="Comfortaa"/>
                <a:ea typeface="Comfortaa"/>
                <a:cs typeface="Comfortaa"/>
                <a:sym typeface="Comfortaa"/>
              </a:defRPr>
            </a:lvl8pPr>
            <a:lvl9pPr lvl="8" rtl="0">
              <a:spcBef>
                <a:spcPts val="0"/>
              </a:spcBef>
              <a:spcAft>
                <a:spcPts val="0"/>
              </a:spcAft>
              <a:buNone/>
              <a:defRPr sz="1800">
                <a:solidFill>
                  <a:schemeClr val="dk1"/>
                </a:solidFill>
                <a:latin typeface="Comfortaa"/>
                <a:ea typeface="Comfortaa"/>
                <a:cs typeface="Comfortaa"/>
                <a:sym typeface="Comfortaa"/>
              </a:defRPr>
            </a:lvl9pPr>
          </a:lstStyle>
          <a:p>
            <a:endParaRPr/>
          </a:p>
        </p:txBody>
      </p:sp>
      <p:grpSp>
        <p:nvGrpSpPr>
          <p:cNvPr id="243" name="Google Shape;243;p7"/>
          <p:cNvGrpSpPr/>
          <p:nvPr/>
        </p:nvGrpSpPr>
        <p:grpSpPr>
          <a:xfrm rot="-1253449" flipH="1">
            <a:off x="7915352" y="5089037"/>
            <a:ext cx="1024641" cy="1777425"/>
            <a:chOff x="4318023" y="4113296"/>
            <a:chExt cx="716422" cy="932073"/>
          </a:xfrm>
        </p:grpSpPr>
        <p:sp>
          <p:nvSpPr>
            <p:cNvPr id="244" name="Google Shape;244;p7"/>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7"/>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7"/>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7"/>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8" name="Google Shape;248;p7"/>
          <p:cNvGrpSpPr/>
          <p:nvPr/>
        </p:nvGrpSpPr>
        <p:grpSpPr>
          <a:xfrm>
            <a:off x="2478342" y="5092125"/>
            <a:ext cx="1563979" cy="1648435"/>
            <a:chOff x="855987" y="2204128"/>
            <a:chExt cx="1217483" cy="962421"/>
          </a:xfrm>
        </p:grpSpPr>
        <p:grpSp>
          <p:nvGrpSpPr>
            <p:cNvPr id="249" name="Google Shape;249;p7"/>
            <p:cNvGrpSpPr/>
            <p:nvPr/>
          </p:nvGrpSpPr>
          <p:grpSpPr>
            <a:xfrm>
              <a:off x="855987" y="2204128"/>
              <a:ext cx="1146639" cy="962421"/>
              <a:chOff x="958238" y="2157575"/>
              <a:chExt cx="1115191" cy="936025"/>
            </a:xfrm>
          </p:grpSpPr>
          <p:sp>
            <p:nvSpPr>
              <p:cNvPr id="250" name="Google Shape;250;p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6" name="Google Shape;256;p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7" name="Google Shape;257;p7"/>
          <p:cNvGrpSpPr/>
          <p:nvPr/>
        </p:nvGrpSpPr>
        <p:grpSpPr>
          <a:xfrm>
            <a:off x="-567482" y="-157657"/>
            <a:ext cx="2525833" cy="2147740"/>
            <a:chOff x="7239867" y="1514545"/>
            <a:chExt cx="2525833" cy="1610805"/>
          </a:xfrm>
        </p:grpSpPr>
        <p:grpSp>
          <p:nvGrpSpPr>
            <p:cNvPr id="258" name="Google Shape;258;p7"/>
            <p:cNvGrpSpPr/>
            <p:nvPr/>
          </p:nvGrpSpPr>
          <p:grpSpPr>
            <a:xfrm>
              <a:off x="7346663" y="1514545"/>
              <a:ext cx="2419037" cy="1551678"/>
              <a:chOff x="7410211" y="1555302"/>
              <a:chExt cx="2355440" cy="1510884"/>
            </a:xfrm>
          </p:grpSpPr>
          <p:grpSp>
            <p:nvGrpSpPr>
              <p:cNvPr id="259" name="Google Shape;259;p7"/>
              <p:cNvGrpSpPr/>
              <p:nvPr/>
            </p:nvGrpSpPr>
            <p:grpSpPr>
              <a:xfrm>
                <a:off x="7410211" y="1555302"/>
                <a:ext cx="2355440" cy="1510884"/>
                <a:chOff x="761258" y="2062480"/>
                <a:chExt cx="1646470" cy="1056119"/>
              </a:xfrm>
            </p:grpSpPr>
            <p:sp>
              <p:nvSpPr>
                <p:cNvPr id="260" name="Google Shape;260;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262;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263;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264;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6" name="Google Shape;266;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67;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8" name="Google Shape;268;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9" name="Google Shape;269;p7"/>
          <p:cNvGrpSpPr/>
          <p:nvPr/>
        </p:nvGrpSpPr>
        <p:grpSpPr>
          <a:xfrm>
            <a:off x="234769" y="5214949"/>
            <a:ext cx="699555" cy="1525628"/>
            <a:chOff x="6168935" y="2859502"/>
            <a:chExt cx="1408973" cy="2304574"/>
          </a:xfrm>
        </p:grpSpPr>
        <p:grpSp>
          <p:nvGrpSpPr>
            <p:cNvPr id="270" name="Google Shape;270;p7"/>
            <p:cNvGrpSpPr/>
            <p:nvPr/>
          </p:nvGrpSpPr>
          <p:grpSpPr>
            <a:xfrm>
              <a:off x="6168935" y="2859502"/>
              <a:ext cx="1408973" cy="2304574"/>
              <a:chOff x="-714598" y="3684851"/>
              <a:chExt cx="341453" cy="558441"/>
            </a:xfrm>
          </p:grpSpPr>
          <p:sp>
            <p:nvSpPr>
              <p:cNvPr id="271" name="Google Shape;271;p7"/>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72;p7"/>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73;p7"/>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74;p7"/>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75;p7"/>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76;p7"/>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77;p7"/>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78;p7"/>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79;p7"/>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80;p7"/>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81;p7"/>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2" name="Google Shape;282;p7"/>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283" name="Google Shape;283;p7"/>
          <p:cNvGrpSpPr/>
          <p:nvPr/>
        </p:nvGrpSpPr>
        <p:grpSpPr>
          <a:xfrm>
            <a:off x="7711344" y="195203"/>
            <a:ext cx="2075477" cy="1441992"/>
            <a:chOff x="7239867" y="1514545"/>
            <a:chExt cx="2525833" cy="1610805"/>
          </a:xfrm>
        </p:grpSpPr>
        <p:grpSp>
          <p:nvGrpSpPr>
            <p:cNvPr id="284" name="Google Shape;284;p7"/>
            <p:cNvGrpSpPr/>
            <p:nvPr/>
          </p:nvGrpSpPr>
          <p:grpSpPr>
            <a:xfrm>
              <a:off x="7346663" y="1514545"/>
              <a:ext cx="2419037" cy="1551678"/>
              <a:chOff x="7410211" y="1555302"/>
              <a:chExt cx="2355440" cy="1510884"/>
            </a:xfrm>
          </p:grpSpPr>
          <p:grpSp>
            <p:nvGrpSpPr>
              <p:cNvPr id="285" name="Google Shape;285;p7"/>
              <p:cNvGrpSpPr/>
              <p:nvPr/>
            </p:nvGrpSpPr>
            <p:grpSpPr>
              <a:xfrm>
                <a:off x="7410211" y="1555302"/>
                <a:ext cx="2355440" cy="1510884"/>
                <a:chOff x="761258" y="2062480"/>
                <a:chExt cx="1646470" cy="1056119"/>
              </a:xfrm>
            </p:grpSpPr>
            <p:sp>
              <p:nvSpPr>
                <p:cNvPr id="286" name="Google Shape;286;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87;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88;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89;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90;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91;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2" name="Google Shape;292;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93;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4" name="Google Shape;294;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061540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1779150" y="1390433"/>
            <a:ext cx="5585700" cy="4240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0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grpSp>
        <p:nvGrpSpPr>
          <p:cNvPr id="297" name="Google Shape;297;p8"/>
          <p:cNvGrpSpPr/>
          <p:nvPr/>
        </p:nvGrpSpPr>
        <p:grpSpPr>
          <a:xfrm>
            <a:off x="-187098" y="3053048"/>
            <a:ext cx="2037701" cy="2147739"/>
            <a:chOff x="855987" y="2204128"/>
            <a:chExt cx="1217483" cy="962421"/>
          </a:xfrm>
        </p:grpSpPr>
        <p:grpSp>
          <p:nvGrpSpPr>
            <p:cNvPr id="298" name="Google Shape;298;p8"/>
            <p:cNvGrpSpPr/>
            <p:nvPr/>
          </p:nvGrpSpPr>
          <p:grpSpPr>
            <a:xfrm>
              <a:off x="855987" y="2204128"/>
              <a:ext cx="1146639" cy="962421"/>
              <a:chOff x="958238" y="2157575"/>
              <a:chExt cx="1115191" cy="936025"/>
            </a:xfrm>
          </p:grpSpPr>
          <p:sp>
            <p:nvSpPr>
              <p:cNvPr id="299" name="Google Shape;299;p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05" name="Google Shape;305;p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6" name="Google Shape;306;p8"/>
          <p:cNvGrpSpPr/>
          <p:nvPr/>
        </p:nvGrpSpPr>
        <p:grpSpPr>
          <a:xfrm>
            <a:off x="5520629" y="208365"/>
            <a:ext cx="1651683" cy="959963"/>
            <a:chOff x="3965010" y="571479"/>
            <a:chExt cx="1651683" cy="719972"/>
          </a:xfrm>
        </p:grpSpPr>
        <p:grpSp>
          <p:nvGrpSpPr>
            <p:cNvPr id="307" name="Google Shape;307;p8"/>
            <p:cNvGrpSpPr/>
            <p:nvPr/>
          </p:nvGrpSpPr>
          <p:grpSpPr>
            <a:xfrm>
              <a:off x="3965010" y="571479"/>
              <a:ext cx="1446820" cy="719972"/>
              <a:chOff x="3953250" y="571500"/>
              <a:chExt cx="1383325" cy="766825"/>
            </a:xfrm>
          </p:grpSpPr>
          <p:grpSp>
            <p:nvGrpSpPr>
              <p:cNvPr id="308" name="Google Shape;308;p8"/>
              <p:cNvGrpSpPr/>
              <p:nvPr/>
            </p:nvGrpSpPr>
            <p:grpSpPr>
              <a:xfrm>
                <a:off x="3953250" y="571500"/>
                <a:ext cx="1383166" cy="669650"/>
                <a:chOff x="897088" y="2374675"/>
                <a:chExt cx="1383166" cy="669650"/>
              </a:xfrm>
            </p:grpSpPr>
            <p:sp>
              <p:nvSpPr>
                <p:cNvPr id="309" name="Google Shape;309;p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12;p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3" name="Google Shape;313;p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4" name="Google Shape;314;p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5" name="Google Shape;315;p8"/>
          <p:cNvGrpSpPr/>
          <p:nvPr/>
        </p:nvGrpSpPr>
        <p:grpSpPr>
          <a:xfrm rot="8903269">
            <a:off x="-62368" y="163266"/>
            <a:ext cx="1100970" cy="1050163"/>
            <a:chOff x="1202177" y="4613417"/>
            <a:chExt cx="528376" cy="377938"/>
          </a:xfrm>
        </p:grpSpPr>
        <p:sp>
          <p:nvSpPr>
            <p:cNvPr id="316" name="Google Shape;316;p8"/>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8"/>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8"/>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8"/>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8"/>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8"/>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8"/>
          <p:cNvGrpSpPr/>
          <p:nvPr/>
        </p:nvGrpSpPr>
        <p:grpSpPr>
          <a:xfrm>
            <a:off x="7224068" y="2894827"/>
            <a:ext cx="2525833" cy="2147740"/>
            <a:chOff x="7239867" y="1514545"/>
            <a:chExt cx="2525833" cy="1610805"/>
          </a:xfrm>
        </p:grpSpPr>
        <p:grpSp>
          <p:nvGrpSpPr>
            <p:cNvPr id="323" name="Google Shape;323;p8"/>
            <p:cNvGrpSpPr/>
            <p:nvPr/>
          </p:nvGrpSpPr>
          <p:grpSpPr>
            <a:xfrm>
              <a:off x="7346663" y="1514545"/>
              <a:ext cx="2419037" cy="1551678"/>
              <a:chOff x="7410211" y="1555302"/>
              <a:chExt cx="2355440" cy="1510884"/>
            </a:xfrm>
          </p:grpSpPr>
          <p:grpSp>
            <p:nvGrpSpPr>
              <p:cNvPr id="324" name="Google Shape;324;p8"/>
              <p:cNvGrpSpPr/>
              <p:nvPr/>
            </p:nvGrpSpPr>
            <p:grpSpPr>
              <a:xfrm>
                <a:off x="7410211" y="1555302"/>
                <a:ext cx="2355440" cy="1510884"/>
                <a:chOff x="761258" y="2062480"/>
                <a:chExt cx="1646470" cy="1056119"/>
              </a:xfrm>
            </p:grpSpPr>
            <p:sp>
              <p:nvSpPr>
                <p:cNvPr id="325" name="Google Shape;325;p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1" name="Google Shape;331;p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3" name="Google Shape;333;p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4" name="Google Shape;334;p8"/>
          <p:cNvSpPr/>
          <p:nvPr/>
        </p:nvSpPr>
        <p:spPr>
          <a:xfrm>
            <a:off x="-49275" y="6431401"/>
            <a:ext cx="1603944"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8"/>
          <p:cNvSpPr/>
          <p:nvPr/>
        </p:nvSpPr>
        <p:spPr>
          <a:xfrm>
            <a:off x="1506177" y="6614303"/>
            <a:ext cx="1065936"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8"/>
          <p:cNvSpPr/>
          <p:nvPr/>
        </p:nvSpPr>
        <p:spPr>
          <a:xfrm>
            <a:off x="6003930" y="6458275"/>
            <a:ext cx="160395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8"/>
          <p:cNvSpPr/>
          <p:nvPr/>
        </p:nvSpPr>
        <p:spPr>
          <a:xfrm>
            <a:off x="7532351" y="6431402"/>
            <a:ext cx="1696695"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8"/>
          <p:cNvSpPr/>
          <p:nvPr/>
        </p:nvSpPr>
        <p:spPr>
          <a:xfrm>
            <a:off x="3145662" y="6458275"/>
            <a:ext cx="160395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8"/>
          <p:cNvSpPr/>
          <p:nvPr/>
        </p:nvSpPr>
        <p:spPr>
          <a:xfrm>
            <a:off x="4669614" y="6515215"/>
            <a:ext cx="1407648"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8"/>
          <p:cNvSpPr/>
          <p:nvPr/>
        </p:nvSpPr>
        <p:spPr>
          <a:xfrm>
            <a:off x="2368255" y="6614303"/>
            <a:ext cx="1065936"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41" name="Google Shape;341;p8"/>
          <p:cNvGrpSpPr/>
          <p:nvPr/>
        </p:nvGrpSpPr>
        <p:grpSpPr>
          <a:xfrm rot="615299" flipH="1">
            <a:off x="1158718" y="378856"/>
            <a:ext cx="1651651" cy="1999527"/>
            <a:chOff x="7844079" y="226728"/>
            <a:chExt cx="1373387" cy="1246991"/>
          </a:xfrm>
        </p:grpSpPr>
        <p:sp>
          <p:nvSpPr>
            <p:cNvPr id="342" name="Google Shape;342;p8"/>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Google Shape;343;p8"/>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Google Shape;344;p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Google Shape;345;p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51;p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563918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38396"/>
            <a:ext cx="1164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 name="Google Shape;485;p12"/>
          <p:cNvSpPr/>
          <p:nvPr/>
        </p:nvSpPr>
        <p:spPr>
          <a:xfrm>
            <a:off x="6745308" y="6938531"/>
            <a:ext cx="489268"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7818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
  <p:cSld name="Table of contents ">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4035484"/>
            <a:ext cx="879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38396"/>
            <a:ext cx="1164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13"/>
          <p:cNvSpPr txBox="1">
            <a:spLocks noGrp="1"/>
          </p:cNvSpPr>
          <p:nvPr>
            <p:ph type="title" idx="2"/>
          </p:nvPr>
        </p:nvSpPr>
        <p:spPr>
          <a:xfrm>
            <a:off x="849600" y="560133"/>
            <a:ext cx="74448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2659668"/>
            <a:ext cx="18414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3010967"/>
            <a:ext cx="24747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668935"/>
            <a:ext cx="18414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3010967"/>
            <a:ext cx="24747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4947009"/>
            <a:ext cx="18414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5382233"/>
            <a:ext cx="24747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668935"/>
            <a:ext cx="18414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3010967"/>
            <a:ext cx="24747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4947009"/>
            <a:ext cx="18414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5382233"/>
            <a:ext cx="24747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4947009"/>
            <a:ext cx="1841400" cy="535600"/>
          </a:xfrm>
          <a:prstGeom prst="rect">
            <a:avLst/>
          </a:prstGeom>
          <a:noFill/>
          <a:ln>
            <a:noFill/>
          </a:ln>
        </p:spPr>
        <p:txBody>
          <a:bodyPr spcFirstLastPara="1" wrap="square" lIns="0" tIns="0" rIns="0" bIns="0" anchor="t" anchorCtr="0">
            <a:noAutofit/>
          </a:bodyPr>
          <a:lstStyle>
            <a:lvl1pPr marR="38099"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5382233"/>
            <a:ext cx="24747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4035484"/>
            <a:ext cx="879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4035484"/>
            <a:ext cx="879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842509"/>
            <a:ext cx="879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842509"/>
            <a:ext cx="879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842509"/>
            <a:ext cx="879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1" y="1551017"/>
            <a:ext cx="1025973" cy="1081376"/>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16" name="Google Shape;516;p13"/>
          <p:cNvGrpSpPr/>
          <p:nvPr/>
        </p:nvGrpSpPr>
        <p:grpSpPr>
          <a:xfrm>
            <a:off x="7206766" y="205198"/>
            <a:ext cx="1651683" cy="959963"/>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5" name="Google Shape;525;p13"/>
          <p:cNvGrpSpPr/>
          <p:nvPr/>
        </p:nvGrpSpPr>
        <p:grpSpPr>
          <a:xfrm>
            <a:off x="5249332" y="141289"/>
            <a:ext cx="1456109" cy="651648"/>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4" name="Google Shape;534;p13"/>
          <p:cNvGrpSpPr/>
          <p:nvPr/>
        </p:nvGrpSpPr>
        <p:grpSpPr>
          <a:xfrm rot="3617422">
            <a:off x="-26525" y="6091777"/>
            <a:ext cx="852331"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41" name="Google Shape;541;p13"/>
          <p:cNvGrpSpPr/>
          <p:nvPr/>
        </p:nvGrpSpPr>
        <p:grpSpPr>
          <a:xfrm>
            <a:off x="8308411" y="5593041"/>
            <a:ext cx="666115" cy="1297929"/>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3275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1565890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127981" y="2558033"/>
            <a:ext cx="18867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250694" y="3037733"/>
            <a:ext cx="1764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6129319" y="2558017"/>
            <a:ext cx="18867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6129331" y="3037733"/>
            <a:ext cx="1764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127981" y="4401500"/>
            <a:ext cx="18867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250681" y="4882767"/>
            <a:ext cx="1764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6129319" y="4401500"/>
            <a:ext cx="18867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6129318" y="4882767"/>
            <a:ext cx="1764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753825" y="560133"/>
            <a:ext cx="74448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8135720" y="5456937"/>
            <a:ext cx="1068261" cy="1276733"/>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1" name="Google Shape;1041;p24"/>
          <p:cNvGrpSpPr/>
          <p:nvPr/>
        </p:nvGrpSpPr>
        <p:grpSpPr>
          <a:xfrm rot="4477981">
            <a:off x="-178504" y="5743636"/>
            <a:ext cx="1065851" cy="704718"/>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52" name="Google Shape;1052;p24"/>
          <p:cNvGrpSpPr/>
          <p:nvPr/>
        </p:nvGrpSpPr>
        <p:grpSpPr>
          <a:xfrm>
            <a:off x="6655952" y="-240769"/>
            <a:ext cx="2121888" cy="188612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60" name="Google Shape;1060;p24"/>
          <p:cNvGrpSpPr/>
          <p:nvPr/>
        </p:nvGrpSpPr>
        <p:grpSpPr>
          <a:xfrm>
            <a:off x="-364249" y="2382291"/>
            <a:ext cx="1277992" cy="1347004"/>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69" name="Google Shape;1069;p24"/>
          <p:cNvGrpSpPr/>
          <p:nvPr/>
        </p:nvGrpSpPr>
        <p:grpSpPr>
          <a:xfrm rot="10800000">
            <a:off x="4388029" y="-249093"/>
            <a:ext cx="1590405" cy="924348"/>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38037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1779150" y="1593633"/>
            <a:ext cx="5585700" cy="2388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41" name="Google Shape;1241;p28"/>
          <p:cNvSpPr txBox="1">
            <a:spLocks noGrp="1"/>
          </p:cNvSpPr>
          <p:nvPr>
            <p:ph type="subTitle" idx="1"/>
          </p:nvPr>
        </p:nvSpPr>
        <p:spPr>
          <a:xfrm>
            <a:off x="1831050" y="3894467"/>
            <a:ext cx="5481900" cy="86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7487725" y="858744"/>
            <a:ext cx="2037701" cy="2147739"/>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1" name="Google Shape;1251;p28"/>
          <p:cNvGrpSpPr/>
          <p:nvPr/>
        </p:nvGrpSpPr>
        <p:grpSpPr>
          <a:xfrm flipH="1">
            <a:off x="44315" y="4371810"/>
            <a:ext cx="2525833" cy="2147740"/>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63" name="Google Shape;1263;p28"/>
          <p:cNvGrpSpPr/>
          <p:nvPr/>
        </p:nvGrpSpPr>
        <p:grpSpPr>
          <a:xfrm flipH="1">
            <a:off x="373332" y="969405"/>
            <a:ext cx="1867806" cy="2261209"/>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6" name="Google Shape;1276;p28"/>
          <p:cNvGrpSpPr/>
          <p:nvPr/>
        </p:nvGrpSpPr>
        <p:grpSpPr>
          <a:xfrm>
            <a:off x="7571176" y="4371799"/>
            <a:ext cx="1104944" cy="2555156"/>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84" name="Google Shape;1284;p28"/>
          <p:cNvGrpSpPr/>
          <p:nvPr/>
        </p:nvGrpSpPr>
        <p:grpSpPr>
          <a:xfrm flipH="1">
            <a:off x="-49462" y="107006"/>
            <a:ext cx="901300" cy="8624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96" name="Google Shape;1296;p28"/>
          <p:cNvGrpSpPr/>
          <p:nvPr/>
        </p:nvGrpSpPr>
        <p:grpSpPr>
          <a:xfrm>
            <a:off x="3641684" y="221293"/>
            <a:ext cx="1860621" cy="1081397"/>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169719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1" y="6834635"/>
            <a:ext cx="109250"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54" name="Google Shape;1454;p32"/>
          <p:cNvGrpSpPr/>
          <p:nvPr/>
        </p:nvGrpSpPr>
        <p:grpSpPr>
          <a:xfrm flipH="1">
            <a:off x="-297197" y="1235567"/>
            <a:ext cx="1025973" cy="1081376"/>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63" name="Google Shape;1463;p32"/>
          <p:cNvGrpSpPr/>
          <p:nvPr/>
        </p:nvGrpSpPr>
        <p:grpSpPr>
          <a:xfrm rot="-3617422" flipH="1">
            <a:off x="8384454" y="6203610"/>
            <a:ext cx="852331"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70" name="Google Shape;1470;p32"/>
          <p:cNvGrpSpPr/>
          <p:nvPr/>
        </p:nvGrpSpPr>
        <p:grpSpPr>
          <a:xfrm flipH="1">
            <a:off x="62660" y="5593041"/>
            <a:ext cx="666115" cy="1297929"/>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84" name="Google Shape;1484;p32"/>
          <p:cNvGrpSpPr/>
          <p:nvPr/>
        </p:nvGrpSpPr>
        <p:grpSpPr>
          <a:xfrm rot="10800000" flipH="1">
            <a:off x="7820176" y="-295959"/>
            <a:ext cx="1590405" cy="924348"/>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93" name="Google Shape;1493;p32"/>
          <p:cNvGrpSpPr/>
          <p:nvPr/>
        </p:nvGrpSpPr>
        <p:grpSpPr>
          <a:xfrm rot="2839265">
            <a:off x="438100" y="-53838"/>
            <a:ext cx="106572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29706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7" y="4855414"/>
            <a:ext cx="884679" cy="2002585"/>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06" name="Google Shape;1506;p33"/>
          <p:cNvGrpSpPr/>
          <p:nvPr/>
        </p:nvGrpSpPr>
        <p:grpSpPr>
          <a:xfrm flipH="1">
            <a:off x="7725442" y="1443977"/>
            <a:ext cx="2037701" cy="2147739"/>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15" name="Google Shape;1515;p33"/>
          <p:cNvGrpSpPr/>
          <p:nvPr/>
        </p:nvGrpSpPr>
        <p:grpSpPr>
          <a:xfrm flipH="1">
            <a:off x="2898507" y="-915657"/>
            <a:ext cx="2525833" cy="2147740"/>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27" name="Google Shape;1527;p33"/>
          <p:cNvGrpSpPr/>
          <p:nvPr/>
        </p:nvGrpSpPr>
        <p:grpSpPr>
          <a:xfrm rot="615299" flipH="1">
            <a:off x="279418" y="1412123"/>
            <a:ext cx="1651651" cy="1999527"/>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42" name="Google Shape;1542;p33"/>
          <p:cNvGrpSpPr/>
          <p:nvPr/>
        </p:nvGrpSpPr>
        <p:grpSpPr>
          <a:xfrm>
            <a:off x="875208" y="4627399"/>
            <a:ext cx="1020386" cy="2309856"/>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9" name="Google Shape;1549;p33"/>
          <p:cNvSpPr/>
          <p:nvPr/>
        </p:nvSpPr>
        <p:spPr>
          <a:xfrm>
            <a:off x="-49275" y="6431401"/>
            <a:ext cx="1603944"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0" name="Google Shape;1550;p33"/>
          <p:cNvSpPr/>
          <p:nvPr/>
        </p:nvSpPr>
        <p:spPr>
          <a:xfrm>
            <a:off x="1506177" y="6614303"/>
            <a:ext cx="1065936"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1" name="Google Shape;1551;p33"/>
          <p:cNvSpPr/>
          <p:nvPr/>
        </p:nvSpPr>
        <p:spPr>
          <a:xfrm>
            <a:off x="6003930" y="6458275"/>
            <a:ext cx="160395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2" name="Google Shape;1552;p33"/>
          <p:cNvSpPr/>
          <p:nvPr/>
        </p:nvSpPr>
        <p:spPr>
          <a:xfrm>
            <a:off x="7532351" y="6431402"/>
            <a:ext cx="1696695"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3" name="Google Shape;1553;p33"/>
          <p:cNvSpPr/>
          <p:nvPr/>
        </p:nvSpPr>
        <p:spPr>
          <a:xfrm>
            <a:off x="3145662" y="6458275"/>
            <a:ext cx="160395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4" name="Google Shape;1554;p33"/>
          <p:cNvSpPr/>
          <p:nvPr/>
        </p:nvSpPr>
        <p:spPr>
          <a:xfrm>
            <a:off x="4669614" y="6515215"/>
            <a:ext cx="1407648"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5" name="Google Shape;1555;p33"/>
          <p:cNvSpPr/>
          <p:nvPr/>
        </p:nvSpPr>
        <p:spPr>
          <a:xfrm>
            <a:off x="2368255" y="6614303"/>
            <a:ext cx="1065936"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30584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5456937"/>
            <a:ext cx="1068261" cy="1276733"/>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70" name="Google Shape;1570;p34"/>
          <p:cNvGrpSpPr/>
          <p:nvPr/>
        </p:nvGrpSpPr>
        <p:grpSpPr>
          <a:xfrm rot="-4477981" flipH="1">
            <a:off x="8257185" y="5743636"/>
            <a:ext cx="1065851"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1" name="Google Shape;1581;p34"/>
          <p:cNvGrpSpPr/>
          <p:nvPr/>
        </p:nvGrpSpPr>
        <p:grpSpPr>
          <a:xfrm flipH="1">
            <a:off x="366691" y="-240769"/>
            <a:ext cx="2121888" cy="188612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9" name="Google Shape;1589;p34"/>
          <p:cNvGrpSpPr/>
          <p:nvPr/>
        </p:nvGrpSpPr>
        <p:grpSpPr>
          <a:xfrm flipH="1">
            <a:off x="8230790" y="2382291"/>
            <a:ext cx="1277992" cy="1347004"/>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98" name="Google Shape;1598;p34"/>
          <p:cNvGrpSpPr/>
          <p:nvPr/>
        </p:nvGrpSpPr>
        <p:grpSpPr>
          <a:xfrm rot="10800000" flipH="1">
            <a:off x="3699499" y="-249093"/>
            <a:ext cx="1590405" cy="924348"/>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72530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F5B565-2225-4841-A709-2D6000FF035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100042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F5B565-2225-4841-A709-2D6000FF0358}"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315366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5B565-2225-4841-A709-2D6000FF0358}"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125358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5B565-2225-4841-A709-2D6000FF0358}"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132610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B565-2225-4841-A709-2D6000FF0358}"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370618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AF5B565-2225-4841-A709-2D6000FF0358}"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269801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AF5B565-2225-4841-A709-2D6000FF0358}"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t>‹#›</a:t>
            </a:fld>
            <a:endParaRPr lang="en-US"/>
          </a:p>
        </p:txBody>
      </p:sp>
    </p:spTree>
    <p:extLst>
      <p:ext uri="{BB962C8B-B14F-4D97-AF65-F5344CB8AC3E}">
        <p14:creationId xmlns:p14="http://schemas.microsoft.com/office/powerpoint/2010/main" val="328308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F5B565-2225-4841-A709-2D6000FF0358}" type="datetimeFigureOut">
              <a:rPr lang="en-US" smtClean="0"/>
              <a:t>8/15/2021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DF099A-C5A2-4868-83DF-E59066CB8008}" type="slidenum">
              <a:rPr lang="en-US" smtClean="0"/>
              <a:t>‹#›</a:t>
            </a:fld>
            <a:endParaRPr lang="en-US"/>
          </a:p>
        </p:txBody>
      </p:sp>
    </p:spTree>
    <p:extLst>
      <p:ext uri="{BB962C8B-B14F-4D97-AF65-F5344CB8AC3E}">
        <p14:creationId xmlns:p14="http://schemas.microsoft.com/office/powerpoint/2010/main" val="131339791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548033"/>
            <a:ext cx="7630200"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303967"/>
            <a:ext cx="7028400"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extLst>
      <p:ext uri="{BB962C8B-B14F-4D97-AF65-F5344CB8AC3E}">
        <p14:creationId xmlns:p14="http://schemas.microsoft.com/office/powerpoint/2010/main" val="89482941"/>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10" Type="http://schemas.openxmlformats.org/officeDocument/2006/relationships/image" Target="../media/image14.jpeg"/><Relationship Id="rId4" Type="http://schemas.openxmlformats.org/officeDocument/2006/relationships/audio" Target="../media/audio3.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g"/><Relationship Id="rId11" Type="http://schemas.microsoft.com/office/2007/relationships/hdphoto" Target="../media/hdphoto2.wdp"/><Relationship Id="rId5" Type="http://schemas.openxmlformats.org/officeDocument/2006/relationships/image" Target="../media/image6.jpeg"/><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073;p48"/>
          <p:cNvSpPr/>
          <p:nvPr/>
        </p:nvSpPr>
        <p:spPr>
          <a:xfrm>
            <a:off x="3175327" y="2917416"/>
            <a:ext cx="3124200" cy="3009502"/>
          </a:xfrm>
          <a:custGeom>
            <a:avLst/>
            <a:gdLst/>
            <a:ahLst/>
            <a:cxnLst/>
            <a:rect l="l" t="t" r="r" b="b"/>
            <a:pathLst>
              <a:path w="148142" h="149951" extrusionOk="0">
                <a:moveTo>
                  <a:pt x="30520" y="10390"/>
                </a:moveTo>
                <a:cubicBezTo>
                  <a:pt x="13674" y="24049"/>
                  <a:pt x="2090" y="67255"/>
                  <a:pt x="230" y="87875"/>
                </a:cubicBezTo>
                <a:cubicBezTo>
                  <a:pt x="-1630" y="108496"/>
                  <a:pt x="8066" y="123774"/>
                  <a:pt x="19362" y="134113"/>
                </a:cubicBezTo>
                <a:cubicBezTo>
                  <a:pt x="30658" y="144452"/>
                  <a:pt x="52649" y="149324"/>
                  <a:pt x="68007" y="149909"/>
                </a:cubicBezTo>
                <a:cubicBezTo>
                  <a:pt x="83366" y="150494"/>
                  <a:pt x="99054" y="144877"/>
                  <a:pt x="111513" y="137621"/>
                </a:cubicBezTo>
                <a:cubicBezTo>
                  <a:pt x="123972" y="130365"/>
                  <a:pt x="137341" y="119607"/>
                  <a:pt x="142761" y="106373"/>
                </a:cubicBezTo>
                <a:cubicBezTo>
                  <a:pt x="148182" y="93140"/>
                  <a:pt x="150945" y="74962"/>
                  <a:pt x="144036" y="58220"/>
                </a:cubicBezTo>
                <a:cubicBezTo>
                  <a:pt x="137127" y="41479"/>
                  <a:pt x="120225" y="13896"/>
                  <a:pt x="101306" y="5924"/>
                </a:cubicBezTo>
                <a:cubicBezTo>
                  <a:pt x="82387" y="-2048"/>
                  <a:pt x="47366" y="-3268"/>
                  <a:pt x="30520" y="10390"/>
                </a:cubicBezTo>
                <a:close/>
              </a:path>
            </a:pathLst>
          </a:custGeom>
          <a:solidFill>
            <a:schemeClr val="accent6"/>
          </a:solidFill>
          <a:ln>
            <a:noFill/>
          </a:ln>
        </p:spPr>
      </p:sp>
      <p:pic>
        <p:nvPicPr>
          <p:cNvPr id="8" name="Google Shape;2076;p4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3048000" y="3048000"/>
            <a:ext cx="2891839" cy="2820643"/>
          </a:xfrm>
          <a:prstGeom prst="ellipse">
            <a:avLst/>
          </a:prstGeom>
          <a:noFill/>
          <a:ln>
            <a:noFill/>
          </a:ln>
        </p:spPr>
      </p:pic>
      <p:sp>
        <p:nvSpPr>
          <p:cNvPr id="9" name="Google Shape;2077;p48"/>
          <p:cNvSpPr/>
          <p:nvPr/>
        </p:nvSpPr>
        <p:spPr>
          <a:xfrm>
            <a:off x="2845595" y="3048001"/>
            <a:ext cx="3062578" cy="2820644"/>
          </a:xfrm>
          <a:custGeom>
            <a:avLst/>
            <a:gdLst/>
            <a:ahLst/>
            <a:cxnLst/>
            <a:rect l="l" t="t" r="r" b="b"/>
            <a:pathLst>
              <a:path w="145220" h="140541" extrusionOk="0">
                <a:moveTo>
                  <a:pt x="31568" y="8951"/>
                </a:moveTo>
                <a:cubicBezTo>
                  <a:pt x="14941" y="18725"/>
                  <a:pt x="2001" y="43307"/>
                  <a:pt x="204" y="63270"/>
                </a:cubicBezTo>
                <a:cubicBezTo>
                  <a:pt x="-1593" y="83234"/>
                  <a:pt x="8730" y="115867"/>
                  <a:pt x="20787" y="128732"/>
                </a:cubicBezTo>
                <a:cubicBezTo>
                  <a:pt x="32844" y="141597"/>
                  <a:pt x="57708" y="139896"/>
                  <a:pt x="72548" y="140462"/>
                </a:cubicBezTo>
                <a:cubicBezTo>
                  <a:pt x="87388" y="141028"/>
                  <a:pt x="98582" y="138559"/>
                  <a:pt x="109827" y="132128"/>
                </a:cubicBezTo>
                <a:cubicBezTo>
                  <a:pt x="121072" y="125697"/>
                  <a:pt x="134783" y="114688"/>
                  <a:pt x="140020" y="101876"/>
                </a:cubicBezTo>
                <a:cubicBezTo>
                  <a:pt x="145258" y="89064"/>
                  <a:pt x="147928" y="71465"/>
                  <a:pt x="141252" y="55257"/>
                </a:cubicBezTo>
                <a:cubicBezTo>
                  <a:pt x="134576" y="39049"/>
                  <a:pt x="118246" y="12346"/>
                  <a:pt x="99965" y="4628"/>
                </a:cubicBezTo>
                <a:cubicBezTo>
                  <a:pt x="81684" y="-3090"/>
                  <a:pt x="48195" y="-823"/>
                  <a:pt x="31568" y="8951"/>
                </a:cubicBezTo>
                <a:close/>
              </a:path>
            </a:pathLst>
          </a:custGeom>
          <a:noFill/>
          <a:ln w="19050" cap="flat" cmpd="sng">
            <a:solidFill>
              <a:schemeClr val="dk1"/>
            </a:solidFill>
            <a:prstDash val="solid"/>
            <a:round/>
            <a:headEnd type="none" w="med" len="med"/>
            <a:tailEnd type="none" w="med" len="med"/>
          </a:ln>
        </p:spPr>
      </p:sp>
      <p:sp>
        <p:nvSpPr>
          <p:cNvPr id="6" name="Rectangle 5"/>
          <p:cNvSpPr/>
          <p:nvPr/>
        </p:nvSpPr>
        <p:spPr>
          <a:xfrm>
            <a:off x="3175327" y="5208964"/>
            <a:ext cx="2618665" cy="900246"/>
          </a:xfrm>
          <a:prstGeom prst="rect">
            <a:avLst/>
          </a:prstGeom>
          <a:noFill/>
        </p:spPr>
        <p:txBody>
          <a:bodyPr wrap="square" lIns="68580" tIns="34290" rIns="68580" bIns="34290">
            <a:spAutoFit/>
          </a:bodyPr>
          <a:lstStyle/>
          <a:p>
            <a:pPr algn="ctr" defTabSz="685800">
              <a:defRPr/>
            </a:pPr>
            <a:r>
              <a:rPr lang="en-US" sz="5400" b="1" dirty="0">
                <a:ln w="9525">
                  <a:solidFill>
                    <a:srgbClr val="FFFFFF"/>
                  </a:solidFill>
                  <a:prstDash val="solid"/>
                </a:ln>
                <a:solidFill>
                  <a:srgbClr val="CDBBFC">
                    <a:lumMod val="75000"/>
                  </a:srgbClr>
                </a:solidFill>
                <a:effectLst>
                  <a:outerShdw blurRad="12700" dist="38100" dir="2700000" algn="tl" rotWithShape="0">
                    <a:srgbClr val="D17D92">
                      <a:lumMod val="60000"/>
                      <a:lumOff val="40000"/>
                    </a:srgbClr>
                  </a:outerShdw>
                </a:effectLst>
                <a:latin typeface="#9Slide03 IcielUni Sans Heavy" panose="00000500000000000000" pitchFamily="2" charset="0"/>
              </a:rPr>
              <a:t>T H Đ G</a:t>
            </a:r>
          </a:p>
        </p:txBody>
      </p:sp>
      <p:sp>
        <p:nvSpPr>
          <p:cNvPr id="10" name="Rectangle 9"/>
          <p:cNvSpPr/>
          <p:nvPr/>
        </p:nvSpPr>
        <p:spPr>
          <a:xfrm>
            <a:off x="1752600" y="2189491"/>
            <a:ext cx="5591915" cy="1938992"/>
          </a:xfrm>
          <a:prstGeom prst="rect">
            <a:avLst/>
          </a:prstGeom>
          <a:noFill/>
        </p:spPr>
        <p:txBody>
          <a:bodyPr spcFirstLastPara="1" wrap="none" lIns="68580" tIns="34290" rIns="68580" bIns="34290" numCol="1">
            <a:prstTxWarp prst="textArchUp">
              <a:avLst>
                <a:gd name="adj" fmla="val 10808517"/>
              </a:avLst>
            </a:prstTxWarp>
            <a:spAutoFit/>
          </a:bodyPr>
          <a:lstStyle/>
          <a:p>
            <a:pPr algn="ctr" defTabSz="685800">
              <a:defRPr/>
            </a:pPr>
            <a:r>
              <a:rPr lang="en-US" sz="5400" b="1" dirty="0">
                <a:ln w="13462">
                  <a:solidFill>
                    <a:srgbClr val="FFFFFF"/>
                  </a:solidFill>
                  <a:prstDash val="solid"/>
                </a:ln>
                <a:solidFill>
                  <a:srgbClr val="000000">
                    <a:lumMod val="85000"/>
                    <a:lumOff val="15000"/>
                  </a:srgbClr>
                </a:solidFill>
                <a:effectLst>
                  <a:outerShdw dist="38100" dir="2700000" algn="bl" rotWithShape="0">
                    <a:srgbClr val="D17D92"/>
                  </a:outerShdw>
                </a:effectLst>
                <a:latin typeface="Calibri" panose="020F0502020204030204" pitchFamily="34" charset="0"/>
                <a:cs typeface="Calibri" panose="020F0502020204030204" pitchFamily="34" charset="0"/>
              </a:rPr>
              <a:t>CHÀO MỪNG </a:t>
            </a:r>
            <a:r>
              <a:rPr lang="en-US" sz="5400" b="1"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latin typeface="Calibri" panose="020F0502020204030204" pitchFamily="34" charset="0"/>
                <a:cs typeface="Calibri" panose="020F0502020204030204" pitchFamily="34" charset="0"/>
              </a:rPr>
              <a:t>CÁC </a:t>
            </a:r>
            <a:r>
              <a:rPr lang="en-US" sz="5400" b="1" dirty="0">
                <a:ln w="13462">
                  <a:solidFill>
                    <a:srgbClr val="FFFFFF"/>
                  </a:solidFill>
                  <a:prstDash val="solid"/>
                </a:ln>
                <a:solidFill>
                  <a:srgbClr val="000000">
                    <a:lumMod val="85000"/>
                    <a:lumOff val="15000"/>
                  </a:srgbClr>
                </a:solidFill>
                <a:effectLst>
                  <a:outerShdw dist="38100" dir="2700000" algn="bl" rotWithShape="0">
                    <a:srgbClr val="D17D92"/>
                  </a:outerShdw>
                </a:effectLst>
                <a:latin typeface="Calibri" panose="020F0502020204030204" pitchFamily="34" charset="0"/>
                <a:cs typeface="Calibri" panose="020F0502020204030204" pitchFamily="34" charset="0"/>
              </a:rPr>
              <a:t>EM ĐẾN </a:t>
            </a:r>
          </a:p>
          <a:p>
            <a:pPr algn="ctr" defTabSz="685800">
              <a:defRPr/>
            </a:pPr>
            <a:r>
              <a:rPr lang="en-US" sz="5400" b="1" dirty="0">
                <a:ln w="13462">
                  <a:solidFill>
                    <a:srgbClr val="FFFFFF"/>
                  </a:solidFill>
                  <a:prstDash val="solid"/>
                </a:ln>
                <a:solidFill>
                  <a:srgbClr val="000000">
                    <a:lumMod val="85000"/>
                    <a:lumOff val="15000"/>
                  </a:srgbClr>
                </a:solidFill>
                <a:effectLst>
                  <a:outerShdw dist="38100" dir="2700000" algn="bl" rotWithShape="0">
                    <a:srgbClr val="D17D92"/>
                  </a:outerShdw>
                </a:effectLst>
                <a:latin typeface="Calibri" panose="020F0502020204030204" pitchFamily="34" charset="0"/>
                <a:cs typeface="Calibri" panose="020F0502020204030204" pitchFamily="34" charset="0"/>
              </a:rPr>
              <a:t>VỚI TIẾT TẬP </a:t>
            </a:r>
            <a:r>
              <a:rPr lang="en-US" sz="5400" b="1"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latin typeface="Calibri" panose="020F0502020204030204" pitchFamily="34" charset="0"/>
                <a:cs typeface="Calibri" panose="020F0502020204030204" pitchFamily="34" charset="0"/>
              </a:rPr>
              <a:t>LÀM VĂN</a:t>
            </a:r>
            <a:endParaRPr lang="en-US" sz="5400" b="1" dirty="0">
              <a:ln w="13462">
                <a:solidFill>
                  <a:srgbClr val="FFFFFF"/>
                </a:solidFill>
                <a:prstDash val="solid"/>
              </a:ln>
              <a:solidFill>
                <a:srgbClr val="000000">
                  <a:lumMod val="85000"/>
                  <a:lumOff val="15000"/>
                </a:srgbClr>
              </a:solidFill>
              <a:effectLst>
                <a:outerShdw dist="38100" dir="2700000" algn="bl" rotWithShape="0">
                  <a:srgbClr val="D17D92"/>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228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723250" y="304800"/>
            <a:ext cx="8115950" cy="1274195"/>
          </a:xfrm>
          <a:prstGeom prst="rect">
            <a:avLst/>
          </a:prstGeom>
        </p:spPr>
        <p:txBody>
          <a:bodyPr wrap="square">
            <a:spAutoFit/>
          </a:bodyPr>
          <a:lstStyle/>
          <a:p>
            <a:pPr algn="just">
              <a:lnSpc>
                <a:spcPct val="120000"/>
              </a:lnSpc>
              <a:spcAft>
                <a:spcPts val="0"/>
              </a:spcAft>
              <a:tabLst>
                <a:tab pos="1190625" algn="l"/>
              </a:tabLst>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latin typeface="Times New Roman" panose="02020603050405020304" pitchFamily="18" charset="0"/>
                <a:ea typeface="Calibri" panose="020F0502020204030204" pitchFamily="34" charset="0"/>
                <a:cs typeface="Times New Roman" panose="02020603050405020304" pitchFamily="18" charset="0"/>
              </a:rPr>
              <a:t> 2 :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a:latin typeface="Times New Roman" panose="02020603050405020304" pitchFamily="18" charset="0"/>
                <a:ea typeface="Calibri" panose="020F0502020204030204" pitchFamily="34" charset="0"/>
                <a:cs typeface="Times New Roman" panose="02020603050405020304" pitchFamily="18" charset="0"/>
              </a:rPr>
              <a:t> 3 – 4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348" y="1528497"/>
            <a:ext cx="5934903" cy="3801005"/>
          </a:xfrm>
          <a:prstGeom prst="rect">
            <a:avLst/>
          </a:prstGeom>
        </p:spPr>
      </p:pic>
      <p:sp>
        <p:nvSpPr>
          <p:cNvPr id="8" name="Rectangle 24"/>
          <p:cNvSpPr>
            <a:spLocks noChangeArrowheads="1"/>
          </p:cNvSpPr>
          <p:nvPr/>
        </p:nvSpPr>
        <p:spPr bwMode="auto">
          <a:xfrm>
            <a:off x="2387852" y="5444712"/>
            <a:ext cx="47867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400" b="1" dirty="0" err="1" smtClean="0">
                <a:solidFill>
                  <a:srgbClr val="0000FF"/>
                </a:solidFill>
                <a:latin typeface="Times New Roman" panose="02020603050405020304" pitchFamily="18" charset="0"/>
                <a:cs typeface="Times New Roman" panose="02020603050405020304" pitchFamily="18" charset="0"/>
              </a:rPr>
              <a:t>Thảo</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luận</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nhóm</a:t>
            </a:r>
            <a:r>
              <a:rPr lang="en-US" altLang="en-US" sz="4400" b="1" dirty="0" smtClean="0">
                <a:solidFill>
                  <a:srgbClr val="0000FF"/>
                </a:solidFill>
                <a:latin typeface="Times New Roman" panose="02020603050405020304" pitchFamily="18" charset="0"/>
                <a:cs typeface="Times New Roman" panose="02020603050405020304" pitchFamily="18" charset="0"/>
              </a:rPr>
              <a:t> 4</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539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066800" y="1143000"/>
            <a:ext cx="7315200" cy="4177297"/>
          </a:xfrm>
          <a:prstGeom prst="rect">
            <a:avLst/>
          </a:prstGeom>
        </p:spPr>
        <p:txBody>
          <a:bodyPr wrap="square">
            <a:spAutoFit/>
          </a:bodyPr>
          <a:lstStyle/>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                    </a:t>
            </a:r>
            <a:r>
              <a:rPr lang="vi-VN" sz="3200" dirty="0" smtClean="0">
                <a:solidFill>
                  <a:srgbClr val="FF0000"/>
                </a:solidFill>
                <a:latin typeface="Times New Roman" panose="02020603050405020304" pitchFamily="18" charset="0"/>
                <a:ea typeface="Times New Roman" panose="02020603050405020304" pitchFamily="18" charset="0"/>
              </a:rPr>
              <a:t>Tả </a:t>
            </a:r>
            <a:r>
              <a:rPr lang="vi-VN" sz="3200" dirty="0">
                <a:solidFill>
                  <a:srgbClr val="FF0000"/>
                </a:solidFill>
                <a:latin typeface="Times New Roman" panose="02020603050405020304" pitchFamily="18" charset="0"/>
                <a:ea typeface="Times New Roman" panose="02020603050405020304" pitchFamily="18" charset="0"/>
              </a:rPr>
              <a:t>cái bút </a:t>
            </a:r>
            <a:r>
              <a:rPr lang="vi-VN" sz="3200" dirty="0" smtClean="0">
                <a:solidFill>
                  <a:srgbClr val="FF0000"/>
                </a:solidFill>
                <a:latin typeface="Times New Roman" panose="02020603050405020304" pitchFamily="18" charset="0"/>
                <a:ea typeface="Times New Roman" panose="02020603050405020304" pitchFamily="18" charset="0"/>
              </a:rPr>
              <a:t>chì </a:t>
            </a:r>
            <a:endParaRPr lang="en-US" sz="3200" dirty="0" smtClean="0">
              <a:solidFill>
                <a:srgbClr val="FF0000"/>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rPr>
              <a:t>Chiếc </a:t>
            </a:r>
            <a:r>
              <a:rPr lang="vi-VN" sz="3200" dirty="0">
                <a:latin typeface="Times New Roman" panose="02020603050405020304" pitchFamily="18" charset="0"/>
                <a:ea typeface="Times New Roman" panose="02020603050405020304" pitchFamily="18" charset="0"/>
              </a:rPr>
              <a:t>bút chì của em dài bằng một gang tay. Thân bút tròn như chiếc đũa. Vỏ ngoài của bút sơn màu xanh bóng loáng. Trên nền xanh ấy nổi bật hàng chữ vàng in lấp lánh. Em rất yêu chiếc bút chì của mình</a:t>
            </a:r>
            <a:r>
              <a:rPr lang="vi-VN" sz="3200" dirty="0" smtClean="0">
                <a:latin typeface="Times New Roman" panose="02020603050405020304" pitchFamily="18" charset="0"/>
                <a:ea typeface="Times New Roman" panose="02020603050405020304" pitchFamily="18" charset="0"/>
              </a:rPr>
              <a:t>.</a:t>
            </a:r>
            <a:r>
              <a:rPr lang="en-US" sz="3200" dirty="0" smtClean="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96319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990600" y="533400"/>
            <a:ext cx="7924800" cy="4302716"/>
          </a:xfrm>
          <a:prstGeom prst="rect">
            <a:avLst/>
          </a:prstGeom>
        </p:spPr>
        <p:txBody>
          <a:bodyPr wrap="square">
            <a:spAutoFit/>
          </a:bodyPr>
          <a:lstStyle/>
          <a:p>
            <a:pPr algn="just">
              <a:lnSpc>
                <a:spcPct val="120000"/>
              </a:lnSpc>
              <a:spcAft>
                <a:spcPts val="0"/>
              </a:spcAft>
            </a:pPr>
            <a:endParaRPr lang="en-US" sz="3200" dirty="0" smtClean="0">
              <a:solidFill>
                <a:srgbClr val="FF0000"/>
              </a:solidFill>
              <a:latin typeface="Times New Roman" panose="02020603050405020304" pitchFamily="18" charset="0"/>
              <a:ea typeface="Times New Roman" panose="02020603050405020304" pitchFamily="18" charset="0"/>
            </a:endParaRPr>
          </a:p>
          <a:p>
            <a:pPr algn="ctr">
              <a:lnSpc>
                <a:spcPct val="120000"/>
              </a:lnSpc>
              <a:spcAft>
                <a:spcPts val="0"/>
              </a:spcAft>
            </a:pPr>
            <a:r>
              <a:rPr lang="en-US" sz="2800" b="1" i="1" dirty="0" err="1">
                <a:latin typeface="Times New Roman" panose="02020603050405020304" pitchFamily="18" charset="0"/>
                <a:cs typeface="Times New Roman" panose="02020603050405020304" pitchFamily="18" charset="0"/>
              </a:rPr>
              <a:t>Tả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gọt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bút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2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2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0"/>
            <a:ext cx="5922818"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190" y="1143000"/>
            <a:ext cx="5895109" cy="5715000"/>
          </a:xfrm>
          <a:prstGeom prst="rect">
            <a:avLst/>
          </a:prstGeom>
        </p:spPr>
      </p:pic>
      <p:sp>
        <p:nvSpPr>
          <p:cNvPr id="7" name="Rectangle 6"/>
          <p:cNvSpPr/>
          <p:nvPr/>
        </p:nvSpPr>
        <p:spPr>
          <a:xfrm>
            <a:off x="2954482" y="304800"/>
            <a:ext cx="2546274" cy="1676400"/>
          </a:xfrm>
          <a:prstGeom prst="rect">
            <a:avLst/>
          </a:prstGeom>
          <a:noFill/>
        </p:spPr>
        <p:txBody>
          <a:bodyPr wrap="none" lIns="91440" tIns="45720" rIns="91440" bIns="45720">
            <a:prstTxWarp prst="textCascade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chemeClr val="accent6">
                    <a:lumMod val="75000"/>
                  </a:schemeClr>
                </a:solidFill>
              </a:rPr>
              <a:t>Lưu</a:t>
            </a:r>
            <a:r>
              <a:rPr lang="en-US" sz="5400" b="1" dirty="0" smtClean="0">
                <a:ln/>
                <a:solidFill>
                  <a:schemeClr val="accent6">
                    <a:lumMod val="75000"/>
                  </a:schemeClr>
                </a:solidFill>
              </a:rPr>
              <a:t> ý</a:t>
            </a:r>
            <a:endParaRPr lang="en-US" sz="5400" b="1" dirty="0">
              <a:ln/>
              <a:solidFill>
                <a:schemeClr val="accent6">
                  <a:lumMod val="75000"/>
                </a:schemeClr>
              </a:solidFill>
            </a:endParaRPr>
          </a:p>
        </p:txBody>
      </p:sp>
      <p:sp>
        <p:nvSpPr>
          <p:cNvPr id="2" name="TextBox 1"/>
          <p:cNvSpPr txBox="1"/>
          <p:nvPr/>
        </p:nvSpPr>
        <p:spPr>
          <a:xfrm rot="21412779">
            <a:off x="3924709" y="2402666"/>
            <a:ext cx="4373583" cy="3194721"/>
          </a:xfrm>
          <a:prstGeom prst="rect">
            <a:avLst/>
          </a:prstGeom>
          <a:noFill/>
        </p:spPr>
        <p:txBody>
          <a:bodyPr wrap="square" rtlCol="0">
            <a:spAutoFit/>
          </a:bodyPr>
          <a:lstStyle/>
          <a:p>
            <a:pPr algn="just">
              <a:lnSpc>
                <a:spcPct val="120000"/>
              </a:lnSpc>
            </a:pPr>
            <a:r>
              <a:rPr lang="en-US" sz="2800" dirty="0" err="1" smtClean="0">
                <a:latin typeface="HP001 5H" panose="020B0603050302020204" pitchFamily="34" charset="0"/>
                <a:cs typeface="HP001 5H" panose="020B0603050302020204" pitchFamily="34" charset="0"/>
              </a:rPr>
              <a:t>Bài</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đủ</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số</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diễn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đạt</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rõ</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nội</a:t>
            </a:r>
            <a:r>
              <a:rPr lang="en-US" sz="2800" dirty="0" smtClean="0">
                <a:latin typeface="HP001 5H" panose="020B0603050302020204" pitchFamily="34" charset="0"/>
                <a:cs typeface="HP001 5H" panose="020B0603050302020204" pitchFamily="34" charset="0"/>
              </a:rPr>
              <a:t> dung </a:t>
            </a:r>
            <a:r>
              <a:rPr lang="en-US" sz="2800" dirty="0" err="1" smtClean="0">
                <a:latin typeface="HP001 5H" panose="020B0603050302020204" pitchFamily="34" charset="0"/>
                <a:cs typeface="HP001 5H" panose="020B0603050302020204" pitchFamily="34" charset="0"/>
              </a:rPr>
              <a:t>và</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sử</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dụng</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đúng</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dấu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Các</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có</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sự</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liên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kết</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về</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nội</a:t>
            </a:r>
            <a:r>
              <a:rPr lang="en-US" sz="2800" dirty="0" smtClean="0">
                <a:latin typeface="HP001 5H" panose="020B0603050302020204" pitchFamily="34" charset="0"/>
                <a:cs typeface="HP001 5H" panose="020B0603050302020204" pitchFamily="34" charset="0"/>
              </a:rPr>
              <a:t> dung </a:t>
            </a:r>
            <a:r>
              <a:rPr lang="en-US" sz="2800" dirty="0" err="1" smtClean="0">
                <a:latin typeface="HP001 5H" panose="020B0603050302020204" pitchFamily="34" charset="0"/>
                <a:cs typeface="HP001 5H" panose="020B0603050302020204" pitchFamily="34" charset="0"/>
              </a:rPr>
              <a:t>và</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có</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hình</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ảnh</a:t>
            </a:r>
            <a:r>
              <a:rPr lang="en-US" sz="2800" dirty="0" smtClean="0">
                <a:latin typeface="HP001 5H" panose="020B0603050302020204" pitchFamily="34" charset="0"/>
                <a:cs typeface="HP001 5H" panose="020B0603050302020204" pitchFamily="34" charset="0"/>
              </a:rPr>
              <a:t>.</a:t>
            </a:r>
            <a:endParaRPr lang="en-US" sz="2800" dirty="0">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8215858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7" name="Rectangle 6"/>
          <p:cNvSpPr/>
          <p:nvPr/>
        </p:nvSpPr>
        <p:spPr>
          <a:xfrm>
            <a:off x="2670463" y="857250"/>
            <a:ext cx="3605240" cy="1589313"/>
          </a:xfrm>
          <a:prstGeom prst="rect">
            <a:avLst/>
          </a:prstGeom>
          <a:noFill/>
        </p:spPr>
        <p:txBody>
          <a:bodyPr wrap="none" lIns="68580" tIns="34290" rIns="68580" bIns="34290" numCol="1">
            <a:prstTxWarp prst="textTriangle">
              <a:avLst>
                <a:gd name="adj" fmla="val 33404"/>
              </a:avLst>
            </a:prstTxWarp>
            <a:spAutoFit/>
            <a:scene3d>
              <a:camera prst="orthographicFront"/>
              <a:lightRig rig="soft" dir="t">
                <a:rot lat="0" lon="0" rev="15600000"/>
              </a:lightRig>
            </a:scene3d>
            <a:sp3d extrusionH="57150" prstMaterial="softEdge">
              <a:bevelT w="25400" h="38100"/>
            </a:sp3d>
          </a:bodyPr>
          <a:lstStyle/>
          <a:p>
            <a:pPr algn="ctr"/>
            <a:r>
              <a:rPr lang="en-US" sz="4050" b="1" dirty="0" err="1">
                <a:ln/>
                <a:solidFill>
                  <a:schemeClr val="accent4"/>
                </a:solidFill>
                <a:effectLst>
                  <a:reflection blurRad="6350" stA="55000" endA="300" endPos="45500" dir="5400000" sy="-100000" algn="bl" rotWithShape="0"/>
                </a:effectLst>
              </a:rPr>
              <a:t>Vận</a:t>
            </a:r>
            <a:r>
              <a:rPr lang="en-US" sz="4050" b="1" dirty="0">
                <a:ln/>
                <a:solidFill>
                  <a:schemeClr val="accent4"/>
                </a:solidFill>
                <a:effectLst>
                  <a:reflection blurRad="6350" stA="55000" endA="300" endPos="45500" dir="5400000" sy="-100000" algn="bl" rotWithShape="0"/>
                </a:effectLst>
              </a:rPr>
              <a:t> </a:t>
            </a:r>
            <a:r>
              <a:rPr lang="en-US" sz="4050" b="1" dirty="0" err="1">
                <a:ln/>
                <a:solidFill>
                  <a:schemeClr val="accent4"/>
                </a:solidFill>
                <a:effectLst>
                  <a:reflection blurRad="6350" stA="55000" endA="300" endPos="45500" dir="5400000" sy="-100000" algn="bl" rotWithShape="0"/>
                </a:effectLst>
              </a:rPr>
              <a:t>dụng</a:t>
            </a:r>
            <a:endParaRPr lang="en-US" sz="4050" b="1" dirty="0">
              <a:ln/>
              <a:solidFill>
                <a:schemeClr val="accent4"/>
              </a:solidFill>
              <a:effectLst>
                <a:reflection blurRad="6350" stA="55000" endA="300" endPos="45500" dir="5400000" sy="-100000" algn="bl" rotWithShape="0"/>
              </a:effectLst>
            </a:endParaRPr>
          </a:p>
        </p:txBody>
      </p:sp>
      <p:sp>
        <p:nvSpPr>
          <p:cNvPr id="3" name="Rectangle 2"/>
          <p:cNvSpPr/>
          <p:nvPr/>
        </p:nvSpPr>
        <p:spPr>
          <a:xfrm>
            <a:off x="930473" y="3581400"/>
            <a:ext cx="728305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700" dirty="0" err="1" smtClean="0">
                <a:latin typeface="HP001 5H" panose="020B0603050302020204" pitchFamily="34" charset="0"/>
                <a:cs typeface="HP001 5H" panose="020B0603050302020204" pitchFamily="34" charset="0"/>
              </a:rPr>
              <a:t>Viết</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bài</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văn</a:t>
            </a:r>
            <a:r>
              <a:rPr lang="en-US" sz="2700" dirty="0" smtClean="0">
                <a:latin typeface="HP001 5H" panose="020B0603050302020204" pitchFamily="34" charset="0"/>
                <a:cs typeface="HP001 5H" panose="020B0603050302020204" pitchFamily="34" charset="0"/>
              </a:rPr>
              <a:t> 3 – 4 </a:t>
            </a:r>
            <a:r>
              <a:rPr lang="en-US" sz="2700" dirty="0" err="1" smtClean="0">
                <a:latin typeface="HP001 5H" panose="020B0603050302020204" pitchFamily="34" charset="0"/>
                <a:cs typeface="HP001 5H" panose="020B0603050302020204" pitchFamily="34" charset="0"/>
              </a:rPr>
              <a:t>câu</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tả</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đồ</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dùng</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học</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tập</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và</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nhờ</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người</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thân</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góp</a:t>
            </a:r>
            <a:r>
              <a:rPr lang="en-US" sz="2700" dirty="0" smtClean="0">
                <a:latin typeface="HP001 5H" panose="020B0603050302020204" pitchFamily="34" charset="0"/>
                <a:cs typeface="HP001 5H" panose="020B0603050302020204" pitchFamily="34" charset="0"/>
              </a:rPr>
              <a:t> ý.</a:t>
            </a:r>
            <a:endParaRPr lang="en-US" sz="2700" dirty="0">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11788200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801982" y="-1485900"/>
            <a:ext cx="6858000" cy="9829800"/>
          </a:xfrm>
          <a:prstGeom prst="rect">
            <a:avLst/>
          </a:prstGeom>
        </p:spPr>
      </p:pic>
      <p:sp>
        <p:nvSpPr>
          <p:cNvPr id="21" name="20"/>
          <p:cNvSpPr/>
          <p:nvPr/>
        </p:nvSpPr>
        <p:spPr>
          <a:xfrm>
            <a:off x="3206543" y="2505670"/>
            <a:ext cx="3999032" cy="1846659"/>
          </a:xfrm>
          <a:prstGeom prst="rect">
            <a:avLst/>
          </a:prstGeom>
          <a:noFill/>
          <a:ln>
            <a:noFill/>
          </a:ln>
        </p:spPr>
        <p:txBody>
          <a:bodyPr vert="horz" wrap="square" lIns="0" tIns="0" rIns="0" bIns="0" numCol="1" anchor="t" anchorCtr="0" compatLnSpc="1">
            <a:spAutoFit/>
          </a:bodyPr>
          <a:lstStyle/>
          <a:p>
            <a:pPr algn="ctr" defTabSz="685800">
              <a:defRPr/>
            </a:pPr>
            <a:r>
              <a:rPr lang="en-US" sz="6000" b="1" kern="1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panose="020F0502020204030204"/>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77" y="836393"/>
            <a:ext cx="1066800"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86098" y="3429000"/>
            <a:ext cx="1697471" cy="2870947"/>
          </a:xfrm>
          <a:prstGeom prst="rect">
            <a:avLst/>
          </a:prstGeom>
        </p:spPr>
      </p:pic>
    </p:spTree>
    <p:extLst>
      <p:ext uri="{BB962C8B-B14F-4D97-AF65-F5344CB8AC3E}">
        <p14:creationId xmlns:p14="http://schemas.microsoft.com/office/powerpoint/2010/main" val="3621142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95800" cy="6858000"/>
          </a:xfrm>
          <a:prstGeom prst="rect">
            <a:avLst/>
          </a:prstGeom>
        </p:spPr>
      </p:pic>
      <p:pic>
        <p:nvPicPr>
          <p:cNvPr id="5" name="Picture 4"/>
          <p:cNvPicPr>
            <a:picLocks noChangeAspect="1"/>
          </p:cNvPicPr>
          <p:nvPr/>
        </p:nvPicPr>
        <p:blipFill>
          <a:blip r:embed="rId3">
            <a:clrChange>
              <a:clrFrom>
                <a:srgbClr val="FBF7EE"/>
              </a:clrFrom>
              <a:clrTo>
                <a:srgbClr val="FBF7EE">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921577" y="-217485"/>
            <a:ext cx="5222424" cy="2512858"/>
          </a:xfrm>
          <a:prstGeom prst="rect">
            <a:avLst/>
          </a:prstGeom>
        </p:spPr>
      </p:pic>
      <p:sp>
        <p:nvSpPr>
          <p:cNvPr id="8" name="Rectangle 7"/>
          <p:cNvSpPr/>
          <p:nvPr/>
        </p:nvSpPr>
        <p:spPr>
          <a:xfrm>
            <a:off x="978477" y="2323082"/>
            <a:ext cx="7678882" cy="3365485"/>
          </a:xfrm>
          <a:prstGeom prst="rect">
            <a:avLst/>
          </a:prstGeom>
          <a:noFill/>
        </p:spPr>
        <p:txBody>
          <a:bodyPr wrap="none" lIns="91440" tIns="45720" rIns="91440" bIns="45720">
            <a:prstTxWarp prst="textArchUp">
              <a:avLst/>
            </a:prstTxWarp>
            <a:spAutoFit/>
          </a:bodyPr>
          <a:lstStyle/>
          <a:p>
            <a:pPr algn="ctr"/>
            <a:r>
              <a:rPr lang="en-US" sz="5400" b="1" dirty="0" err="1"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Bài</a:t>
            </a:r>
            <a:r>
              <a:rPr lang="en-US" sz="5400" b="1" dirty="0"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 16: </a:t>
            </a:r>
            <a:r>
              <a:rPr lang="en-US" sz="5400" b="1" dirty="0" err="1"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Khi</a:t>
            </a:r>
            <a:r>
              <a:rPr lang="en-US" sz="5400" b="1" dirty="0"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 </a:t>
            </a:r>
            <a:r>
              <a:rPr lang="en-US" sz="5400" b="1" dirty="0" err="1"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trang</a:t>
            </a:r>
            <a:r>
              <a:rPr lang="en-US" sz="5400" b="1" dirty="0"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 </a:t>
            </a:r>
            <a:r>
              <a:rPr lang="en-US" sz="5400" b="1" dirty="0" err="1"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sách</a:t>
            </a:r>
            <a:r>
              <a:rPr lang="en-US" sz="5400" b="1" dirty="0"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 </a:t>
            </a:r>
            <a:r>
              <a:rPr lang="en-US" sz="5400" b="1" dirty="0" err="1"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mở</a:t>
            </a:r>
            <a:r>
              <a:rPr lang="en-US" sz="5400" b="1" dirty="0"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 </a:t>
            </a:r>
            <a:r>
              <a:rPr lang="en-US" sz="5400" b="1" dirty="0" err="1" smtClean="0">
                <a:ln w="6600">
                  <a:solidFill>
                    <a:srgbClr val="FF0000"/>
                  </a:solidFill>
                  <a:prstDash val="solid"/>
                </a:ln>
                <a:solidFill>
                  <a:schemeClr val="accent6">
                    <a:lumMod val="40000"/>
                    <a:lumOff val="60000"/>
                  </a:schemeClr>
                </a:solidFill>
                <a:effectLst>
                  <a:outerShdw dist="38100" dir="2700000" algn="tl" rotWithShape="0">
                    <a:schemeClr val="accent2"/>
                  </a:outerShdw>
                </a:effectLst>
              </a:rPr>
              <a:t>ra</a:t>
            </a:r>
            <a:endParaRPr lang="en-US" sz="5400" b="1" dirty="0">
              <a:ln w="6600">
                <a:solidFill>
                  <a:srgbClr val="FF0000"/>
                </a:solidFill>
                <a:prstDash val="solid"/>
              </a:ln>
              <a:solidFill>
                <a:schemeClr val="accent6">
                  <a:lumMod val="40000"/>
                  <a:lumOff val="60000"/>
                </a:schemeClr>
              </a:solidFill>
              <a:effectLst>
                <a:outerShdw dist="38100" dir="2700000" algn="tl" rotWithShape="0">
                  <a:schemeClr val="accent2"/>
                </a:outerShdw>
              </a:effectLst>
            </a:endParaRPr>
          </a:p>
        </p:txBody>
      </p:sp>
      <p:sp>
        <p:nvSpPr>
          <p:cNvPr id="9" name="TextBox 8"/>
          <p:cNvSpPr txBox="1"/>
          <p:nvPr/>
        </p:nvSpPr>
        <p:spPr>
          <a:xfrm>
            <a:off x="3517323" y="3213383"/>
            <a:ext cx="5140036" cy="646331"/>
          </a:xfrm>
          <a:prstGeom prst="rect">
            <a:avLst/>
          </a:prstGeom>
          <a:noFill/>
        </p:spPr>
        <p:txBody>
          <a:bodyPr wrap="square" rtlCol="0">
            <a:spAutoFit/>
          </a:bodyPr>
          <a:lstStyle/>
          <a:p>
            <a:r>
              <a:rPr lang="en-US" sz="3600" b="1" dirty="0" err="1" smtClean="0">
                <a:solidFill>
                  <a:srgbClr val="0000FF"/>
                </a:solidFill>
                <a:latin typeface="Lato Black" panose="020F0A02020204030203" pitchFamily="34" charset="0"/>
              </a:rPr>
              <a:t>Tập</a:t>
            </a:r>
            <a:r>
              <a:rPr lang="en-US" sz="3600" b="1" dirty="0" smtClean="0">
                <a:solidFill>
                  <a:srgbClr val="0000FF"/>
                </a:solidFill>
                <a:latin typeface="Lato Black" panose="020F0A02020204030203" pitchFamily="34" charset="0"/>
              </a:rPr>
              <a:t> </a:t>
            </a:r>
            <a:r>
              <a:rPr lang="en-US" sz="3600" b="1" dirty="0" err="1" smtClean="0">
                <a:solidFill>
                  <a:srgbClr val="0000FF"/>
                </a:solidFill>
                <a:latin typeface="Lato Black" panose="020F0A02020204030203" pitchFamily="34" charset="0"/>
              </a:rPr>
              <a:t>làm</a:t>
            </a:r>
            <a:r>
              <a:rPr lang="en-US" sz="3600" b="1" dirty="0" smtClean="0">
                <a:solidFill>
                  <a:srgbClr val="0000FF"/>
                </a:solidFill>
                <a:latin typeface="Lato Black" panose="020F0A02020204030203" pitchFamily="34" charset="0"/>
              </a:rPr>
              <a:t> </a:t>
            </a:r>
            <a:r>
              <a:rPr lang="en-US" sz="3600" b="1" dirty="0" err="1" smtClean="0">
                <a:solidFill>
                  <a:srgbClr val="0000FF"/>
                </a:solidFill>
                <a:latin typeface="Lato Black" panose="020F0A02020204030203" pitchFamily="34" charset="0"/>
              </a:rPr>
              <a:t>văn</a:t>
            </a:r>
            <a:endParaRPr lang="en-US" sz="3600" b="1" dirty="0">
              <a:solidFill>
                <a:srgbClr val="0000FF"/>
              </a:solidFill>
              <a:latin typeface="Lato Black" panose="020F0A02020204030203" pitchFamily="34" charset="0"/>
            </a:endParaRPr>
          </a:p>
        </p:txBody>
      </p:sp>
      <p:sp>
        <p:nvSpPr>
          <p:cNvPr id="10" name="TextBox 9"/>
          <p:cNvSpPr txBox="1"/>
          <p:nvPr/>
        </p:nvSpPr>
        <p:spPr>
          <a:xfrm>
            <a:off x="4240356" y="3849014"/>
            <a:ext cx="1155123" cy="769441"/>
          </a:xfrm>
          <a:prstGeom prst="rect">
            <a:avLst/>
          </a:prstGeom>
          <a:noFill/>
        </p:spPr>
        <p:txBody>
          <a:bodyPr wrap="square" rtlCol="0">
            <a:spAutoFit/>
          </a:bodyPr>
          <a:lstStyle/>
          <a:p>
            <a:r>
              <a:rPr lang="en-US" sz="4400" b="1" dirty="0" err="1" smtClean="0">
                <a:solidFill>
                  <a:srgbClr val="7030A0"/>
                </a:solidFill>
                <a:latin typeface="Bodoni MT Poster Compressed" panose="02070706080601050204" pitchFamily="18" charset="0"/>
              </a:rPr>
              <a:t>Tiết</a:t>
            </a:r>
            <a:r>
              <a:rPr lang="en-US" sz="4400" b="1" dirty="0" smtClean="0">
                <a:solidFill>
                  <a:srgbClr val="7030A0"/>
                </a:solidFill>
                <a:latin typeface="Bodoni MT Poster Compressed" panose="02070706080601050204" pitchFamily="18" charset="0"/>
              </a:rPr>
              <a:t> 9</a:t>
            </a:r>
            <a:endParaRPr lang="en-US" sz="4400" b="1" dirty="0">
              <a:solidFill>
                <a:srgbClr val="7030A0"/>
              </a:solidFill>
              <a:latin typeface="Bodoni MT Poster Compressed" panose="02070706080601050204" pitchFamily="18" charset="0"/>
            </a:endParaRPr>
          </a:p>
        </p:txBody>
      </p:sp>
      <p:sp>
        <p:nvSpPr>
          <p:cNvPr id="11" name="WordArt 45"/>
          <p:cNvSpPr>
            <a:spLocks noChangeArrowheads="1" noChangeShapeType="1" noTextEdit="1"/>
          </p:cNvSpPr>
          <p:nvPr/>
        </p:nvSpPr>
        <p:spPr bwMode="auto">
          <a:xfrm>
            <a:off x="1655618" y="4618455"/>
            <a:ext cx="6324600" cy="1062129"/>
          </a:xfrm>
          <a:prstGeom prst="rect">
            <a:avLst/>
          </a:prstGeom>
        </p:spPr>
        <p:txBody>
          <a:bodyPr wrap="none" fromWordArt="1">
            <a:prstTxWarp prst="textPlain">
              <a:avLst>
                <a:gd name="adj" fmla="val 48128"/>
              </a:avLst>
            </a:prstTxWarp>
          </a:bodyPr>
          <a:lstStyle/>
          <a:p>
            <a:pPr algn="ct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đoạn</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văn</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miêu</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tả</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đồ</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dùng</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0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nodeType="withEffect">
                                  <p:stCondLst>
                                    <p:cond delay="0"/>
                                  </p:stCondLst>
                                  <p:childTnLst>
                                    <p:animClr clrSpc="rgb" dir="cw">
                                      <p:cBhvr override="childStyle">
                                        <p:cTn id="6" dur="250" autoRev="1" fill="remove"/>
                                        <p:tgtEl>
                                          <p:spTgt spid="8">
                                            <p:txEl>
                                              <p:pRg st="0" end="0"/>
                                            </p:txEl>
                                          </p:spTgt>
                                        </p:tgtEl>
                                        <p:attrNameLst>
                                          <p:attrName>style.color</p:attrName>
                                        </p:attrNameLst>
                                      </p:cBhvr>
                                      <p:to>
                                        <a:schemeClr val="bg1"/>
                                      </p:to>
                                    </p:animClr>
                                    <p:animClr clrSpc="rgb" dir="cw">
                                      <p:cBhvr>
                                        <p:cTn id="7" dur="250" autoRev="1" fill="remove"/>
                                        <p:tgtEl>
                                          <p:spTgt spid="8">
                                            <p:txEl>
                                              <p:pRg st="0" end="0"/>
                                            </p:txEl>
                                          </p:spTgt>
                                        </p:tgtEl>
                                        <p:attrNameLst>
                                          <p:attrName>fillcolor</p:attrName>
                                        </p:attrNameLst>
                                      </p:cBhvr>
                                      <p:to>
                                        <a:schemeClr val="bg1"/>
                                      </p:to>
                                    </p:animClr>
                                    <p:set>
                                      <p:cBhvr>
                                        <p:cTn id="8" dur="250" autoRev="1" fill="remove"/>
                                        <p:tgtEl>
                                          <p:spTgt spid="8">
                                            <p:txEl>
                                              <p:pRg st="0" end="0"/>
                                            </p:txEl>
                                          </p:spTgt>
                                        </p:tgtEl>
                                        <p:attrNameLst>
                                          <p:attrName>fill.type</p:attrName>
                                        </p:attrNameLst>
                                      </p:cBhvr>
                                      <p:to>
                                        <p:strVal val="solid"/>
                                      </p:to>
                                    </p:set>
                                    <p:set>
                                      <p:cBhvr>
                                        <p:cTn id="9" dur="250" autoRev="1" fill="remove"/>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9" name="Rectangle 8"/>
          <p:cNvSpPr/>
          <p:nvPr/>
        </p:nvSpPr>
        <p:spPr>
          <a:xfrm>
            <a:off x="2491943" y="2494633"/>
            <a:ext cx="4160113" cy="1200329"/>
          </a:xfrm>
          <a:prstGeom prst="rect">
            <a:avLst/>
          </a:prstGeom>
          <a:noFill/>
        </p:spPr>
        <p:txBody>
          <a:bodyPr wrap="none" lIns="91440" tIns="45720" rIns="91440" bIns="45720">
            <a:spAutoFit/>
          </a:bodyPr>
          <a:lstStyle/>
          <a:p>
            <a:pPr algn="ctr"/>
            <a:r>
              <a:rPr lang="en-US" sz="7200" b="1" cap="none" spc="0" dirty="0" err="1" smtClean="0">
                <a:ln w="12700" cmpd="sng">
                  <a:solidFill>
                    <a:schemeClr val="tx1"/>
                  </a:solidFill>
                  <a:prstDash val="solid"/>
                </a:ln>
                <a:solidFill>
                  <a:srgbClr val="FF0000"/>
                </a:solidFill>
                <a:effectLst/>
              </a:rPr>
              <a:t>Khởi</a:t>
            </a:r>
            <a:r>
              <a:rPr lang="en-US" sz="7200" b="1" cap="none" spc="0" dirty="0" smtClean="0">
                <a:ln w="12700" cmpd="sng">
                  <a:solidFill>
                    <a:schemeClr val="tx1"/>
                  </a:solidFill>
                  <a:prstDash val="solid"/>
                </a:ln>
                <a:solidFill>
                  <a:srgbClr val="FF0000"/>
                </a:solidFill>
                <a:effectLst/>
              </a:rPr>
              <a:t> </a:t>
            </a:r>
            <a:r>
              <a:rPr lang="en-US" sz="7200" b="1" cap="none" spc="0" dirty="0" err="1" smtClean="0">
                <a:ln w="12700" cmpd="sng">
                  <a:solidFill>
                    <a:schemeClr val="tx1"/>
                  </a:solidFill>
                  <a:prstDash val="solid"/>
                </a:ln>
                <a:solidFill>
                  <a:srgbClr val="FF0000"/>
                </a:solidFill>
                <a:effectLst/>
              </a:rPr>
              <a:t>động</a:t>
            </a:r>
            <a:endParaRPr lang="en-US" sz="7200" b="1" cap="none" spc="0" dirty="0">
              <a:ln w="12700" cmpd="sng">
                <a:solidFill>
                  <a:schemeClr val="tx1"/>
                </a:solidFill>
                <a:prstDash val="solid"/>
              </a:ln>
              <a:solidFill>
                <a:srgbClr val="FF0000"/>
              </a:solidFill>
              <a:effectLst/>
            </a:endParaRPr>
          </a:p>
        </p:txBody>
      </p:sp>
    </p:spTree>
    <p:extLst>
      <p:ext uri="{BB962C8B-B14F-4D97-AF65-F5344CB8AC3E}">
        <p14:creationId xmlns:p14="http://schemas.microsoft.com/office/powerpoint/2010/main" val="1820022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838200"/>
            <a:ext cx="8991600" cy="2308324"/>
          </a:xfrm>
          <a:prstGeom prst="rect">
            <a:avLst/>
          </a:prstGeom>
          <a:noFill/>
        </p:spPr>
        <p:txBody>
          <a:bodyPr wrap="square" lIns="91440" tIns="45720" rIns="91440" bIns="45720">
            <a:spAutoFit/>
            <a:scene3d>
              <a:camera prst="isometricOffAxis1Right"/>
              <a:lightRig rig="threePt" dir="t"/>
            </a:scene3d>
          </a:bodyPr>
          <a:lstStyle/>
          <a:p>
            <a:pPr algn="ctr"/>
            <a:r>
              <a:rPr lang="en-US" sz="7200" b="1" dirty="0" smtClean="0">
                <a:ln w="22225">
                  <a:solidFill>
                    <a:srgbClr val="FF0000"/>
                  </a:solidFill>
                  <a:prstDash val="solid"/>
                </a:ln>
                <a:latin typeface="Times New Roman" panose="02020603050405020304" pitchFamily="18" charset="0"/>
                <a:cs typeface="Times New Roman" panose="02020603050405020304" pitchFamily="18" charset="0"/>
              </a:rPr>
              <a:t>RUNG CHUÔNG VÀNG</a:t>
            </a:r>
            <a:endParaRPr lang="en-US" sz="7200" b="1" dirty="0">
              <a:ln w="22225">
                <a:solidFill>
                  <a:srgbClr val="FF0000"/>
                </a:solidFill>
                <a:prstDash val="solid"/>
              </a:ln>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3161852" y="3335522"/>
            <a:ext cx="2667894" cy="2047563"/>
          </a:xfrm>
          <a:prstGeom prst="rect">
            <a:avLst/>
          </a:prstGeom>
        </p:spPr>
      </p:pic>
      <p:pic>
        <p:nvPicPr>
          <p:cNvPr id="6" name="Picture 5"/>
          <p:cNvPicPr>
            <a:picLocks noChangeAspect="1"/>
          </p:cNvPicPr>
          <p:nvPr/>
        </p:nvPicPr>
        <p:blipFill>
          <a:blip r:embed="rId4"/>
          <a:stretch>
            <a:fillRect/>
          </a:stretch>
        </p:blipFill>
        <p:spPr>
          <a:xfrm>
            <a:off x="228600" y="4571999"/>
            <a:ext cx="2481287" cy="249957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4571999"/>
            <a:ext cx="3072244" cy="2286001"/>
          </a:xfrm>
          <a:prstGeom prst="rect">
            <a:avLst/>
          </a:prstGeom>
        </p:spPr>
      </p:pic>
    </p:spTree>
    <p:extLst>
      <p:ext uri="{BB962C8B-B14F-4D97-AF65-F5344CB8AC3E}">
        <p14:creationId xmlns:p14="http://schemas.microsoft.com/office/powerpoint/2010/main" val="1341983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27" presetClass="emph" presetSubtype="0" repeatCount="indefinite" fill="remove" nodeType="withEffect">
                                  <p:stCondLst>
                                    <p:cond delay="0"/>
                                  </p:stCondLst>
                                  <p:childTnLst>
                                    <p:animClr clrSpc="rgb" dir="cw">
                                      <p:cBhvr override="childStyle">
                                        <p:cTn id="12" dur="250" autoRev="1" fill="remove"/>
                                        <p:tgtEl>
                                          <p:spTgt spid="4">
                                            <p:txEl>
                                              <p:pRg st="0" end="0"/>
                                            </p:txEl>
                                          </p:spTgt>
                                        </p:tgtEl>
                                        <p:attrNameLst>
                                          <p:attrName>style.color</p:attrName>
                                        </p:attrNameLst>
                                      </p:cBhvr>
                                      <p:to>
                                        <a:schemeClr val="bg1"/>
                                      </p:to>
                                    </p:animClr>
                                    <p:animClr clrSpc="rgb" dir="cw">
                                      <p:cBhvr>
                                        <p:cTn id="13" dur="250" autoRev="1" fill="remove"/>
                                        <p:tgtEl>
                                          <p:spTgt spid="4">
                                            <p:txEl>
                                              <p:pRg st="0" end="0"/>
                                            </p:txEl>
                                          </p:spTgt>
                                        </p:tgtEl>
                                        <p:attrNameLst>
                                          <p:attrName>fillcolor</p:attrName>
                                        </p:attrNameLst>
                                      </p:cBhvr>
                                      <p:to>
                                        <a:schemeClr val="bg1"/>
                                      </p:to>
                                    </p:animClr>
                                    <p:set>
                                      <p:cBhvr>
                                        <p:cTn id="14" dur="250" autoRev="1" fill="remove"/>
                                        <p:tgtEl>
                                          <p:spTgt spid="4">
                                            <p:txEl>
                                              <p:pRg st="0" end="0"/>
                                            </p:txEl>
                                          </p:spTgt>
                                        </p:tgtEl>
                                        <p:attrNameLst>
                                          <p:attrName>fill.type</p:attrName>
                                        </p:attrNameLst>
                                      </p:cBhvr>
                                      <p:to>
                                        <p:strVal val="solid"/>
                                      </p:to>
                                    </p:set>
                                    <p:set>
                                      <p:cBhvr>
                                        <p:cTn id="15" dur="250" autoRev="1" fill="remove"/>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909529" y="979833"/>
            <a:ext cx="77724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20000"/>
              </a:lnSpc>
              <a:spcBef>
                <a:spcPts val="0"/>
              </a:spcBef>
              <a:buNone/>
            </a:pPr>
            <a:r>
              <a:rPr lang="vi-VN" sz="2400" dirty="0" smtClean="0"/>
              <a:t>Đầu </a:t>
            </a:r>
            <a:r>
              <a:rPr lang="vi-VN" sz="2400" dirty="0"/>
              <a:t>đuôi vuông vắn như nhau, </a:t>
            </a:r>
            <a:endParaRPr lang="en-US" sz="2400" dirty="0" smtClean="0"/>
          </a:p>
          <a:p>
            <a:pPr algn="ctr">
              <a:lnSpc>
                <a:spcPct val="120000"/>
              </a:lnSpc>
              <a:spcBef>
                <a:spcPts val="0"/>
              </a:spcBef>
              <a:buNone/>
            </a:pPr>
            <a:r>
              <a:rPr lang="vi-VN" sz="2400" dirty="0" smtClean="0"/>
              <a:t>Thân </a:t>
            </a:r>
            <a:r>
              <a:rPr lang="vi-VN" sz="2400" dirty="0"/>
              <a:t>chia nhiều đốt rất mau rất đều</a:t>
            </a:r>
            <a:r>
              <a:rPr lang="vi-VN" sz="2400" dirty="0" smtClean="0"/>
              <a:t>,</a:t>
            </a:r>
            <a:endParaRPr lang="en-US" sz="2400" dirty="0" smtClean="0"/>
          </a:p>
          <a:p>
            <a:pPr algn="ctr">
              <a:lnSpc>
                <a:spcPct val="120000"/>
              </a:lnSpc>
              <a:spcBef>
                <a:spcPts val="0"/>
              </a:spcBef>
              <a:buNone/>
            </a:pPr>
            <a:r>
              <a:rPr lang="vi-VN" sz="2400" dirty="0" smtClean="0"/>
              <a:t> </a:t>
            </a:r>
            <a:r>
              <a:rPr lang="vi-VN" sz="2400" dirty="0"/>
              <a:t>Tính tình chân thực đáng yêu, </a:t>
            </a:r>
            <a:endParaRPr lang="en-US" sz="2400" dirty="0" smtClean="0"/>
          </a:p>
          <a:p>
            <a:pPr algn="ctr">
              <a:lnSpc>
                <a:spcPct val="120000"/>
              </a:lnSpc>
              <a:spcBef>
                <a:spcPts val="0"/>
              </a:spcBef>
              <a:buNone/>
            </a:pPr>
            <a:r>
              <a:rPr lang="vi-VN" sz="2400" dirty="0" smtClean="0"/>
              <a:t>Muốn </a:t>
            </a:r>
            <a:r>
              <a:rPr lang="vi-VN" sz="2400" dirty="0"/>
              <a:t>biết dài ngắn mọi điều có em </a:t>
            </a:r>
            <a:endParaRPr lang="en-US" sz="2400" dirty="0" smtClean="0"/>
          </a:p>
          <a:p>
            <a:pPr algn="ctr">
              <a:lnSpc>
                <a:spcPct val="120000"/>
              </a:lnSpc>
              <a:spcBef>
                <a:spcPts val="0"/>
              </a:spcBef>
              <a:buNone/>
            </a:pPr>
            <a:r>
              <a:rPr lang="vi-VN" sz="2400" dirty="0" smtClean="0"/>
              <a:t> </a:t>
            </a:r>
            <a:r>
              <a:rPr lang="vi-VN" sz="2400" dirty="0"/>
              <a:t>Là cái gì?</a:t>
            </a:r>
          </a:p>
          <a:p>
            <a:pPr>
              <a:spcBef>
                <a:spcPct val="50000"/>
              </a:spcBef>
              <a:buFontTx/>
              <a:buNone/>
            </a:pPr>
            <a:endParaRPr lang="en-US" altLang="en-US" sz="2800" b="1" dirty="0">
              <a:solidFill>
                <a:srgbClr val="FF0000"/>
              </a:solidFill>
              <a:latin typeface="Times New Roman" panose="02020603050405020304" pitchFamily="18" charset="0"/>
            </a:endParaRPr>
          </a:p>
        </p:txBody>
      </p:sp>
      <p:sp>
        <p:nvSpPr>
          <p:cNvPr id="14" name="Oval 3"/>
          <p:cNvSpPr>
            <a:spLocks noChangeArrowheads="1"/>
          </p:cNvSpPr>
          <p:nvPr/>
        </p:nvSpPr>
        <p:spPr bwMode="auto">
          <a:xfrm>
            <a:off x="5715000" y="3722007"/>
            <a:ext cx="4343400"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Thước</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kẻ</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195371" y="239706"/>
            <a:ext cx="22098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08813" y="78832"/>
            <a:ext cx="2001673" cy="1536250"/>
          </a:xfrm>
          <a:prstGeom prst="rect">
            <a:avLst/>
          </a:prstGeom>
        </p:spPr>
      </p:pic>
      <p:sp>
        <p:nvSpPr>
          <p:cNvPr id="5" name="TextBox 4"/>
          <p:cNvSpPr txBox="1"/>
          <p:nvPr/>
        </p:nvSpPr>
        <p:spPr>
          <a:xfrm>
            <a:off x="3251444" y="5497115"/>
            <a:ext cx="3810000" cy="1200329"/>
          </a:xfrm>
          <a:prstGeom prst="rect">
            <a:avLst/>
          </a:prstGeom>
          <a:noFill/>
        </p:spPr>
        <p:txBody>
          <a:bodyPr wrap="square" rtlCol="0">
            <a:spAutoFit/>
          </a:bodyPr>
          <a:lstStyle/>
          <a:p>
            <a:pPr algn="ctr"/>
            <a:r>
              <a:rPr lang="en-US" sz="3600" dirty="0" err="1" smtClean="0">
                <a:solidFill>
                  <a:srgbClr val="FF0000"/>
                </a:solidFill>
                <a:latin typeface="Jokerman" panose="04090605060D06020702" pitchFamily="82" charset="0"/>
              </a:rPr>
              <a:t>Chúc</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mừng</a:t>
            </a:r>
            <a:r>
              <a:rPr lang="en-US" sz="3600" dirty="0" smtClean="0">
                <a:solidFill>
                  <a:srgbClr val="FF0000"/>
                </a:solidFill>
                <a:latin typeface="Jokerman" panose="04090605060D06020702" pitchFamily="82" charset="0"/>
              </a:rPr>
              <a:t> </a:t>
            </a:r>
          </a:p>
          <a:p>
            <a:pPr algn="ctr"/>
            <a:r>
              <a:rPr lang="en-US" sz="3600" dirty="0" err="1" smtClean="0">
                <a:solidFill>
                  <a:srgbClr val="FF0000"/>
                </a:solidFill>
                <a:latin typeface="Jokerman" panose="04090605060D06020702" pitchFamily="82" charset="0"/>
              </a:rPr>
              <a:t>bạn</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trả</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lời</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đúng</a:t>
            </a:r>
            <a:r>
              <a:rPr lang="en-US" sz="3600" dirty="0" smtClean="0">
                <a:solidFill>
                  <a:srgbClr val="FF0000"/>
                </a:solidFill>
                <a:latin typeface="Jokerman" panose="04090605060D06020702" pitchFamily="82" charset="0"/>
              </a:rPr>
              <a:t>!</a:t>
            </a:r>
            <a:endParaRPr lang="en-US" sz="36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45326">
            <a:off x="389713" y="4030799"/>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8">
            <a:extLst/>
          </a:blip>
          <a:srcRect/>
          <a:stretch>
            <a:fillRect/>
          </a:stretch>
        </p:blipFill>
        <p:spPr bwMode="auto">
          <a:xfrm>
            <a:off x="722837" y="3829488"/>
            <a:ext cx="1652471" cy="1463125"/>
          </a:xfrm>
          <a:prstGeom prst="ellipse">
            <a:avLst/>
          </a:prstGeom>
          <a:ln>
            <a:noFill/>
          </a:ln>
          <a:effectLst>
            <a:softEdge rad="112500"/>
          </a:effectLst>
          <a:extLst/>
        </p:spPr>
      </p:pic>
      <p:sp>
        <p:nvSpPr>
          <p:cNvPr id="25" name="Hình chữ nhật 85"/>
          <p:cNvSpPr/>
          <p:nvPr/>
        </p:nvSpPr>
        <p:spPr>
          <a:xfrm>
            <a:off x="519702" y="3294424"/>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26" name="Hình chữ nhật 84"/>
          <p:cNvSpPr/>
          <p:nvPr/>
        </p:nvSpPr>
        <p:spPr>
          <a:xfrm>
            <a:off x="499466" y="3306253"/>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27" name="Hình chữ nhật 83"/>
          <p:cNvSpPr/>
          <p:nvPr/>
        </p:nvSpPr>
        <p:spPr>
          <a:xfrm>
            <a:off x="499465" y="3318082"/>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28" name="Hình chữ nhật 57"/>
          <p:cNvSpPr/>
          <p:nvPr/>
        </p:nvSpPr>
        <p:spPr>
          <a:xfrm>
            <a:off x="532925" y="3318082"/>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29" name="Hình chữ nhật 86"/>
          <p:cNvSpPr/>
          <p:nvPr/>
        </p:nvSpPr>
        <p:spPr>
          <a:xfrm>
            <a:off x="512688" y="3329911"/>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35" name="Hình Bầu dục 45"/>
          <p:cNvSpPr/>
          <p:nvPr/>
        </p:nvSpPr>
        <p:spPr>
          <a:xfrm>
            <a:off x="722836" y="3990457"/>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1010" y="3722007"/>
            <a:ext cx="2742745" cy="1359731"/>
          </a:xfrm>
          <a:prstGeom prst="rect">
            <a:avLst/>
          </a:prstGeom>
        </p:spPr>
      </p:pic>
    </p:spTree>
    <p:extLst>
      <p:ext uri="{BB962C8B-B14F-4D97-AF65-F5344CB8AC3E}">
        <p14:creationId xmlns:p14="http://schemas.microsoft.com/office/powerpoint/2010/main" val="173910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barn(inVertical)">
                                      <p:cBhvr>
                                        <p:cTn id="94" dur="5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879100" y="1249723"/>
            <a:ext cx="777240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buNone/>
            </a:pPr>
            <a:r>
              <a:rPr lang="en-US" dirty="0" err="1"/>
              <a:t>Bút</a:t>
            </a:r>
            <a:r>
              <a:rPr lang="en-US" dirty="0"/>
              <a:t> </a:t>
            </a:r>
            <a:r>
              <a:rPr lang="en-US" dirty="0" err="1"/>
              <a:t>gì</a:t>
            </a:r>
            <a:r>
              <a:rPr lang="en-US" dirty="0"/>
              <a:t> </a:t>
            </a:r>
            <a:r>
              <a:rPr lang="en-US" dirty="0" err="1"/>
              <a:t>màu</a:t>
            </a:r>
            <a:r>
              <a:rPr lang="en-US" dirty="0"/>
              <a:t> </a:t>
            </a:r>
            <a:r>
              <a:rPr lang="en-US" dirty="0" err="1"/>
              <a:t>đỏ</a:t>
            </a:r>
            <a:r>
              <a:rPr lang="en-US" dirty="0"/>
              <a:t>, </a:t>
            </a:r>
            <a:r>
              <a:rPr lang="en-US" dirty="0" err="1"/>
              <a:t>màu</a:t>
            </a:r>
            <a:r>
              <a:rPr lang="en-US" dirty="0"/>
              <a:t> </a:t>
            </a:r>
            <a:r>
              <a:rPr lang="en-US" dirty="0" err="1"/>
              <a:t>xanh</a:t>
            </a:r>
            <a:endParaRPr lang="en-US" dirty="0"/>
          </a:p>
          <a:p>
            <a:pPr algn="ctr" fontAlgn="base">
              <a:buNone/>
            </a:pPr>
            <a:r>
              <a:rPr lang="en-US" dirty="0" err="1"/>
              <a:t>Mẹ</a:t>
            </a:r>
            <a:r>
              <a:rPr lang="en-US" dirty="0"/>
              <a:t> </a:t>
            </a:r>
            <a:r>
              <a:rPr lang="en-US" dirty="0" err="1"/>
              <a:t>mua</a:t>
            </a:r>
            <a:r>
              <a:rPr lang="en-US" dirty="0"/>
              <a:t> </a:t>
            </a:r>
            <a:r>
              <a:rPr lang="en-US" dirty="0" err="1"/>
              <a:t>cho</a:t>
            </a:r>
            <a:r>
              <a:rPr lang="en-US" dirty="0"/>
              <a:t> </a:t>
            </a:r>
            <a:r>
              <a:rPr lang="en-US" dirty="0" err="1"/>
              <a:t>bé</a:t>
            </a:r>
            <a:r>
              <a:rPr lang="en-US" dirty="0"/>
              <a:t> </a:t>
            </a:r>
            <a:r>
              <a:rPr lang="en-US" dirty="0" err="1"/>
              <a:t>vẽ</a:t>
            </a:r>
            <a:r>
              <a:rPr lang="en-US" dirty="0"/>
              <a:t> </a:t>
            </a:r>
            <a:r>
              <a:rPr lang="en-US" dirty="0" err="1"/>
              <a:t>tranh</a:t>
            </a:r>
            <a:r>
              <a:rPr lang="en-US" dirty="0"/>
              <a:t> </a:t>
            </a:r>
            <a:r>
              <a:rPr lang="en-US" dirty="0" err="1"/>
              <a:t>tô</a:t>
            </a:r>
            <a:r>
              <a:rPr lang="en-US" dirty="0"/>
              <a:t> </a:t>
            </a:r>
            <a:r>
              <a:rPr lang="en-US" dirty="0" err="1"/>
              <a:t>màu</a:t>
            </a:r>
            <a:r>
              <a:rPr lang="en-US" dirty="0"/>
              <a:t> ?</a:t>
            </a:r>
          </a:p>
          <a:p>
            <a:pPr algn="ctr">
              <a:buNone/>
            </a:pPr>
            <a:r>
              <a:rPr lang="en-US" dirty="0"/>
              <a:t>(</a:t>
            </a:r>
            <a:r>
              <a:rPr lang="en-US" dirty="0" err="1"/>
              <a:t>Là</a:t>
            </a:r>
            <a:r>
              <a:rPr lang="en-US" dirty="0"/>
              <a:t> </a:t>
            </a:r>
            <a:r>
              <a:rPr lang="en-US" dirty="0" err="1"/>
              <a:t>cái</a:t>
            </a:r>
            <a:r>
              <a:rPr lang="en-US" dirty="0"/>
              <a:t> </a:t>
            </a:r>
            <a:r>
              <a:rPr lang="en-US" dirty="0" err="1"/>
              <a:t>gì</a:t>
            </a:r>
            <a:r>
              <a:rPr lang="en-US" dirty="0"/>
              <a:t>?)</a:t>
            </a:r>
            <a:endParaRPr lang="en-US" altLang="en-US" sz="2800" b="1" dirty="0">
              <a:solidFill>
                <a:srgbClr val="FF0000"/>
              </a:solidFill>
              <a:latin typeface="Times New Roman" panose="02020603050405020304" pitchFamily="18" charset="0"/>
            </a:endParaRPr>
          </a:p>
        </p:txBody>
      </p:sp>
      <p:sp>
        <p:nvSpPr>
          <p:cNvPr id="14" name="Oval 3"/>
          <p:cNvSpPr>
            <a:spLocks noChangeArrowheads="1"/>
          </p:cNvSpPr>
          <p:nvPr/>
        </p:nvSpPr>
        <p:spPr bwMode="auto">
          <a:xfrm>
            <a:off x="5715000" y="3977410"/>
            <a:ext cx="4343400"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Bút</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màu</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533400" y="5080"/>
            <a:ext cx="30480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18785" y="62240"/>
            <a:ext cx="2001673" cy="1536250"/>
          </a:xfrm>
          <a:prstGeom prst="rect">
            <a:avLst/>
          </a:prstGeom>
        </p:spPr>
      </p:pic>
      <p:sp>
        <p:nvSpPr>
          <p:cNvPr id="5" name="TextBox 4"/>
          <p:cNvSpPr txBox="1"/>
          <p:nvPr/>
        </p:nvSpPr>
        <p:spPr>
          <a:xfrm>
            <a:off x="3429000" y="5837132"/>
            <a:ext cx="3810000" cy="769441"/>
          </a:xfrm>
          <a:prstGeom prst="rect">
            <a:avLst/>
          </a:prstGeom>
          <a:noFill/>
        </p:spPr>
        <p:txBody>
          <a:bodyPr wrap="square" rtlCol="0">
            <a:spAutoFit/>
          </a:bodyPr>
          <a:lstStyle/>
          <a:p>
            <a:r>
              <a:rPr lang="en-US" sz="4400" dirty="0" err="1" smtClean="0">
                <a:solidFill>
                  <a:srgbClr val="FF0000"/>
                </a:solidFill>
                <a:latin typeface="Jokerman" panose="04090605060D06020702" pitchFamily="82" charset="0"/>
              </a:rPr>
              <a:t>Giỏi</a:t>
            </a:r>
            <a:r>
              <a:rPr lang="en-US" sz="4400" dirty="0" smtClean="0">
                <a:solidFill>
                  <a:srgbClr val="FF0000"/>
                </a:solidFill>
                <a:latin typeface="Jokerman" panose="04090605060D06020702" pitchFamily="82" charset="0"/>
              </a:rPr>
              <a:t> </a:t>
            </a:r>
            <a:r>
              <a:rPr lang="en-US" sz="4400" dirty="0" err="1" smtClean="0">
                <a:solidFill>
                  <a:srgbClr val="FF0000"/>
                </a:solidFill>
                <a:latin typeface="Jokerman" panose="04090605060D06020702" pitchFamily="82" charset="0"/>
              </a:rPr>
              <a:t>quá</a:t>
            </a:r>
            <a:r>
              <a:rPr lang="en-US" sz="4400" dirty="0" smtClean="0">
                <a:solidFill>
                  <a:srgbClr val="FF0000"/>
                </a:solidFill>
                <a:latin typeface="Jokerman" panose="04090605060D06020702" pitchFamily="82" charset="0"/>
              </a:rPr>
              <a:t>!</a:t>
            </a:r>
            <a:endParaRPr lang="en-US" sz="44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45326">
            <a:off x="381964" y="3816121"/>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8">
            <a:extLst/>
          </a:blip>
          <a:srcRect/>
          <a:stretch>
            <a:fillRect/>
          </a:stretch>
        </p:blipFill>
        <p:spPr bwMode="auto">
          <a:xfrm>
            <a:off x="715088" y="3614810"/>
            <a:ext cx="1652471" cy="1463125"/>
          </a:xfrm>
          <a:prstGeom prst="ellipse">
            <a:avLst/>
          </a:prstGeom>
          <a:ln>
            <a:noFill/>
          </a:ln>
          <a:effectLst>
            <a:softEdge rad="112500"/>
          </a:effectLst>
          <a:extLst/>
        </p:spPr>
      </p:pic>
      <p:sp>
        <p:nvSpPr>
          <p:cNvPr id="25" name="Hình chữ nhật 85"/>
          <p:cNvSpPr/>
          <p:nvPr/>
        </p:nvSpPr>
        <p:spPr>
          <a:xfrm>
            <a:off x="511953" y="3079746"/>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26" name="Hình chữ nhật 84"/>
          <p:cNvSpPr/>
          <p:nvPr/>
        </p:nvSpPr>
        <p:spPr>
          <a:xfrm>
            <a:off x="491717" y="3091575"/>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27" name="Hình chữ nhật 83"/>
          <p:cNvSpPr/>
          <p:nvPr/>
        </p:nvSpPr>
        <p:spPr>
          <a:xfrm>
            <a:off x="491716" y="3103404"/>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28" name="Hình chữ nhật 57"/>
          <p:cNvSpPr/>
          <p:nvPr/>
        </p:nvSpPr>
        <p:spPr>
          <a:xfrm>
            <a:off x="525176" y="3103404"/>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29" name="Hình chữ nhật 86"/>
          <p:cNvSpPr/>
          <p:nvPr/>
        </p:nvSpPr>
        <p:spPr>
          <a:xfrm>
            <a:off x="504939" y="3115233"/>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35" name="Hình Bầu dục 45"/>
          <p:cNvSpPr/>
          <p:nvPr/>
        </p:nvSpPr>
        <p:spPr>
          <a:xfrm>
            <a:off x="715087" y="3775779"/>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2" name="Picture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1095" y="3090988"/>
            <a:ext cx="3300685" cy="2169815"/>
          </a:xfrm>
          <a:prstGeom prst="rect">
            <a:avLst/>
          </a:prstGeom>
        </p:spPr>
      </p:pic>
    </p:spTree>
    <p:extLst>
      <p:ext uri="{BB962C8B-B14F-4D97-AF65-F5344CB8AC3E}">
        <p14:creationId xmlns:p14="http://schemas.microsoft.com/office/powerpoint/2010/main" val="3620517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arn(inVertical)">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2849926" y="682428"/>
            <a:ext cx="4354567"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vi-VN" dirty="0"/>
              <a:t>Nhỏ như cái kẹo, </a:t>
            </a:r>
            <a:endParaRPr lang="en-US" dirty="0" smtClean="0"/>
          </a:p>
          <a:p>
            <a:pPr>
              <a:buNone/>
            </a:pPr>
            <a:r>
              <a:rPr lang="en-US" dirty="0"/>
              <a:t>D</a:t>
            </a:r>
            <a:r>
              <a:rPr lang="vi-VN" dirty="0" smtClean="0"/>
              <a:t>ẻo </a:t>
            </a:r>
            <a:r>
              <a:rPr lang="vi-VN" dirty="0"/>
              <a:t>như bánh </a:t>
            </a:r>
            <a:r>
              <a:rPr lang="en-US" dirty="0" err="1" smtClean="0"/>
              <a:t>gi</a:t>
            </a:r>
            <a:r>
              <a:rPr lang="vi-VN" dirty="0" smtClean="0"/>
              <a:t>ầy,</a:t>
            </a:r>
            <a:endParaRPr lang="en-US" dirty="0" smtClean="0"/>
          </a:p>
          <a:p>
            <a:pPr>
              <a:buNone/>
            </a:pPr>
            <a:r>
              <a:rPr lang="vi-VN" dirty="0" smtClean="0"/>
              <a:t> </a:t>
            </a:r>
            <a:r>
              <a:rPr lang="vi-VN" dirty="0"/>
              <a:t>Ở đâu mực </a:t>
            </a:r>
            <a:r>
              <a:rPr lang="en-US" dirty="0" err="1" smtClean="0"/>
              <a:t>gi</a:t>
            </a:r>
            <a:r>
              <a:rPr lang="vi-VN" dirty="0" smtClean="0"/>
              <a:t>ây</a:t>
            </a:r>
            <a:r>
              <a:rPr lang="vi-VN" dirty="0"/>
              <a:t>, </a:t>
            </a:r>
            <a:endParaRPr lang="en-US" dirty="0" smtClean="0"/>
          </a:p>
          <a:p>
            <a:pPr>
              <a:buNone/>
            </a:pPr>
            <a:r>
              <a:rPr lang="en-US" dirty="0"/>
              <a:t>C</a:t>
            </a:r>
            <a:r>
              <a:rPr lang="vi-VN" dirty="0" smtClean="0"/>
              <a:t>ó </a:t>
            </a:r>
            <a:r>
              <a:rPr lang="vi-VN" dirty="0"/>
              <a:t>em làm sạch </a:t>
            </a:r>
            <a:endParaRPr lang="en-US" dirty="0" smtClean="0"/>
          </a:p>
          <a:p>
            <a:pPr>
              <a:buNone/>
            </a:pPr>
            <a:r>
              <a:rPr lang="en-US" dirty="0" smtClean="0"/>
              <a:t>              </a:t>
            </a:r>
            <a:r>
              <a:rPr lang="vi-VN" dirty="0" smtClean="0"/>
              <a:t>- </a:t>
            </a:r>
            <a:r>
              <a:rPr lang="vi-VN" dirty="0"/>
              <a:t>Là cái gì?</a:t>
            </a:r>
          </a:p>
        </p:txBody>
      </p:sp>
      <p:sp>
        <p:nvSpPr>
          <p:cNvPr id="14" name="Oval 3"/>
          <p:cNvSpPr>
            <a:spLocks noChangeArrowheads="1"/>
          </p:cNvSpPr>
          <p:nvPr/>
        </p:nvSpPr>
        <p:spPr bwMode="auto">
          <a:xfrm>
            <a:off x="5874742" y="4025773"/>
            <a:ext cx="2313663"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Cục</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tẩy</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533400" y="5080"/>
            <a:ext cx="30480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08814" y="63142"/>
            <a:ext cx="2001673" cy="1536250"/>
          </a:xfrm>
          <a:prstGeom prst="rect">
            <a:avLst/>
          </a:prstGeom>
        </p:spPr>
      </p:pic>
      <p:sp>
        <p:nvSpPr>
          <p:cNvPr id="5" name="TextBox 4"/>
          <p:cNvSpPr txBox="1"/>
          <p:nvPr/>
        </p:nvSpPr>
        <p:spPr>
          <a:xfrm>
            <a:off x="3394493" y="5944798"/>
            <a:ext cx="3810000" cy="769441"/>
          </a:xfrm>
          <a:prstGeom prst="rect">
            <a:avLst/>
          </a:prstGeom>
          <a:noFill/>
        </p:spPr>
        <p:txBody>
          <a:bodyPr wrap="square" rtlCol="0">
            <a:spAutoFit/>
          </a:bodyPr>
          <a:lstStyle/>
          <a:p>
            <a:r>
              <a:rPr lang="en-US" sz="4400" dirty="0" err="1" smtClean="0">
                <a:solidFill>
                  <a:srgbClr val="FF0000"/>
                </a:solidFill>
                <a:latin typeface="Jokerman" panose="04090605060D06020702" pitchFamily="82" charset="0"/>
              </a:rPr>
              <a:t>Hoan</a:t>
            </a:r>
            <a:r>
              <a:rPr lang="en-US" sz="4400" dirty="0" smtClean="0">
                <a:solidFill>
                  <a:srgbClr val="FF0000"/>
                </a:solidFill>
                <a:latin typeface="Jokerman" panose="04090605060D06020702" pitchFamily="82" charset="0"/>
              </a:rPr>
              <a:t> </a:t>
            </a:r>
            <a:r>
              <a:rPr lang="en-US" sz="4400" dirty="0" err="1" smtClean="0">
                <a:solidFill>
                  <a:srgbClr val="FF0000"/>
                </a:solidFill>
                <a:latin typeface="Jokerman" panose="04090605060D06020702" pitchFamily="82" charset="0"/>
              </a:rPr>
              <a:t>hô</a:t>
            </a:r>
            <a:r>
              <a:rPr lang="en-US" sz="4400" dirty="0" smtClean="0">
                <a:solidFill>
                  <a:srgbClr val="FF0000"/>
                </a:solidFill>
                <a:latin typeface="Jokerman" panose="04090605060D06020702" pitchFamily="82" charset="0"/>
              </a:rPr>
              <a:t>!</a:t>
            </a:r>
            <a:endParaRPr lang="en-US" sz="44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45326">
            <a:off x="412764" y="4066115"/>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8">
            <a:extLst/>
          </a:blip>
          <a:srcRect/>
          <a:stretch>
            <a:fillRect/>
          </a:stretch>
        </p:blipFill>
        <p:spPr bwMode="auto">
          <a:xfrm>
            <a:off x="745888" y="3864804"/>
            <a:ext cx="1652471" cy="1463125"/>
          </a:xfrm>
          <a:prstGeom prst="ellipse">
            <a:avLst/>
          </a:prstGeom>
          <a:ln>
            <a:noFill/>
          </a:ln>
          <a:effectLst>
            <a:softEdge rad="112500"/>
          </a:effectLst>
          <a:extLst/>
        </p:spPr>
      </p:pic>
      <p:sp>
        <p:nvSpPr>
          <p:cNvPr id="25" name="Hình chữ nhật 85"/>
          <p:cNvSpPr/>
          <p:nvPr/>
        </p:nvSpPr>
        <p:spPr>
          <a:xfrm>
            <a:off x="542753" y="3329740"/>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26" name="Hình chữ nhật 84"/>
          <p:cNvSpPr/>
          <p:nvPr/>
        </p:nvSpPr>
        <p:spPr>
          <a:xfrm>
            <a:off x="522517" y="3341569"/>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27" name="Hình chữ nhật 83"/>
          <p:cNvSpPr/>
          <p:nvPr/>
        </p:nvSpPr>
        <p:spPr>
          <a:xfrm>
            <a:off x="522516" y="3353398"/>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28" name="Hình chữ nhật 57"/>
          <p:cNvSpPr/>
          <p:nvPr/>
        </p:nvSpPr>
        <p:spPr>
          <a:xfrm>
            <a:off x="555976" y="3353398"/>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29" name="Hình chữ nhật 86"/>
          <p:cNvSpPr/>
          <p:nvPr/>
        </p:nvSpPr>
        <p:spPr>
          <a:xfrm>
            <a:off x="535739" y="3365227"/>
            <a:ext cx="2021469" cy="2100832"/>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35" name="Hình Bầu dục 45"/>
          <p:cNvSpPr/>
          <p:nvPr/>
        </p:nvSpPr>
        <p:spPr>
          <a:xfrm>
            <a:off x="745887" y="4025773"/>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2" name="Picture 1"/>
          <p:cNvPicPr>
            <a:picLocks noChangeAspect="1"/>
          </p:cNvPicPr>
          <p:nvPr/>
        </p:nvPicPr>
        <p:blipFill>
          <a:blip r:embed="rId10">
            <a:extLst>
              <a:ext uri="{BEBA8EAE-BF5A-486C-A8C5-ECC9F3942E4B}">
                <a14:imgProps xmlns:a14="http://schemas.microsoft.com/office/drawing/2010/main">
                  <a14:imgLayer r:embed="rId11">
                    <a14:imgEffect>
                      <a14:backgroundRemoval t="6000" b="90000" l="10000" r="90000"/>
                    </a14:imgEffect>
                  </a14:imgLayer>
                </a14:imgProps>
              </a:ext>
              <a:ext uri="{28A0092B-C50C-407E-A947-70E740481C1C}">
                <a14:useLocalDpi xmlns:a14="http://schemas.microsoft.com/office/drawing/2010/main" val="0"/>
              </a:ext>
            </a:extLst>
          </a:blip>
          <a:stretch>
            <a:fillRect/>
          </a:stretch>
        </p:blipFill>
        <p:spPr>
          <a:xfrm>
            <a:off x="3544567" y="3604248"/>
            <a:ext cx="2467198" cy="2330425"/>
          </a:xfrm>
          <a:prstGeom prst="rect">
            <a:avLst/>
          </a:prstGeom>
        </p:spPr>
      </p:pic>
    </p:spTree>
    <p:extLst>
      <p:ext uri="{BB962C8B-B14F-4D97-AF65-F5344CB8AC3E}">
        <p14:creationId xmlns:p14="http://schemas.microsoft.com/office/powerpoint/2010/main" val="3050388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arn(inVertical)">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77000" cy="6858000"/>
          </a:xfrm>
          <a:prstGeom prst="rect">
            <a:avLst/>
          </a:prstGeom>
        </p:spPr>
      </p:pic>
      <p:pic>
        <p:nvPicPr>
          <p:cNvPr id="8" name="Picture 7"/>
          <p:cNvPicPr>
            <a:picLocks noChangeAspect="1"/>
          </p:cNvPicPr>
          <p:nvPr/>
        </p:nvPicPr>
        <p:blipFill>
          <a:blip r:embed="rId3">
            <a:clrChange>
              <a:clrFrom>
                <a:srgbClr val="FBF7EE"/>
              </a:clrFrom>
              <a:clrTo>
                <a:srgbClr val="FBF7EE">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5105400" y="-41565"/>
            <a:ext cx="4038600" cy="1943241"/>
          </a:xfrm>
          <a:prstGeom prst="rect">
            <a:avLst/>
          </a:prstGeom>
        </p:spPr>
      </p:pic>
      <p:sp>
        <p:nvSpPr>
          <p:cNvPr id="9" name="Text Box 20"/>
          <p:cNvSpPr txBox="1">
            <a:spLocks noChangeArrowheads="1"/>
          </p:cNvSpPr>
          <p:nvPr/>
        </p:nvSpPr>
        <p:spPr bwMode="auto">
          <a:xfrm>
            <a:off x="1524000" y="2667000"/>
            <a:ext cx="6477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sz="6000" dirty="0" smtClean="0">
                <a:solidFill>
                  <a:srgbClr val="FF0000"/>
                </a:solidFill>
                <a:latin typeface="Times New Roman" panose="02020603050405020304" pitchFamily="18" charset="0"/>
                <a:cs typeface="Times New Roman" panose="02020603050405020304" pitchFamily="18" charset="0"/>
              </a:rPr>
              <a:t>THỰC HÀNH</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649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5" name="Rectangle 23"/>
          <p:cNvSpPr>
            <a:spLocks noChangeArrowheads="1"/>
          </p:cNvSpPr>
          <p:nvPr/>
        </p:nvSpPr>
        <p:spPr bwMode="auto">
          <a:xfrm>
            <a:off x="1180450" y="762000"/>
            <a:ext cx="8229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en-US" b="1" i="1" dirty="0" err="1" smtClean="0">
                <a:latin typeface="Times New Roman" panose="02020603050405020304" pitchFamily="18" charset="0"/>
                <a:cs typeface="Times New Roman" panose="02020603050405020304" pitchFamily="18" charset="0"/>
              </a:rPr>
              <a:t>Bài</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 </a:t>
            </a:r>
            <a:r>
              <a:rPr lang="vi-VN" b="1" i="1" dirty="0">
                <a:latin typeface="Times New Roman" panose="02020603050405020304" pitchFamily="18" charset="0"/>
                <a:cs typeface="Times New Roman" panose="02020603050405020304" pitchFamily="18" charset="0"/>
              </a:rPr>
              <a:t>Kể tên các đồ dùng học tập của em.</a:t>
            </a:r>
            <a:endParaRPr lang="en-US" b="1" i="1" dirty="0">
              <a:latin typeface="Times New Roman" panose="02020603050405020304" pitchFamily="18" charset="0"/>
              <a:cs typeface="Times New Roman" panose="02020603050405020304" pitchFamily="18" charset="0"/>
            </a:endParaRPr>
          </a:p>
        </p:txBody>
      </p:sp>
      <p:sp>
        <p:nvSpPr>
          <p:cNvPr id="6" name="Rectangle 24"/>
          <p:cNvSpPr>
            <a:spLocks noChangeArrowheads="1"/>
          </p:cNvSpPr>
          <p:nvPr/>
        </p:nvSpPr>
        <p:spPr bwMode="auto">
          <a:xfrm>
            <a:off x="2559627" y="2001156"/>
            <a:ext cx="47867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400" b="1" dirty="0" err="1" smtClean="0">
                <a:solidFill>
                  <a:srgbClr val="0000FF"/>
                </a:solidFill>
                <a:latin typeface="Times New Roman" panose="02020603050405020304" pitchFamily="18" charset="0"/>
                <a:cs typeface="Times New Roman" panose="02020603050405020304" pitchFamily="18" charset="0"/>
              </a:rPr>
              <a:t>Thảo</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luận</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nhóm</a:t>
            </a:r>
            <a:r>
              <a:rPr lang="en-US" altLang="en-US" sz="4400" b="1" dirty="0" smtClean="0">
                <a:solidFill>
                  <a:srgbClr val="0000FF"/>
                </a:solidFill>
                <a:latin typeface="Times New Roman" panose="02020603050405020304" pitchFamily="18" charset="0"/>
                <a:cs typeface="Times New Roman" panose="02020603050405020304" pitchFamily="18" charset="0"/>
              </a:rPr>
              <a:t> 2</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803" y="3124200"/>
            <a:ext cx="6497397" cy="3662363"/>
          </a:xfrm>
          <a:prstGeom prst="rect">
            <a:avLst/>
          </a:prstGeom>
        </p:spPr>
      </p:pic>
    </p:spTree>
    <p:extLst>
      <p:ext uri="{BB962C8B-B14F-4D97-AF65-F5344CB8AC3E}">
        <p14:creationId xmlns:p14="http://schemas.microsoft.com/office/powerpoint/2010/main" val="1002143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1797</TotalTime>
  <Words>305</Words>
  <Application>Microsoft Office PowerPoint</Application>
  <PresentationFormat>On-screen Show (4:3)</PresentationFormat>
  <Paragraphs>67</Paragraphs>
  <Slides>15</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15</vt:i4>
      </vt:variant>
    </vt:vector>
  </HeadingPairs>
  <TitlesOfParts>
    <vt:vector size="32" baseType="lpstr">
      <vt:lpstr>#9Slide03 IcielUni Sans Heavy</vt:lpstr>
      <vt:lpstr>Arial</vt:lpstr>
      <vt:lpstr>Bodoni MT Poster Compressed</vt:lpstr>
      <vt:lpstr>Calibri</vt:lpstr>
      <vt:lpstr>Calibri Light</vt:lpstr>
      <vt:lpstr>Catamaran</vt:lpstr>
      <vt:lpstr>Comfortaa</vt:lpstr>
      <vt:lpstr>HP001 5H</vt:lpstr>
      <vt:lpstr>Jokerman</vt:lpstr>
      <vt:lpstr>Lato Black</vt:lpstr>
      <vt:lpstr>Roboto Slab Regular</vt:lpstr>
      <vt:lpstr>Tahoma</vt:lpstr>
      <vt:lpstr>Times New Roman</vt:lpstr>
      <vt:lpstr>Vibur</vt:lpstr>
      <vt:lpstr>Work Sans</vt:lpstr>
      <vt:lpstr>Office Theme</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dc:creator>
  <cp:lastModifiedBy>Admin</cp:lastModifiedBy>
  <cp:revision>144</cp:revision>
  <dcterms:created xsi:type="dcterms:W3CDTF">2021-03-04T08:30:59Z</dcterms:created>
  <dcterms:modified xsi:type="dcterms:W3CDTF">2021-08-15T04:04:06Z</dcterms:modified>
</cp:coreProperties>
</file>