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4" r:id="rId5"/>
    <p:sldMasterId id="2147483779" r:id="rId6"/>
  </p:sldMasterIdLst>
  <p:notesMasterIdLst>
    <p:notesMasterId r:id="rId21"/>
  </p:notesMasterIdLst>
  <p:sldIdLst>
    <p:sldId id="504" r:id="rId7"/>
    <p:sldId id="496" r:id="rId8"/>
    <p:sldId id="474" r:id="rId9"/>
    <p:sldId id="500" r:id="rId10"/>
    <p:sldId id="501" r:id="rId11"/>
    <p:sldId id="502" r:id="rId12"/>
    <p:sldId id="503" r:id="rId13"/>
    <p:sldId id="310" r:id="rId14"/>
    <p:sldId id="497" r:id="rId15"/>
    <p:sldId id="498" r:id="rId16"/>
    <p:sldId id="499" r:id="rId17"/>
    <p:sldId id="483" r:id="rId18"/>
    <p:sldId id="267" r:id="rId19"/>
    <p:sldId id="4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668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235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44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4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1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096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101204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10458773" y="302305"/>
            <a:ext cx="1831183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22343" y="5276980"/>
            <a:ext cx="944459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1214428" y="5965307"/>
            <a:ext cx="717137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63786" y="167089"/>
            <a:ext cx="806205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324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877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65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29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671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655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635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5882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18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044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78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5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607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1.jp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2.jp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73;p48"/>
          <p:cNvSpPr/>
          <p:nvPr/>
        </p:nvSpPr>
        <p:spPr>
          <a:xfrm>
            <a:off x="4362612" y="2795358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8" name="Google Shape;2076;p48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44" y="2969471"/>
            <a:ext cx="3446236" cy="33372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Google Shape;2077;p48"/>
          <p:cNvSpPr/>
          <p:nvPr/>
        </p:nvSpPr>
        <p:spPr>
          <a:xfrm>
            <a:off x="3922970" y="2969471"/>
            <a:ext cx="3649706" cy="3337276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Rectangle 5"/>
          <p:cNvSpPr/>
          <p:nvPr/>
        </p:nvSpPr>
        <p:spPr>
          <a:xfrm>
            <a:off x="4355617" y="5305936"/>
            <a:ext cx="31206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DBBFC">
                    <a:lumMod val="75000"/>
                  </a:srgb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3 IcielUni Sans Heavy" panose="00000500000000000000" pitchFamily="2" charset="0"/>
                <a:ea typeface="+mn-ea"/>
                <a:cs typeface="+mn-cs"/>
              </a:rPr>
              <a:t>T H Đ G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CDBBFC">
                  <a:lumMod val="75000"/>
                </a:srgbClr>
              </a:solidFill>
              <a:effectLst>
                <a:outerShdw blurRad="12700" dist="38100" dir="2700000" algn="tl" rotWithShape="0">
                  <a:srgbClr val="D17D92">
                    <a:lumMod val="60000"/>
                    <a:lumOff val="40000"/>
                  </a:srgbClr>
                </a:outerShdw>
              </a:effectLst>
              <a:uLnTx/>
              <a:uFillTx/>
              <a:latin typeface="#9Slide03 IcielUni Sans Heavy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8191" y="2208350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883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CHÀO MỪNG </a:t>
            </a:r>
            <a:r>
              <a:rPr kumimoji="0" lang="en-US" sz="72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</a:t>
            </a:r>
            <a:r>
              <a:rPr kumimoji="0" lang="en-US" sz="72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ĐẾN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 TIẾT </a:t>
            </a:r>
            <a:r>
              <a:rPr kumimoji="0" lang="en-US" sz="72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CHÍNH</a:t>
            </a:r>
            <a:r>
              <a:rPr kumimoji="0" lang="en-US" sz="7200" b="1" i="0" u="none" strike="noStrike" kern="1200" cap="none" spc="0" normalizeH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TẢ</a:t>
            </a:r>
            <a:endParaRPr kumimoji="0" lang="en-US" sz="72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D17D92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2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331637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511438" y="34284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287223" y="-84806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60253" y="16660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767680" y="1309402"/>
            <a:ext cx="6479370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767680" y="3885649"/>
            <a:ext cx="7007702" cy="500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942629" y="2583124"/>
            <a:ext cx="6479370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5086816" y="4588903"/>
            <a:ext cx="6479370" cy="1109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lùi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2 ô.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b="17615"/>
          <a:stretch/>
        </p:blipFill>
        <p:spPr>
          <a:xfrm>
            <a:off x="908221" y="1508581"/>
            <a:ext cx="3485169" cy="457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221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0" y="232395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287223" y="-84806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60253" y="16660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351063" y="1038552"/>
            <a:ext cx="7007702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ễ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6665456" y="2195920"/>
            <a:ext cx="4308122" cy="4740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rang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giấy</a:t>
            </a:r>
            <a:endParaRPr lang="en-US" sz="36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ạt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dào</a:t>
            </a:r>
            <a:endParaRPr lang="en-US" sz="36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vỗ</a:t>
            </a:r>
            <a:endParaRPr lang="en-US" sz="36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b="17615"/>
          <a:stretch/>
        </p:blipFill>
        <p:spPr>
          <a:xfrm>
            <a:off x="908221" y="1508581"/>
            <a:ext cx="3485169" cy="457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496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230353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tác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giả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đã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036618" y="1786268"/>
            <a:ext cx="702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Mèn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phiêu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kí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93291"/>
            <a:ext cx="79109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3a.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Chọn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i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hay </a:t>
            </a:r>
            <a:r>
              <a:rPr lang="en-US" sz="3600" i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thay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cho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ô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vuông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524000" y="1449289"/>
            <a:ext cx="9324109" cy="4826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 Dao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Hay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sang, hay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àm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30000"/>
              </a:lnSpc>
              <a:buFontTx/>
              <a:buChar char="-"/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ật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trang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sờ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mát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rượi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Thơm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mùi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mới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ắn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ót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                           (Theo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0325" y="1435434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7992" y="2123915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6696" y="2807958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8137" y="4955413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799" y="4955413"/>
            <a:ext cx="42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5692" y="1536926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08962" y="2239262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66696" y="2939113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58918" y="5070760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42161" y="5070760"/>
            <a:ext cx="387927" cy="415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94809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387" y="4086225"/>
            <a:ext cx="1874705" cy="3170704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0" y="-111235"/>
            <a:ext cx="12194509" cy="69692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3" name="20"/>
          <p:cNvSpPr/>
          <p:nvPr/>
        </p:nvSpPr>
        <p:spPr>
          <a:xfrm>
            <a:off x="3244620" y="1079839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4572" y="2941707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vi-VN" sz="3600" dirty="0" smtClean="0">
                <a:solidFill>
                  <a:srgbClr val="7030A0"/>
                </a:solidFill>
              </a:rPr>
              <a:t>Hôm </a:t>
            </a:r>
            <a:r>
              <a:rPr lang="vi-VN" sz="3600" dirty="0">
                <a:solidFill>
                  <a:srgbClr val="7030A0"/>
                </a:solidFill>
              </a:rPr>
              <a:t>nay, em đã học những nội dung gì?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7626" y="4086224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</a:rPr>
              <a:t>Nêu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cảm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nhận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sau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tiết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học</a:t>
            </a:r>
            <a:r>
              <a:rPr lang="vi-VN" sz="36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1676" y="1340368"/>
            <a:ext cx="7286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Chính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tả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(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viết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3496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7002" y="2849445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trang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ra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44" y="75724"/>
            <a:ext cx="6344528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575"/>
            <a:ext cx="12306300" cy="7086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53" y="2968415"/>
            <a:ext cx="6468417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6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860925"/>
            <a:ext cx="1109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Ù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2113" y="18462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740974" y="4092432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50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93345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70088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37151" y="1855788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38485" y="182721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150645" y="183744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829532"/>
            <a:ext cx="3859214" cy="2463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880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66 -0.41737 L -0.27266 -0.41713 L -0.28789 -0.39653 C -0.28933 -0.39445 -0.29089 -0.39237 -0.29258 -0.39028 L -0.2961 -0.38612 C -0.30274 -0.36829 -0.29467 -0.39098 -0.29961 -0.37362 C -0.30013 -0.37153 -0.30131 -0.36968 -0.30196 -0.36737 C -0.30326 -0.36204 -0.30443 -0.35649 -0.30547 -0.3507 C -0.30769 -0.3382 -0.30756 -0.33519 -0.30899 -0.32362 C -0.30925 -0.32084 -0.30977 -0.31806 -0.31016 -0.31528 C -0.31146 -0.28542 -0.31211 -0.28565 -0.31016 -0.2507 C -0.30964 -0.24375 -0.30977 -0.23612 -0.30782 -0.22987 C -0.30664 -0.22639 -0.30521 -0.22315 -0.3043 -0.21945 C -0.30326 -0.21621 -0.30313 -0.21204 -0.30196 -0.20903 C -0.29961 -0.20371 -0.29649 -0.19931 -0.29375 -0.19445 C -0.29258 -0.19237 -0.29154 -0.19005 -0.29024 -0.1882 C -0.28907 -0.18681 -0.28776 -0.18588 -0.28672 -0.18403 C -0.28425 -0.18033 -0.28256 -0.17454 -0.27969 -0.17153 C -0.27696 -0.16875 -0.27409 -0.16621 -0.27149 -0.1632 C -0.27019 -0.16204 -0.26914 -0.16019 -0.26797 -0.15903 C -0.2668 -0.15811 -0.26563 -0.15764 -0.26446 -0.15695 C -0.26172 -0.15556 -0.25886 -0.1544 -0.25625 -0.15278 C -0.25495 -0.15232 -0.25391 -0.15139 -0.25274 -0.1507 C -0.24935 -0.14931 -0.24297 -0.14746 -0.23985 -0.14653 C -0.22136 -0.13565 -0.23386 -0.14237 -0.18828 -0.14237 C -0.17761 -0.14237 -0.16719 -0.14375 -0.15664 -0.14445 L -0.12735 -0.1507 C -0.12136 -0.15209 -0.11563 -0.15417 -0.10977 -0.15487 L -0.09571 -0.15695 C -0.08386 -0.16412 -0.09662 -0.15718 -0.06758 -0.16112 C -0.06589 -0.16135 -0.06394 -0.16135 -0.06289 -0.1632 C -0.06198 -0.16482 -0.06524 -0.1632 -0.06641 -0.1632 L -0.06289 -0.15903 L -0.06524 -0.16528 L -0.06524 -0.16505 C -0.05782 -0.16459 -0.05026 -0.16436 -0.04297 -0.1632 C -0.02045 -0.16019 -0.02657 -0.16343 -0.01602 -0.15695 C 0.00273 -0.15764 0.02161 -0.15718 0.04023 -0.15903 C 0.0427 -0.15926 0.04492 -0.16181 0.04726 -0.1632 L 0.05078 -0.16528 C 0.05664 -0.18079 0.04922 -0.16181 0.05664 -0.17778 C 0.05755 -0.17987 0.0582 -0.18195 0.05898 -0.18403 C 0.05937 -0.18612 0.05976 -0.18843 0.06015 -0.19028 C 0.06172 -0.19746 0.06263 -0.20047 0.06367 -0.20695 C 0.06419 -0.20973 0.06432 -0.21274 0.06484 -0.21528 C 0.06588 -0.21968 0.06731 -0.22362 0.06836 -0.22778 C 0.06888 -0.22987 0.06888 -0.23241 0.06953 -0.23403 C 0.07057 -0.23658 0.072 -0.2382 0.07304 -0.24028 C 0.07474 -0.24375 0.07565 -0.24862 0.07773 -0.2507 C 0.0806 -0.25371 0.08398 -0.25348 0.08711 -0.25487 C 0.09453 -0.25834 0.09023 -0.25672 0.1 -0.25903 C 0.10117 -0.25973 0.10234 -0.26088 0.10351 -0.26112 C 0.10664 -0.26227 0.11093 -0.25903 0.11289 -0.2632 C 0.11458 -0.26667 0.11054 -0.2757 0.11054 -0.27547 C 0.11093 -0.28264 0.10976 -0.29074 0.11172 -0.29653 C 0.11744 -0.31274 0.12005 -0.30602 0.12578 -0.31112 C 0.12942 -0.31436 0.13255 -0.31922 0.13632 -0.32153 C 0.15625 -0.3338 0.15065 -0.32709 0.16445 -0.33195 C 0.1677 -0.33311 0.1707 -0.33473 0.17382 -0.33612 C 0.175 -0.3375 0.17617 -0.33936 0.17734 -0.34028 C 0.17929 -0.34213 0.18138 -0.34306 0.1832 -0.34445 C 0.18554 -0.3463 0.18945 -0.34977 0.1914 -0.35278 C 0.1931 -0.35556 0.19492 -0.35787 0.19609 -0.36112 C 0.19804 -0.36644 0.20078 -0.37778 0.20078 -0.37755 C 0.20039 -0.38473 0.20013 -0.3919 0.19961 -0.39862 C 0.19935 -0.40232 0.19895 -0.40579 0.19843 -0.40903 C 0.19817 -0.41135 0.19752 -0.4132 0.19726 -0.41528 C 0.19713 -0.41875 0.19726 -0.42223 0.19726 -0.4257 L 0.20208 -0.4507 L 0.20208 -0.44445 " pathEditMode="relative" rAng="0" ptsTypes="AAAAAAAAAAAAAAAAAAAAAAAAAAAAAAAAAAAAAAAAAAAAAAAAAAAAAAAAAAAAAAAAAAAAAA">
                                      <p:cBhvr>
                                        <p:cTn id="2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1654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-0.4544 L 0.11654 -0.45416 C 0.11537 -0.44583 0.11485 -0.43657 0.11302 -0.42824 C 0.11224 -0.4243 0.10977 -0.42176 0.10847 -0.41805 C 0.10781 -0.41643 0.10781 -0.41412 0.10742 -0.41204 C 0.10664 -0.40926 0.10599 -0.40648 0.10508 -0.40393 C 0.10404 -0.40116 0.10248 -0.39884 0.10169 -0.39583 C 0.09792 -0.38264 0.09479 -0.36898 0.09141 -0.35555 C 0.08854 -0.34375 0.08919 -0.34514 0.08685 -0.33125 C 0.08659 -0.32916 0.08607 -0.32731 0.08581 -0.32523 C 0.08503 -0.3206 0.08425 -0.31574 0.08347 -0.31111 C 0.08321 -0.30903 0.08294 -0.30694 0.08229 -0.30509 C 0.08177 -0.30278 0.08086 -0.30092 0.08008 -0.29907 C 0.07969 -0.29653 0.07865 -0.28773 0.07787 -0.28495 C 0.07683 -0.28125 0.07539 -0.27824 0.07435 -0.27477 C 0.07383 -0.27291 0.0737 -0.2706 0.07331 -0.26875 C 0.07175 -0.26204 0.07018 -0.25532 0.06875 -0.24861 C 0.06797 -0.24514 0.06719 -0.24166 0.06641 -0.23842 C 0.06537 -0.23356 0.06433 -0.22893 0.06302 -0.22454 C 0.05912 -0.21018 0.05677 -0.2037 0.05391 -0.18796 C 0.053 -0.18264 0.05274 -0.17708 0.05169 -0.17176 C 0.04935 -0.15995 0.0461 -0.15 0.04258 -0.13935 C 0.0418 -0.13727 0.04115 -0.13518 0.04024 -0.13333 C 0.03919 -0.13125 0.03802 -0.1294 0.03685 -0.12731 C 0.03164 -0.10393 0.03841 -0.13264 0.03008 -0.10301 C 0.02956 -0.10116 0.02943 -0.09884 0.02891 -0.09699 C 0.02787 -0.09352 0.02656 -0.09028 0.02552 -0.08704 C 0.02461 -0.08426 0.02409 -0.08148 0.02318 -0.07893 C 0.02253 -0.07685 0.02162 -0.075 0.02097 -0.07291 C 0.01654 -0.05995 0.01654 -0.05926 0.01302 -0.04653 C 0.01263 -0.04259 0.01263 -0.03819 0.01185 -0.03449 C 0.01107 -0.03079 0.00938 -0.02778 0.00847 -0.0243 C 0.00612 -0.0162 0.0086 -0.01088 0.00052 -0.00625 C -0.00182 -0.00486 -0.00521 -0.00254 -0.00755 -0.00208 C -0.00898 -0.00185 -0.01054 -0.00208 -0.01198 -0.00208 L -0.01198 -0.00185 L -0.01198 -0.00208 L -0.01198 -0.00185 " pathEditMode="relative" rAng="0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207 0.483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 -0.51042 L -0.0444 -0.51018 C -0.04818 -0.49907 -0.04922 -0.47986 -0.05573 -0.47546 C -0.06276 -0.4706 -0.06394 -0.47037 -0.07279 -0.45671 C -0.07435 -0.4544 -0.07605 -0.45231 -0.07735 -0.44977 C -0.08203 -0.43981 -0.08724 -0.42639 -0.09102 -0.41435 C -0.09258 -0.40903 -0.09427 -0.4037 -0.09558 -0.39815 C -0.0974 -0.38889 -0.09935 -0.36597 -0.1 -0.35787 C -0.09935 -0.32384 -0.09909 -0.28912 -0.09779 -0.25486 C -0.09727 -0.24004 -0.0931 -0.22569 -0.09102 -0.21273 C -0.08855 -0.19745 -0.09141 -0.21366 -0.08646 -0.19143 C -0.08555 -0.1875 -0.08503 -0.18356 -0.08412 -0.17963 C -0.08269 -0.17338 -0.08099 -0.16713 -0.07956 -0.16088 C -0.07644 -0.14676 -0.07761 -0.14583 -0.07279 -0.13032 C -0.07188 -0.12754 -0.07032 -0.12592 -0.0694 -0.12338 C -0.0599 -0.09815 -0.06966 -0.11967 -0.06029 -0.09745 C -0.05534 -0.08565 -0.05847 -0.09467 -0.05235 -0.08333 C -0.05 -0.07893 -0.04818 -0.07292 -0.04558 -0.06921 L -0.03529 -0.05509 C -0.02878 -0.03495 -0.0375 -0.05879 -0.02956 -0.04583 C -0.02852 -0.04421 -0.02826 -0.04074 -0.02735 -0.03889 C -0.02565 -0.03518 -0.02344 -0.03287 -0.02162 -0.0294 C -0.02032 -0.02662 -0.0194 -0.02315 -0.01823 -0.01991 C -0.01797 -0.01921 -0.01745 -0.01829 -0.01706 -0.01759 L -0.01706 -0.01736 L -0.01706 -0.01759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465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6992 0.481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407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7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1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9 -0.48264 L -0.43959 -0.48241 C -0.44245 -0.47592 -0.44519 -0.46875 -0.44805 -0.4618 C -0.45131 -0.45486 -0.45417 -0.44699 -0.45795 -0.44097 C -0.45938 -0.43842 -0.46094 -0.43634 -0.46224 -0.43379 C -0.46315 -0.43171 -0.46394 -0.42916 -0.46498 -0.42685 C -0.46862 -0.41898 -0.47266 -0.41157 -0.47617 -0.40347 C -0.47826 -0.39907 -0.48073 -0.39467 -0.4819 -0.38935 C -0.48542 -0.37199 -0.48308 -0.38495 -0.48737 -0.34953 C -0.48659 -0.33102 -0.48594 -0.31227 -0.48477 -0.29375 C -0.48451 -0.2912 -0.48412 -0.28866 -0.48334 -0.28657 C -0.47748 -0.27361 -0.4711 -0.26157 -0.46498 -0.24953 C -0.46341 -0.24629 -0.46107 -0.24491 -0.45938 -0.24236 C -0.45261 -0.23171 -0.44623 -0.2206 -0.43959 -0.20972 C -0.43828 -0.20741 -0.43698 -0.20463 -0.43542 -0.20254 C -0.42826 -0.19328 -0.42175 -0.18287 -0.41433 -0.17453 C -0.40729 -0.1669 -0.40117 -0.15555 -0.3931 -0.15116 C -0.39024 -0.14977 -0.3875 -0.14861 -0.38477 -0.14653 C -0.35834 -0.12685 -0.37396 -0.13241 -0.35508 -0.12778 C -0.35469 -0.12754 -0.33998 -0.11458 -0.33685 -0.11389 C -0.32943 -0.11203 -0.32175 -0.11227 -0.31433 -0.11157 L -0.26654 -0.11389 C -0.26133 -0.11412 -0.23347 -0.12083 -0.23256 -0.12083 C -0.2224 -0.12639 -0.23216 -0.12176 -0.21146 -0.12546 C -0.19844 -0.12778 -0.20703 -0.12801 -0.1918 -0.13264 C -0.18242 -0.13541 -0.17305 -0.13727 -0.16367 -0.13958 C -0.15235 -0.13866 -0.14115 -0.13866 -0.12982 -0.13727 C -0.12839 -0.13703 -0.12709 -0.13541 -0.12565 -0.13495 C -0.11862 -0.13241 -0.11146 -0.13032 -0.10456 -0.12778 C -0.10313 -0.12731 -0.1017 -0.12616 -0.10026 -0.12546 C -0.08998 -0.12083 -0.09076 -0.12338 -0.08347 -0.11597 C -0.07683 -0.10995 -0.08047 -0.1118 -0.07344 -0.10208 C -0.07227 -0.10023 -0.07045 -0.0993 -0.0694 -0.09745 C -0.05651 -0.0787 -0.06602 -0.0875 -0.05521 -0.07893 C -0.04297 -0.04838 -0.05599 -0.0787 -0.04401 -0.05532 C -0.03972 -0.04722 -0.04271 -0.04884 -0.03685 -0.04143 C -0.03295 -0.03634 -0.02904 -0.02986 -0.02422 -0.02731 C -0.01367 -0.02153 -0.0267 -0.0294 -0.01576 -0.02037 C -0.00938 -0.01504 -0.01341 -0.02106 -0.01003 -0.01574 L -0.01003 -0.01528 L -0.01003 -0.01574 " pathEditMode="relative" rAng="0" ptsTypes="AAAAAAAAAAAAAAAAAAAAAAAAAAAAAAAAAAAAAAAAA">
                                      <p:cBhvr>
                                        <p:cTn id="8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335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8209" grpId="1"/>
      <p:bldP spid="42" grpId="0"/>
      <p:bldP spid="52" grpId="0"/>
      <p:bldP spid="53" grpId="0"/>
      <p:bldP spid="53" grpId="1"/>
      <p:bldP spid="54" grpId="0"/>
      <p:bldP spid="54" grpId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93" y="4973637"/>
            <a:ext cx="104289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Ư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2113" y="18462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696370" y="4043363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49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1" y="835243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70088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37151" y="1855788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49275" y="1869607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149276" y="1842294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841375"/>
            <a:ext cx="2316162" cy="24399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8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04 -0.48171 L -0.25404 -0.48171 C -0.25612 -0.47246 -0.26146 -0.44908 -0.26315 -0.43727 C -0.26563 -0.4206 -0.26771 -0.40371 -0.26992 -0.38681 C -0.26927 -0.37269 -0.26966 -0.3581 -0.26771 -0.34445 C -0.2668 -0.33773 -0.25781 -0.32246 -0.25521 -0.31806 C -0.24427 -0.30046 -0.23372 -0.28218 -0.22227 -0.26574 C -0.20703 -0.24375 -0.16979 -0.2007 -0.15521 -0.18472 C -0.14896 -0.17801 -0.14193 -0.17361 -0.13594 -0.16667 C -0.1332 -0.16343 -0.13151 -0.15834 -0.12904 -0.1544 C -0.11654 -0.13519 -0.10755 -0.13056 -0.09609 -0.10209 C -0.08568 -0.07616 -0.09505 -0.09769 -0.08581 -0.07963 C -0.08346 -0.07523 -0.08177 -0.06968 -0.07904 -0.06551 C -0.07487 -0.05949 -0.07005 -0.05463 -0.06537 -0.04954 C -0.06211 -0.04584 -0.05899 -0.04121 -0.05521 -0.03935 C -0.05078 -0.03704 -0.04609 -0.03796 -0.04154 -0.03727 C -0.06563 -0.05162 -0.02188 -0.025 -0.04831 -0.04329 C -0.05391 -0.04722 -0.05951 -0.05162 -0.06537 -0.05347 C -0.07435 -0.05625 -0.08359 -0.05625 -0.09271 -0.05741 L -0.03021 -0.01713 C -0.028 -0.01574 -0.02565 -0.01597 -0.02331 -0.01505 C -0.01797 -0.01273 -0.01289 -0.00556 -0.00742 -0.00695 C -0.00521 -0.00764 -0.00742 -0.01505 -0.00742 -0.01921 L -0.01992 -0.01505 L -0.01992 -0.01505 " pathEditMode="relative" ptsTypes="AAAAAAAAAAAAAAAAAAA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27005 0.467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11653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3 -0.4544 L 0.11653 -0.45417 C 0.11536 -0.44584 0.11484 -0.43658 0.11302 -0.42824 C 0.11224 -0.42431 0.10976 -0.42176 0.10846 -0.41806 C 0.10781 -0.41644 0.10781 -0.41412 0.10742 -0.41204 C 0.10664 -0.40926 0.10599 -0.40649 0.10507 -0.40394 C 0.10403 -0.40116 0.10247 -0.39885 0.10169 -0.39584 C 0.09791 -0.38264 0.09479 -0.36899 0.0914 -0.35556 C 0.08854 -0.34375 0.08919 -0.34514 0.08685 -0.33125 C 0.08658 -0.32917 0.08606 -0.32732 0.0858 -0.32524 C 0.08502 -0.32061 0.08424 -0.31574 0.08346 -0.31112 C 0.0832 -0.30903 0.08294 -0.30695 0.08229 -0.3051 C 0.08177 -0.30278 0.08086 -0.30093 0.08007 -0.29908 C 0.07968 -0.29653 0.07864 -0.28774 0.07786 -0.28496 C 0.07682 -0.28125 0.07539 -0.27824 0.07435 -0.27477 C 0.07382 -0.27292 0.07369 -0.27061 0.0733 -0.26875 C 0.07174 -0.26204 0.07018 -0.25533 0.06875 -0.24862 C 0.06797 -0.24514 0.06718 -0.24167 0.0664 -0.23843 C 0.06536 -0.23357 0.06432 -0.22894 0.06302 -0.22454 C 0.05911 -0.21019 0.05677 -0.20371 0.0539 -0.18797 C 0.05299 -0.18264 0.05273 -0.17709 0.05169 -0.17176 C 0.04935 -0.15996 0.04609 -0.15 0.04257 -0.13936 C 0.04179 -0.13727 0.04114 -0.13519 0.04023 -0.13334 C 0.03919 -0.13125 0.03802 -0.1294 0.03685 -0.12732 C 0.03164 -0.10394 0.03841 -0.13264 0.03007 -0.10301 C 0.02955 -0.10116 0.02942 -0.09885 0.0289 -0.09699 C 0.02786 -0.09352 0.02656 -0.09028 0.02552 -0.08704 C 0.02461 -0.08426 0.02408 -0.08149 0.02317 -0.07894 C 0.02252 -0.07686 0.02161 -0.075 0.02096 -0.07292 C 0.01653 -0.05996 0.01653 -0.05926 0.01302 -0.04653 C 0.01263 -0.0426 0.01263 -0.0382 0.01185 -0.03449 C 0.01106 -0.03079 0.00937 -0.02778 0.00846 -0.02431 C 0.00612 -0.01621 0.00859 -0.01088 0.00052 -0.00625 C -0.00183 -0.00487 -0.00521 -0.00255 -0.00756 -0.00209 C -0.00899 -0.00186 -0.01055 -0.00209 -0.01198 -0.00209 L -0.01198 -0.00186 L -0.01198 -0.00209 L -0.01198 -0.00186 " pathEditMode="relative" rAng="0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207 0.483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51157 L 0.21666 -0.51134 C 0.1927 -0.51018 0.18593 -0.50787 0.14466 -0.50741 C 0.1 -0.50671 0.09244 -0.50671 0.03645 -0.50509 C 0.0263 -0.50463 0.01575 -0.5044 0.00742 -0.50417 C -0.02227 -0.50301 -0.05547 -0.50116 -0.07943 -0.49954 C -0.08933 -0.49907 -0.10013 -0.49838 -0.10847 -0.49768 C -0.11993 -0.49653 -0.13243 -0.49352 -0.13633 -0.49259 C -0.13243 -0.48819 -0.1306 -0.48379 -0.12253 -0.47963 C -0.11914 -0.47778 -0.09258 -0.47592 -0.07943 -0.4743 C -0.06368 -0.47245 -0.0819 -0.4743 -0.05039 -0.47153 C -0.04466 -0.47106 -0.04141 -0.4706 -0.03568 -0.47014 C -0.02644 -0.46944 -0.01576 -0.46852 -0.00664 -0.46782 C 0.01315 -0.46597 0.00573 -0.46574 0.03645 -0.46389 C 0.04218 -0.46366 0.05208 -0.46342 0.05781 -0.46296 C 0.11823 -0.45995 0.05625 -0.4625 0.11575 -0.45972 C 0.14713 -0.45833 0.12721 -0.45949 0.16614 -0.45787 C 0.18112 -0.45741 0.1927 -0.45671 0.20924 -0.45625 L 0.27448 -0.4544 C 0.31575 -0.45185 0.26041 -0.45486 0.3108 -0.45324 C 0.31744 -0.45301 0.31914 -0.45278 0.32487 -0.45254 C 0.33567 -0.45208 0.34974 -0.45162 0.36132 -0.45116 C 0.36953 -0.45092 0.37539 -0.45046 0.38281 -0.45 C 0.38437 -0.45 0.38776 -0.44977 0.39049 -0.44977 L 0.39049 -0.44954 L 0.39049 -0.44977 " pathEditMode="relative" rAng="0" ptsTypes="AAAAAAAAAAAAAAAAAAAAAAAAAA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310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8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4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9 -0.48264 L -0.43959 -0.48241 C -0.44245 -0.47592 -0.44519 -0.46875 -0.44805 -0.4618 C -0.45131 -0.45486 -0.45417 -0.44699 -0.45795 -0.44097 C -0.45938 -0.43842 -0.46094 -0.43634 -0.46224 -0.43379 C -0.46315 -0.43171 -0.46394 -0.42916 -0.46498 -0.42685 C -0.46862 -0.41898 -0.47266 -0.41157 -0.47617 -0.40347 C -0.47826 -0.39907 -0.48073 -0.39467 -0.4819 -0.38935 C -0.48542 -0.37199 -0.48308 -0.38495 -0.48737 -0.34953 C -0.48659 -0.33102 -0.48594 -0.31227 -0.48477 -0.29375 C -0.48451 -0.2912 -0.48412 -0.28866 -0.48334 -0.28657 C -0.47748 -0.27361 -0.4711 -0.26157 -0.46498 -0.24953 C -0.46341 -0.24629 -0.46107 -0.24491 -0.45938 -0.24236 C -0.45261 -0.23171 -0.44623 -0.2206 -0.43959 -0.20972 C -0.43828 -0.20741 -0.43698 -0.20463 -0.43542 -0.20254 C -0.42826 -0.19328 -0.42175 -0.18287 -0.41433 -0.17453 C -0.40729 -0.1669 -0.40117 -0.15555 -0.3931 -0.15116 C -0.39024 -0.14977 -0.3875 -0.14861 -0.38477 -0.14653 C -0.35834 -0.12685 -0.37396 -0.13241 -0.35508 -0.12778 C -0.35469 -0.12754 -0.33998 -0.11458 -0.33685 -0.11389 C -0.32943 -0.11203 -0.32175 -0.11227 -0.31433 -0.11157 L -0.26654 -0.11389 C -0.26133 -0.11412 -0.23347 -0.12083 -0.23256 -0.12083 C -0.2224 -0.12639 -0.23216 -0.12176 -0.21146 -0.12546 C -0.19844 -0.12778 -0.20703 -0.12801 -0.1918 -0.13264 C -0.18242 -0.13541 -0.17305 -0.13727 -0.16367 -0.13958 C -0.15235 -0.13866 -0.14115 -0.13866 -0.12982 -0.13727 C -0.12839 -0.13703 -0.12709 -0.13541 -0.12565 -0.13495 C -0.11862 -0.13241 -0.11146 -0.13032 -0.10456 -0.12778 C -0.10313 -0.12731 -0.1017 -0.12616 -0.10026 -0.12546 C -0.08998 -0.12083 -0.09076 -0.12338 -0.08347 -0.11597 C -0.07683 -0.10995 -0.08047 -0.1118 -0.07344 -0.10208 C -0.07227 -0.10023 -0.07045 -0.0993 -0.0694 -0.09745 C -0.05651 -0.0787 -0.06602 -0.0875 -0.05521 -0.07893 C -0.04297 -0.04838 -0.05599 -0.0787 -0.04401 -0.05532 C -0.03972 -0.04722 -0.04271 -0.04884 -0.03685 -0.04143 C -0.03295 -0.03634 -0.02904 -0.02986 -0.02422 -0.02731 C -0.01367 -0.02153 -0.0267 -0.0294 -0.01576 -0.02037 C -0.00938 -0.01504 -0.01341 -0.02106 -0.01003 -0.01574 L -0.01003 -0.01528 L -0.01003 -0.01574 " pathEditMode="relative" rAng="0" ptsTypes="AAAAAAAAAAAAAAAAAAAAAAAAAAAAAAAAAAAAAAAAA">
                                      <p:cBhvr>
                                        <p:cTn id="9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33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8209" grpId="1"/>
      <p:bldP spid="42" grpId="0"/>
      <p:bldP spid="52" grpId="0"/>
      <p:bldP spid="52" grpId="1"/>
      <p:bldP spid="53" grpId="0"/>
      <p:bldP spid="53" grpId="1"/>
      <p:bldP spid="5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973637"/>
            <a:ext cx="10128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Ư</a:t>
            </a: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4096" y="1854634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Ờ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740253" y="4043363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49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17" y="1058069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4" y="1714501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15913" y="1809750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Đ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215913" y="1808956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235395" y="1784355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6618"/>
          <a:stretch/>
        </p:blipFill>
        <p:spPr>
          <a:xfrm>
            <a:off x="227014" y="824488"/>
            <a:ext cx="3735386" cy="244590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7519987" y="2522394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00243" y="2522394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7"/>
          <p:cNvSpPr txBox="1">
            <a:spLocks noChangeArrowheads="1"/>
          </p:cNvSpPr>
          <p:nvPr/>
        </p:nvSpPr>
        <p:spPr bwMode="auto">
          <a:xfrm>
            <a:off x="7531281" y="1846479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N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8269124" y="1863366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4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04 -0.48172 L -0.25404 -0.48172 C -0.25678 -0.47315 -0.26003 -0.46482 -0.26212 -0.45556 C -0.28243 -0.36181 -0.28113 -0.36551 -0.29154 -0.29399 C -0.28816 -0.26922 -0.28764 -0.24237 -0.28139 -0.21922 C -0.27917 -0.21089 -0.27266 -0.20857 -0.26772 -0.2051 C -0.24636 -0.19028 -0.22579 -0.16806 -0.203 -0.16482 C -0.19389 -0.16343 -0.18477 -0.16274 -0.17566 -0.16065 C -0.16277 -0.15788 -0.14988 -0.15371 -0.13699 -0.1507 C -0.128 -0.14839 -0.11889 -0.14653 -0.10977 -0.14445 C -0.09845 -0.13565 -0.08764 -0.13056 -0.07904 -0.11436 C -0.07657 -0.10973 -0.0754 -0.10348 -0.07332 -0.09815 C -0.07162 -0.09329 -0.06954 -0.08889 -0.06772 -0.08403 C -0.06641 -0.08079 -0.0655 -0.07709 -0.06433 -0.07385 C -0.06212 -0.06829 -0.05912 -0.06366 -0.05743 -0.05764 C -0.05352 -0.04376 -0.05652 -0.047 -0.05066 -0.04352 C -0.05248 -0.0463 -0.0547 -0.04839 -0.05639 -0.05163 C -0.05899 -0.05695 -0.06876 -0.08774 -0.06889 -0.08797 C -0.06915 -0.09075 -0.06941 -0.09352 -0.06993 -0.09607 C -0.07058 -0.09885 -0.07358 -0.10602 -0.07227 -0.10417 C -0.06042 -0.08843 -0.04923 -0.07107 -0.03816 -0.05371 C -0.00912 -0.00834 -0.02449 -0.02223 -0.01199 -0.01135 L -0.0017 -0.0051 L -0.0017 -0.0051 " pathEditMode="relative" ptsTypes="AAAAAAAAAAAAAAAAAA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6732 0.4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1654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-0.4544 L 0.11654 -0.45417 C 0.11537 -0.44584 0.11485 -0.43658 0.11302 -0.42824 C 0.11224 -0.42431 0.10977 -0.42176 0.10847 -0.41806 C 0.10781 -0.41644 0.10781 -0.41412 0.10742 -0.41204 C 0.10664 -0.40926 0.10599 -0.40649 0.10508 -0.40394 C 0.10404 -0.40116 0.10248 -0.39885 0.10169 -0.39584 C 0.09792 -0.38264 0.09479 -0.36899 0.09141 -0.35556 C 0.08854 -0.34375 0.08919 -0.34514 0.08685 -0.33125 C 0.08659 -0.32917 0.08607 -0.32732 0.08581 -0.32524 C 0.08503 -0.32061 0.08425 -0.31574 0.08347 -0.31112 C 0.08321 -0.30903 0.08294 -0.30695 0.08229 -0.3051 C 0.08177 -0.30278 0.08086 -0.30093 0.08008 -0.29908 C 0.07969 -0.29653 0.07865 -0.28774 0.07787 -0.28496 C 0.07682 -0.28125 0.07539 -0.27824 0.07435 -0.27477 C 0.07383 -0.27292 0.0737 -0.27061 0.07331 -0.26875 C 0.07175 -0.26204 0.07018 -0.25533 0.06875 -0.24862 C 0.06797 -0.24514 0.06719 -0.24167 0.06641 -0.23843 C 0.06537 -0.23357 0.06432 -0.22894 0.06302 -0.22454 C 0.05912 -0.21019 0.05677 -0.20371 0.05391 -0.18797 C 0.053 -0.18264 0.05274 -0.17709 0.05169 -0.17176 C 0.04935 -0.15996 0.0461 -0.15 0.04258 -0.13936 C 0.0418 -0.13727 0.04115 -0.13519 0.04024 -0.13334 C 0.03919 -0.13125 0.03802 -0.1294 0.03685 -0.12732 C 0.03164 -0.10394 0.03841 -0.13264 0.03008 -0.10301 C 0.02956 -0.10116 0.02943 -0.09885 0.02891 -0.09699 C 0.02787 -0.09352 0.02656 -0.09028 0.02552 -0.08704 C 0.02461 -0.08426 0.02409 -0.08149 0.02318 -0.07894 C 0.02253 -0.07686 0.02162 -0.075 0.02097 -0.07292 C 0.01654 -0.05996 0.01654 -0.05926 0.01302 -0.04653 C 0.01263 -0.0426 0.01263 -0.0382 0.01185 -0.03449 C 0.01107 -0.03079 0.00938 -0.02778 0.00847 -0.02431 C 0.00612 -0.01621 0.0086 -0.01088 0.00052 -0.00625 C -0.00182 -0.00487 -0.00521 -0.00255 -0.00755 -0.00209 C -0.00898 -0.00186 -0.01054 -0.00209 -0.01198 -0.00209 L -0.01198 -0.00186 L -0.01198 -0.00209 L -0.01198 -0.00186 " pathEditMode="relative" rAng="0" ptsTypes="AAAAAAAAAAAAAAAAAAAAAAAAAAAAAAAAAAAA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207 0.48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 -0.51042 L -0.0444 -0.51018 C -0.04818 -0.49907 -0.04922 -0.47986 -0.05573 -0.47546 C -0.06276 -0.4706 -0.06394 -0.47037 -0.07279 -0.45671 C -0.07435 -0.4544 -0.07605 -0.45231 -0.07735 -0.44977 C -0.08203 -0.43981 -0.08724 -0.42639 -0.09102 -0.41435 C -0.09258 -0.40903 -0.09427 -0.4037 -0.09558 -0.39815 C -0.0974 -0.38889 -0.09935 -0.36597 -0.1 -0.35787 C -0.09935 -0.32384 -0.09909 -0.28912 -0.09779 -0.25486 C -0.09727 -0.24004 -0.0931 -0.22569 -0.09102 -0.21273 C -0.08855 -0.19745 -0.09141 -0.21366 -0.08646 -0.19143 C -0.08555 -0.1875 -0.08503 -0.18356 -0.08412 -0.17963 C -0.08269 -0.17338 -0.08099 -0.16713 -0.07956 -0.16088 C -0.07644 -0.14676 -0.07761 -0.14583 -0.07279 -0.13032 C -0.07188 -0.12754 -0.07032 -0.12592 -0.0694 -0.12338 C -0.0599 -0.09815 -0.06966 -0.11967 -0.06029 -0.09745 C -0.05534 -0.08565 -0.05847 -0.09467 -0.05235 -0.08333 C -0.05 -0.07893 -0.04818 -0.07292 -0.04558 -0.06921 L -0.03529 -0.05509 C -0.02878 -0.03495 -0.0375 -0.05879 -0.02956 -0.04583 C -0.02852 -0.04421 -0.02826 -0.04074 -0.02735 -0.03889 C -0.02565 -0.03518 -0.02344 -0.03287 -0.02162 -0.0294 C -0.02032 -0.02662 -0.0194 -0.02315 -0.01823 -0.01991 C -0.01797 -0.01921 -0.01745 -0.01829 -0.01706 -0.01759 L -0.01706 -0.01736 L -0.01706 -0.01759 " pathEditMode="relative" rAng="0" ptsTypes="AAAAAAAAAAAAAAAAAAAAAAAA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465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06992 0.4814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78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50926 L -0.45677 -0.50926 C -0.42604 -0.48657 -0.44922 -0.49931 -0.38867 -0.50741 C -0.37617 -0.50903 -0.36367 -0.50949 -0.35117 -0.51134 C -0.29713 -0.51944 -0.34401 -0.51852 -0.2694 -0.52546 C -0.16588 -0.53519 -0.21172 -0.53009 -0.1319 -0.53958 C -0.11081 -0.53611 -0.09896 -0.53704 -0.08073 -0.52755 C -0.07904 -0.52662 -0.07773 -0.52477 -0.07617 -0.52361 C -0.06263 -0.51296 -0.06497 -0.51667 -0.05456 -0.50532 C -0.05221 -0.50278 -0.04779 -0.49722 -0.04779 -0.49722 L -0.01588 -0.50116 L -0.01588 -0.50116 L -0.01588 -0.50116 " pathEditMode="relative" ptsTypes="AAAAAAAAAAAAA">
                                      <p:cBhvr>
                                        <p:cTn id="9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42" grpId="0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9" y="2237298"/>
            <a:ext cx="240900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6" y="615272"/>
            <a:ext cx="6344528" cy="111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043" y="2289974"/>
            <a:ext cx="241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</a:t>
            </a:r>
            <a:r>
              <a:rPr lang="en-US" sz="36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  <a:p>
            <a:pPr algn="ctr"/>
            <a:r>
              <a:rPr lang="en-US" sz="40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Nghe-viết</a:t>
            </a:r>
            <a:endParaRPr lang="en-US" sz="40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trang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ra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-1" y="90229"/>
            <a:ext cx="12192000" cy="6619056"/>
          </a:xfrm>
          <a:prstGeom prst="roundRect">
            <a:avLst>
              <a:gd name="adj" fmla="val 36525"/>
            </a:avLst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2491" flipV="1">
            <a:off x="-313100" y="418113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509600" flipH="1">
            <a:off x="188792" y="-104274"/>
            <a:ext cx="1259205" cy="123249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37307" y="38875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cuối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06702" y="1469226"/>
            <a:ext cx="41785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lửa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chẳng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cháy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ao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sâu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hề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ướt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được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Sao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Dạt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dào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sóng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vỗ</a:t>
            </a:r>
            <a:endParaRPr lang="en-US" sz="2400" dirty="0" smtClean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chân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trời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           (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Nguyễn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Nhật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Anh</a:t>
            </a:r>
            <a:r>
              <a:rPr lang="en-US" sz="2400" dirty="0" smtClean="0">
                <a:solidFill>
                  <a:srgbClr val="0070C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7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402</Words>
  <Application>Microsoft Office PowerPoint</Application>
  <PresentationFormat>Widescreen</PresentationFormat>
  <Paragraphs>91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宋体</vt:lpstr>
      <vt:lpstr>#9Slide03 IcielUni Sans Heavy</vt:lpstr>
      <vt:lpstr>Arial</vt:lpstr>
      <vt:lpstr>Arial-Rounded</vt:lpstr>
      <vt:lpstr>Calibri</vt:lpstr>
      <vt:lpstr>Calibri Light</vt:lpstr>
      <vt:lpstr>Catamaran</vt:lpstr>
      <vt:lpstr>Comfortaa</vt:lpstr>
      <vt:lpstr>等线</vt:lpstr>
      <vt:lpstr>HP001 4 hàng</vt:lpstr>
      <vt:lpstr>HP001 5H</vt:lpstr>
      <vt:lpstr>Roboto Slab Regular</vt:lpstr>
      <vt:lpstr>黑体</vt:lpstr>
      <vt:lpstr>Times New Roman</vt:lpstr>
      <vt:lpstr>Vibur</vt:lpstr>
      <vt:lpstr>Work Sans</vt:lpstr>
      <vt:lpstr>Office Theme</vt:lpstr>
      <vt:lpstr>2_Office Theme</vt:lpstr>
      <vt:lpstr>Default Design</vt:lpstr>
      <vt:lpstr>3_Office Theme</vt:lpstr>
      <vt:lpstr>1_Office 主题​​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đọc.</vt:lpstr>
      <vt:lpstr>3a. Chọn n hay l  thay cho ô vuông.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40</cp:revision>
  <dcterms:created xsi:type="dcterms:W3CDTF">2021-05-21T10:43:38Z</dcterms:created>
  <dcterms:modified xsi:type="dcterms:W3CDTF">2021-08-15T04:02:09Z</dcterms:modified>
</cp:coreProperties>
</file>