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  <p:sldMasterId id="2147483713" r:id="rId4"/>
  </p:sldMasterIdLst>
  <p:notesMasterIdLst>
    <p:notesMasterId r:id="rId22"/>
  </p:notesMasterIdLst>
  <p:sldIdLst>
    <p:sldId id="516" r:id="rId5"/>
    <p:sldId id="496" r:id="rId6"/>
    <p:sldId id="296" r:id="rId7"/>
    <p:sldId id="299" r:id="rId8"/>
    <p:sldId id="498" r:id="rId9"/>
    <p:sldId id="499" r:id="rId10"/>
    <p:sldId id="503" r:id="rId11"/>
    <p:sldId id="501" r:id="rId12"/>
    <p:sldId id="504" r:id="rId13"/>
    <p:sldId id="506" r:id="rId14"/>
    <p:sldId id="508" r:id="rId15"/>
    <p:sldId id="509" r:id="rId16"/>
    <p:sldId id="512" r:id="rId17"/>
    <p:sldId id="514" r:id="rId18"/>
    <p:sldId id="515" r:id="rId19"/>
    <p:sldId id="517" r:id="rId20"/>
    <p:sldId id="4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12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670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755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726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28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78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157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075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788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700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347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96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215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99566" y="2236059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883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 MỪNG CÁC EM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 TIẾT TẬP </a:t>
            </a:r>
            <a:r>
              <a:rPr lang="en-US" sz="72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D17D92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0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0984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7051" y="1825961"/>
            <a:ext cx="6950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li?,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5576" y="3787493"/>
            <a:ext cx="6950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ô li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nửa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trên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dưới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ô li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rưỡi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17481" b="19437"/>
          <a:stretch/>
        </p:blipFill>
        <p:spPr>
          <a:xfrm>
            <a:off x="7275947" y="2299296"/>
            <a:ext cx="4381821" cy="29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5" name="chu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127" y="0"/>
            <a:ext cx="796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4255" y="4736336"/>
            <a:ext cx="79663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ách đặt dấu thanh ở các chữ cái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702383"/>
            <a:ext cx="11924810" cy="2292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4255" y="3941494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4255" y="3242392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4255" y="5435438"/>
            <a:ext cx="8876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43068"/>
              </p:ext>
            </p:extLst>
          </p:nvPr>
        </p:nvGraphicFramePr>
        <p:xfrm>
          <a:off x="301870" y="814423"/>
          <a:ext cx="11588260" cy="1984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5688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1005930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925450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32483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942761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7788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2925" y="1372592"/>
            <a:ext cx="12397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Gần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mực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thì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đen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gần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đèn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thì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sáng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033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85387" y="0"/>
            <a:ext cx="6039952" cy="6700837"/>
            <a:chOff x="0" y="0"/>
            <a:chExt cx="9812" cy="1394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812" cy="1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12957"/>
              <a:ext cx="212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05677" y="1041829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60318" y="1030741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98218" y="1030741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48136" y="1578969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6833" y="1578969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72350" y="1572165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07060" y="1584199"/>
            <a:ext cx="5389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G</a:t>
            </a:r>
            <a:endParaRPr lang="vi-VN" altLang="vi-VN" sz="2800" b="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90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76748" y="2096757"/>
            <a:ext cx="23697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1370" y="3027219"/>
            <a:ext cx="462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48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48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1516" y="275943"/>
            <a:ext cx="459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980" y="1784652"/>
            <a:ext cx="378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5400" dirty="0">
                <a:solidFill>
                  <a:srgbClr val="FFC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0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3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130240" y="391454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95930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2657067" y="2923917"/>
            <a:ext cx="6943324" cy="20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Hình Chữ nhật 91"/>
          <p:cNvSpPr>
            <a:spLocks noChangeArrowheads="1"/>
          </p:cNvSpPr>
          <p:nvPr/>
        </p:nvSpPr>
        <p:spPr bwMode="auto">
          <a:xfrm>
            <a:off x="2657067" y="4891804"/>
            <a:ext cx="6943324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3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endParaRPr lang="en-US" altLang="en-US" sz="36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114" descr="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27" y="115575"/>
            <a:ext cx="274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5" descr="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27" y="160338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29984" y="4092526"/>
            <a:ext cx="9241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C?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9984" y="4907707"/>
            <a:ext cx="8459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3" name="y2mate.com - Hướng dẫn viết chữ G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1745" y="0"/>
            <a:ext cx="7606145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284</Words>
  <Application>Microsoft Office PowerPoint</Application>
  <PresentationFormat>Widescreen</PresentationFormat>
  <Paragraphs>49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Catamaran</vt:lpstr>
      <vt:lpstr>Comfortaa</vt:lpstr>
      <vt:lpstr>HP001 4 hàng</vt:lpstr>
      <vt:lpstr>HP001 5H</vt:lpstr>
      <vt:lpstr>Roboto Slab Regular</vt:lpstr>
      <vt:lpstr>Times New Roman</vt:lpstr>
      <vt:lpstr>Vibur</vt:lpstr>
      <vt:lpstr>Work Sans</vt:lpstr>
      <vt:lpstr>Office 主题​​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Quý Tài</cp:lastModifiedBy>
  <cp:revision>73</cp:revision>
  <dcterms:created xsi:type="dcterms:W3CDTF">2021-06-19T03:09:12Z</dcterms:created>
  <dcterms:modified xsi:type="dcterms:W3CDTF">2022-10-26T02:52:10Z</dcterms:modified>
</cp:coreProperties>
</file>