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7" r:id="rId5"/>
    <p:sldId id="264" r:id="rId6"/>
    <p:sldId id="285" r:id="rId7"/>
    <p:sldId id="286" r:id="rId8"/>
    <p:sldId id="288" r:id="rId9"/>
    <p:sldId id="268" r:id="rId10"/>
    <p:sldId id="289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5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2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2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1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11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7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9" r:id="rId3"/>
    <p:sldLayoutId id="2147483698" r:id="rId4"/>
    <p:sldLayoutId id="2147483697" r:id="rId5"/>
    <p:sldLayoutId id="2147483695" r:id="rId6"/>
    <p:sldLayoutId id="2147483694" r:id="rId7"/>
    <p:sldLayoutId id="2147483693" r:id="rId8"/>
    <p:sldLayoutId id="214748369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1" r:id="rId2"/>
    <p:sldLayoutId id="2147483700" r:id="rId3"/>
    <p:sldLayoutId id="2147483696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72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236" y="1336719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89" y="11797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438" y="528839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950217" y="3461036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915010" y="1947438"/>
            <a:ext cx="682638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6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15: Ki-lô-gam (tiết 2)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0" y="642127"/>
            <a:ext cx="9212240" cy="422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0304" y="5252334"/>
            <a:ext cx="6311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sóc cân nặng bằng 1 quả bưởi.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364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60" y="1588764"/>
            <a:ext cx="2629267" cy="3953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86907" y="1299948"/>
            <a:ext cx="5022377" cy="35462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quả cân 1 ki-lô-gam:</a:t>
            </a:r>
          </a:p>
          <a:p>
            <a:pPr algn="ctr"/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  <a:p>
            <a:pPr algn="ctr"/>
            <a:endParaRPr lang="vi-VN" dirty="0" smtClean="0"/>
          </a:p>
          <a:p>
            <a:pPr algn="ctr"/>
            <a:endParaRPr lang="vi-VN" dirty="0"/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Ki-lô-gam viết tắt là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5" y="2321677"/>
            <a:ext cx="933580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513" y="5457050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Hộp sữa cân nặng 1 kg.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9" y="349184"/>
            <a:ext cx="5420481" cy="465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0511" y="5457049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Túi gạo cân nặng 2 kg.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19" y="349184"/>
            <a:ext cx="5420481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0" y="3162716"/>
            <a:ext cx="598805" cy="487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0507" y="3811905"/>
            <a:ext cx="584298" cy="523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10507" y="4511675"/>
            <a:ext cx="598805" cy="487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2692" y="5197792"/>
            <a:ext cx="598805" cy="487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10507" y="5875117"/>
            <a:ext cx="598805" cy="487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6" grpId="0" bldLvl="0" animBg="1"/>
      <p:bldP spid="16" grpId="1" animBg="1"/>
      <p:bldP spid="18" grpId="0" bldLvl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442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52984" y="4096399"/>
            <a:ext cx="1801505" cy="542022"/>
            <a:chOff x="852984" y="4096399"/>
            <a:chExt cx="1801505" cy="542022"/>
          </a:xfrm>
        </p:grpSpPr>
        <p:sp>
          <p:nvSpPr>
            <p:cNvPr id="6" name="TextBox 5"/>
            <p:cNvSpPr txBox="1"/>
            <p:nvPr/>
          </p:nvSpPr>
          <p:spPr>
            <a:xfrm>
              <a:off x="852984" y="4096399"/>
              <a:ext cx="1801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a,        ?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21475" y="4106159"/>
              <a:ext cx="559558" cy="5322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5688" y="4843139"/>
            <a:ext cx="11034215" cy="492444"/>
            <a:chOff x="825688" y="4952323"/>
            <a:chExt cx="11034215" cy="492444"/>
          </a:xfrm>
        </p:grpSpPr>
        <p:sp>
          <p:nvSpPr>
            <p:cNvPr id="5" name="TextBox 4"/>
            <p:cNvSpPr txBox="1"/>
            <p:nvPr/>
          </p:nvSpPr>
          <p:spPr>
            <a:xfrm>
              <a:off x="825688" y="4952324"/>
              <a:ext cx="110342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Hộp </a:t>
              </a:r>
              <a:r>
                <a:rPr lang="vi-VN" sz="2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A cân nặng       </a:t>
              </a:r>
              <a:r>
                <a:rPr lang="vi-VN" sz="2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kg. Hộp B cân nặng        kg. Hộp C cân nặng        kg. 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2673" y="4967784"/>
              <a:ext cx="454924" cy="4258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14682" y="4952323"/>
              <a:ext cx="482154" cy="4413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53921" y="4952323"/>
              <a:ext cx="482154" cy="4413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5688" y="5483664"/>
            <a:ext cx="6240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b,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Hộp nào nặng nhất? Hộp nào nhẹ nhất?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576" y="5974061"/>
            <a:ext cx="3252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Hộp C nặng nhất.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8143" y="5964483"/>
            <a:ext cx="3030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-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Hộp A nhẹ nhất.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9022" y="4858600"/>
            <a:ext cx="454924" cy="425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8333" y="4858600"/>
            <a:ext cx="454924" cy="425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7572" y="4858600"/>
            <a:ext cx="468503" cy="425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5796278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115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Microsoft YaHei</vt:lpstr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2_Office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12</cp:revision>
  <dcterms:created xsi:type="dcterms:W3CDTF">2021-05-13T04:17:00Z</dcterms:created>
  <dcterms:modified xsi:type="dcterms:W3CDTF">2021-10-23T09:17:55Z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