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2" r:id="rId2"/>
    <p:sldId id="266" r:id="rId3"/>
    <p:sldId id="256" r:id="rId4"/>
    <p:sldId id="268" r:id="rId5"/>
    <p:sldId id="267" r:id="rId6"/>
    <p:sldId id="257" r:id="rId7"/>
    <p:sldId id="258" r:id="rId8"/>
    <p:sldId id="259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12/06/2021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35074" y="2531055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</a:t>
            </a:r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THỰC HÀNH VÀ TRẢI NGHIỆM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VỚI CÁC ĐƠN VỊ KI-LÔ-GAM, LÍT.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962400"/>
            <a:ext cx="8473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1: KHÁM PHÁ</a:t>
            </a:r>
          </a:p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              HOẠT ĐỘNG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5" y="1051222"/>
            <a:ext cx="88970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3: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LÀM QUEN VỚI KHỐI LƯỢNG, DUNG TÍCH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784"/>
            <a:ext cx="9180286" cy="199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734273"/>
            <a:ext cx="2028024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320855"/>
            <a:ext cx="269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448163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843638"/>
            <a:ext cx="378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64145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4724400" y="2719087"/>
            <a:ext cx="4173662" cy="254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271972" y="2667000"/>
            <a:ext cx="4071428" cy="2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5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5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8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52400" y="2362200"/>
            <a:ext cx="4318790" cy="28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643723" y="2362200"/>
            <a:ext cx="4195477" cy="27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3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12192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553200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521" y="4724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043" y="5181600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043" y="3962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1" y="4724400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2043" y="5181600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nhẹ hơn 1kg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674785" y="6661381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143000" y="1245279"/>
            <a:ext cx="1810680" cy="31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5574173" y="946608"/>
            <a:ext cx="2579228" cy="34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6843" y="7162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849" y="488590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túi nặng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516892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: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– 2 = 6kg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1816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1204" y="4267200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491" y="4860611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406</Words>
  <Application>Microsoft Office PowerPoint</Application>
  <PresentationFormat>On-screen Show (4:3)</PresentationFormat>
  <Paragraphs>54</Paragraphs>
  <Slides>11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</cp:revision>
  <dcterms:created xsi:type="dcterms:W3CDTF">2021-06-12T14:35:08Z</dcterms:created>
  <dcterms:modified xsi:type="dcterms:W3CDTF">2021-06-12T15:46:24Z</dcterms:modified>
</cp:coreProperties>
</file>