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2"/>
  </p:notesMasterIdLst>
  <p:sldIdLst>
    <p:sldId id="309" r:id="rId3"/>
    <p:sldId id="277" r:id="rId4"/>
    <p:sldId id="308" r:id="rId5"/>
    <p:sldId id="324" r:id="rId6"/>
    <p:sldId id="310" r:id="rId7"/>
    <p:sldId id="259" r:id="rId8"/>
    <p:sldId id="312" r:id="rId9"/>
    <p:sldId id="314" r:id="rId10"/>
    <p:sldId id="315" r:id="rId11"/>
    <p:sldId id="316" r:id="rId12"/>
    <p:sldId id="311" r:id="rId13"/>
    <p:sldId id="325" r:id="rId14"/>
    <p:sldId id="317" r:id="rId15"/>
    <p:sldId id="330" r:id="rId16"/>
    <p:sldId id="327" r:id="rId17"/>
    <p:sldId id="328" r:id="rId18"/>
    <p:sldId id="329" r:id="rId19"/>
    <p:sldId id="331" r:id="rId20"/>
    <p:sldId id="326" r:id="rId21"/>
  </p:sldIdLst>
  <p:sldSz cx="12192000" cy="6858000"/>
  <p:notesSz cx="6858000" cy="9144000"/>
  <p:defaultTextStyle>
    <a:defPPr>
      <a:defRPr lang="en-US"/>
    </a:defPPr>
    <a:lvl1pPr marL="0" lvl="0"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800000"/>
    <a:srgbClr val="90EAF4"/>
    <a:srgbClr val="FFCCFF"/>
    <a:srgbClr val="FF99CC"/>
    <a:srgbClr val="FF66CC"/>
    <a:srgbClr val="ADDC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838"/>
    <p:restoredTop sz="94660"/>
  </p:normalViewPr>
  <p:slideViewPr>
    <p:cSldViewPr showGuides="1">
      <p:cViewPr varScale="1">
        <p:scale>
          <a:sx n="63" d="100"/>
          <a:sy n="63" d="100"/>
        </p:scale>
        <p:origin x="160" y="52"/>
      </p:cViewPr>
      <p:guideLst>
        <p:guide orient="horz" pos="2160"/>
        <p:guide pos="384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defRPr/>
            </a:pPr>
            <a:fld id="{08675D66-36B5-4D90-A12B-9B9B0781E753}" type="datetimeFigureOut">
              <a:rPr kumimoji="0" lang="vi-VN" sz="1200" b="0" i="0" u="none" strike="noStrike" kern="1200" cap="none" spc="0" normalizeH="0" baseline="0" noProof="0">
                <a:ln>
                  <a:noFill/>
                </a:ln>
                <a:solidFill>
                  <a:schemeClr val="tx1"/>
                </a:solidFill>
                <a:effectLst/>
                <a:uLnTx/>
                <a:uFillTx/>
                <a:latin typeface="+mn-lt"/>
                <a:ea typeface="+mn-ea"/>
                <a:cs typeface="+mn-cs"/>
              </a:rPr>
              <a:t>22/09/2021</a:t>
            </a:fld>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Edit Master text styles</a:t>
            </a:r>
          </a:p>
          <a:p>
            <a:pPr marL="457200" marR="0" lvl="1" indent="0" algn="l"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p>
            <a:pPr lvl="0" algn="r" eaLnBrk="1" hangingPunct="1">
              <a:buNone/>
            </a:pPr>
            <a:fld id="{9A0DB2DC-4C9A-4742-B13C-FB6460FD3503}" type="slidenum">
              <a:rPr lang="vi-VN" altLang="en-US" sz="1200" dirty="0">
                <a:latin typeface="Arial" panose="020B0604020202020204" pitchFamily="34" charset="0"/>
              </a:rPr>
              <a:t>‹#›</a:t>
            </a:fld>
            <a:endParaRPr lang="vi-VN" altLang="en-US" sz="1200" dirty="0">
              <a:latin typeface="Arial" panose="020B0604020202020204" pitchFamily="34" charset="0"/>
            </a:endParaRPr>
          </a:p>
        </p:txBody>
      </p:sp>
    </p:spTree>
    <p:extLst>
      <p:ext uri="{BB962C8B-B14F-4D97-AF65-F5344CB8AC3E}">
        <p14:creationId xmlns:p14="http://schemas.microsoft.com/office/powerpoint/2010/main" val="180832427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a:ln>
            <a:solidFill>
              <a:srgbClr val="000000">
                <a:alpha val="100000"/>
              </a:srgbClr>
            </a:solidFill>
            <a:miter lim="800000"/>
          </a:ln>
        </p:spPr>
      </p:sp>
      <p:sp>
        <p:nvSpPr>
          <p:cNvPr id="43011" name="备注占位符 2"/>
          <p:cNvSpPr>
            <a:spLocks noGrp="1"/>
          </p:cNvSpPr>
          <p:nvPr>
            <p:ph type="body"/>
          </p:nvPr>
        </p:nvSpPr>
        <p:spPr>
          <a:noFill/>
          <a:ln>
            <a:noFill/>
          </a:ln>
        </p:spPr>
        <p:txBody>
          <a:bodyPr wrap="square" lIns="91440" tIns="45720" rIns="91440" bIns="45720" anchor="t" anchorCtr="0"/>
          <a:lstStyle/>
          <a:p>
            <a:pPr lvl="0" eaLnBrk="1" hangingPunct="1"/>
            <a:endParaRPr lang="zh-CN" altLang="en-US" dirty="0">
              <a:ea typeface="等线" pitchFamily="2" charset="-122"/>
            </a:endParaRPr>
          </a:p>
        </p:txBody>
      </p:sp>
      <p:sp>
        <p:nvSpPr>
          <p:cNvPr id="4301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defTabSz="914400" eaLnBrk="1" hangingPunct="1"/>
            <a:fld id="{9A0DB2DC-4C9A-4742-B13C-FB6460FD3503}" type="slidenum">
              <a:rPr lang="zh-CN" altLang="en-US" sz="1200" dirty="0">
                <a:solidFill>
                  <a:srgbClr val="000000"/>
                </a:solidFill>
                <a:ea typeface="SimSun" panose="02010600030101010101" pitchFamily="2" charset="-122"/>
              </a:rPr>
              <a:t>1</a:t>
            </a:fld>
            <a:endParaRPr lang="zh-CN" altLang="en-US" sz="1200" dirty="0">
              <a:solidFill>
                <a:srgbClr val="000000"/>
              </a:solidFill>
              <a:ea typeface="SimSun"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ln>
            <a:solidFill>
              <a:srgbClr val="000000">
                <a:alpha val="100000"/>
              </a:srgbClr>
            </a:solidFill>
            <a:miter lim="800000"/>
          </a:ln>
        </p:spPr>
      </p:sp>
      <p:sp>
        <p:nvSpPr>
          <p:cNvPr id="53251" name="备注占位符 2"/>
          <p:cNvSpPr>
            <a:spLocks noGrp="1"/>
          </p:cNvSpPr>
          <p:nvPr>
            <p:ph type="body"/>
          </p:nvPr>
        </p:nvSpPr>
        <p:spPr>
          <a:noFill/>
          <a:ln>
            <a:noFill/>
          </a:ln>
        </p:spPr>
        <p:txBody>
          <a:bodyPr wrap="square" lIns="91440" tIns="45720" rIns="91440" bIns="45720" anchor="t" anchorCtr="0"/>
          <a:lstStyle/>
          <a:p>
            <a:pPr lvl="0" eaLnBrk="1" hangingPunct="1"/>
            <a:endParaRPr lang="zh-CN" altLang="en-US" dirty="0">
              <a:ea typeface="等线" pitchFamily="2" charset="-122"/>
            </a:endParaRPr>
          </a:p>
        </p:txBody>
      </p:sp>
      <p:sp>
        <p:nvSpPr>
          <p:cNvPr id="5325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defTabSz="914400" eaLnBrk="1" hangingPunct="1"/>
            <a:fld id="{9A0DB2DC-4C9A-4742-B13C-FB6460FD3503}" type="slidenum">
              <a:rPr lang="zh-CN" altLang="en-US" sz="1200" dirty="0">
                <a:solidFill>
                  <a:srgbClr val="000000"/>
                </a:solidFill>
                <a:ea typeface="SimSun" panose="02010600030101010101" pitchFamily="2" charset="-122"/>
              </a:rPr>
              <a:t>11</a:t>
            </a:fld>
            <a:endParaRPr lang="zh-CN" altLang="en-US" sz="1200" dirty="0">
              <a:solidFill>
                <a:srgbClr val="000000"/>
              </a:solidFill>
              <a:ea typeface="SimSun"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a:ln>
            <a:solidFill>
              <a:srgbClr val="000000">
                <a:alpha val="100000"/>
              </a:srgbClr>
            </a:solidFill>
            <a:miter lim="800000"/>
          </a:ln>
        </p:spPr>
      </p:sp>
      <p:sp>
        <p:nvSpPr>
          <p:cNvPr id="54275" name="备注占位符 2"/>
          <p:cNvSpPr>
            <a:spLocks noGrp="1"/>
          </p:cNvSpPr>
          <p:nvPr>
            <p:ph type="body"/>
          </p:nvPr>
        </p:nvSpPr>
        <p:spPr>
          <a:noFill/>
          <a:ln>
            <a:noFill/>
          </a:ln>
        </p:spPr>
        <p:txBody>
          <a:bodyPr wrap="square" lIns="91440" tIns="45720" rIns="91440" bIns="45720" anchor="t" anchorCtr="0"/>
          <a:lstStyle/>
          <a:p>
            <a:pPr lvl="0" eaLnBrk="1" hangingPunct="1"/>
            <a:endParaRPr lang="zh-CN" altLang="en-US" dirty="0">
              <a:ea typeface="等线" pitchFamily="2" charset="-122"/>
            </a:endParaRPr>
          </a:p>
        </p:txBody>
      </p:sp>
      <p:sp>
        <p:nvSpPr>
          <p:cNvPr id="5427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defTabSz="914400" eaLnBrk="1" hangingPunct="1"/>
            <a:fld id="{9A0DB2DC-4C9A-4742-B13C-FB6460FD3503}" type="slidenum">
              <a:rPr lang="zh-CN" altLang="en-US" sz="1200" dirty="0">
                <a:solidFill>
                  <a:srgbClr val="000000"/>
                </a:solidFill>
                <a:ea typeface="SimSun" panose="02010600030101010101" pitchFamily="2" charset="-122"/>
              </a:rPr>
              <a:t>13</a:t>
            </a:fld>
            <a:endParaRPr lang="zh-CN" altLang="en-US" sz="1200" dirty="0">
              <a:solidFill>
                <a:srgbClr val="000000"/>
              </a:solidFill>
              <a:ea typeface="SimSun"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Các</a:t>
            </a:r>
            <a:r>
              <a:rPr lang="en-US" baseline="0" dirty="0"/>
              <a:t> bạn nữ có thể </a:t>
            </a:r>
            <a:r>
              <a:rPr lang="en-US" dirty="0"/>
              <a:t>hỏi</a:t>
            </a:r>
            <a:r>
              <a:rPr lang="en-US" baseline="0" dirty="0"/>
              <a:t> bà, mẹ, chị, cô  giáo.</a:t>
            </a:r>
          </a:p>
          <a:p>
            <a:r>
              <a:rPr lang="en-US" baseline="0" dirty="0"/>
              <a:t>Các bạn nam có thể </a:t>
            </a:r>
            <a:r>
              <a:rPr lang="en-US" baseline="0"/>
              <a:t>hỏi bố, </a:t>
            </a:r>
            <a:r>
              <a:rPr lang="en-US" baseline="0" dirty="0"/>
              <a:t>anh trai.</a:t>
            </a:r>
            <a:endParaRPr lang="en-US" dirty="0"/>
          </a:p>
        </p:txBody>
      </p:sp>
    </p:spTree>
    <p:extLst>
      <p:ext uri="{BB962C8B-B14F-4D97-AF65-F5344CB8AC3E}">
        <p14:creationId xmlns:p14="http://schemas.microsoft.com/office/powerpoint/2010/main" val="2278152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a:ln>
            <a:solidFill>
              <a:srgbClr val="000000">
                <a:alpha val="100000"/>
              </a:srgbClr>
            </a:solidFill>
            <a:miter lim="800000"/>
          </a:ln>
        </p:spPr>
      </p:sp>
      <p:sp>
        <p:nvSpPr>
          <p:cNvPr id="44035" name="备注占位符 2"/>
          <p:cNvSpPr>
            <a:spLocks noGrp="1"/>
          </p:cNvSpPr>
          <p:nvPr>
            <p:ph type="body"/>
          </p:nvPr>
        </p:nvSpPr>
        <p:spPr>
          <a:noFill/>
          <a:ln>
            <a:noFill/>
          </a:ln>
        </p:spPr>
        <p:txBody>
          <a:bodyPr wrap="square" lIns="91440" tIns="45720" rIns="91440" bIns="45720" anchor="t" anchorCtr="0"/>
          <a:lstStyle/>
          <a:p>
            <a:pPr lvl="0" eaLnBrk="1" hangingPunct="1"/>
            <a:endParaRPr lang="zh-CN" altLang="en-US" dirty="0">
              <a:ea typeface="等线" pitchFamily="2" charset="-122"/>
            </a:endParaRPr>
          </a:p>
        </p:txBody>
      </p:sp>
      <p:sp>
        <p:nvSpPr>
          <p:cNvPr id="4403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defTabSz="914400" eaLnBrk="1" hangingPunct="1"/>
            <a:fld id="{9A0DB2DC-4C9A-4742-B13C-FB6460FD3503}" type="slidenum">
              <a:rPr lang="zh-CN" altLang="en-US" sz="1200" dirty="0">
                <a:solidFill>
                  <a:srgbClr val="000000"/>
                </a:solidFill>
                <a:ea typeface="SimSun" panose="02010600030101010101" pitchFamily="2" charset="-122"/>
              </a:rPr>
              <a:t>2</a:t>
            </a:fld>
            <a:endParaRPr lang="zh-CN" altLang="en-US" sz="1200" dirty="0">
              <a:solidFill>
                <a:srgbClr val="000000"/>
              </a:solidFill>
              <a:ea typeface="SimSun"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a:ln>
            <a:solidFill>
              <a:srgbClr val="000000">
                <a:alpha val="100000"/>
              </a:srgbClr>
            </a:solidFill>
            <a:miter lim="800000"/>
          </a:ln>
        </p:spPr>
      </p:sp>
      <p:sp>
        <p:nvSpPr>
          <p:cNvPr id="45059" name="备注占位符 2"/>
          <p:cNvSpPr>
            <a:spLocks noGrp="1"/>
          </p:cNvSpPr>
          <p:nvPr>
            <p:ph type="body"/>
          </p:nvPr>
        </p:nvSpPr>
        <p:spPr>
          <a:noFill/>
          <a:ln>
            <a:noFill/>
          </a:ln>
        </p:spPr>
        <p:txBody>
          <a:bodyPr wrap="square" lIns="91440" tIns="45720" rIns="91440" bIns="45720" anchor="t" anchorCtr="0"/>
          <a:lstStyle/>
          <a:p>
            <a:pPr lvl="0" eaLnBrk="1" hangingPunct="1"/>
            <a:endParaRPr lang="zh-CN" altLang="en-US" dirty="0">
              <a:ea typeface="等线" pitchFamily="2" charset="-122"/>
            </a:endParaRPr>
          </a:p>
        </p:txBody>
      </p:sp>
      <p:sp>
        <p:nvSpPr>
          <p:cNvPr id="4506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ea typeface="等线" pitchFamily="2" charset="-122"/>
              </a:rPr>
              <a:t>3</a:t>
            </a:fld>
            <a:endParaRPr lang="zh-CN" altLang="en-US" sz="1200" dirty="0">
              <a:ea typeface="等线"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a:ln>
            <a:solidFill>
              <a:srgbClr val="000000">
                <a:alpha val="100000"/>
              </a:srgbClr>
            </a:solidFill>
            <a:miter lim="800000"/>
          </a:ln>
        </p:spPr>
      </p:sp>
      <p:sp>
        <p:nvSpPr>
          <p:cNvPr id="46083" name="备注占位符 2"/>
          <p:cNvSpPr>
            <a:spLocks noGrp="1"/>
          </p:cNvSpPr>
          <p:nvPr>
            <p:ph type="body"/>
          </p:nvPr>
        </p:nvSpPr>
        <p:spPr>
          <a:noFill/>
          <a:ln>
            <a:noFill/>
          </a:ln>
        </p:spPr>
        <p:txBody>
          <a:bodyPr wrap="square" lIns="91440" tIns="45720" rIns="91440" bIns="45720" anchor="t" anchorCtr="0"/>
          <a:lstStyle/>
          <a:p>
            <a:pPr lvl="0" eaLnBrk="1" hangingPunct="1"/>
            <a:endParaRPr lang="zh-CN" altLang="en-US" dirty="0">
              <a:ea typeface="等线" pitchFamily="2" charset="-122"/>
            </a:endParaRPr>
          </a:p>
        </p:txBody>
      </p:sp>
      <p:sp>
        <p:nvSpPr>
          <p:cNvPr id="4608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defTabSz="914400" eaLnBrk="1" hangingPunct="1"/>
            <a:fld id="{9A0DB2DC-4C9A-4742-B13C-FB6460FD3503}" type="slidenum">
              <a:rPr lang="zh-CN" altLang="en-US" sz="1200" dirty="0">
                <a:solidFill>
                  <a:srgbClr val="000000"/>
                </a:solidFill>
                <a:ea typeface="SimSun" panose="02010600030101010101" pitchFamily="2" charset="-122"/>
              </a:rPr>
              <a:t>5</a:t>
            </a:fld>
            <a:endParaRPr lang="zh-CN" altLang="en-US" sz="1200" dirty="0">
              <a:solidFill>
                <a:srgbClr val="000000"/>
              </a:solidFill>
              <a:ea typeface="SimSun"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a:ln>
            <a:solidFill>
              <a:srgbClr val="000000">
                <a:alpha val="100000"/>
              </a:srgbClr>
            </a:solidFill>
            <a:miter lim="800000"/>
          </a:ln>
        </p:spPr>
      </p:sp>
      <p:sp>
        <p:nvSpPr>
          <p:cNvPr id="48131" name="备注占位符 2"/>
          <p:cNvSpPr>
            <a:spLocks noGrp="1"/>
          </p:cNvSpPr>
          <p:nvPr>
            <p:ph type="body"/>
          </p:nvPr>
        </p:nvSpPr>
        <p:spPr>
          <a:noFill/>
          <a:ln>
            <a:noFill/>
          </a:ln>
        </p:spPr>
        <p:txBody>
          <a:bodyPr wrap="square" lIns="91440" tIns="45720" rIns="91440" bIns="45720" anchor="t" anchorCtr="0"/>
          <a:lstStyle/>
          <a:p>
            <a:pPr lvl="0" eaLnBrk="1" hangingPunct="1"/>
            <a:endParaRPr lang="zh-CN" altLang="en-US" dirty="0">
              <a:ea typeface="等线" pitchFamily="2" charset="-122"/>
            </a:endParaRPr>
          </a:p>
        </p:txBody>
      </p:sp>
      <p:sp>
        <p:nvSpPr>
          <p:cNvPr id="4813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defTabSz="914400" eaLnBrk="1" hangingPunct="1"/>
            <a:fld id="{9A0DB2DC-4C9A-4742-B13C-FB6460FD3503}" type="slidenum">
              <a:rPr lang="zh-CN" altLang="en-US" sz="1200" dirty="0">
                <a:solidFill>
                  <a:srgbClr val="000000"/>
                </a:solidFill>
                <a:ea typeface="SimSun" panose="02010600030101010101" pitchFamily="2" charset="-122"/>
              </a:rPr>
              <a:t>6</a:t>
            </a:fld>
            <a:endParaRPr lang="zh-CN" altLang="en-US" sz="1200" dirty="0">
              <a:solidFill>
                <a:srgbClr val="000000"/>
              </a:solidFill>
              <a:ea typeface="SimSun"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a:ln>
            <a:solidFill>
              <a:srgbClr val="000000">
                <a:alpha val="100000"/>
              </a:srgbClr>
            </a:solidFill>
            <a:miter lim="800000"/>
          </a:ln>
        </p:spPr>
      </p:sp>
      <p:sp>
        <p:nvSpPr>
          <p:cNvPr id="50179" name="备注占位符 2"/>
          <p:cNvSpPr>
            <a:spLocks noGrp="1"/>
          </p:cNvSpPr>
          <p:nvPr>
            <p:ph type="body"/>
          </p:nvPr>
        </p:nvSpPr>
        <p:spPr>
          <a:noFill/>
          <a:ln>
            <a:noFill/>
          </a:ln>
        </p:spPr>
        <p:txBody>
          <a:bodyPr wrap="square" lIns="91440" tIns="45720" rIns="91440" bIns="45720" anchor="t" anchorCtr="0"/>
          <a:lstStyle/>
          <a:p>
            <a:pPr lvl="0" eaLnBrk="1" hangingPunct="1"/>
            <a:endParaRPr lang="zh-CN" altLang="en-US" dirty="0">
              <a:ea typeface="等线" pitchFamily="2" charset="-122"/>
            </a:endParaRPr>
          </a:p>
        </p:txBody>
      </p:sp>
      <p:sp>
        <p:nvSpPr>
          <p:cNvPr id="5018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defTabSz="914400" eaLnBrk="1" hangingPunct="1"/>
            <a:fld id="{9A0DB2DC-4C9A-4742-B13C-FB6460FD3503}" type="slidenum">
              <a:rPr lang="zh-CN" altLang="en-US" sz="1200" dirty="0">
                <a:solidFill>
                  <a:srgbClr val="000000"/>
                </a:solidFill>
                <a:ea typeface="SimSun" panose="02010600030101010101" pitchFamily="2" charset="-122"/>
              </a:rPr>
              <a:t>7</a:t>
            </a:fld>
            <a:endParaRPr lang="zh-CN" altLang="en-US" sz="1200" dirty="0">
              <a:solidFill>
                <a:srgbClr val="000000"/>
              </a:solidFill>
              <a:ea typeface="SimSun"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a:ln>
            <a:solidFill>
              <a:srgbClr val="000000">
                <a:alpha val="100000"/>
              </a:srgbClr>
            </a:solidFill>
            <a:miter lim="800000"/>
          </a:ln>
        </p:spPr>
      </p:sp>
      <p:sp>
        <p:nvSpPr>
          <p:cNvPr id="51203" name="备注占位符 2"/>
          <p:cNvSpPr>
            <a:spLocks noGrp="1"/>
          </p:cNvSpPr>
          <p:nvPr>
            <p:ph type="body"/>
          </p:nvPr>
        </p:nvSpPr>
        <p:spPr>
          <a:noFill/>
          <a:ln>
            <a:noFill/>
          </a:ln>
        </p:spPr>
        <p:txBody>
          <a:bodyPr wrap="square" lIns="91440" tIns="45720" rIns="91440" bIns="45720" anchor="t" anchorCtr="0"/>
          <a:lstStyle/>
          <a:p>
            <a:pPr lvl="0" eaLnBrk="1" hangingPunct="1"/>
            <a:endParaRPr lang="zh-CN" altLang="en-US" dirty="0">
              <a:ea typeface="等线" pitchFamily="2" charset="-122"/>
            </a:endParaRPr>
          </a:p>
        </p:txBody>
      </p:sp>
      <p:sp>
        <p:nvSpPr>
          <p:cNvPr id="5120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defTabSz="914400" eaLnBrk="1" hangingPunct="1"/>
            <a:fld id="{9A0DB2DC-4C9A-4742-B13C-FB6460FD3503}" type="slidenum">
              <a:rPr lang="zh-CN" altLang="en-US" sz="1200" dirty="0">
                <a:solidFill>
                  <a:srgbClr val="000000"/>
                </a:solidFill>
                <a:ea typeface="SimSun" panose="02010600030101010101" pitchFamily="2" charset="-122"/>
              </a:rPr>
              <a:t>8</a:t>
            </a:fld>
            <a:endParaRPr lang="zh-CN" altLang="en-US" sz="1200" dirty="0">
              <a:solidFill>
                <a:srgbClr val="000000"/>
              </a:solidFill>
              <a:ea typeface="SimSun"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a:ln>
            <a:solidFill>
              <a:srgbClr val="000000">
                <a:alpha val="100000"/>
              </a:srgbClr>
            </a:solidFill>
            <a:miter lim="800000"/>
          </a:ln>
        </p:spPr>
      </p:sp>
      <p:sp>
        <p:nvSpPr>
          <p:cNvPr id="52227" name="备注占位符 2"/>
          <p:cNvSpPr>
            <a:spLocks noGrp="1"/>
          </p:cNvSpPr>
          <p:nvPr>
            <p:ph type="body"/>
          </p:nvPr>
        </p:nvSpPr>
        <p:spPr>
          <a:noFill/>
          <a:ln>
            <a:noFill/>
          </a:ln>
        </p:spPr>
        <p:txBody>
          <a:bodyPr wrap="square" lIns="91440" tIns="45720" rIns="91440" bIns="45720" anchor="t" anchorCtr="0"/>
          <a:lstStyle/>
          <a:p>
            <a:pPr lvl="0" eaLnBrk="1" hangingPunct="1"/>
            <a:endParaRPr lang="zh-CN" altLang="en-US" dirty="0">
              <a:ea typeface="等线" pitchFamily="2" charset="-122"/>
            </a:endParaRPr>
          </a:p>
        </p:txBody>
      </p:sp>
      <p:sp>
        <p:nvSpPr>
          <p:cNvPr id="5222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defTabSz="914400" eaLnBrk="1" hangingPunct="1"/>
            <a:fld id="{9A0DB2DC-4C9A-4742-B13C-FB6460FD3503}" type="slidenum">
              <a:rPr lang="zh-CN" altLang="en-US" sz="1200" dirty="0">
                <a:solidFill>
                  <a:srgbClr val="000000"/>
                </a:solidFill>
                <a:ea typeface="SimSun" panose="02010600030101010101" pitchFamily="2" charset="-122"/>
              </a:rPr>
              <a:t>9</a:t>
            </a:fld>
            <a:endParaRPr lang="zh-CN" altLang="en-US" sz="1200" dirty="0">
              <a:solidFill>
                <a:srgbClr val="000000"/>
              </a:solidFill>
              <a:ea typeface="SimSun"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ln>
            <a:solidFill>
              <a:srgbClr val="000000">
                <a:alpha val="100000"/>
              </a:srgbClr>
            </a:solidFill>
            <a:miter lim="800000"/>
          </a:ln>
        </p:spPr>
      </p:sp>
      <p:sp>
        <p:nvSpPr>
          <p:cNvPr id="49155" name="备注占位符 2"/>
          <p:cNvSpPr>
            <a:spLocks noGrp="1"/>
          </p:cNvSpPr>
          <p:nvPr>
            <p:ph type="body"/>
          </p:nvPr>
        </p:nvSpPr>
        <p:spPr>
          <a:noFill/>
          <a:ln>
            <a:noFill/>
          </a:ln>
        </p:spPr>
        <p:txBody>
          <a:bodyPr wrap="square" lIns="91440" tIns="45720" rIns="91440" bIns="45720" anchor="t" anchorCtr="0"/>
          <a:lstStyle/>
          <a:p>
            <a:pPr lvl="0" eaLnBrk="1" hangingPunct="1"/>
            <a:endParaRPr lang="zh-CN" altLang="en-US" dirty="0">
              <a:ea typeface="等线" pitchFamily="2" charset="-122"/>
            </a:endParaRPr>
          </a:p>
        </p:txBody>
      </p:sp>
      <p:sp>
        <p:nvSpPr>
          <p:cNvPr id="4915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defTabSz="914400" eaLnBrk="1" hangingPunct="1"/>
            <a:fld id="{9A0DB2DC-4C9A-4742-B13C-FB6460FD3503}" type="slidenum">
              <a:rPr lang="zh-CN" altLang="en-US" sz="1200" dirty="0">
                <a:solidFill>
                  <a:srgbClr val="000000"/>
                </a:solidFill>
                <a:ea typeface="SimSun" panose="02010600030101010101" pitchFamily="2" charset="-122"/>
              </a:rPr>
              <a:t>10</a:t>
            </a:fld>
            <a:endParaRPr lang="zh-CN" altLang="en-US" sz="1200" dirty="0">
              <a:solidFill>
                <a:srgbClr val="000000"/>
              </a:solidFill>
              <a:ea typeface="SimSun"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noProof="1"/>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vi-VN" dirty="0">
                <a:latin typeface="Calibri" panose="020F0502020204030204" pitchFamily="34" charset="0"/>
              </a:rPr>
              <a:t>‹#›</a:t>
            </a:fld>
            <a:endParaRPr lang="en-US" altLang="vi-VN"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vi-VN" dirty="0">
                <a:latin typeface="Calibri" panose="020F0502020204030204" pitchFamily="34" charset="0"/>
              </a:rPr>
              <a:t>‹#›</a:t>
            </a:fld>
            <a:endParaRPr lang="en-US" altLang="vi-VN" dirty="0">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vi-VN" dirty="0">
                <a:latin typeface="Calibri" panose="020F0502020204030204" pitchFamily="34" charset="0"/>
              </a:rPr>
              <a:t>‹#›</a:t>
            </a:fld>
            <a:endParaRPr lang="en-US" altLang="vi-VN" dirty="0">
              <a:latin typeface="Calibri" panose="020F050202020403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050" name="图片 13"/>
          <p:cNvPicPr>
            <a:picLocks noChangeAspect="1"/>
          </p:cNvPicPr>
          <p:nvPr userDrawn="1"/>
        </p:nvPicPr>
        <p:blipFill>
          <a:blip r:embed="rId2"/>
          <a:srcRect r="27110"/>
          <a:stretch>
            <a:fillRect/>
          </a:stretch>
        </p:blipFill>
        <p:spPr>
          <a:xfrm>
            <a:off x="0" y="0"/>
            <a:ext cx="12192000" cy="6858000"/>
          </a:xfrm>
          <a:prstGeom prst="rect">
            <a:avLst/>
          </a:prstGeom>
          <a:noFill/>
          <a:ln w="9525">
            <a:noFill/>
          </a:ln>
        </p:spPr>
      </p:pic>
      <p:pic>
        <p:nvPicPr>
          <p:cNvPr id="2051" name="图片 18"/>
          <p:cNvPicPr>
            <a:picLocks noChangeAspect="1"/>
          </p:cNvPicPr>
          <p:nvPr userDrawn="1"/>
        </p:nvPicPr>
        <p:blipFill>
          <a:blip r:embed="rId3"/>
          <a:stretch>
            <a:fillRect/>
          </a:stretch>
        </p:blipFill>
        <p:spPr>
          <a:xfrm>
            <a:off x="0" y="4611688"/>
            <a:ext cx="12192000" cy="2246312"/>
          </a:xfrm>
          <a:prstGeom prst="rect">
            <a:avLst/>
          </a:prstGeom>
          <a:noFill/>
          <a:ln w="9525">
            <a:noFill/>
          </a:ln>
        </p:spPr>
      </p:pic>
    </p:spTree>
  </p:cSld>
  <p:clrMapOvr>
    <a:masterClrMapping/>
  </p:clrMapOvr>
  <p:transition spd="slow" advTm="1000">
    <p:blinds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3074" name="图片 13"/>
          <p:cNvPicPr>
            <a:picLocks noChangeAspect="1"/>
          </p:cNvPicPr>
          <p:nvPr userDrawn="1"/>
        </p:nvPicPr>
        <p:blipFill>
          <a:blip r:embed="rId2"/>
          <a:srcRect r="27110"/>
          <a:stretch>
            <a:fillRect/>
          </a:stretch>
        </p:blipFill>
        <p:spPr>
          <a:xfrm>
            <a:off x="0" y="0"/>
            <a:ext cx="12192000" cy="6858000"/>
          </a:xfrm>
          <a:prstGeom prst="rect">
            <a:avLst/>
          </a:prstGeom>
          <a:noFill/>
          <a:ln w="9525">
            <a:noFill/>
          </a:ln>
        </p:spPr>
      </p:pic>
      <p:pic>
        <p:nvPicPr>
          <p:cNvPr id="3075" name="图片 18"/>
          <p:cNvPicPr>
            <a:picLocks noChangeAspect="1"/>
          </p:cNvPicPr>
          <p:nvPr userDrawn="1"/>
        </p:nvPicPr>
        <p:blipFill>
          <a:blip r:embed="rId3"/>
          <a:stretch>
            <a:fillRect/>
          </a:stretch>
        </p:blipFill>
        <p:spPr>
          <a:xfrm>
            <a:off x="0" y="4611688"/>
            <a:ext cx="12192000" cy="2246312"/>
          </a:xfrm>
          <a:prstGeom prst="rect">
            <a:avLst/>
          </a:prstGeom>
          <a:noFill/>
          <a:ln w="9525">
            <a:noFill/>
          </a:ln>
        </p:spPr>
      </p:pic>
    </p:spTree>
  </p:cSld>
  <p:clrMapOvr>
    <a:masterClrMapping/>
  </p:clrMapOvr>
  <p:transition spd="slow" advTm="1000">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4098" name="图片 6"/>
          <p:cNvPicPr>
            <a:picLocks noChangeAspect="1"/>
          </p:cNvPicPr>
          <p:nvPr userDrawn="1"/>
        </p:nvPicPr>
        <p:blipFill>
          <a:blip r:embed="rId2"/>
          <a:stretch>
            <a:fillRect/>
          </a:stretch>
        </p:blipFill>
        <p:spPr>
          <a:xfrm>
            <a:off x="0" y="0"/>
            <a:ext cx="12192000" cy="6858000"/>
          </a:xfrm>
          <a:prstGeom prst="rect">
            <a:avLst/>
          </a:prstGeom>
          <a:noFill/>
          <a:ln w="9525">
            <a:noFill/>
          </a:ln>
        </p:spPr>
      </p:pic>
    </p:spTree>
  </p:cSld>
  <p:clrMapOvr>
    <a:masterClrMapping/>
  </p:clrMapOvr>
  <p:transition spd="slow" advTm="1000">
    <p:blinds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4"/>
          <p:cNvSpPr>
            <a:spLocks noGrp="1"/>
          </p:cNvSpPr>
          <p:nvPr>
            <p:ph type="dt" sz="half" idx="12"/>
          </p:nvPr>
        </p:nvSpPr>
        <p:spPr>
          <a:xfrm>
            <a:off x="838200" y="6356350"/>
            <a:ext cx="2743200" cy="365125"/>
          </a:xfrm>
          <a:prstGeom prst="rect">
            <a:avLst/>
          </a:prstGeom>
        </p:spPr>
        <p:txBody>
          <a:bodyPr vert="horz" wrap="square" lIns="91440" tIns="45720" rIns="91440" bIns="45720" numCol="1" anchor="t" anchorCtr="0" compatLnSpc="1"/>
          <a:lstStyle/>
          <a:p>
            <a:pPr lvl="0" eaLnBrk="1" hangingPunct="1">
              <a:buNone/>
            </a:pPr>
            <a:fld id="{BB962C8B-B14F-4D97-AF65-F5344CB8AC3E}" type="datetime1">
              <a:rPr lang="zh-CN" altLang="en-US" dirty="0">
                <a:latin typeface="Arial Unicode MS" pitchFamily="34" charset="-128"/>
                <a:ea typeface="SimHei" pitchFamily="49" charset="-122"/>
              </a:rPr>
              <a:t>2021/9/22</a:t>
            </a:fld>
            <a:endParaRPr lang="zh-CN" altLang="en-US" dirty="0">
              <a:latin typeface="Arial Unicode MS" pitchFamily="34" charset="-128"/>
              <a:ea typeface="SimHei" pitchFamily="49" charset="-122"/>
            </a:endParaRPr>
          </a:p>
        </p:txBody>
      </p:sp>
      <p:sp>
        <p:nvSpPr>
          <p:cNvPr id="6" name="页脚占位符 5"/>
          <p:cNvSpPr>
            <a:spLocks noGrp="1"/>
          </p:cNvSpPr>
          <p:nvPr>
            <p:ph type="ftr" sz="quarter" idx="3"/>
          </p:nvPr>
        </p:nvSpPr>
        <p:spPr>
          <a:xfrm>
            <a:off x="4038600" y="6356350"/>
            <a:ext cx="4114800" cy="365125"/>
          </a:xfrm>
          <a:prstGeom prst="rect">
            <a:avLst/>
          </a:prstGeom>
        </p:spPr>
        <p:txBody>
          <a:bodyPr vert="horz" wrap="square" lIns="91440" tIns="45720" rIns="91440" bIns="45720" numCol="1" anchor="t" anchorCtr="0" compatLnSpc="1"/>
          <a:lstStyle/>
          <a:p>
            <a:pPr lvl="0" eaLnBrk="1" hangingPunct="1">
              <a:buNone/>
            </a:pPr>
            <a:endParaRPr lang="zh-CN" altLang="en-US" dirty="0">
              <a:latin typeface="Arial Unicode MS" pitchFamily="34" charset="-128"/>
              <a:ea typeface="SimHei" pitchFamily="49" charset="-122"/>
            </a:endParaRPr>
          </a:p>
        </p:txBody>
      </p:sp>
      <p:sp>
        <p:nvSpPr>
          <p:cNvPr id="7" name="灯片编号占位符 6"/>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p>
            <a:pPr lvl="0" eaLnBrk="1" hangingPunct="1">
              <a:buNone/>
            </a:pPr>
            <a:fld id="{9A0DB2DC-4C9A-4742-B13C-FB6460FD3503}" type="slidenum">
              <a:rPr lang="zh-CN" altLang="en-US" dirty="0">
                <a:latin typeface="Arial Unicode MS" pitchFamily="34" charset="-128"/>
                <a:ea typeface="SimHei" pitchFamily="49" charset="-122"/>
              </a:rPr>
              <a:t>‹#›</a:t>
            </a:fld>
            <a:endParaRPr lang="zh-CN" altLang="en-US" dirty="0">
              <a:latin typeface="Arial Unicode MS" pitchFamily="34" charset="-128"/>
              <a:ea typeface="SimHei" pitchFamily="49" charset="-122"/>
            </a:endParaRPr>
          </a:p>
        </p:txBody>
      </p:sp>
    </p:spTree>
  </p:cSld>
  <p:clrMapOvr>
    <a:masterClrMapping/>
  </p:clrMapOvr>
  <p:transition spd="slow" advTm="1000">
    <p:blinds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noProof="1"/>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6"/>
          <p:cNvSpPr>
            <a:spLocks noGrp="1"/>
          </p:cNvSpPr>
          <p:nvPr>
            <p:ph type="dt" sz="half" idx="12"/>
          </p:nvPr>
        </p:nvSpPr>
        <p:spPr>
          <a:xfrm>
            <a:off x="838200" y="6356350"/>
            <a:ext cx="2743200" cy="365125"/>
          </a:xfrm>
          <a:prstGeom prst="rect">
            <a:avLst/>
          </a:prstGeom>
        </p:spPr>
        <p:txBody>
          <a:bodyPr vert="horz" wrap="square" lIns="91440" tIns="45720" rIns="91440" bIns="45720" numCol="1" anchor="t" anchorCtr="0" compatLnSpc="1"/>
          <a:lstStyle/>
          <a:p>
            <a:pPr lvl="0" eaLnBrk="1" hangingPunct="1">
              <a:buNone/>
            </a:pPr>
            <a:fld id="{BB962C8B-B14F-4D97-AF65-F5344CB8AC3E}" type="datetime1">
              <a:rPr lang="zh-CN" altLang="en-US" dirty="0">
                <a:latin typeface="Arial Unicode MS" pitchFamily="34" charset="-128"/>
                <a:ea typeface="SimHei" pitchFamily="49" charset="-122"/>
              </a:rPr>
              <a:t>2021/9/22</a:t>
            </a:fld>
            <a:endParaRPr lang="zh-CN" altLang="en-US" dirty="0">
              <a:latin typeface="Arial Unicode MS" pitchFamily="34" charset="-128"/>
              <a:ea typeface="SimHei" pitchFamily="49" charset="-122"/>
            </a:endParaRPr>
          </a:p>
        </p:txBody>
      </p:sp>
      <p:sp>
        <p:nvSpPr>
          <p:cNvPr id="8" name="页脚占位符 7"/>
          <p:cNvSpPr>
            <a:spLocks noGrp="1"/>
          </p:cNvSpPr>
          <p:nvPr>
            <p:ph type="ftr" sz="quarter" idx="13"/>
          </p:nvPr>
        </p:nvSpPr>
        <p:spPr>
          <a:xfrm>
            <a:off x="4038600" y="6356350"/>
            <a:ext cx="4114800" cy="365125"/>
          </a:xfrm>
          <a:prstGeom prst="rect">
            <a:avLst/>
          </a:prstGeom>
        </p:spPr>
        <p:txBody>
          <a:bodyPr vert="horz" wrap="square" lIns="91440" tIns="45720" rIns="91440" bIns="45720" numCol="1" anchor="t" anchorCtr="0" compatLnSpc="1"/>
          <a:lstStyle/>
          <a:p>
            <a:pPr lvl="0" eaLnBrk="1" hangingPunct="1">
              <a:buNone/>
            </a:pPr>
            <a:endParaRPr lang="zh-CN" altLang="en-US" dirty="0">
              <a:latin typeface="Arial Unicode MS" pitchFamily="34" charset="-128"/>
              <a:ea typeface="SimHei" pitchFamily="49" charset="-122"/>
            </a:endParaRPr>
          </a:p>
        </p:txBody>
      </p:sp>
      <p:sp>
        <p:nvSpPr>
          <p:cNvPr id="9" name="灯片编号占位符 8"/>
          <p:cNvSpPr>
            <a:spLocks noGrp="1"/>
          </p:cNvSpPr>
          <p:nvPr>
            <p:ph type="sldNum" sz="quarter" idx="14"/>
          </p:nvPr>
        </p:nvSpPr>
        <p:spPr>
          <a:xfrm>
            <a:off x="8610600" y="6356350"/>
            <a:ext cx="2743200" cy="365125"/>
          </a:xfrm>
          <a:prstGeom prst="rect">
            <a:avLst/>
          </a:prstGeom>
        </p:spPr>
        <p:txBody>
          <a:bodyPr vert="horz" wrap="square" lIns="91440" tIns="45720" rIns="91440" bIns="45720" numCol="1" anchor="t" anchorCtr="0" compatLnSpc="1"/>
          <a:lstStyle/>
          <a:p>
            <a:pPr lvl="0" eaLnBrk="1" hangingPunct="1">
              <a:buNone/>
            </a:pPr>
            <a:fld id="{9A0DB2DC-4C9A-4742-B13C-FB6460FD3503}" type="slidenum">
              <a:rPr lang="zh-CN" altLang="en-US" dirty="0">
                <a:latin typeface="Arial Unicode MS" pitchFamily="34" charset="-128"/>
                <a:ea typeface="SimHei" pitchFamily="49" charset="-122"/>
              </a:rPr>
              <a:t>‹#›</a:t>
            </a:fld>
            <a:endParaRPr lang="zh-CN" altLang="en-US" dirty="0">
              <a:latin typeface="Arial Unicode MS" pitchFamily="34" charset="-128"/>
              <a:ea typeface="SimHei" pitchFamily="49" charset="-122"/>
            </a:endParaRPr>
          </a:p>
        </p:txBody>
      </p:sp>
    </p:spTree>
  </p:cSld>
  <p:clrMapOvr>
    <a:masterClrMapping/>
  </p:clrMapOvr>
  <p:transition spd="slow" advTm="1000">
    <p:blinds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p>
        </p:txBody>
      </p:sp>
      <p:sp>
        <p:nvSpPr>
          <p:cNvPr id="3" name="日期占位符 2"/>
          <p:cNvSpPr>
            <a:spLocks noGrp="1"/>
          </p:cNvSpPr>
          <p:nvPr>
            <p:ph type="dt" sz="half" idx="2"/>
          </p:nvPr>
        </p:nvSpPr>
        <p:spPr>
          <a:xfrm>
            <a:off x="838200" y="6356350"/>
            <a:ext cx="2743200" cy="365125"/>
          </a:xfrm>
          <a:prstGeom prst="rect">
            <a:avLst/>
          </a:prstGeom>
        </p:spPr>
        <p:txBody>
          <a:bodyPr vert="horz" wrap="square" lIns="91440" tIns="45720" rIns="91440" bIns="45720" numCol="1" anchor="t" anchorCtr="0" compatLnSpc="1"/>
          <a:lstStyle/>
          <a:p>
            <a:pPr lvl="0" eaLnBrk="1" hangingPunct="1">
              <a:buNone/>
            </a:pPr>
            <a:fld id="{BB962C8B-B14F-4D97-AF65-F5344CB8AC3E}" type="datetime1">
              <a:rPr lang="zh-CN" altLang="en-US" dirty="0">
                <a:latin typeface="Arial Unicode MS" pitchFamily="34" charset="-128"/>
                <a:ea typeface="SimHei" pitchFamily="49" charset="-122"/>
              </a:rPr>
              <a:t>2021/9/22</a:t>
            </a:fld>
            <a:endParaRPr lang="zh-CN" altLang="en-US" dirty="0">
              <a:latin typeface="Arial Unicode MS" pitchFamily="34" charset="-128"/>
              <a:ea typeface="SimHei" pitchFamily="49" charset="-122"/>
            </a:endParaRPr>
          </a:p>
        </p:txBody>
      </p:sp>
      <p:sp>
        <p:nvSpPr>
          <p:cNvPr id="4" name="页脚占位符 3"/>
          <p:cNvSpPr>
            <a:spLocks noGrp="1"/>
          </p:cNvSpPr>
          <p:nvPr>
            <p:ph type="ftr" sz="quarter" idx="3"/>
          </p:nvPr>
        </p:nvSpPr>
        <p:spPr>
          <a:xfrm>
            <a:off x="4038600" y="6356350"/>
            <a:ext cx="4114800" cy="365125"/>
          </a:xfrm>
          <a:prstGeom prst="rect">
            <a:avLst/>
          </a:prstGeom>
        </p:spPr>
        <p:txBody>
          <a:bodyPr vert="horz" wrap="square" lIns="91440" tIns="45720" rIns="91440" bIns="45720" numCol="1" anchor="t" anchorCtr="0" compatLnSpc="1"/>
          <a:lstStyle/>
          <a:p>
            <a:pPr lvl="0" eaLnBrk="1" hangingPunct="1">
              <a:buNone/>
            </a:pPr>
            <a:endParaRPr lang="zh-CN" altLang="en-US" dirty="0">
              <a:latin typeface="Arial Unicode MS" pitchFamily="34" charset="-128"/>
              <a:ea typeface="SimHei" pitchFamily="49" charset="-122"/>
            </a:endParaRPr>
          </a:p>
        </p:txBody>
      </p:sp>
      <p:sp>
        <p:nvSpPr>
          <p:cNvPr id="5" name="灯片编号占位符 4"/>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p>
            <a:pPr lvl="0" eaLnBrk="1" hangingPunct="1">
              <a:buNone/>
            </a:pPr>
            <a:fld id="{9A0DB2DC-4C9A-4742-B13C-FB6460FD3503}" type="slidenum">
              <a:rPr lang="zh-CN" altLang="en-US" dirty="0">
                <a:latin typeface="Arial Unicode MS" pitchFamily="34" charset="-128"/>
                <a:ea typeface="SimHei" pitchFamily="49" charset="-122"/>
              </a:rPr>
              <a:t>‹#›</a:t>
            </a:fld>
            <a:endParaRPr lang="zh-CN" altLang="en-US" dirty="0">
              <a:latin typeface="Arial Unicode MS" pitchFamily="34" charset="-128"/>
              <a:ea typeface="SimHei" pitchFamily="49" charset="-122"/>
            </a:endParaRPr>
          </a:p>
        </p:txBody>
      </p:sp>
    </p:spTree>
  </p:cSld>
  <p:clrMapOvr>
    <a:masterClrMapping/>
  </p:clrMapOvr>
  <p:transition spd="slow" advTm="1000">
    <p:blinds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2"/>
          </p:nvPr>
        </p:nvSpPr>
        <p:spPr>
          <a:xfrm>
            <a:off x="838200" y="6356350"/>
            <a:ext cx="2743200" cy="365125"/>
          </a:xfrm>
          <a:prstGeom prst="rect">
            <a:avLst/>
          </a:prstGeom>
        </p:spPr>
        <p:txBody>
          <a:bodyPr vert="horz" wrap="square" lIns="91440" tIns="45720" rIns="91440" bIns="45720" numCol="1" anchor="t" anchorCtr="0" compatLnSpc="1"/>
          <a:lstStyle/>
          <a:p>
            <a:pPr lvl="0" eaLnBrk="1" hangingPunct="1">
              <a:buNone/>
            </a:pPr>
            <a:fld id="{BB962C8B-B14F-4D97-AF65-F5344CB8AC3E}" type="datetime1">
              <a:rPr lang="zh-CN" altLang="en-US" dirty="0">
                <a:latin typeface="Arial Unicode MS" pitchFamily="34" charset="-128"/>
                <a:ea typeface="SimHei" pitchFamily="49" charset="-122"/>
              </a:rPr>
              <a:t>2021/9/22</a:t>
            </a:fld>
            <a:endParaRPr lang="zh-CN" altLang="en-US" dirty="0">
              <a:latin typeface="Arial Unicode MS" pitchFamily="34" charset="-128"/>
              <a:ea typeface="SimHei" pitchFamily="49" charset="-122"/>
            </a:endParaRPr>
          </a:p>
        </p:txBody>
      </p:sp>
      <p:sp>
        <p:nvSpPr>
          <p:cNvPr id="3" name="页脚占位符 2"/>
          <p:cNvSpPr>
            <a:spLocks noGrp="1"/>
          </p:cNvSpPr>
          <p:nvPr>
            <p:ph type="ftr" sz="quarter" idx="3"/>
          </p:nvPr>
        </p:nvSpPr>
        <p:spPr>
          <a:xfrm>
            <a:off x="4038600" y="6356350"/>
            <a:ext cx="4114800" cy="365125"/>
          </a:xfrm>
          <a:prstGeom prst="rect">
            <a:avLst/>
          </a:prstGeom>
        </p:spPr>
        <p:txBody>
          <a:bodyPr vert="horz" wrap="square" lIns="91440" tIns="45720" rIns="91440" bIns="45720" numCol="1" anchor="t" anchorCtr="0" compatLnSpc="1"/>
          <a:lstStyle/>
          <a:p>
            <a:pPr lvl="0" eaLnBrk="1" hangingPunct="1">
              <a:buNone/>
            </a:pPr>
            <a:endParaRPr lang="zh-CN" altLang="en-US" dirty="0">
              <a:latin typeface="Arial Unicode MS" pitchFamily="34" charset="-128"/>
              <a:ea typeface="SimHei" pitchFamily="49" charset="-122"/>
            </a:endParaRPr>
          </a:p>
        </p:txBody>
      </p:sp>
      <p:sp>
        <p:nvSpPr>
          <p:cNvPr id="4"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p>
            <a:pPr lvl="0" eaLnBrk="1" hangingPunct="1">
              <a:buNone/>
            </a:pPr>
            <a:fld id="{9A0DB2DC-4C9A-4742-B13C-FB6460FD3503}" type="slidenum">
              <a:rPr lang="zh-CN" altLang="en-US" dirty="0">
                <a:latin typeface="Arial Unicode MS" pitchFamily="34" charset="-128"/>
                <a:ea typeface="SimHei" pitchFamily="49" charset="-122"/>
              </a:rPr>
              <a:t>‹#›</a:t>
            </a:fld>
            <a:endParaRPr lang="zh-CN" altLang="en-US" dirty="0">
              <a:latin typeface="Arial Unicode MS" pitchFamily="34" charset="-128"/>
              <a:ea typeface="SimHei" pitchFamily="49" charset="-122"/>
            </a:endParaRPr>
          </a:p>
        </p:txBody>
      </p:sp>
    </p:spTree>
  </p:cSld>
  <p:clrMapOvr>
    <a:masterClrMapping/>
  </p:clrMapOvr>
  <p:transition spd="slow" advTm="1000">
    <p:blinds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日期占位符 4"/>
          <p:cNvSpPr>
            <a:spLocks noGrp="1"/>
          </p:cNvSpPr>
          <p:nvPr>
            <p:ph type="dt" sz="half" idx="12"/>
          </p:nvPr>
        </p:nvSpPr>
        <p:spPr>
          <a:xfrm>
            <a:off x="838200" y="6356350"/>
            <a:ext cx="2743200" cy="365125"/>
          </a:xfrm>
          <a:prstGeom prst="rect">
            <a:avLst/>
          </a:prstGeom>
        </p:spPr>
        <p:txBody>
          <a:bodyPr vert="horz" wrap="square" lIns="91440" tIns="45720" rIns="91440" bIns="45720" numCol="1" anchor="t" anchorCtr="0" compatLnSpc="1"/>
          <a:lstStyle/>
          <a:p>
            <a:pPr lvl="0" eaLnBrk="1" hangingPunct="1">
              <a:buNone/>
            </a:pPr>
            <a:fld id="{BB962C8B-B14F-4D97-AF65-F5344CB8AC3E}" type="datetime1">
              <a:rPr lang="zh-CN" altLang="en-US" dirty="0">
                <a:latin typeface="Arial Unicode MS" pitchFamily="34" charset="-128"/>
                <a:ea typeface="SimHei" pitchFamily="49" charset="-122"/>
              </a:rPr>
              <a:t>2021/9/22</a:t>
            </a:fld>
            <a:endParaRPr lang="zh-CN" altLang="en-US" dirty="0">
              <a:latin typeface="Arial Unicode MS" pitchFamily="34" charset="-128"/>
              <a:ea typeface="SimHei" pitchFamily="49" charset="-122"/>
            </a:endParaRPr>
          </a:p>
        </p:txBody>
      </p:sp>
      <p:sp>
        <p:nvSpPr>
          <p:cNvPr id="6" name="页脚占位符 5"/>
          <p:cNvSpPr>
            <a:spLocks noGrp="1"/>
          </p:cNvSpPr>
          <p:nvPr>
            <p:ph type="ftr" sz="quarter" idx="3"/>
          </p:nvPr>
        </p:nvSpPr>
        <p:spPr>
          <a:xfrm>
            <a:off x="4038600" y="6356350"/>
            <a:ext cx="4114800" cy="365125"/>
          </a:xfrm>
          <a:prstGeom prst="rect">
            <a:avLst/>
          </a:prstGeom>
        </p:spPr>
        <p:txBody>
          <a:bodyPr vert="horz" wrap="square" lIns="91440" tIns="45720" rIns="91440" bIns="45720" numCol="1" anchor="t" anchorCtr="0" compatLnSpc="1"/>
          <a:lstStyle/>
          <a:p>
            <a:pPr lvl="0" eaLnBrk="1" hangingPunct="1">
              <a:buNone/>
            </a:pPr>
            <a:endParaRPr lang="zh-CN" altLang="en-US" dirty="0">
              <a:latin typeface="Arial Unicode MS" pitchFamily="34" charset="-128"/>
              <a:ea typeface="SimHei" pitchFamily="49" charset="-122"/>
            </a:endParaRPr>
          </a:p>
        </p:txBody>
      </p:sp>
      <p:sp>
        <p:nvSpPr>
          <p:cNvPr id="7" name="灯片编号占位符 6"/>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p>
            <a:pPr lvl="0" eaLnBrk="1" hangingPunct="1">
              <a:buNone/>
            </a:pPr>
            <a:fld id="{9A0DB2DC-4C9A-4742-B13C-FB6460FD3503}" type="slidenum">
              <a:rPr lang="zh-CN" altLang="en-US" dirty="0">
                <a:latin typeface="Arial Unicode MS" pitchFamily="34" charset="-128"/>
                <a:ea typeface="SimHei" pitchFamily="49" charset="-122"/>
              </a:rPr>
              <a:t>‹#›</a:t>
            </a:fld>
            <a:endParaRPr lang="zh-CN" altLang="en-US" dirty="0">
              <a:latin typeface="Arial Unicode MS" pitchFamily="34" charset="-128"/>
              <a:ea typeface="SimHei" pitchFamily="49" charset="-122"/>
            </a:endParaRPr>
          </a:p>
        </p:txBody>
      </p:sp>
    </p:spTree>
  </p:cSld>
  <p:clrMapOvr>
    <a:masterClrMapping/>
  </p:clrMapOvr>
  <p:transition spd="slow" advTm="1000">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vi-VN" dirty="0">
                <a:latin typeface="Calibri" panose="020F0502020204030204" pitchFamily="34" charset="0"/>
              </a:rPr>
              <a:t>‹#›</a:t>
            </a:fld>
            <a:endParaRPr lang="en-US" altLang="vi-VN" dirty="0">
              <a:latin typeface="Calibri" panose="020F050202020403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SimHei" pitchFamily="49" charset="-122"/>
              <a:cs typeface="+mn-cs"/>
            </a:endParaRP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日期占位符 4"/>
          <p:cNvSpPr>
            <a:spLocks noGrp="1"/>
          </p:cNvSpPr>
          <p:nvPr>
            <p:ph type="dt" sz="half" idx="12"/>
          </p:nvPr>
        </p:nvSpPr>
        <p:spPr>
          <a:xfrm>
            <a:off x="838200" y="6356350"/>
            <a:ext cx="2743200" cy="365125"/>
          </a:xfrm>
          <a:prstGeom prst="rect">
            <a:avLst/>
          </a:prstGeom>
        </p:spPr>
        <p:txBody>
          <a:bodyPr vert="horz" wrap="square" lIns="91440" tIns="45720" rIns="91440" bIns="45720" numCol="1" anchor="t" anchorCtr="0" compatLnSpc="1"/>
          <a:lstStyle/>
          <a:p>
            <a:pPr lvl="0" eaLnBrk="1" hangingPunct="1">
              <a:buNone/>
            </a:pPr>
            <a:fld id="{BB962C8B-B14F-4D97-AF65-F5344CB8AC3E}" type="datetime1">
              <a:rPr lang="zh-CN" altLang="en-US" dirty="0">
                <a:latin typeface="Arial Unicode MS" pitchFamily="34" charset="-128"/>
                <a:ea typeface="SimHei" pitchFamily="49" charset="-122"/>
              </a:rPr>
              <a:t>2021/9/22</a:t>
            </a:fld>
            <a:endParaRPr lang="zh-CN" altLang="en-US" dirty="0">
              <a:latin typeface="Arial Unicode MS" pitchFamily="34" charset="-128"/>
              <a:ea typeface="SimHei" pitchFamily="49" charset="-122"/>
            </a:endParaRPr>
          </a:p>
        </p:txBody>
      </p:sp>
      <p:sp>
        <p:nvSpPr>
          <p:cNvPr id="6" name="页脚占位符 5"/>
          <p:cNvSpPr>
            <a:spLocks noGrp="1"/>
          </p:cNvSpPr>
          <p:nvPr>
            <p:ph type="ftr" sz="quarter" idx="3"/>
          </p:nvPr>
        </p:nvSpPr>
        <p:spPr>
          <a:xfrm>
            <a:off x="4038600" y="6356350"/>
            <a:ext cx="4114800" cy="365125"/>
          </a:xfrm>
          <a:prstGeom prst="rect">
            <a:avLst/>
          </a:prstGeom>
        </p:spPr>
        <p:txBody>
          <a:bodyPr vert="horz" wrap="square" lIns="91440" tIns="45720" rIns="91440" bIns="45720" numCol="1" anchor="t" anchorCtr="0" compatLnSpc="1"/>
          <a:lstStyle/>
          <a:p>
            <a:pPr lvl="0" eaLnBrk="1" hangingPunct="1">
              <a:buNone/>
            </a:pPr>
            <a:endParaRPr lang="zh-CN" altLang="en-US" dirty="0">
              <a:latin typeface="Arial Unicode MS" pitchFamily="34" charset="-128"/>
              <a:ea typeface="SimHei" pitchFamily="49" charset="-122"/>
            </a:endParaRPr>
          </a:p>
        </p:txBody>
      </p:sp>
      <p:sp>
        <p:nvSpPr>
          <p:cNvPr id="7" name="灯片编号占位符 6"/>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p>
            <a:pPr lvl="0" eaLnBrk="1" hangingPunct="1">
              <a:buNone/>
            </a:pPr>
            <a:fld id="{9A0DB2DC-4C9A-4742-B13C-FB6460FD3503}" type="slidenum">
              <a:rPr lang="zh-CN" altLang="en-US" dirty="0">
                <a:latin typeface="Arial Unicode MS" pitchFamily="34" charset="-128"/>
                <a:ea typeface="SimHei" pitchFamily="49" charset="-122"/>
              </a:rPr>
              <a:t>‹#›</a:t>
            </a:fld>
            <a:endParaRPr lang="zh-CN" altLang="en-US" dirty="0">
              <a:latin typeface="Arial Unicode MS" pitchFamily="34" charset="-128"/>
              <a:ea typeface="SimHei" pitchFamily="49" charset="-122"/>
            </a:endParaRPr>
          </a:p>
        </p:txBody>
      </p:sp>
    </p:spTree>
  </p:cSld>
  <p:clrMapOvr>
    <a:masterClrMapping/>
  </p:clrMapOvr>
  <p:transition spd="slow" advTm="1000">
    <p:blinds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wrap="square" lIns="91440" tIns="45720" rIns="91440" bIns="45720" numCol="1" anchor="t" anchorCtr="0" compatLnSpc="1"/>
          <a:lstStyle/>
          <a:p>
            <a:pPr lvl="0" eaLnBrk="1" hangingPunct="1">
              <a:buNone/>
            </a:pPr>
            <a:fld id="{BB962C8B-B14F-4D97-AF65-F5344CB8AC3E}" type="datetime1">
              <a:rPr lang="zh-CN" altLang="en-US" dirty="0">
                <a:latin typeface="Arial Unicode MS" pitchFamily="34" charset="-128"/>
                <a:ea typeface="SimHei" pitchFamily="49" charset="-122"/>
              </a:rPr>
              <a:t>2021/9/22</a:t>
            </a:fld>
            <a:endParaRPr lang="zh-CN" altLang="en-US" dirty="0">
              <a:latin typeface="Arial Unicode MS" pitchFamily="34" charset="-128"/>
              <a:ea typeface="SimHei" pitchFamily="49"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t" anchorCtr="0" compatLnSpc="1"/>
          <a:lstStyle/>
          <a:p>
            <a:pPr lvl="0" eaLnBrk="1" hangingPunct="1">
              <a:buNone/>
            </a:pPr>
            <a:endParaRPr lang="zh-CN" altLang="en-US" dirty="0">
              <a:latin typeface="Arial Unicode MS" pitchFamily="34" charset="-128"/>
              <a:ea typeface="SimHei" pitchFamily="49" charset="-122"/>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p>
            <a:pPr lvl="0" eaLnBrk="1" hangingPunct="1">
              <a:buNone/>
            </a:pPr>
            <a:fld id="{9A0DB2DC-4C9A-4742-B13C-FB6460FD3503}" type="slidenum">
              <a:rPr lang="zh-CN" altLang="en-US" dirty="0">
                <a:latin typeface="Arial Unicode MS" pitchFamily="34" charset="-128"/>
                <a:ea typeface="SimHei" pitchFamily="49" charset="-122"/>
              </a:rPr>
              <a:t>‹#›</a:t>
            </a:fld>
            <a:endParaRPr lang="zh-CN" altLang="en-US" dirty="0">
              <a:latin typeface="Arial Unicode MS" pitchFamily="34" charset="-128"/>
              <a:ea typeface="SimHei" pitchFamily="49" charset="-122"/>
            </a:endParaRPr>
          </a:p>
        </p:txBody>
      </p:sp>
    </p:spTree>
  </p:cSld>
  <p:clrMapOvr>
    <a:masterClrMapping/>
  </p:clrMapOvr>
  <p:transition spd="slow" advTm="1000">
    <p:blinds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wrap="square" lIns="91440" tIns="45720" rIns="91440" bIns="45720" numCol="1" anchor="t" anchorCtr="0" compatLnSpc="1"/>
          <a:lstStyle/>
          <a:p>
            <a:pPr lvl="0" eaLnBrk="1" hangingPunct="1">
              <a:buNone/>
            </a:pPr>
            <a:fld id="{BB962C8B-B14F-4D97-AF65-F5344CB8AC3E}" type="datetime1">
              <a:rPr lang="zh-CN" altLang="en-US" dirty="0">
                <a:latin typeface="Arial Unicode MS" pitchFamily="34" charset="-128"/>
                <a:ea typeface="SimHei" pitchFamily="49" charset="-122"/>
              </a:rPr>
              <a:t>2021/9/22</a:t>
            </a:fld>
            <a:endParaRPr lang="zh-CN" altLang="en-US" dirty="0">
              <a:latin typeface="Arial Unicode MS" pitchFamily="34" charset="-128"/>
              <a:ea typeface="SimHei" pitchFamily="49"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t" anchorCtr="0" compatLnSpc="1"/>
          <a:lstStyle/>
          <a:p>
            <a:pPr lvl="0" eaLnBrk="1" hangingPunct="1">
              <a:buNone/>
            </a:pPr>
            <a:endParaRPr lang="zh-CN" altLang="en-US" dirty="0">
              <a:latin typeface="Arial Unicode MS" pitchFamily="34" charset="-128"/>
              <a:ea typeface="SimHei" pitchFamily="49" charset="-122"/>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p>
            <a:pPr lvl="0" eaLnBrk="1" hangingPunct="1">
              <a:buNone/>
            </a:pPr>
            <a:fld id="{9A0DB2DC-4C9A-4742-B13C-FB6460FD3503}" type="slidenum">
              <a:rPr lang="zh-CN" altLang="en-US" dirty="0">
                <a:latin typeface="Arial Unicode MS" pitchFamily="34" charset="-128"/>
                <a:ea typeface="SimHei" pitchFamily="49" charset="-122"/>
              </a:rPr>
              <a:t>‹#›</a:t>
            </a:fld>
            <a:endParaRPr lang="zh-CN" altLang="en-US" dirty="0">
              <a:latin typeface="Arial Unicode MS" pitchFamily="34" charset="-128"/>
              <a:ea typeface="SimHei" pitchFamily="49" charset="-122"/>
            </a:endParaRPr>
          </a:p>
        </p:txBody>
      </p:sp>
    </p:spTree>
  </p:cSld>
  <p:clrMapOvr>
    <a:masterClrMapping/>
  </p:clrMapOvr>
  <p:transition spd="slow" advTm="1000">
    <p:blinds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
        <p:nvSpPr>
          <p:cNvPr id="4" name="日期占位符 3"/>
          <p:cNvSpPr>
            <a:spLocks noGrp="1"/>
          </p:cNvSpPr>
          <p:nvPr>
            <p:ph type="dt" sz="half" idx="2"/>
          </p:nvPr>
        </p:nvSpPr>
        <p:spPr>
          <a:xfrm>
            <a:off x="838200" y="6356350"/>
            <a:ext cx="2743200" cy="365125"/>
          </a:xfrm>
          <a:prstGeom prst="rect">
            <a:avLst/>
          </a:prstGeom>
        </p:spPr>
        <p:txBody>
          <a:bodyPr vert="horz" wrap="square" lIns="91440" tIns="45720" rIns="91440" bIns="45720" numCol="1" anchor="t" anchorCtr="0" compatLnSpc="1"/>
          <a:lstStyle/>
          <a:p>
            <a:pPr lvl="0" eaLnBrk="1" hangingPunct="1">
              <a:buNone/>
            </a:pPr>
            <a:fld id="{BB962C8B-B14F-4D97-AF65-F5344CB8AC3E}" type="datetime1">
              <a:rPr lang="zh-CN" altLang="en-US" dirty="0">
                <a:latin typeface="Arial Unicode MS" pitchFamily="34" charset="-128"/>
                <a:ea typeface="SimHei" pitchFamily="49" charset="-122"/>
              </a:rPr>
              <a:t>2021/9/22</a:t>
            </a:fld>
            <a:endParaRPr lang="zh-CN" altLang="en-US" dirty="0">
              <a:latin typeface="Arial Unicode MS" pitchFamily="34" charset="-128"/>
              <a:ea typeface="SimHei" pitchFamily="49"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t" anchorCtr="0" compatLnSpc="1"/>
          <a:lstStyle/>
          <a:p>
            <a:pPr lvl="0" eaLnBrk="1" hangingPunct="1">
              <a:buNone/>
            </a:pPr>
            <a:endParaRPr lang="zh-CN" altLang="en-US" dirty="0">
              <a:latin typeface="Arial Unicode MS" pitchFamily="34" charset="-128"/>
              <a:ea typeface="SimHei" pitchFamily="49" charset="-122"/>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p>
            <a:pPr lvl="0" eaLnBrk="1" hangingPunct="1">
              <a:buNone/>
            </a:pPr>
            <a:fld id="{9A0DB2DC-4C9A-4742-B13C-FB6460FD3503}" type="slidenum">
              <a:rPr lang="zh-CN" altLang="en-US" dirty="0">
                <a:latin typeface="Arial Unicode MS" pitchFamily="34" charset="-128"/>
                <a:ea typeface="SimHei" pitchFamily="49" charset="-122"/>
              </a:rPr>
              <a:t>‹#›</a:t>
            </a:fld>
            <a:endParaRPr lang="zh-CN" altLang="en-US" dirty="0">
              <a:latin typeface="Arial Unicode MS" pitchFamily="34" charset="-128"/>
              <a:ea typeface="SimHei" pitchFamily="49" charset="-122"/>
            </a:endParaRPr>
          </a:p>
        </p:txBody>
      </p:sp>
    </p:spTree>
  </p:cSld>
  <p:clrMapOvr>
    <a:masterClrMapping/>
  </p:clrMapOvr>
  <p:transition spd="slow" advTm="1000">
    <p:blinds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a:lstStyle/>
          <a:p>
            <a:pPr lvl="0" eaLnBrk="1" hangingPunct="1"/>
            <a:fld id="{9A0DB2DC-4C9A-4742-B13C-FB6460FD3503}" type="slidenum">
              <a:rPr lang="en-US" altLang="en-US" dirty="0">
                <a:ea typeface="SimHei" pitchFamily="49" charset="-122"/>
              </a:rPr>
              <a:t>‹#›</a:t>
            </a:fld>
            <a:endParaRPr lang="en-US" altLang="en-US" dirty="0">
              <a:ea typeface="SimHei" pitchFamily="49" charset="-122"/>
            </a:endParaRPr>
          </a:p>
        </p:txBody>
      </p:sp>
    </p:spTree>
  </p:cSld>
  <p:clrMapOvr>
    <a:masterClrMapping/>
  </p:clrMapOvr>
  <p:transition>
    <p:push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a:xfrm>
            <a:off x="609600" y="6356350"/>
            <a:ext cx="2844800" cy="365125"/>
          </a:xfrm>
          <a:prstGeom prst="rect">
            <a:avLst/>
          </a:prstGeom>
        </p:spPr>
        <p:txBody>
          <a:bodyPr/>
          <a:lstStyle>
            <a:lvl1pPr>
              <a:defRPr/>
            </a:lvl1pPr>
          </a:lstStyle>
          <a:p>
            <a:pPr>
              <a:defRPr/>
            </a:pPr>
            <a:endParaRPr lang="en-US" altLang="en-US"/>
          </a:p>
        </p:txBody>
      </p:sp>
      <p:sp>
        <p:nvSpPr>
          <p:cNvPr id="4" name="Footer Placeholder 3"/>
          <p:cNvSpPr>
            <a:spLocks noGrp="1"/>
          </p:cNvSpPr>
          <p:nvPr>
            <p:ph type="ftr" sz="quarter" idx="11"/>
          </p:nvPr>
        </p:nvSpPr>
        <p:spPr>
          <a:xfrm>
            <a:off x="4165600" y="6356350"/>
            <a:ext cx="3860800" cy="365125"/>
          </a:xfrm>
          <a:prstGeom prst="rect">
            <a:avLst/>
          </a:prstGeom>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a:xfrm>
            <a:off x="8737600" y="6356350"/>
            <a:ext cx="2844800" cy="365125"/>
          </a:xfrm>
          <a:prstGeom prst="rect">
            <a:avLst/>
          </a:prstGeom>
        </p:spPr>
        <p:txBody>
          <a:bodyPr/>
          <a:lstStyle>
            <a:lvl1pPr>
              <a:defRPr/>
            </a:lvl1pPr>
          </a:lstStyle>
          <a:p>
            <a:pPr>
              <a:defRPr/>
            </a:pPr>
            <a:fld id="{5D31D17E-79CE-47A3-BA6E-BA954DBE6123}" type="slidenum">
              <a:rPr lang="en-US" altLang="en-US"/>
              <a:pPr>
                <a:defRPr/>
              </a:pPr>
              <a:t>‹#›</a:t>
            </a:fld>
            <a:endParaRPr lang="en-US" altLang="en-US"/>
          </a:p>
        </p:txBody>
      </p:sp>
    </p:spTree>
    <p:extLst>
      <p:ext uri="{BB962C8B-B14F-4D97-AF65-F5344CB8AC3E}">
        <p14:creationId xmlns:p14="http://schemas.microsoft.com/office/powerpoint/2010/main" val="2781554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noProof="1"/>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1"/>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vi-VN" dirty="0">
                <a:latin typeface="Calibri" panose="020F0502020204030204" pitchFamily="34" charset="0"/>
              </a:rPr>
              <a:t>‹#›</a:t>
            </a:fld>
            <a:endParaRPr lang="en-US" altLang="vi-VN"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vi-VN" dirty="0">
                <a:latin typeface="Calibri" panose="020F0502020204030204" pitchFamily="34" charset="0"/>
              </a:rPr>
              <a:t>‹#›</a:t>
            </a:fld>
            <a:endParaRPr lang="en-US" altLang="vi-VN"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noProof="1"/>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altLang="vi-VN" dirty="0">
                <a:latin typeface="Calibri" panose="020F0502020204030204" pitchFamily="34" charset="0"/>
              </a:rPr>
              <a:t>‹#›</a:t>
            </a:fld>
            <a:endParaRPr lang="en-US" altLang="vi-VN"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altLang="vi-VN" dirty="0">
                <a:latin typeface="Calibri" panose="020F0502020204030204" pitchFamily="34" charset="0"/>
              </a:rPr>
              <a:t>‹#›</a:t>
            </a:fld>
            <a:endParaRPr lang="en-US" altLang="vi-VN"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altLang="vi-VN" dirty="0">
                <a:latin typeface="Calibri" panose="020F0502020204030204" pitchFamily="34" charset="0"/>
              </a:rPr>
              <a:t>‹#›</a:t>
            </a:fld>
            <a:endParaRPr lang="en-US" altLang="vi-VN"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noProof="1"/>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vi-VN" dirty="0">
                <a:latin typeface="Calibri" panose="020F0502020204030204" pitchFamily="34" charset="0"/>
              </a:rPr>
              <a:t>‹#›</a:t>
            </a:fld>
            <a:endParaRPr lang="en-US" altLang="vi-VN"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noProof="1"/>
              <a:t>Click to edit Master title style</a:t>
            </a:r>
          </a:p>
        </p:txBody>
      </p:sp>
      <p:sp>
        <p:nvSpPr>
          <p:cNvPr id="3" name="Picture Placeholder 2"/>
          <p:cNvSpPr>
            <a:spLocks noGrp="1" noChangeAspect="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vi-VN" dirty="0">
                <a:latin typeface="Calibri" panose="020F0502020204030204" pitchFamily="34" charset="0"/>
              </a:rPr>
              <a:t>‹#›</a:t>
            </a:fld>
            <a:endParaRPr lang="en-US" altLang="vi-VN"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en-US" altLang="zh-CN" dirty="0"/>
              <a:t>Click to edit Master title style</a:t>
            </a:r>
          </a:p>
        </p:txBody>
      </p:sp>
      <p:sp>
        <p:nvSpPr>
          <p:cNvPr id="1027" name="Text Placeholder 2"/>
          <p:cNvSpPr>
            <a:spLocks noGrp="1"/>
          </p:cNvSpPr>
          <p:nvPr>
            <p:ph type="body"/>
          </p:nvPr>
        </p:nvSpPr>
        <p:spPr>
          <a:xfrm>
            <a:off x="838200" y="1825625"/>
            <a:ext cx="10515600" cy="4351338"/>
          </a:xfrm>
          <a:prstGeom prst="rect">
            <a:avLst/>
          </a:prstGeom>
          <a:noFill/>
          <a:ln w="9525">
            <a:noFill/>
          </a:ln>
        </p:spPr>
        <p:txBody>
          <a:body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en-US" altLang="vi-VN" dirty="0">
                <a:latin typeface="Calibri" panose="020F0502020204030204" pitchFamily="34" charset="0"/>
              </a:rPr>
              <a:t>‹#›</a:t>
            </a:fld>
            <a:endParaRPr lang="en-US" altLang="vi-VN"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87" r:id="rId14"/>
  </p:sldLayoutIdLst>
  <p:transition spd="slow" advTm="1000">
    <p:blinds dir="ver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icrosoft YaHei" panose="020B0503020204020204" pitchFamily="34" charset="-122"/>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Hei" pitchFamily="49"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Hei" pitchFamily="49"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Hei" pitchFamily="49"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Hei" pitchFamily="49"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Hei"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hemeOverride" Target="../theme/themeOverride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hemeOverride" Target="../theme/themeOverride8.xml"/><Relationship Id="rId6" Type="http://schemas.openxmlformats.org/officeDocument/2006/relationships/image" Target="../media/image21.png"/><Relationship Id="rId5" Type="http://schemas.openxmlformats.org/officeDocument/2006/relationships/image" Target="../media/image14.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0.xml"/><Relationship Id="rId7"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themeOverride" Target="../theme/themeOverride9.xml"/><Relationship Id="rId6" Type="http://schemas.openxmlformats.org/officeDocument/2006/relationships/image" Target="../media/image22.png"/><Relationship Id="rId5"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4.xml"/><Relationship Id="rId6" Type="http://schemas.openxmlformats.org/officeDocument/2006/relationships/image" Target="../media/image30.GIF"/><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hemeOverride" Target="../theme/themeOverride10.xml"/><Relationship Id="rId6" Type="http://schemas.openxmlformats.org/officeDocument/2006/relationships/image" Target="../media/image31.png"/><Relationship Id="rId5" Type="http://schemas.openxmlformats.org/officeDocument/2006/relationships/image" Target="../media/image19.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xml"/><Relationship Id="rId1" Type="http://schemas.openxmlformats.org/officeDocument/2006/relationships/themeOverride" Target="../theme/themeOverride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hemeOverride" Target="../theme/themeOverride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5.xml"/><Relationship Id="rId7" Type="http://schemas.openxmlformats.org/officeDocument/2006/relationships/image" Target="../media/image16.png"/><Relationship Id="rId2" Type="http://schemas.openxmlformats.org/officeDocument/2006/relationships/slideLayout" Target="../slideLayouts/slideLayout12.xml"/><Relationship Id="rId1" Type="http://schemas.openxmlformats.org/officeDocument/2006/relationships/themeOverride" Target="../theme/themeOverride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hemeOverride" Target="../theme/themeOverride5.xml"/><Relationship Id="rId5" Type="http://schemas.openxmlformats.org/officeDocument/2006/relationships/image" Target="../media/image18.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hemeOverride" Target="../theme/themeOverride6.xml"/><Relationship Id="rId5" Type="http://schemas.openxmlformats.org/officeDocument/2006/relationships/image" Target="../media/image18.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hemeOverride" Target="../theme/themeOverride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297238" y="4129088"/>
            <a:ext cx="2289175" cy="228758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Arial Unicode MS"/>
              <a:ea typeface="+mn-ea"/>
              <a:cs typeface="+mn-cs"/>
            </a:endParaRPr>
          </a:p>
        </p:txBody>
      </p:sp>
      <p:sp>
        <p:nvSpPr>
          <p:cNvPr id="5" name="椭圆 4"/>
          <p:cNvSpPr/>
          <p:nvPr/>
        </p:nvSpPr>
        <p:spPr>
          <a:xfrm>
            <a:off x="66675" y="4311650"/>
            <a:ext cx="2105025" cy="2105025"/>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Arial Unicode MS"/>
              <a:ea typeface="+mn-ea"/>
              <a:cs typeface="+mn-cs"/>
            </a:endParaRPr>
          </a:p>
        </p:txBody>
      </p:sp>
      <p:sp>
        <p:nvSpPr>
          <p:cNvPr id="6" name="椭圆 5"/>
          <p:cNvSpPr/>
          <p:nvPr/>
        </p:nvSpPr>
        <p:spPr>
          <a:xfrm>
            <a:off x="10440988" y="2697163"/>
            <a:ext cx="1616075" cy="161448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Arial Unicode MS"/>
              <a:ea typeface="+mn-ea"/>
              <a:cs typeface="+mn-cs"/>
            </a:endParaRPr>
          </a:p>
        </p:txBody>
      </p:sp>
      <p:grpSp>
        <p:nvGrpSpPr>
          <p:cNvPr id="24" name="组合 23"/>
          <p:cNvGrpSpPr/>
          <p:nvPr/>
        </p:nvGrpSpPr>
        <p:grpSpPr>
          <a:xfrm>
            <a:off x="3297238" y="-487362"/>
            <a:ext cx="5810250" cy="5759450"/>
            <a:chOff x="3084810" y="-335112"/>
            <a:chExt cx="5809496" cy="5760000"/>
          </a:xfrm>
        </p:grpSpPr>
        <p:grpSp>
          <p:nvGrpSpPr>
            <p:cNvPr id="27659" name="组合 16"/>
            <p:cNvGrpSpPr/>
            <p:nvPr/>
          </p:nvGrpSpPr>
          <p:grpSpPr>
            <a:xfrm>
              <a:off x="3297693" y="-335112"/>
              <a:ext cx="5596613" cy="5760000"/>
              <a:chOff x="3297693" y="-335112"/>
              <a:chExt cx="5596613" cy="5760000"/>
            </a:xfrm>
          </p:grpSpPr>
          <p:cxnSp>
            <p:nvCxnSpPr>
              <p:cNvPr id="16" name="直接连接符 15"/>
              <p:cNvCxnSpPr/>
              <p:nvPr/>
            </p:nvCxnSpPr>
            <p:spPr>
              <a:xfrm>
                <a:off x="6154636"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27662" name="图片 12"/>
              <p:cNvPicPr>
                <a:picLocks noChangeAspect="1"/>
              </p:cNvPicPr>
              <p:nvPr/>
            </p:nvPicPr>
            <p:blipFill>
              <a:blip r:embed="rId4"/>
              <a:srcRect t="48492"/>
              <a:stretch>
                <a:fillRect/>
              </a:stretch>
            </p:blipFill>
            <p:spPr>
              <a:xfrm>
                <a:off x="3297693" y="2256270"/>
                <a:ext cx="5596613" cy="2885850"/>
              </a:xfrm>
              <a:prstGeom prst="rect">
                <a:avLst/>
              </a:prstGeom>
              <a:noFill/>
              <a:ln w="9525">
                <a:noFill/>
              </a:ln>
            </p:spPr>
          </p:pic>
        </p:grpSp>
        <p:pic>
          <p:nvPicPr>
            <p:cNvPr id="27660" name="图片 6"/>
            <p:cNvPicPr>
              <a:picLocks noChangeAspect="1"/>
            </p:cNvPicPr>
            <p:nvPr/>
          </p:nvPicPr>
          <p:blipFill>
            <a:blip r:embed="rId5"/>
            <a:stretch>
              <a:fillRect/>
            </a:stretch>
          </p:blipFill>
          <p:spPr>
            <a:xfrm>
              <a:off x="3084810" y="1126386"/>
              <a:ext cx="5809496" cy="1403988"/>
            </a:xfrm>
            <a:prstGeom prst="rect">
              <a:avLst/>
            </a:prstGeom>
            <a:noFill/>
            <a:ln w="9525">
              <a:noFill/>
            </a:ln>
          </p:spPr>
        </p:pic>
      </p:grpSp>
      <p:sp>
        <p:nvSpPr>
          <p:cNvPr id="10" name="椭圆 9"/>
          <p:cNvSpPr/>
          <p:nvPr/>
        </p:nvSpPr>
        <p:spPr>
          <a:xfrm>
            <a:off x="10020300" y="3201988"/>
            <a:ext cx="1652588" cy="165258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Arial Unicode MS"/>
              <a:ea typeface="+mn-ea"/>
              <a:cs typeface="+mn-cs"/>
            </a:endParaRPr>
          </a:p>
        </p:txBody>
      </p:sp>
      <p:sp>
        <p:nvSpPr>
          <p:cNvPr id="18" name="文本框 17"/>
          <p:cNvSpPr txBox="1"/>
          <p:nvPr/>
        </p:nvSpPr>
        <p:spPr>
          <a:xfrm>
            <a:off x="3889375" y="2351088"/>
            <a:ext cx="4840288" cy="1108075"/>
          </a:xfrm>
          <a:prstGeom prst="rect">
            <a:avLst/>
          </a:prstGeom>
          <a:noFill/>
          <a:ln w="9525">
            <a:noFill/>
          </a:ln>
        </p:spPr>
        <p:txBody>
          <a:bodyPr>
            <a:spAutoFit/>
          </a:bodyPr>
          <a:lstStyle/>
          <a:p>
            <a:pPr algn="ctr" defTabSz="914400"/>
            <a:r>
              <a:rPr lang="en-US" altLang="zh-CN" sz="6600" b="1" dirty="0">
                <a:solidFill>
                  <a:srgbClr val="FF0000"/>
                </a:solidFill>
                <a:latin typeface="Arial" panose="020B0604020202020204" pitchFamily="34" charset="0"/>
                <a:ea typeface="SimSun" panose="02010600030101010101" pitchFamily="2" charset="-122"/>
              </a:rPr>
              <a:t>Khởi động</a:t>
            </a:r>
            <a:endParaRPr lang="zh-CN" altLang="en-US" sz="6600" b="1" dirty="0">
              <a:solidFill>
                <a:srgbClr val="FF0000"/>
              </a:solidFill>
              <a:latin typeface="Arial" panose="020B0604020202020204" pitchFamily="34" charset="0"/>
              <a:ea typeface="SimHei" pitchFamily="49" charset="-122"/>
            </a:endParaRPr>
          </a:p>
        </p:txBody>
      </p:sp>
      <p:pic>
        <p:nvPicPr>
          <p:cNvPr id="19" name="图片 18"/>
          <p:cNvPicPr>
            <a:picLocks noChangeAspect="1"/>
          </p:cNvPicPr>
          <p:nvPr/>
        </p:nvPicPr>
        <p:blipFill>
          <a:blip r:embed="rId6"/>
          <a:srcRect l="53606" t="-1143" r="26891" b="81648"/>
          <a:stretch>
            <a:fillRect/>
          </a:stretch>
        </p:blipFill>
        <p:spPr>
          <a:xfrm>
            <a:off x="9418638" y="-61912"/>
            <a:ext cx="2346325" cy="979487"/>
          </a:xfrm>
          <a:prstGeom prst="rect">
            <a:avLst/>
          </a:prstGeom>
          <a:noFill/>
          <a:ln w="9525">
            <a:noFill/>
          </a:ln>
        </p:spPr>
      </p:pic>
      <p:sp>
        <p:nvSpPr>
          <p:cNvPr id="22" name="椭圆 21"/>
          <p:cNvSpPr/>
          <p:nvPr/>
        </p:nvSpPr>
        <p:spPr>
          <a:xfrm>
            <a:off x="-409575" y="-346075"/>
            <a:ext cx="1182688" cy="1184275"/>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Arial Unicode MS"/>
              <a:ea typeface="+mn-ea"/>
              <a:cs typeface="+mn-cs"/>
            </a:endParaRPr>
          </a:p>
        </p:txBody>
      </p:sp>
      <p:sp>
        <p:nvSpPr>
          <p:cNvPr id="23" name="椭圆 22"/>
          <p:cNvSpPr/>
          <p:nvPr/>
        </p:nvSpPr>
        <p:spPr>
          <a:xfrm>
            <a:off x="182563" y="479425"/>
            <a:ext cx="717550" cy="717550"/>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Arial Unicode MS"/>
              <a:ea typeface="+mn-ea"/>
              <a:cs typeface="+mn-cs"/>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8"/>
                                        </p:tgtEl>
                                        <p:attrNameLst>
                                          <p:attrName>style.visibility</p:attrName>
                                        </p:attrNameLst>
                                      </p:cBhvr>
                                      <p:to>
                                        <p:strVal val="visible"/>
                                      </p:to>
                                    </p:set>
                                    <p:anim by="(-#ppt_w*2)" calcmode="lin" valueType="num">
                                      <p:cBhvr rctx="PPT">
                                        <p:cTn id="47" dur="500" autoRev="1" fill="hold">
                                          <p:stCondLst>
                                            <p:cond delay="0"/>
                                          </p:stCondLst>
                                        </p:cTn>
                                        <p:tgtEl>
                                          <p:spTgt spid="18"/>
                                        </p:tgtEl>
                                        <p:attrNameLst>
                                          <p:attrName>ppt_w</p:attrName>
                                        </p:attrNameLst>
                                      </p:cBhvr>
                                    </p:anim>
                                    <p:anim by="(#ppt_w*0.50)" calcmode="lin" valueType="num">
                                      <p:cBhvr>
                                        <p:cTn id="48" dur="500" decel="50000" autoRev="1" fill="hold">
                                          <p:stCondLst>
                                            <p:cond delay="0"/>
                                          </p:stCondLst>
                                        </p:cTn>
                                        <p:tgtEl>
                                          <p:spTgt spid="18"/>
                                        </p:tgtEl>
                                        <p:attrNameLst>
                                          <p:attrName>ppt_x</p:attrName>
                                        </p:attrNameLst>
                                      </p:cBhvr>
                                    </p:anim>
                                    <p:anim from="(-#ppt_h/2)" to="(#ppt_y)" calcmode="lin" valueType="num">
                                      <p:cBhvr>
                                        <p:cTn id="49" dur="1000" fill="hold">
                                          <p:stCondLst>
                                            <p:cond delay="0"/>
                                          </p:stCondLst>
                                        </p:cTn>
                                        <p:tgtEl>
                                          <p:spTgt spid="18"/>
                                        </p:tgtEl>
                                        <p:attrNameLst>
                                          <p:attrName>ppt_y</p:attrName>
                                        </p:attrNameLst>
                                      </p:cBhvr>
                                    </p:anim>
                                    <p:animRot by="21600000">
                                      <p:cBhvr>
                                        <p:cTn id="50" dur="1000" fill="hold">
                                          <p:stCondLst>
                                            <p:cond delay="0"/>
                                          </p:stCondLst>
                                        </p:cTn>
                                        <p:tgtEl>
                                          <p:spTgt spid="18"/>
                                        </p:tgtEl>
                                        <p:attrNameLst>
                                          <p:attrName>r</p:attrName>
                                        </p:attrNameLst>
                                      </p:cBhvr>
                                    </p:animRo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图片 21"/>
          <p:cNvPicPr>
            <a:picLocks noChangeAspect="1"/>
          </p:cNvPicPr>
          <p:nvPr/>
        </p:nvPicPr>
        <p:blipFill>
          <a:blip r:embed="rId4"/>
          <a:srcRect b="49406"/>
          <a:stretch>
            <a:fillRect/>
          </a:stretch>
        </p:blipFill>
        <p:spPr>
          <a:xfrm>
            <a:off x="0" y="-9525"/>
            <a:ext cx="781050" cy="596900"/>
          </a:xfrm>
          <a:prstGeom prst="rect">
            <a:avLst/>
          </a:prstGeom>
          <a:noFill/>
          <a:ln w="9525">
            <a:noFill/>
          </a:ln>
        </p:spPr>
      </p:pic>
      <p:pic>
        <p:nvPicPr>
          <p:cNvPr id="34819" name="Graphic 4" descr="Help"/>
          <p:cNvPicPr>
            <a:picLocks noChangeAspect="1"/>
          </p:cNvPicPr>
          <p:nvPr/>
        </p:nvPicPr>
        <p:blipFill>
          <a:blip r:embed="rId5"/>
          <a:stretch>
            <a:fillRect/>
          </a:stretch>
        </p:blipFill>
        <p:spPr>
          <a:xfrm>
            <a:off x="374036" y="767556"/>
            <a:ext cx="746125" cy="746125"/>
          </a:xfrm>
          <a:prstGeom prst="rect">
            <a:avLst/>
          </a:prstGeom>
          <a:noFill/>
          <a:ln w="9525">
            <a:noFill/>
          </a:ln>
        </p:spPr>
      </p:pic>
      <p:sp>
        <p:nvSpPr>
          <p:cNvPr id="34820" name="TextBox 6"/>
          <p:cNvSpPr txBox="1"/>
          <p:nvPr/>
        </p:nvSpPr>
        <p:spPr>
          <a:xfrm>
            <a:off x="1219200" y="767556"/>
            <a:ext cx="10506075" cy="954088"/>
          </a:xfrm>
          <a:prstGeom prst="rect">
            <a:avLst/>
          </a:prstGeom>
          <a:noFill/>
          <a:ln w="9525">
            <a:noFill/>
          </a:ln>
        </p:spPr>
        <p:txBody>
          <a:bodyPr>
            <a:spAutoFit/>
          </a:bodyPr>
          <a:lstStyle/>
          <a:p>
            <a:r>
              <a:rPr lang="en-US" altLang="zh-CN" sz="2800" b="1" dirty="0">
                <a:latin typeface="Times New Roman" panose="02020603050405020304" pitchFamily="18" charset="0"/>
                <a:ea typeface="SimSun" panose="02010600030101010101" pitchFamily="2" charset="-122"/>
              </a:rPr>
              <a:t>2. Nên làm gì và không nên làm gì để bảo vệ thể chất tinh thần ở tuổi dậy thì?</a:t>
            </a:r>
            <a:endParaRPr lang="vi-VN" altLang="x-none" sz="2800" b="1" dirty="0">
              <a:latin typeface="Times New Roman" panose="02020603050405020304" pitchFamily="18" charset="0"/>
              <a:ea typeface="SimHei" pitchFamily="49" charset="-122"/>
            </a:endParaRPr>
          </a:p>
        </p:txBody>
      </p:sp>
      <p:sp>
        <p:nvSpPr>
          <p:cNvPr id="34821" name="TextBox 13"/>
          <p:cNvSpPr txBox="1"/>
          <p:nvPr/>
        </p:nvSpPr>
        <p:spPr>
          <a:xfrm>
            <a:off x="1970088" y="2292350"/>
            <a:ext cx="5638800" cy="523875"/>
          </a:xfrm>
          <a:prstGeom prst="rect">
            <a:avLst/>
          </a:prstGeom>
          <a:noFill/>
          <a:ln w="9525">
            <a:noFill/>
          </a:ln>
        </p:spPr>
        <p:txBody>
          <a:bodyPr>
            <a:spAutoFit/>
          </a:bodyPr>
          <a:lstStyle/>
          <a:p>
            <a:r>
              <a:rPr lang="en-US" altLang="zh-CN" sz="2800" dirty="0">
                <a:latin typeface="Times New Roman" panose="02020603050405020304" pitchFamily="18" charset="0"/>
                <a:ea typeface="SimSun" panose="02010600030101010101" pitchFamily="2" charset="-122"/>
              </a:rPr>
              <a:t>Quan sát tranh 4,5,6,7 sgk trang 19</a:t>
            </a:r>
            <a:endParaRPr lang="vi-VN" altLang="x-none" sz="2800" dirty="0">
              <a:latin typeface="Times New Roman" panose="02020603050405020304" pitchFamily="18" charset="0"/>
              <a:ea typeface="SimHei" pitchFamily="49" charset="-122"/>
            </a:endParaRPr>
          </a:p>
        </p:txBody>
      </p:sp>
      <p:pic>
        <p:nvPicPr>
          <p:cNvPr id="34822" name="Graphic 7" descr="Magnifying glass"/>
          <p:cNvPicPr>
            <a:picLocks noChangeAspect="1"/>
          </p:cNvPicPr>
          <p:nvPr/>
        </p:nvPicPr>
        <p:blipFill>
          <a:blip r:embed="rId6"/>
          <a:stretch>
            <a:fillRect/>
          </a:stretch>
        </p:blipFill>
        <p:spPr>
          <a:xfrm>
            <a:off x="7608888" y="2097088"/>
            <a:ext cx="914400" cy="914400"/>
          </a:xfrm>
          <a:prstGeom prst="rect">
            <a:avLst/>
          </a:prstGeom>
          <a:noFill/>
          <a:ln w="9525">
            <a:noFill/>
          </a:ln>
        </p:spPr>
      </p:pic>
      <p:sp>
        <p:nvSpPr>
          <p:cNvPr id="34823" name="Rectangle 10"/>
          <p:cNvSpPr/>
          <p:nvPr/>
        </p:nvSpPr>
        <p:spPr>
          <a:xfrm>
            <a:off x="1219200" y="2971800"/>
            <a:ext cx="8763000" cy="2546350"/>
          </a:xfrm>
          <a:prstGeom prst="rect">
            <a:avLst/>
          </a:prstGeom>
          <a:noFill/>
          <a:ln w="9525">
            <a:noFill/>
          </a:ln>
        </p:spPr>
        <p:txBody>
          <a:bodyPr>
            <a:spAutoFit/>
          </a:bodyPr>
          <a:lstStyle/>
          <a:p>
            <a:pPr marL="514350" indent="-514350">
              <a:lnSpc>
                <a:spcPct val="200000"/>
              </a:lnSpc>
              <a:buFont typeface="Arial" panose="020B0604020202020204" pitchFamily="34" charset="0"/>
              <a:buAutoNum type="arabicPeriod"/>
            </a:pPr>
            <a:r>
              <a:rPr lang="en-US" altLang="vi-VN" sz="2800" dirty="0">
                <a:latin typeface="Times New Roman" panose="02020603050405020304" pitchFamily="18" charset="0"/>
                <a:ea typeface="SimHei" pitchFamily="49" charset="-122"/>
              </a:rPr>
              <a:t>Chỉ và nói nội dung từng hình </a:t>
            </a:r>
          </a:p>
          <a:p>
            <a:pPr marL="514350" indent="-514350">
              <a:lnSpc>
                <a:spcPct val="200000"/>
              </a:lnSpc>
              <a:buFont typeface="Arial" panose="020B0604020202020204" pitchFamily="34" charset="0"/>
              <a:buAutoNum type="arabicPeriod"/>
            </a:pPr>
            <a:r>
              <a:rPr lang="en-US" altLang="vi-VN" sz="2800" dirty="0">
                <a:latin typeface="Times New Roman" panose="02020603050405020304" pitchFamily="18" charset="0"/>
                <a:ea typeface="SimHei" pitchFamily="49" charset="-122"/>
              </a:rPr>
              <a:t>Chúng ta nên làm gì và không nên làm gì để bảo vệ sức khỏe về thể chất và tinh thần ở tuổi dậy thì ?</a:t>
            </a:r>
          </a:p>
        </p:txBody>
      </p:sp>
    </p:spTree>
  </p:cSld>
  <p:clrMapOvr>
    <a:masterClrMapping/>
  </p:clrMapOvr>
  <p:transition spd="slow">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图片 21"/>
          <p:cNvPicPr>
            <a:picLocks noChangeAspect="1"/>
          </p:cNvPicPr>
          <p:nvPr/>
        </p:nvPicPr>
        <p:blipFill>
          <a:blip r:embed="rId4"/>
          <a:srcRect b="49406"/>
          <a:stretch>
            <a:fillRect/>
          </a:stretch>
        </p:blipFill>
        <p:spPr>
          <a:xfrm>
            <a:off x="0" y="-9525"/>
            <a:ext cx="781050" cy="596900"/>
          </a:xfrm>
          <a:prstGeom prst="rect">
            <a:avLst/>
          </a:prstGeom>
          <a:noFill/>
          <a:ln w="9525">
            <a:noFill/>
          </a:ln>
        </p:spPr>
      </p:pic>
      <p:pic>
        <p:nvPicPr>
          <p:cNvPr id="38915" name="Graphic 4" descr="Help"/>
          <p:cNvPicPr>
            <a:picLocks noChangeAspect="1"/>
          </p:cNvPicPr>
          <p:nvPr/>
        </p:nvPicPr>
        <p:blipFill>
          <a:blip r:embed="rId5"/>
          <a:stretch>
            <a:fillRect/>
          </a:stretch>
        </p:blipFill>
        <p:spPr>
          <a:xfrm>
            <a:off x="390525" y="701675"/>
            <a:ext cx="746125" cy="746125"/>
          </a:xfrm>
          <a:prstGeom prst="rect">
            <a:avLst/>
          </a:prstGeom>
          <a:noFill/>
          <a:ln w="9525">
            <a:noFill/>
          </a:ln>
        </p:spPr>
      </p:pic>
      <p:sp>
        <p:nvSpPr>
          <p:cNvPr id="38916" name="TextBox 6"/>
          <p:cNvSpPr txBox="1"/>
          <p:nvPr/>
        </p:nvSpPr>
        <p:spPr>
          <a:xfrm>
            <a:off x="1295400" y="565150"/>
            <a:ext cx="10506075" cy="954088"/>
          </a:xfrm>
          <a:prstGeom prst="rect">
            <a:avLst/>
          </a:prstGeom>
          <a:noFill/>
          <a:ln w="9525">
            <a:noFill/>
          </a:ln>
        </p:spPr>
        <p:txBody>
          <a:bodyPr>
            <a:spAutoFit/>
          </a:bodyPr>
          <a:lstStyle/>
          <a:p>
            <a:r>
              <a:rPr lang="en-US" altLang="zh-CN" sz="2800" b="1" dirty="0">
                <a:latin typeface="Times New Roman" panose="02020603050405020304" pitchFamily="18" charset="0"/>
                <a:ea typeface="SimSun" panose="02010600030101010101" pitchFamily="2" charset="-122"/>
              </a:rPr>
              <a:t>Nên làm gì và không nên làm gì để bảo vệ thể chất tinh thần ở tuổi dậy thì?</a:t>
            </a:r>
            <a:endParaRPr lang="vi-VN" altLang="x-none" sz="2800" b="1" dirty="0">
              <a:latin typeface="Times New Roman" panose="02020603050405020304" pitchFamily="18" charset="0"/>
              <a:ea typeface="SimHei" pitchFamily="49" charset="-122"/>
            </a:endParaRPr>
          </a:p>
        </p:txBody>
      </p:sp>
      <p:pic>
        <p:nvPicPr>
          <p:cNvPr id="38917" name="Picture 1"/>
          <p:cNvPicPr>
            <a:picLocks noChangeAspect="1"/>
          </p:cNvPicPr>
          <p:nvPr/>
        </p:nvPicPr>
        <p:blipFill>
          <a:blip r:embed="rId6"/>
          <a:srcRect b="7928"/>
          <a:stretch>
            <a:fillRect/>
          </a:stretch>
        </p:blipFill>
        <p:spPr>
          <a:xfrm>
            <a:off x="390525" y="1630363"/>
            <a:ext cx="2879725" cy="2654300"/>
          </a:xfrm>
          <a:prstGeom prst="rect">
            <a:avLst/>
          </a:prstGeom>
          <a:noFill/>
          <a:ln w="9525">
            <a:noFill/>
          </a:ln>
        </p:spPr>
      </p:pic>
      <p:pic>
        <p:nvPicPr>
          <p:cNvPr id="38918" name="Picture 5"/>
          <p:cNvPicPr>
            <a:picLocks noChangeAspect="1"/>
          </p:cNvPicPr>
          <p:nvPr/>
        </p:nvPicPr>
        <p:blipFill>
          <a:blip r:embed="rId7"/>
          <a:srcRect b="11279"/>
          <a:stretch>
            <a:fillRect/>
          </a:stretch>
        </p:blipFill>
        <p:spPr>
          <a:xfrm>
            <a:off x="3270250" y="1612900"/>
            <a:ext cx="3211513" cy="2654300"/>
          </a:xfrm>
          <a:prstGeom prst="rect">
            <a:avLst/>
          </a:prstGeom>
          <a:noFill/>
          <a:ln w="9525">
            <a:noFill/>
          </a:ln>
        </p:spPr>
      </p:pic>
      <p:pic>
        <p:nvPicPr>
          <p:cNvPr id="38919" name="Picture 8"/>
          <p:cNvPicPr>
            <a:picLocks noChangeAspect="1"/>
          </p:cNvPicPr>
          <p:nvPr/>
        </p:nvPicPr>
        <p:blipFill>
          <a:blip r:embed="rId8"/>
          <a:srcRect b="17256"/>
          <a:stretch>
            <a:fillRect/>
          </a:stretch>
        </p:blipFill>
        <p:spPr>
          <a:xfrm>
            <a:off x="6494463" y="1630363"/>
            <a:ext cx="2725737" cy="2654300"/>
          </a:xfrm>
          <a:prstGeom prst="rect">
            <a:avLst/>
          </a:prstGeom>
          <a:noFill/>
          <a:ln w="9525">
            <a:noFill/>
          </a:ln>
        </p:spPr>
      </p:pic>
      <p:pic>
        <p:nvPicPr>
          <p:cNvPr id="38920" name="Picture 9"/>
          <p:cNvPicPr>
            <a:picLocks noChangeAspect="1"/>
          </p:cNvPicPr>
          <p:nvPr/>
        </p:nvPicPr>
        <p:blipFill>
          <a:blip r:embed="rId9"/>
          <a:srcRect t="5968" b="11455"/>
          <a:stretch>
            <a:fillRect/>
          </a:stretch>
        </p:blipFill>
        <p:spPr>
          <a:xfrm>
            <a:off x="9234488" y="1644650"/>
            <a:ext cx="2724150" cy="2622550"/>
          </a:xfrm>
          <a:prstGeom prst="rect">
            <a:avLst/>
          </a:prstGeom>
          <a:noFill/>
          <a:ln w="9525">
            <a:noFill/>
          </a:ln>
        </p:spPr>
      </p:pic>
      <p:sp>
        <p:nvSpPr>
          <p:cNvPr id="18" name="Oval 17"/>
          <p:cNvSpPr/>
          <p:nvPr/>
        </p:nvSpPr>
        <p:spPr>
          <a:xfrm>
            <a:off x="1295400" y="4603750"/>
            <a:ext cx="609600" cy="623888"/>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chemeClr val="dk1"/>
                </a:solidFill>
                <a:effectLst/>
                <a:uLnTx/>
                <a:uFillTx/>
                <a:latin typeface="+mn-lt"/>
                <a:ea typeface="+mn-ea"/>
                <a:cs typeface="+mn-cs"/>
              </a:rPr>
              <a:t>4</a:t>
            </a:r>
            <a:endParaRPr kumimoji="0" lang="vi-VN" sz="1800" b="0" i="0" u="none" strike="noStrike" kern="1200" cap="none" spc="0" normalizeH="0" baseline="0" noProof="0" dirty="0">
              <a:ln>
                <a:noFill/>
              </a:ln>
              <a:solidFill>
                <a:schemeClr val="dk1"/>
              </a:solidFill>
              <a:effectLst/>
              <a:uLnTx/>
              <a:uFillTx/>
              <a:latin typeface="+mn-lt"/>
              <a:ea typeface="+mn-ea"/>
              <a:cs typeface="+mn-cs"/>
            </a:endParaRPr>
          </a:p>
        </p:txBody>
      </p:sp>
      <p:sp>
        <p:nvSpPr>
          <p:cNvPr id="19" name="Oval 18"/>
          <p:cNvSpPr/>
          <p:nvPr/>
        </p:nvSpPr>
        <p:spPr>
          <a:xfrm>
            <a:off x="4570413" y="4621213"/>
            <a:ext cx="609600" cy="623888"/>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chemeClr val="dk1"/>
                </a:solidFill>
                <a:effectLst/>
                <a:uLnTx/>
                <a:uFillTx/>
                <a:latin typeface="+mn-lt"/>
                <a:ea typeface="+mn-ea"/>
                <a:cs typeface="+mn-cs"/>
              </a:rPr>
              <a:t>5</a:t>
            </a:r>
            <a:endParaRPr kumimoji="0" lang="vi-VN" sz="1800" b="0" i="0" u="none" strike="noStrike" kern="1200" cap="none" spc="0" normalizeH="0" baseline="0" noProof="0" dirty="0">
              <a:ln>
                <a:noFill/>
              </a:ln>
              <a:solidFill>
                <a:schemeClr val="dk1"/>
              </a:solidFill>
              <a:effectLst/>
              <a:uLnTx/>
              <a:uFillTx/>
              <a:latin typeface="+mn-lt"/>
              <a:ea typeface="+mn-ea"/>
              <a:cs typeface="+mn-cs"/>
            </a:endParaRPr>
          </a:p>
        </p:txBody>
      </p:sp>
      <p:sp>
        <p:nvSpPr>
          <p:cNvPr id="20" name="Oval 19"/>
          <p:cNvSpPr/>
          <p:nvPr/>
        </p:nvSpPr>
        <p:spPr>
          <a:xfrm>
            <a:off x="7858125" y="4603750"/>
            <a:ext cx="609600" cy="623888"/>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chemeClr val="dk1"/>
                </a:solidFill>
                <a:effectLst/>
                <a:uLnTx/>
                <a:uFillTx/>
                <a:latin typeface="+mn-lt"/>
                <a:ea typeface="+mn-ea"/>
                <a:cs typeface="+mn-cs"/>
              </a:rPr>
              <a:t>6</a:t>
            </a:r>
            <a:endParaRPr kumimoji="0" lang="vi-VN" sz="1800" b="0" i="0" u="none" strike="noStrike" kern="1200" cap="none" spc="0" normalizeH="0" baseline="0" noProof="0" dirty="0">
              <a:ln>
                <a:noFill/>
              </a:ln>
              <a:solidFill>
                <a:schemeClr val="dk1"/>
              </a:solidFill>
              <a:effectLst/>
              <a:uLnTx/>
              <a:uFillTx/>
              <a:latin typeface="+mn-lt"/>
              <a:ea typeface="+mn-ea"/>
              <a:cs typeface="+mn-cs"/>
            </a:endParaRPr>
          </a:p>
        </p:txBody>
      </p:sp>
      <p:sp>
        <p:nvSpPr>
          <p:cNvPr id="21" name="Oval 20"/>
          <p:cNvSpPr/>
          <p:nvPr/>
        </p:nvSpPr>
        <p:spPr>
          <a:xfrm>
            <a:off x="10488613" y="4543425"/>
            <a:ext cx="609600" cy="623888"/>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chemeClr val="dk1"/>
                </a:solidFill>
                <a:effectLst/>
                <a:uLnTx/>
                <a:uFillTx/>
                <a:latin typeface="+mn-lt"/>
                <a:ea typeface="+mn-ea"/>
                <a:cs typeface="+mn-cs"/>
              </a:rPr>
              <a:t>7</a:t>
            </a:r>
            <a:endParaRPr kumimoji="0" lang="vi-VN" sz="18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ransition spd="slow">
    <p:blinds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Picture 9" descr="Picture 003"/>
          <p:cNvPicPr>
            <a:picLocks noChangeAspect="1"/>
          </p:cNvPicPr>
          <p:nvPr/>
        </p:nvPicPr>
        <p:blipFill>
          <a:blip r:embed="rId2"/>
          <a:stretch>
            <a:fillRect/>
          </a:stretch>
        </p:blipFill>
        <p:spPr>
          <a:xfrm>
            <a:off x="0" y="1900238"/>
            <a:ext cx="3454400" cy="2252662"/>
          </a:xfrm>
          <a:prstGeom prst="rect">
            <a:avLst/>
          </a:prstGeom>
          <a:noFill/>
          <a:ln w="9525">
            <a:noFill/>
          </a:ln>
        </p:spPr>
      </p:pic>
      <p:pic>
        <p:nvPicPr>
          <p:cNvPr id="37898" name="Picture 10" descr="Copy (2) of Picture 003"/>
          <p:cNvPicPr>
            <a:picLocks noChangeAspect="1"/>
          </p:cNvPicPr>
          <p:nvPr/>
        </p:nvPicPr>
        <p:blipFill>
          <a:blip r:embed="rId3"/>
          <a:stretch>
            <a:fillRect/>
          </a:stretch>
        </p:blipFill>
        <p:spPr>
          <a:xfrm>
            <a:off x="3382963" y="1778000"/>
            <a:ext cx="3860800" cy="2209800"/>
          </a:xfrm>
          <a:prstGeom prst="rect">
            <a:avLst/>
          </a:prstGeom>
          <a:noFill/>
          <a:ln w="9525">
            <a:noFill/>
          </a:ln>
        </p:spPr>
      </p:pic>
      <p:pic>
        <p:nvPicPr>
          <p:cNvPr id="37899" name="Picture 11" descr="Copy of Picture 003"/>
          <p:cNvPicPr>
            <a:picLocks noChangeAspect="1"/>
          </p:cNvPicPr>
          <p:nvPr/>
        </p:nvPicPr>
        <p:blipFill>
          <a:blip r:embed="rId4"/>
          <a:stretch>
            <a:fillRect/>
          </a:stretch>
        </p:blipFill>
        <p:spPr>
          <a:xfrm>
            <a:off x="7121525" y="1900238"/>
            <a:ext cx="5080000" cy="1981200"/>
          </a:xfrm>
          <a:prstGeom prst="rect">
            <a:avLst/>
          </a:prstGeom>
          <a:noFill/>
          <a:ln w="9525">
            <a:noFill/>
          </a:ln>
        </p:spPr>
      </p:pic>
      <p:pic>
        <p:nvPicPr>
          <p:cNvPr id="37900" name="Picture 12" descr="Copy (3) of Picture 003"/>
          <p:cNvPicPr>
            <a:picLocks noChangeAspect="1"/>
          </p:cNvPicPr>
          <p:nvPr/>
        </p:nvPicPr>
        <p:blipFill>
          <a:blip r:embed="rId5"/>
          <a:stretch>
            <a:fillRect/>
          </a:stretch>
        </p:blipFill>
        <p:spPr>
          <a:xfrm>
            <a:off x="8118475" y="4486275"/>
            <a:ext cx="4064000" cy="2057400"/>
          </a:xfrm>
          <a:prstGeom prst="rect">
            <a:avLst/>
          </a:prstGeom>
          <a:noFill/>
          <a:ln w="9525">
            <a:noFill/>
          </a:ln>
        </p:spPr>
      </p:pic>
      <p:sp>
        <p:nvSpPr>
          <p:cNvPr id="55312" name="Text Box 16"/>
          <p:cNvSpPr txBox="1"/>
          <p:nvPr/>
        </p:nvSpPr>
        <p:spPr>
          <a:xfrm>
            <a:off x="1219200" y="4995863"/>
            <a:ext cx="2032000" cy="523875"/>
          </a:xfrm>
          <a:prstGeom prst="rect">
            <a:avLst/>
          </a:prstGeom>
          <a:noFill/>
          <a:ln w="38100" cap="flat" cmpd="sng">
            <a:solidFill>
              <a:srgbClr val="008000"/>
            </a:solidFill>
            <a:prstDash val="solid"/>
            <a:miter/>
            <a:headEnd type="none" w="med" len="med"/>
            <a:tailEnd type="none" w="med" len="med"/>
          </a:ln>
        </p:spPr>
        <p:txBody>
          <a:bodyPr>
            <a:spAutoFit/>
          </a:bodyPr>
          <a:lstStyle/>
          <a:p>
            <a:pPr>
              <a:spcBef>
                <a:spcPct val="50000"/>
              </a:spcBef>
              <a:buNone/>
            </a:pPr>
            <a:r>
              <a:rPr lang="en-US" altLang="vi-VN" sz="2800" b="1" dirty="0">
                <a:solidFill>
                  <a:srgbClr val="008000"/>
                </a:solidFill>
                <a:latin typeface="Times New Roman" panose="02020603050405020304" pitchFamily="18" charset="0"/>
                <a:ea typeface="SimHei" pitchFamily="49" charset="-122"/>
              </a:rPr>
              <a:t>Nên làm</a:t>
            </a:r>
          </a:p>
        </p:txBody>
      </p:sp>
      <p:sp>
        <p:nvSpPr>
          <p:cNvPr id="55313" name="Text Box 17"/>
          <p:cNvSpPr txBox="1"/>
          <p:nvPr/>
        </p:nvSpPr>
        <p:spPr>
          <a:xfrm>
            <a:off x="5613400" y="5264150"/>
            <a:ext cx="2032000" cy="984250"/>
          </a:xfrm>
          <a:prstGeom prst="rect">
            <a:avLst/>
          </a:prstGeom>
          <a:noFill/>
          <a:ln w="38100" cap="flat" cmpd="sng">
            <a:solidFill>
              <a:srgbClr val="0000FF"/>
            </a:solidFill>
            <a:prstDash val="solid"/>
            <a:miter/>
            <a:headEnd type="none" w="med" len="med"/>
            <a:tailEnd type="none" w="med" len="med"/>
          </a:ln>
        </p:spPr>
        <p:txBody>
          <a:bodyPr>
            <a:spAutoFit/>
          </a:bodyPr>
          <a:lstStyle/>
          <a:p>
            <a:pPr>
              <a:spcBef>
                <a:spcPct val="50000"/>
              </a:spcBef>
              <a:buNone/>
            </a:pPr>
            <a:r>
              <a:rPr lang="en-US" altLang="vi-VN" sz="2800" b="1" dirty="0">
                <a:solidFill>
                  <a:srgbClr val="0000FF"/>
                </a:solidFill>
                <a:latin typeface="Times New Roman" panose="02020603050405020304" pitchFamily="18" charset="0"/>
                <a:ea typeface="SimHei" pitchFamily="49" charset="-122"/>
              </a:rPr>
              <a:t>Không nên làm</a:t>
            </a:r>
          </a:p>
        </p:txBody>
      </p:sp>
      <p:sp>
        <p:nvSpPr>
          <p:cNvPr id="55314" name="Line 18"/>
          <p:cNvSpPr/>
          <p:nvPr/>
        </p:nvSpPr>
        <p:spPr>
          <a:xfrm flipV="1">
            <a:off x="1825625" y="3987800"/>
            <a:ext cx="0" cy="1008063"/>
          </a:xfrm>
          <a:prstGeom prst="line">
            <a:avLst/>
          </a:prstGeom>
          <a:ln w="38100" cap="flat" cmpd="sng">
            <a:solidFill>
              <a:srgbClr val="008000"/>
            </a:solidFill>
            <a:prstDash val="solid"/>
            <a:headEnd type="none" w="med" len="med"/>
            <a:tailEnd type="triangle" w="med" len="med"/>
          </a:ln>
        </p:spPr>
      </p:sp>
      <p:sp>
        <p:nvSpPr>
          <p:cNvPr id="55315" name="Line 19"/>
          <p:cNvSpPr/>
          <p:nvPr/>
        </p:nvSpPr>
        <p:spPr>
          <a:xfrm flipV="1">
            <a:off x="1825625" y="4152900"/>
            <a:ext cx="2517775" cy="842963"/>
          </a:xfrm>
          <a:prstGeom prst="line">
            <a:avLst/>
          </a:prstGeom>
          <a:ln w="38100" cap="flat" cmpd="sng">
            <a:solidFill>
              <a:srgbClr val="008000"/>
            </a:solidFill>
            <a:prstDash val="solid"/>
            <a:headEnd type="none" w="med" len="med"/>
            <a:tailEnd type="triangle" w="med" len="med"/>
          </a:ln>
        </p:spPr>
      </p:sp>
      <p:sp>
        <p:nvSpPr>
          <p:cNvPr id="55316" name="Line 20"/>
          <p:cNvSpPr/>
          <p:nvPr/>
        </p:nvSpPr>
        <p:spPr>
          <a:xfrm flipV="1">
            <a:off x="1930400" y="3987800"/>
            <a:ext cx="7366000" cy="996950"/>
          </a:xfrm>
          <a:prstGeom prst="line">
            <a:avLst/>
          </a:prstGeom>
          <a:ln w="38100" cap="flat" cmpd="sng">
            <a:solidFill>
              <a:srgbClr val="008000"/>
            </a:solidFill>
            <a:prstDash val="solid"/>
            <a:headEnd type="none" w="med" len="med"/>
            <a:tailEnd type="triangle" w="med" len="med"/>
          </a:ln>
        </p:spPr>
      </p:sp>
      <p:sp>
        <p:nvSpPr>
          <p:cNvPr id="55317" name="Line 21"/>
          <p:cNvSpPr/>
          <p:nvPr/>
        </p:nvSpPr>
        <p:spPr>
          <a:xfrm>
            <a:off x="7645400" y="5756275"/>
            <a:ext cx="812800" cy="0"/>
          </a:xfrm>
          <a:prstGeom prst="line">
            <a:avLst/>
          </a:prstGeom>
          <a:ln w="38100" cap="flat" cmpd="sng">
            <a:solidFill>
              <a:srgbClr val="0000FF"/>
            </a:solidFill>
            <a:prstDash val="solid"/>
            <a:headEnd type="none" w="med" len="med"/>
            <a:tailEnd type="triangle" w="med" len="med"/>
          </a:ln>
        </p:spPr>
      </p:sp>
      <p:sp>
        <p:nvSpPr>
          <p:cNvPr id="39948" name="Rectangle 24"/>
          <p:cNvSpPr/>
          <p:nvPr/>
        </p:nvSpPr>
        <p:spPr>
          <a:xfrm>
            <a:off x="0" y="0"/>
            <a:ext cx="12192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p>
            <a:endParaRPr lang="vi-VN" altLang="vi-VN" dirty="0">
              <a:latin typeface="Times New Roman" panose="02020603050405020304" pitchFamily="18" charset="0"/>
              <a:ea typeface="SimHei" pitchFamily="49" charset="-122"/>
            </a:endParaRPr>
          </a:p>
        </p:txBody>
      </p:sp>
      <p:pic>
        <p:nvPicPr>
          <p:cNvPr id="39949" name="Picture 7" descr="sun14[1]"/>
          <p:cNvPicPr>
            <a:picLocks noChangeAspect="1"/>
          </p:cNvPicPr>
          <p:nvPr/>
        </p:nvPicPr>
        <p:blipFill>
          <a:blip r:embed="rId6"/>
          <a:stretch>
            <a:fillRect/>
          </a:stretch>
        </p:blipFill>
        <p:spPr>
          <a:xfrm>
            <a:off x="10409238" y="55563"/>
            <a:ext cx="1727200" cy="1295400"/>
          </a:xfrm>
          <a:prstGeom prst="rect">
            <a:avLst/>
          </a:prstGeom>
          <a:noFill/>
          <a:ln w="9525">
            <a:noFill/>
          </a:ln>
        </p:spPr>
      </p:pic>
      <p:pic>
        <p:nvPicPr>
          <p:cNvPr id="39950" name="Picture 7" descr="sun14[1]"/>
          <p:cNvPicPr>
            <a:picLocks noChangeAspect="1"/>
          </p:cNvPicPr>
          <p:nvPr/>
        </p:nvPicPr>
        <p:blipFill>
          <a:blip r:embed="rId6"/>
          <a:stretch>
            <a:fillRect/>
          </a:stretch>
        </p:blipFill>
        <p:spPr>
          <a:xfrm>
            <a:off x="82550" y="49213"/>
            <a:ext cx="1727200" cy="1295400"/>
          </a:xfrm>
          <a:prstGeom prst="rect">
            <a:avLst/>
          </a:prstGeom>
          <a:noFill/>
          <a:ln w="9525">
            <a:noFill/>
          </a:ln>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312"/>
                                        </p:tgtEl>
                                        <p:attrNameLst>
                                          <p:attrName>style.visibility</p:attrName>
                                        </p:attrNameLst>
                                      </p:cBhvr>
                                      <p:to>
                                        <p:strVal val="visible"/>
                                      </p:to>
                                    </p:set>
                                    <p:anim calcmode="lin" valueType="num">
                                      <p:cBhvr additive="base">
                                        <p:cTn id="7" dur="500" fill="hold"/>
                                        <p:tgtEl>
                                          <p:spTgt spid="55312"/>
                                        </p:tgtEl>
                                        <p:attrNameLst>
                                          <p:attrName>ppt_x</p:attrName>
                                        </p:attrNameLst>
                                      </p:cBhvr>
                                      <p:tavLst>
                                        <p:tav tm="0">
                                          <p:val>
                                            <p:strVal val="#ppt_x"/>
                                          </p:val>
                                        </p:tav>
                                        <p:tav tm="100000">
                                          <p:val>
                                            <p:strVal val="#ppt_x"/>
                                          </p:val>
                                        </p:tav>
                                      </p:tavLst>
                                    </p:anim>
                                    <p:anim calcmode="lin" valueType="num">
                                      <p:cBhvr additive="base">
                                        <p:cTn id="8" dur="500" fill="hold"/>
                                        <p:tgtEl>
                                          <p:spTgt spid="553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5314"/>
                                        </p:tgtEl>
                                        <p:attrNameLst>
                                          <p:attrName>style.visibility</p:attrName>
                                        </p:attrNameLst>
                                      </p:cBhvr>
                                      <p:to>
                                        <p:strVal val="visible"/>
                                      </p:to>
                                    </p:set>
                                    <p:anim calcmode="lin" valueType="num">
                                      <p:cBhvr additive="base">
                                        <p:cTn id="12" dur="500" fill="hold"/>
                                        <p:tgtEl>
                                          <p:spTgt spid="55314"/>
                                        </p:tgtEl>
                                        <p:attrNameLst>
                                          <p:attrName>ppt_x</p:attrName>
                                        </p:attrNameLst>
                                      </p:cBhvr>
                                      <p:tavLst>
                                        <p:tav tm="0">
                                          <p:val>
                                            <p:strVal val="#ppt_x"/>
                                          </p:val>
                                        </p:tav>
                                        <p:tav tm="100000">
                                          <p:val>
                                            <p:strVal val="#ppt_x"/>
                                          </p:val>
                                        </p:tav>
                                      </p:tavLst>
                                    </p:anim>
                                    <p:anim calcmode="lin" valueType="num">
                                      <p:cBhvr additive="base">
                                        <p:cTn id="13" dur="500" fill="hold"/>
                                        <p:tgtEl>
                                          <p:spTgt spid="5531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7897"/>
                                        </p:tgtEl>
                                        <p:attrNameLst>
                                          <p:attrName>style.visibility</p:attrName>
                                        </p:attrNameLst>
                                      </p:cBhvr>
                                      <p:to>
                                        <p:strVal val="visible"/>
                                      </p:to>
                                    </p:set>
                                    <p:anim calcmode="lin" valueType="num">
                                      <p:cBhvr additive="base">
                                        <p:cTn id="17" dur="500" fill="hold"/>
                                        <p:tgtEl>
                                          <p:spTgt spid="37897"/>
                                        </p:tgtEl>
                                        <p:attrNameLst>
                                          <p:attrName>ppt_x</p:attrName>
                                        </p:attrNameLst>
                                      </p:cBhvr>
                                      <p:tavLst>
                                        <p:tav tm="0">
                                          <p:val>
                                            <p:strVal val="#ppt_x"/>
                                          </p:val>
                                        </p:tav>
                                        <p:tav tm="100000">
                                          <p:val>
                                            <p:strVal val="#ppt_x"/>
                                          </p:val>
                                        </p:tav>
                                      </p:tavLst>
                                    </p:anim>
                                    <p:anim calcmode="lin" valueType="num">
                                      <p:cBhvr additive="base">
                                        <p:cTn id="18" dur="500" fill="hold"/>
                                        <p:tgtEl>
                                          <p:spTgt spid="3789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5315"/>
                                        </p:tgtEl>
                                        <p:attrNameLst>
                                          <p:attrName>style.visibility</p:attrName>
                                        </p:attrNameLst>
                                      </p:cBhvr>
                                      <p:to>
                                        <p:strVal val="visible"/>
                                      </p:to>
                                    </p:set>
                                    <p:anim calcmode="lin" valueType="num">
                                      <p:cBhvr additive="base">
                                        <p:cTn id="23" dur="500" fill="hold"/>
                                        <p:tgtEl>
                                          <p:spTgt spid="55315"/>
                                        </p:tgtEl>
                                        <p:attrNameLst>
                                          <p:attrName>ppt_x</p:attrName>
                                        </p:attrNameLst>
                                      </p:cBhvr>
                                      <p:tavLst>
                                        <p:tav tm="0">
                                          <p:val>
                                            <p:strVal val="#ppt_x"/>
                                          </p:val>
                                        </p:tav>
                                        <p:tav tm="100000">
                                          <p:val>
                                            <p:strVal val="#ppt_x"/>
                                          </p:val>
                                        </p:tav>
                                      </p:tavLst>
                                    </p:anim>
                                    <p:anim calcmode="lin" valueType="num">
                                      <p:cBhvr additive="base">
                                        <p:cTn id="24" dur="500" fill="hold"/>
                                        <p:tgtEl>
                                          <p:spTgt spid="5531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37898"/>
                                        </p:tgtEl>
                                        <p:attrNameLst>
                                          <p:attrName>style.visibility</p:attrName>
                                        </p:attrNameLst>
                                      </p:cBhvr>
                                      <p:to>
                                        <p:strVal val="visible"/>
                                      </p:to>
                                    </p:set>
                                    <p:anim calcmode="lin" valueType="num">
                                      <p:cBhvr additive="base">
                                        <p:cTn id="28" dur="500" fill="hold"/>
                                        <p:tgtEl>
                                          <p:spTgt spid="37898"/>
                                        </p:tgtEl>
                                        <p:attrNameLst>
                                          <p:attrName>ppt_x</p:attrName>
                                        </p:attrNameLst>
                                      </p:cBhvr>
                                      <p:tavLst>
                                        <p:tav tm="0">
                                          <p:val>
                                            <p:strVal val="#ppt_x"/>
                                          </p:val>
                                        </p:tav>
                                        <p:tav tm="100000">
                                          <p:val>
                                            <p:strVal val="#ppt_x"/>
                                          </p:val>
                                        </p:tav>
                                      </p:tavLst>
                                    </p:anim>
                                    <p:anim calcmode="lin" valueType="num">
                                      <p:cBhvr additive="base">
                                        <p:cTn id="29" dur="500" fill="hold"/>
                                        <p:tgtEl>
                                          <p:spTgt spid="3789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5316"/>
                                        </p:tgtEl>
                                        <p:attrNameLst>
                                          <p:attrName>style.visibility</p:attrName>
                                        </p:attrNameLst>
                                      </p:cBhvr>
                                      <p:to>
                                        <p:strVal val="visible"/>
                                      </p:to>
                                    </p:set>
                                    <p:anim calcmode="lin" valueType="num">
                                      <p:cBhvr additive="base">
                                        <p:cTn id="34" dur="500" fill="hold"/>
                                        <p:tgtEl>
                                          <p:spTgt spid="55316"/>
                                        </p:tgtEl>
                                        <p:attrNameLst>
                                          <p:attrName>ppt_x</p:attrName>
                                        </p:attrNameLst>
                                      </p:cBhvr>
                                      <p:tavLst>
                                        <p:tav tm="0">
                                          <p:val>
                                            <p:strVal val="#ppt_x"/>
                                          </p:val>
                                        </p:tav>
                                        <p:tav tm="100000">
                                          <p:val>
                                            <p:strVal val="#ppt_x"/>
                                          </p:val>
                                        </p:tav>
                                      </p:tavLst>
                                    </p:anim>
                                    <p:anim calcmode="lin" valueType="num">
                                      <p:cBhvr additive="base">
                                        <p:cTn id="35" dur="500" fill="hold"/>
                                        <p:tgtEl>
                                          <p:spTgt spid="55316"/>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nodeType="afterEffect">
                                  <p:stCondLst>
                                    <p:cond delay="0"/>
                                  </p:stCondLst>
                                  <p:childTnLst>
                                    <p:set>
                                      <p:cBhvr>
                                        <p:cTn id="38" dur="1" fill="hold">
                                          <p:stCondLst>
                                            <p:cond delay="0"/>
                                          </p:stCondLst>
                                        </p:cTn>
                                        <p:tgtEl>
                                          <p:spTgt spid="37899"/>
                                        </p:tgtEl>
                                        <p:attrNameLst>
                                          <p:attrName>style.visibility</p:attrName>
                                        </p:attrNameLst>
                                      </p:cBhvr>
                                      <p:to>
                                        <p:strVal val="visible"/>
                                      </p:to>
                                    </p:set>
                                    <p:anim calcmode="lin" valueType="num">
                                      <p:cBhvr additive="base">
                                        <p:cTn id="39" dur="500" fill="hold"/>
                                        <p:tgtEl>
                                          <p:spTgt spid="37899"/>
                                        </p:tgtEl>
                                        <p:attrNameLst>
                                          <p:attrName>ppt_x</p:attrName>
                                        </p:attrNameLst>
                                      </p:cBhvr>
                                      <p:tavLst>
                                        <p:tav tm="0">
                                          <p:val>
                                            <p:strVal val="#ppt_x"/>
                                          </p:val>
                                        </p:tav>
                                        <p:tav tm="100000">
                                          <p:val>
                                            <p:strVal val="#ppt_x"/>
                                          </p:val>
                                        </p:tav>
                                      </p:tavLst>
                                    </p:anim>
                                    <p:anim calcmode="lin" valueType="num">
                                      <p:cBhvr additive="base">
                                        <p:cTn id="40" dur="500" fill="hold"/>
                                        <p:tgtEl>
                                          <p:spTgt spid="3789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5313"/>
                                        </p:tgtEl>
                                        <p:attrNameLst>
                                          <p:attrName>style.visibility</p:attrName>
                                        </p:attrNameLst>
                                      </p:cBhvr>
                                      <p:to>
                                        <p:strVal val="visible"/>
                                      </p:to>
                                    </p:set>
                                    <p:anim calcmode="lin" valueType="num">
                                      <p:cBhvr additive="base">
                                        <p:cTn id="45" dur="500" fill="hold"/>
                                        <p:tgtEl>
                                          <p:spTgt spid="55313"/>
                                        </p:tgtEl>
                                        <p:attrNameLst>
                                          <p:attrName>ppt_x</p:attrName>
                                        </p:attrNameLst>
                                      </p:cBhvr>
                                      <p:tavLst>
                                        <p:tav tm="0">
                                          <p:val>
                                            <p:strVal val="#ppt_x"/>
                                          </p:val>
                                        </p:tav>
                                        <p:tav tm="100000">
                                          <p:val>
                                            <p:strVal val="#ppt_x"/>
                                          </p:val>
                                        </p:tav>
                                      </p:tavLst>
                                    </p:anim>
                                    <p:anim calcmode="lin" valueType="num">
                                      <p:cBhvr additive="base">
                                        <p:cTn id="46" dur="500" fill="hold"/>
                                        <p:tgtEl>
                                          <p:spTgt spid="55313"/>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 presetClass="entr" presetSubtype="4" fill="hold" nodeType="afterEffect">
                                  <p:stCondLst>
                                    <p:cond delay="0"/>
                                  </p:stCondLst>
                                  <p:childTnLst>
                                    <p:set>
                                      <p:cBhvr>
                                        <p:cTn id="49" dur="1" fill="hold">
                                          <p:stCondLst>
                                            <p:cond delay="0"/>
                                          </p:stCondLst>
                                        </p:cTn>
                                        <p:tgtEl>
                                          <p:spTgt spid="55317"/>
                                        </p:tgtEl>
                                        <p:attrNameLst>
                                          <p:attrName>style.visibility</p:attrName>
                                        </p:attrNameLst>
                                      </p:cBhvr>
                                      <p:to>
                                        <p:strVal val="visible"/>
                                      </p:to>
                                    </p:set>
                                    <p:anim calcmode="lin" valueType="num">
                                      <p:cBhvr additive="base">
                                        <p:cTn id="50" dur="500" fill="hold"/>
                                        <p:tgtEl>
                                          <p:spTgt spid="55317"/>
                                        </p:tgtEl>
                                        <p:attrNameLst>
                                          <p:attrName>ppt_x</p:attrName>
                                        </p:attrNameLst>
                                      </p:cBhvr>
                                      <p:tavLst>
                                        <p:tav tm="0">
                                          <p:val>
                                            <p:strVal val="#ppt_x"/>
                                          </p:val>
                                        </p:tav>
                                        <p:tav tm="100000">
                                          <p:val>
                                            <p:strVal val="#ppt_x"/>
                                          </p:val>
                                        </p:tav>
                                      </p:tavLst>
                                    </p:anim>
                                    <p:anim calcmode="lin" valueType="num">
                                      <p:cBhvr additive="base">
                                        <p:cTn id="51" dur="500" fill="hold"/>
                                        <p:tgtEl>
                                          <p:spTgt spid="55317"/>
                                        </p:tgtEl>
                                        <p:attrNameLst>
                                          <p:attrName>ppt_y</p:attrName>
                                        </p:attrNameLst>
                                      </p:cBhvr>
                                      <p:tavLst>
                                        <p:tav tm="0">
                                          <p:val>
                                            <p:strVal val="1+#ppt_h/2"/>
                                          </p:val>
                                        </p:tav>
                                        <p:tav tm="100000">
                                          <p:val>
                                            <p:strVal val="#ppt_y"/>
                                          </p:val>
                                        </p:tav>
                                      </p:tavLst>
                                    </p:anim>
                                  </p:childTnLst>
                                </p:cTn>
                              </p:par>
                            </p:childTnLst>
                          </p:cTn>
                        </p:par>
                        <p:par>
                          <p:cTn id="52" fill="hold">
                            <p:stCondLst>
                              <p:cond delay="1000"/>
                            </p:stCondLst>
                            <p:childTnLst>
                              <p:par>
                                <p:cTn id="53" presetID="2" presetClass="entr" presetSubtype="4" fill="hold" nodeType="afterEffect">
                                  <p:stCondLst>
                                    <p:cond delay="0"/>
                                  </p:stCondLst>
                                  <p:childTnLst>
                                    <p:set>
                                      <p:cBhvr>
                                        <p:cTn id="54" dur="1" fill="hold">
                                          <p:stCondLst>
                                            <p:cond delay="0"/>
                                          </p:stCondLst>
                                        </p:cTn>
                                        <p:tgtEl>
                                          <p:spTgt spid="37900"/>
                                        </p:tgtEl>
                                        <p:attrNameLst>
                                          <p:attrName>style.visibility</p:attrName>
                                        </p:attrNameLst>
                                      </p:cBhvr>
                                      <p:to>
                                        <p:strVal val="visible"/>
                                      </p:to>
                                    </p:set>
                                    <p:anim calcmode="lin" valueType="num">
                                      <p:cBhvr additive="base">
                                        <p:cTn id="55" dur="500" fill="hold"/>
                                        <p:tgtEl>
                                          <p:spTgt spid="37900"/>
                                        </p:tgtEl>
                                        <p:attrNameLst>
                                          <p:attrName>ppt_x</p:attrName>
                                        </p:attrNameLst>
                                      </p:cBhvr>
                                      <p:tavLst>
                                        <p:tav tm="0">
                                          <p:val>
                                            <p:strVal val="#ppt_x"/>
                                          </p:val>
                                        </p:tav>
                                        <p:tav tm="100000">
                                          <p:val>
                                            <p:strVal val="#ppt_x"/>
                                          </p:val>
                                        </p:tav>
                                      </p:tavLst>
                                    </p:anim>
                                    <p:anim calcmode="lin" valueType="num">
                                      <p:cBhvr additive="base">
                                        <p:cTn id="56" dur="500" fill="hold"/>
                                        <p:tgtEl>
                                          <p:spTgt spid="379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2" grpId="0" animBg="1"/>
      <p:bldP spid="553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图片 21"/>
          <p:cNvPicPr>
            <a:picLocks noChangeAspect="1"/>
          </p:cNvPicPr>
          <p:nvPr/>
        </p:nvPicPr>
        <p:blipFill>
          <a:blip r:embed="rId4"/>
          <a:srcRect b="49406"/>
          <a:stretch>
            <a:fillRect/>
          </a:stretch>
        </p:blipFill>
        <p:spPr>
          <a:xfrm>
            <a:off x="0" y="-9525"/>
            <a:ext cx="781050" cy="596900"/>
          </a:xfrm>
          <a:prstGeom prst="rect">
            <a:avLst/>
          </a:prstGeom>
          <a:noFill/>
          <a:ln w="9525">
            <a:noFill/>
          </a:ln>
        </p:spPr>
      </p:pic>
      <p:pic>
        <p:nvPicPr>
          <p:cNvPr id="40963" name="Graphic 4" descr="Lightbulb"/>
          <p:cNvPicPr>
            <a:picLocks noChangeAspect="1"/>
          </p:cNvPicPr>
          <p:nvPr/>
        </p:nvPicPr>
        <p:blipFill>
          <a:blip r:embed="rId5"/>
          <a:stretch>
            <a:fillRect/>
          </a:stretch>
        </p:blipFill>
        <p:spPr>
          <a:xfrm>
            <a:off x="1828800" y="1371600"/>
            <a:ext cx="914400" cy="914400"/>
          </a:xfrm>
          <a:prstGeom prst="rect">
            <a:avLst/>
          </a:prstGeom>
          <a:noFill/>
          <a:ln w="9525">
            <a:noFill/>
          </a:ln>
        </p:spPr>
      </p:pic>
      <p:sp>
        <p:nvSpPr>
          <p:cNvPr id="40964" name="Rectangle 5"/>
          <p:cNvSpPr/>
          <p:nvPr/>
        </p:nvSpPr>
        <p:spPr>
          <a:xfrm>
            <a:off x="2819400" y="1279525"/>
            <a:ext cx="9021763" cy="3538538"/>
          </a:xfrm>
          <a:prstGeom prst="rect">
            <a:avLst/>
          </a:prstGeom>
          <a:noFill/>
          <a:ln w="9525">
            <a:noFill/>
          </a:ln>
        </p:spPr>
        <p:txBody>
          <a:bodyPr>
            <a:spAutoFit/>
          </a:bodyPr>
          <a:lstStyle/>
          <a:p>
            <a:pPr algn="just">
              <a:lnSpc>
                <a:spcPct val="200000"/>
              </a:lnSpc>
              <a:spcBef>
                <a:spcPct val="50000"/>
              </a:spcBef>
            </a:pPr>
            <a:r>
              <a:rPr lang="en-US" altLang="vi-VN" sz="2800" i="1" dirty="0">
                <a:latin typeface="Times New Roman" panose="02020603050405020304" pitchFamily="18" charset="0"/>
                <a:ea typeface="SimHei" pitchFamily="49" charset="-122"/>
              </a:rPr>
              <a:t>Cần ăn uống đủ chất, tăng c</a:t>
            </a:r>
            <a:r>
              <a:rPr lang="vi-VN" altLang="vi-VN" sz="2800" i="1" dirty="0">
                <a:latin typeface="Times New Roman" panose="02020603050405020304" pitchFamily="18" charset="0"/>
                <a:ea typeface="SimHei" pitchFamily="49" charset="-122"/>
              </a:rPr>
              <a:t>ư</a:t>
            </a:r>
            <a:r>
              <a:rPr lang="en-US" altLang="vi-VN" sz="2800" i="1" dirty="0">
                <a:latin typeface="Times New Roman" panose="02020603050405020304" pitchFamily="18" charset="0"/>
                <a:ea typeface="SimHei" pitchFamily="49" charset="-122"/>
              </a:rPr>
              <a:t>ờng luyện tập thể dục thể thao, vui ch</a:t>
            </a:r>
            <a:r>
              <a:rPr lang="vi-VN" altLang="vi-VN" sz="2800" i="1" dirty="0">
                <a:latin typeface="Times New Roman" panose="02020603050405020304" pitchFamily="18" charset="0"/>
                <a:ea typeface="SimHei" pitchFamily="49" charset="-122"/>
              </a:rPr>
              <a:t>ơ</a:t>
            </a:r>
            <a:r>
              <a:rPr lang="en-US" altLang="vi-VN" sz="2800" i="1" dirty="0">
                <a:latin typeface="Times New Roman" panose="02020603050405020304" pitchFamily="18" charset="0"/>
                <a:ea typeface="SimHei" pitchFamily="49" charset="-122"/>
              </a:rPr>
              <a:t>i giải trí lành mạnh: tuyệt đối không sử dụng các chất gây nghiện nh</a:t>
            </a:r>
            <a:r>
              <a:rPr lang="vi-VN" altLang="vi-VN" sz="2800" i="1" dirty="0">
                <a:latin typeface="Times New Roman" panose="02020603050405020304" pitchFamily="18" charset="0"/>
                <a:ea typeface="SimHei" pitchFamily="49" charset="-122"/>
              </a:rPr>
              <a:t>ư</a:t>
            </a:r>
            <a:r>
              <a:rPr lang="en-US" altLang="vi-VN" sz="2800" i="1" dirty="0">
                <a:latin typeface="Times New Roman" panose="02020603050405020304" pitchFamily="18" charset="0"/>
                <a:ea typeface="SimHei" pitchFamily="49" charset="-122"/>
              </a:rPr>
              <a:t> thuốc lá, r</a:t>
            </a:r>
            <a:r>
              <a:rPr lang="vi-VN" altLang="vi-VN" sz="2800" i="1" dirty="0">
                <a:latin typeface="Times New Roman" panose="02020603050405020304" pitchFamily="18" charset="0"/>
                <a:ea typeface="SimHei" pitchFamily="49" charset="-122"/>
              </a:rPr>
              <a:t>ư</a:t>
            </a:r>
            <a:r>
              <a:rPr lang="en-US" altLang="vi-VN" sz="2800" i="1" dirty="0">
                <a:latin typeface="Times New Roman" panose="02020603050405020304" pitchFamily="18" charset="0"/>
                <a:ea typeface="SimHei" pitchFamily="49" charset="-122"/>
              </a:rPr>
              <a:t>ợu, bia, ma túy…..; không xem phim ảnh hoặc sách báo không lành mạnh</a:t>
            </a:r>
          </a:p>
        </p:txBody>
      </p:sp>
      <p:pic>
        <p:nvPicPr>
          <p:cNvPr id="40965" name="图片 3"/>
          <p:cNvPicPr>
            <a:picLocks noChangeAspect="1"/>
          </p:cNvPicPr>
          <p:nvPr/>
        </p:nvPicPr>
        <p:blipFill>
          <a:blip r:embed="rId6"/>
          <a:stretch>
            <a:fillRect/>
          </a:stretch>
        </p:blipFill>
        <p:spPr>
          <a:xfrm>
            <a:off x="-144462" y="3048000"/>
            <a:ext cx="3251200" cy="3382963"/>
          </a:xfrm>
          <a:prstGeom prst="rect">
            <a:avLst/>
          </a:prstGeom>
          <a:noFill/>
          <a:ln w="9525">
            <a:noFill/>
          </a:ln>
        </p:spPr>
      </p:pic>
    </p:spTree>
  </p:cSld>
  <p:clrMapOvr>
    <a:masterClrMapping/>
  </p:clrMapOvr>
  <p:transition spd="slow">
    <p:blinds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iagram&#10;&#10;Description automatically generated"/>
          <p:cNvPicPr>
            <a:picLocks noChangeAspect="1"/>
          </p:cNvPicPr>
          <p:nvPr/>
        </p:nvPicPr>
        <p:blipFill>
          <a:blip r:embed="rId2"/>
          <a:stretch>
            <a:fillRect/>
          </a:stretch>
        </p:blipFill>
        <p:spPr>
          <a:xfrm>
            <a:off x="0" y="15875"/>
            <a:ext cx="12218988" cy="6842125"/>
          </a:xfrm>
          <a:prstGeom prst="rect">
            <a:avLst/>
          </a:prstGeom>
          <a:noFill/>
          <a:ln w="9525">
            <a:noFill/>
          </a:ln>
        </p:spPr>
      </p:pic>
      <p:sp>
        <p:nvSpPr>
          <p:cNvPr id="30723" name="TextBox 3"/>
          <p:cNvSpPr txBox="1"/>
          <p:nvPr/>
        </p:nvSpPr>
        <p:spPr>
          <a:xfrm>
            <a:off x="1200150" y="2276475"/>
            <a:ext cx="9359900" cy="1570038"/>
          </a:xfrm>
          <a:prstGeom prst="rect">
            <a:avLst/>
          </a:prstGeom>
          <a:noFill/>
          <a:ln w="9525">
            <a:noFill/>
          </a:ln>
        </p:spPr>
        <p:txBody>
          <a:bodyPr>
            <a:spAutoFit/>
          </a:bodyPr>
          <a:lstStyle/>
          <a:p>
            <a:pPr algn="ctr">
              <a:buNone/>
            </a:pPr>
            <a:r>
              <a:rPr lang="en-US" altLang="en-US" sz="9600" b="1" dirty="0">
                <a:solidFill>
                  <a:srgbClr val="C00000"/>
                </a:solidFill>
                <a:latin typeface="Times New Roman" panose="02020603050405020304" pitchFamily="18" charset="0"/>
                <a:ea typeface="HP001 5Ha" panose="020B0603050302020204" charset="-122"/>
              </a:rPr>
              <a:t>Thực hành</a:t>
            </a:r>
          </a:p>
        </p:txBody>
      </p:sp>
    </p:spTree>
    <p:extLst>
      <p:ext uri="{BB962C8B-B14F-4D97-AF65-F5344CB8AC3E}">
        <p14:creationId xmlns:p14="http://schemas.microsoft.com/office/powerpoint/2010/main" val="224379942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755158" y="762070"/>
            <a:ext cx="67874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3200" b="1" dirty="0">
                <a:latin typeface="Times New Roman" pitchFamily="18" charset="0"/>
                <a:cs typeface="Times New Roman" pitchFamily="18" charset="0"/>
              </a:rPr>
              <a:t>Hãy chọn chữ cái trước các câu đúng:</a:t>
            </a:r>
          </a:p>
        </p:txBody>
      </p:sp>
      <p:sp>
        <p:nvSpPr>
          <p:cNvPr id="4" name="Rectangle 3"/>
          <p:cNvSpPr>
            <a:spLocks noChangeArrowheads="1"/>
          </p:cNvSpPr>
          <p:nvPr/>
        </p:nvSpPr>
        <p:spPr bwMode="auto">
          <a:xfrm>
            <a:off x="1041401" y="1830389"/>
            <a:ext cx="55915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lvl="1" eaLnBrk="1" hangingPunct="1">
              <a:buFont typeface="Arial" charset="0"/>
              <a:buNone/>
            </a:pPr>
            <a:r>
              <a:rPr lang="en-US" altLang="en-US" sz="3200" b="1" dirty="0">
                <a:latin typeface="Times New Roman" pitchFamily="18" charset="0"/>
                <a:cs typeface="Times New Roman" pitchFamily="18" charset="0"/>
              </a:rPr>
              <a:t>1. Cần rửa bộ phận sinh dục</a:t>
            </a:r>
            <a:r>
              <a:rPr lang="en-US" altLang="en-US" sz="2000" b="1" dirty="0">
                <a:latin typeface="Times New Roman" pitchFamily="18" charset="0"/>
                <a:cs typeface="Times New Roman" pitchFamily="18" charset="0"/>
              </a:rPr>
              <a:t>:</a:t>
            </a:r>
          </a:p>
        </p:txBody>
      </p:sp>
      <p:sp>
        <p:nvSpPr>
          <p:cNvPr id="5" name="Rectangle 4"/>
          <p:cNvSpPr>
            <a:spLocks noChangeArrowheads="1"/>
          </p:cNvSpPr>
          <p:nvPr/>
        </p:nvSpPr>
        <p:spPr bwMode="auto">
          <a:xfrm>
            <a:off x="1707060" y="2698750"/>
            <a:ext cx="7423149"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85800" lvl="2" eaLnBrk="1" hangingPunct="1">
              <a:buFont typeface="Arial" charset="0"/>
              <a:buNone/>
            </a:pPr>
            <a:r>
              <a:rPr lang="en-US" altLang="en-US" sz="3200" dirty="0">
                <a:solidFill>
                  <a:srgbClr val="0000FF"/>
                </a:solidFill>
                <a:latin typeface="Times New Roman" pitchFamily="18" charset="0"/>
                <a:cs typeface="Times New Roman" pitchFamily="18" charset="0"/>
              </a:rPr>
              <a:t>a. </a:t>
            </a:r>
            <a:r>
              <a:rPr lang="en-US" altLang="en-US" sz="3200" b="1" dirty="0">
                <a:solidFill>
                  <a:srgbClr val="0000FF"/>
                </a:solidFill>
                <a:latin typeface="Times New Roman" pitchFamily="18" charset="0"/>
                <a:cs typeface="Times New Roman" pitchFamily="18" charset="0"/>
              </a:rPr>
              <a:t>Hai ngày một lần</a:t>
            </a:r>
          </a:p>
          <a:p>
            <a:pPr marL="685800" lvl="2" eaLnBrk="1" hangingPunct="1">
              <a:buFont typeface="Arial" charset="0"/>
              <a:buNone/>
            </a:pPr>
            <a:endParaRPr lang="en-US" altLang="en-US" sz="3200" b="1" dirty="0">
              <a:latin typeface="Times New Roman" pitchFamily="18" charset="0"/>
              <a:cs typeface="Times New Roman" pitchFamily="18" charset="0"/>
            </a:endParaRPr>
          </a:p>
          <a:p>
            <a:pPr marL="685800" lvl="2" eaLnBrk="1" hangingPunct="1">
              <a:buFont typeface="Arial" charset="0"/>
              <a:buNone/>
            </a:pPr>
            <a:r>
              <a:rPr lang="en-US" altLang="en-US" sz="3200" b="1" dirty="0">
                <a:solidFill>
                  <a:srgbClr val="0000FF"/>
                </a:solidFill>
                <a:latin typeface="Times New Roman" pitchFamily="18" charset="0"/>
                <a:cs typeface="Times New Roman" pitchFamily="18" charset="0"/>
              </a:rPr>
              <a:t>b. Hằng ngày</a:t>
            </a:r>
          </a:p>
          <a:p>
            <a:pPr marL="685800" lvl="2" eaLnBrk="1" hangingPunct="1">
              <a:buFont typeface="Arial" charset="0"/>
              <a:buNone/>
            </a:pPr>
            <a:endParaRPr lang="en-US" altLang="en-US" sz="3200" b="1" dirty="0">
              <a:latin typeface="Times New Roman" pitchFamily="18" charset="0"/>
              <a:cs typeface="Times New Roman" pitchFamily="18" charset="0"/>
            </a:endParaRPr>
          </a:p>
          <a:p>
            <a:pPr marL="685800" lvl="2" eaLnBrk="1" hangingPunct="1">
              <a:buFont typeface="Arial" charset="0"/>
              <a:buNone/>
            </a:pPr>
            <a:endParaRPr lang="en-US" altLang="en-US" sz="3200" b="1" dirty="0">
              <a:latin typeface="Times New Roman" pitchFamily="18" charset="0"/>
              <a:cs typeface="Times New Roman" pitchFamily="18" charset="0"/>
            </a:endParaRPr>
          </a:p>
        </p:txBody>
      </p:sp>
      <p:sp>
        <p:nvSpPr>
          <p:cNvPr id="9" name="Oval 8"/>
          <p:cNvSpPr/>
          <p:nvPr/>
        </p:nvSpPr>
        <p:spPr>
          <a:xfrm>
            <a:off x="2286196" y="3747294"/>
            <a:ext cx="6096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latin typeface="Times New Roman" panose="02020603050405020304" pitchFamily="18" charset="0"/>
                <a:cs typeface="Times New Roman" panose="02020603050405020304" pitchFamily="18" charset="0"/>
              </a:rPr>
              <a:t>b</a:t>
            </a:r>
            <a:endParaRPr lang="vi-VN"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435121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circle(in)">
                                      <p:cBhvr>
                                        <p:cTn id="13" dur="2000"/>
                                        <p:tgtEl>
                                          <p:spTgt spid="4">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1000"/>
                                        <p:tgtEl>
                                          <p:spTgt spid="5">
                                            <p:txEl>
                                              <p:pRg st="0" end="0"/>
                                            </p:txEl>
                                          </p:spTgt>
                                        </p:tgtEl>
                                      </p:cBhvr>
                                    </p:animEffect>
                                    <p:anim calcmode="lin" valueType="num">
                                      <p:cBhvr>
                                        <p:cTn id="2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barn(inVertical)">
                                      <p:cBhvr>
                                        <p:cTn id="30" dur="500"/>
                                        <p:tgtEl>
                                          <p:spTgt spid="5">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1000"/>
                                        <p:tgtEl>
                                          <p:spTgt spid="9">
                                            <p:txEl>
                                              <p:pRg st="0" end="0"/>
                                            </p:txEl>
                                          </p:spTgt>
                                        </p:tgtEl>
                                      </p:cBhvr>
                                    </p:animEffect>
                                    <p:anim calcmode="lin" valueType="num">
                                      <p:cBhvr>
                                        <p:cTn id="4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11200" y="304801"/>
            <a:ext cx="10566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1" eaLnBrk="1" hangingPunct="1">
              <a:buFont typeface="Arial" charset="0"/>
              <a:buNone/>
            </a:pPr>
            <a:r>
              <a:rPr lang="en-US" altLang="en-US" sz="4000" b="1" dirty="0">
                <a:latin typeface="Times New Roman" pitchFamily="18" charset="0"/>
                <a:cs typeface="Times New Roman" pitchFamily="18" charset="0"/>
              </a:rPr>
              <a:t>2. Khi hành kinh cần thay băng vệ sinh:</a:t>
            </a:r>
          </a:p>
        </p:txBody>
      </p:sp>
      <p:sp>
        <p:nvSpPr>
          <p:cNvPr id="3" name="Rectangle 2"/>
          <p:cNvSpPr>
            <a:spLocks noChangeArrowheads="1"/>
          </p:cNvSpPr>
          <p:nvPr/>
        </p:nvSpPr>
        <p:spPr bwMode="auto">
          <a:xfrm>
            <a:off x="1524001" y="1981201"/>
            <a:ext cx="63535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685800" lvl="2" eaLnBrk="1" hangingPunct="1">
              <a:buFont typeface="Arial" charset="0"/>
              <a:buNone/>
            </a:pPr>
            <a:r>
              <a:rPr lang="en-US" altLang="en-US" sz="4000" b="1" dirty="0">
                <a:solidFill>
                  <a:srgbClr val="0000FF"/>
                </a:solidFill>
                <a:latin typeface="Times New Roman" pitchFamily="18" charset="0"/>
                <a:cs typeface="Times New Roman" pitchFamily="18" charset="0"/>
              </a:rPr>
              <a:t>a. Ít nhất 4 lần một ngày.</a:t>
            </a:r>
          </a:p>
        </p:txBody>
      </p:sp>
      <p:sp>
        <p:nvSpPr>
          <p:cNvPr id="4" name="Rectangle 3"/>
          <p:cNvSpPr>
            <a:spLocks noChangeArrowheads="1"/>
          </p:cNvSpPr>
          <p:nvPr/>
        </p:nvSpPr>
        <p:spPr bwMode="auto">
          <a:xfrm>
            <a:off x="1524001" y="3041650"/>
            <a:ext cx="639790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685800" lvl="2" eaLnBrk="1" hangingPunct="1">
              <a:buFont typeface="Arial" charset="0"/>
              <a:buNone/>
            </a:pPr>
            <a:r>
              <a:rPr lang="en-US" altLang="en-US" sz="4000" b="1" dirty="0">
                <a:solidFill>
                  <a:srgbClr val="0000FF"/>
                </a:solidFill>
                <a:latin typeface="Times New Roman" pitchFamily="18" charset="0"/>
                <a:cs typeface="Times New Roman" pitchFamily="18" charset="0"/>
              </a:rPr>
              <a:t>b. Ít nhất 3 lần một ng</a:t>
            </a:r>
            <a:r>
              <a:rPr lang="en-US" altLang="en-US" sz="4400" b="1" dirty="0">
                <a:solidFill>
                  <a:srgbClr val="0000FF"/>
                </a:solidFill>
                <a:latin typeface="Times New Roman" pitchFamily="18" charset="0"/>
                <a:cs typeface="Times New Roman" pitchFamily="18" charset="0"/>
              </a:rPr>
              <a:t>ày</a:t>
            </a:r>
            <a:r>
              <a:rPr lang="en-US" altLang="en-US" sz="2000" dirty="0">
                <a:solidFill>
                  <a:srgbClr val="0000FF"/>
                </a:solidFill>
                <a:latin typeface="Times New Roman" pitchFamily="18" charset="0"/>
                <a:cs typeface="Times New Roman" pitchFamily="18" charset="0"/>
              </a:rPr>
              <a:t>.</a:t>
            </a:r>
          </a:p>
        </p:txBody>
      </p:sp>
      <p:sp>
        <p:nvSpPr>
          <p:cNvPr id="5" name="Rectangle 4"/>
          <p:cNvSpPr>
            <a:spLocks noChangeArrowheads="1"/>
          </p:cNvSpPr>
          <p:nvPr/>
        </p:nvSpPr>
        <p:spPr bwMode="auto">
          <a:xfrm>
            <a:off x="1547285" y="4343401"/>
            <a:ext cx="62889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685800" lvl="2" eaLnBrk="1" hangingPunct="1">
              <a:buFont typeface="Arial" charset="0"/>
              <a:buNone/>
            </a:pPr>
            <a:r>
              <a:rPr lang="en-US" altLang="en-US" sz="4000" b="1" dirty="0">
                <a:solidFill>
                  <a:srgbClr val="0000FF"/>
                </a:solidFill>
                <a:latin typeface="Times New Roman" pitchFamily="18" charset="0"/>
                <a:cs typeface="Times New Roman" pitchFamily="18" charset="0"/>
              </a:rPr>
              <a:t>c. Ít nhất 2 lần một ngày</a:t>
            </a:r>
            <a:r>
              <a:rPr lang="en-US" altLang="en-US" sz="2000" dirty="0">
                <a:solidFill>
                  <a:srgbClr val="0000FF"/>
                </a:solidFill>
                <a:latin typeface="Times New Roman" pitchFamily="18" charset="0"/>
                <a:cs typeface="Times New Roman" pitchFamily="18" charset="0"/>
              </a:rPr>
              <a:t>.</a:t>
            </a:r>
          </a:p>
        </p:txBody>
      </p:sp>
      <p:sp>
        <p:nvSpPr>
          <p:cNvPr id="7" name="Oval 6"/>
          <p:cNvSpPr/>
          <p:nvPr/>
        </p:nvSpPr>
        <p:spPr>
          <a:xfrm>
            <a:off x="2133692" y="2084389"/>
            <a:ext cx="609600" cy="554037"/>
          </a:xfrm>
          <a:prstGeom prst="ellipse">
            <a:avLst/>
          </a:prstGeom>
          <a:solidFill>
            <a:srgbClr val="FF0000"/>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4000" b="1" dirty="0">
                <a:solidFill>
                  <a:schemeClr val="tx1">
                    <a:lumMod val="95000"/>
                    <a:lumOff val="5000"/>
                  </a:schemeClr>
                </a:solidFill>
                <a:latin typeface="Times New Roman" panose="02020603050405020304" pitchFamily="18" charset="0"/>
                <a:cs typeface="Times New Roman" panose="02020603050405020304" pitchFamily="18" charset="0"/>
              </a:rPr>
              <a:t>a</a:t>
            </a:r>
            <a:endParaRPr lang="vi-VN" sz="4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871536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arn(inVertical)">
                                      <p:cBhvr>
                                        <p:cTn id="18" dur="500"/>
                                        <p:tgtEl>
                                          <p:spTgt spid="4">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barn(inVertical)">
                                      <p:cBhvr>
                                        <p:cTn id="23" dur="500"/>
                                        <p:tgtEl>
                                          <p:spTgt spid="5">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625601" y="2667001"/>
            <a:ext cx="69604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685800" lvl="2" eaLnBrk="1" hangingPunct="1">
              <a:buFont typeface="Arial" charset="0"/>
              <a:buNone/>
            </a:pPr>
            <a:r>
              <a:rPr lang="en-US" altLang="en-US" sz="3600" b="1" dirty="0">
                <a:solidFill>
                  <a:srgbClr val="0000FF"/>
                </a:solidFill>
                <a:latin typeface="Times New Roman" pitchFamily="18" charset="0"/>
                <a:cs typeface="Times New Roman" pitchFamily="18" charset="0"/>
              </a:rPr>
              <a:t>b. Thay ít nhất 3 lần một ngày.</a:t>
            </a:r>
          </a:p>
        </p:txBody>
      </p:sp>
      <p:sp>
        <p:nvSpPr>
          <p:cNvPr id="3" name="Rectangle 2"/>
          <p:cNvSpPr>
            <a:spLocks noChangeArrowheads="1"/>
          </p:cNvSpPr>
          <p:nvPr/>
        </p:nvSpPr>
        <p:spPr bwMode="auto">
          <a:xfrm>
            <a:off x="711201" y="381000"/>
            <a:ext cx="727955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1" eaLnBrk="1" hangingPunct="1">
              <a:buFont typeface="Arial" charset="0"/>
              <a:buNone/>
            </a:pPr>
            <a:r>
              <a:rPr lang="en-US" altLang="en-US" sz="4400" b="1">
                <a:latin typeface="Times New Roman" pitchFamily="18" charset="0"/>
                <a:cs typeface="Times New Roman" pitchFamily="18" charset="0"/>
              </a:rPr>
              <a:t>3. Dùng quần lót cần chú ý:</a:t>
            </a:r>
          </a:p>
        </p:txBody>
      </p:sp>
      <p:sp>
        <p:nvSpPr>
          <p:cNvPr id="4" name="Rectangle 3"/>
          <p:cNvSpPr>
            <a:spLocks noChangeArrowheads="1"/>
          </p:cNvSpPr>
          <p:nvPr/>
        </p:nvSpPr>
        <p:spPr bwMode="auto">
          <a:xfrm>
            <a:off x="1422400" y="1513035"/>
            <a:ext cx="60708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2" eaLnBrk="1" hangingPunct="1">
              <a:buFont typeface="Arial" charset="0"/>
              <a:buNone/>
            </a:pPr>
            <a:r>
              <a:rPr lang="en-US" altLang="en-US" sz="3600" b="1" dirty="0">
                <a:solidFill>
                  <a:srgbClr val="0000FF"/>
                </a:solidFill>
                <a:latin typeface="Times New Roman" pitchFamily="18" charset="0"/>
                <a:cs typeface="Times New Roman" pitchFamily="18" charset="0"/>
              </a:rPr>
              <a:t>a. Hai ngày thay một lần.</a:t>
            </a:r>
          </a:p>
        </p:txBody>
      </p:sp>
      <p:sp>
        <p:nvSpPr>
          <p:cNvPr id="5" name="Rectangle 4"/>
          <p:cNvSpPr>
            <a:spLocks noChangeArrowheads="1"/>
          </p:cNvSpPr>
          <p:nvPr/>
        </p:nvSpPr>
        <p:spPr bwMode="auto">
          <a:xfrm>
            <a:off x="1422400" y="3998913"/>
            <a:ext cx="9855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2" eaLnBrk="1" hangingPunct="1">
              <a:buFont typeface="Arial" charset="0"/>
              <a:buNone/>
            </a:pPr>
            <a:r>
              <a:rPr lang="en-US" altLang="en-US" sz="3600" b="1" dirty="0">
                <a:solidFill>
                  <a:srgbClr val="0000FF"/>
                </a:solidFill>
                <a:latin typeface="Times New Roman" pitchFamily="18" charset="0"/>
                <a:cs typeface="Times New Roman" pitchFamily="18" charset="0"/>
              </a:rPr>
              <a:t>c. Giặt và phơi trong bóng râm.</a:t>
            </a:r>
          </a:p>
        </p:txBody>
      </p:sp>
      <p:sp>
        <p:nvSpPr>
          <p:cNvPr id="6" name="Rectangle 5"/>
          <p:cNvSpPr>
            <a:spLocks noChangeArrowheads="1"/>
          </p:cNvSpPr>
          <p:nvPr/>
        </p:nvSpPr>
        <p:spPr bwMode="auto">
          <a:xfrm>
            <a:off x="1295526" y="5301456"/>
            <a:ext cx="9848849"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2" eaLnBrk="1" hangingPunct="1">
              <a:buFont typeface="Arial" charset="0"/>
              <a:buNone/>
            </a:pPr>
            <a:r>
              <a:rPr lang="en-US" altLang="en-US" sz="3600" b="1" dirty="0">
                <a:solidFill>
                  <a:srgbClr val="0000FF"/>
                </a:solidFill>
                <a:latin typeface="Times New Roman" pitchFamily="18" charset="0"/>
                <a:cs typeface="Times New Roman" pitchFamily="18" charset="0"/>
              </a:rPr>
              <a:t>d. Giặt và phơi ngoài nắng.</a:t>
            </a:r>
          </a:p>
        </p:txBody>
      </p:sp>
      <p:sp>
        <p:nvSpPr>
          <p:cNvPr id="11" name="Oval 10"/>
          <p:cNvSpPr/>
          <p:nvPr/>
        </p:nvSpPr>
        <p:spPr>
          <a:xfrm>
            <a:off x="2133704" y="5410994"/>
            <a:ext cx="711200" cy="5365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latin typeface="Times New Roman" panose="02020603050405020304" pitchFamily="18" charset="0"/>
                <a:cs typeface="Times New Roman" panose="02020603050405020304" pitchFamily="18" charset="0"/>
              </a:rPr>
              <a:t>d</a:t>
            </a:r>
            <a:endParaRPr lang="vi-VN"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876690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barn(inVertical)">
                                      <p:cBhvr>
                                        <p:cTn id="19" dur="500"/>
                                        <p:tgtEl>
                                          <p:spTgt spid="2">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6" presetClass="entr" presetSubtype="0"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down)">
                                      <p:cBhvr>
                                        <p:cTn id="30" dur="580">
                                          <p:stCondLst>
                                            <p:cond delay="0"/>
                                          </p:stCondLst>
                                        </p:cTn>
                                        <p:tgtEl>
                                          <p:spTgt spid="6">
                                            <p:txEl>
                                              <p:pRg st="0" end="0"/>
                                            </p:txEl>
                                          </p:spTgt>
                                        </p:tgtEl>
                                      </p:cBhvr>
                                    </p:animEffect>
                                    <p:anim calcmode="lin" valueType="num">
                                      <p:cBhvr>
                                        <p:cTn id="31"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xEl>
                                              <p:pRg st="0" end="0"/>
                                            </p:txEl>
                                          </p:spTgt>
                                        </p:tgtEl>
                                      </p:cBhvr>
                                      <p:to x="100000" y="60000"/>
                                    </p:animScale>
                                    <p:animScale>
                                      <p:cBhvr>
                                        <p:cTn id="37" dur="166" decel="50000">
                                          <p:stCondLst>
                                            <p:cond delay="676"/>
                                          </p:stCondLst>
                                        </p:cTn>
                                        <p:tgtEl>
                                          <p:spTgt spid="6">
                                            <p:txEl>
                                              <p:pRg st="0" end="0"/>
                                            </p:txEl>
                                          </p:spTgt>
                                        </p:tgtEl>
                                      </p:cBhvr>
                                      <p:to x="100000" y="100000"/>
                                    </p:animScale>
                                    <p:animScale>
                                      <p:cBhvr>
                                        <p:cTn id="38" dur="26">
                                          <p:stCondLst>
                                            <p:cond delay="1312"/>
                                          </p:stCondLst>
                                        </p:cTn>
                                        <p:tgtEl>
                                          <p:spTgt spid="6">
                                            <p:txEl>
                                              <p:pRg st="0" end="0"/>
                                            </p:txEl>
                                          </p:spTgt>
                                        </p:tgtEl>
                                      </p:cBhvr>
                                      <p:to x="100000" y="80000"/>
                                    </p:animScale>
                                    <p:animScale>
                                      <p:cBhvr>
                                        <p:cTn id="39" dur="166" decel="50000">
                                          <p:stCondLst>
                                            <p:cond delay="1338"/>
                                          </p:stCondLst>
                                        </p:cTn>
                                        <p:tgtEl>
                                          <p:spTgt spid="6">
                                            <p:txEl>
                                              <p:pRg st="0" end="0"/>
                                            </p:txEl>
                                          </p:spTgt>
                                        </p:tgtEl>
                                      </p:cBhvr>
                                      <p:to x="100000" y="100000"/>
                                    </p:animScale>
                                    <p:animScale>
                                      <p:cBhvr>
                                        <p:cTn id="40" dur="26">
                                          <p:stCondLst>
                                            <p:cond delay="1642"/>
                                          </p:stCondLst>
                                        </p:cTn>
                                        <p:tgtEl>
                                          <p:spTgt spid="6">
                                            <p:txEl>
                                              <p:pRg st="0" end="0"/>
                                            </p:txEl>
                                          </p:spTgt>
                                        </p:tgtEl>
                                      </p:cBhvr>
                                      <p:to x="100000" y="90000"/>
                                    </p:animScale>
                                    <p:animScale>
                                      <p:cBhvr>
                                        <p:cTn id="41" dur="166" decel="50000">
                                          <p:stCondLst>
                                            <p:cond delay="1668"/>
                                          </p:stCondLst>
                                        </p:cTn>
                                        <p:tgtEl>
                                          <p:spTgt spid="6">
                                            <p:txEl>
                                              <p:pRg st="0" end="0"/>
                                            </p:txEl>
                                          </p:spTgt>
                                        </p:tgtEl>
                                      </p:cBhvr>
                                      <p:to x="100000" y="100000"/>
                                    </p:animScale>
                                    <p:animScale>
                                      <p:cBhvr>
                                        <p:cTn id="42" dur="26">
                                          <p:stCondLst>
                                            <p:cond delay="1808"/>
                                          </p:stCondLst>
                                        </p:cTn>
                                        <p:tgtEl>
                                          <p:spTgt spid="6">
                                            <p:txEl>
                                              <p:pRg st="0" end="0"/>
                                            </p:txEl>
                                          </p:spTgt>
                                        </p:tgtEl>
                                      </p:cBhvr>
                                      <p:to x="100000" y="95000"/>
                                    </p:animScale>
                                    <p:animScale>
                                      <p:cBhvr>
                                        <p:cTn id="43" dur="166" decel="50000">
                                          <p:stCondLst>
                                            <p:cond delay="1834"/>
                                          </p:stCondLst>
                                        </p:cTn>
                                        <p:tgtEl>
                                          <p:spTgt spid="6">
                                            <p:txEl>
                                              <p:pRg st="0" end="0"/>
                                            </p:txEl>
                                          </p:spTgt>
                                        </p:tgtEl>
                                      </p:cBhvr>
                                      <p:to x="100000" y="100000"/>
                                    </p:animScale>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1">
                                            <p:txEl>
                                              <p:pRg st="0" end="0"/>
                                            </p:txEl>
                                          </p:spTgt>
                                        </p:tgtEl>
                                        <p:attrNameLst>
                                          <p:attrName>style.visibility</p:attrName>
                                        </p:attrNameLst>
                                      </p:cBhvr>
                                      <p:to>
                                        <p:strVal val="visible"/>
                                      </p:to>
                                    </p:set>
                                    <p:anim calcmode="lin" valueType="num">
                                      <p:cBhvr additive="base">
                                        <p:cTn id="5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838338" y="1073496"/>
            <a:ext cx="1094725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eaLnBrk="1" hangingPunct="1">
              <a:lnSpc>
                <a:spcPct val="150000"/>
              </a:lnSpc>
              <a:buFont typeface="Arial" charset="0"/>
              <a:buNone/>
            </a:pPr>
            <a:r>
              <a:rPr lang="en-US" altLang="en-US" sz="2800" b="1" dirty="0">
                <a:latin typeface="Times New Roman" pitchFamily="18" charset="0"/>
                <a:cs typeface="Times New Roman" pitchFamily="18" charset="0"/>
              </a:rPr>
              <a:t>3. Khi đến tuổi dậy thì có điều thắc mắc cần giải đáp hoặc cần sự giúp đỡ em sẽ làm gì?</a:t>
            </a:r>
          </a:p>
        </p:txBody>
      </p:sp>
    </p:spTree>
    <p:extLst>
      <p:ext uri="{BB962C8B-B14F-4D97-AF65-F5344CB8AC3E}">
        <p14:creationId xmlns:p14="http://schemas.microsoft.com/office/powerpoint/2010/main" val="278944281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4114800" y="838200"/>
            <a:ext cx="3251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vi-VN" sz="4400" b="1">
                <a:solidFill>
                  <a:srgbClr val="FF0000"/>
                </a:solidFill>
              </a:rPr>
              <a:t>VẬN DỤNG</a:t>
            </a:r>
          </a:p>
        </p:txBody>
      </p:sp>
      <p:sp>
        <p:nvSpPr>
          <p:cNvPr id="5" name="TextBox 4"/>
          <p:cNvSpPr txBox="1">
            <a:spLocks noChangeArrowheads="1"/>
          </p:cNvSpPr>
          <p:nvPr/>
        </p:nvSpPr>
        <p:spPr bwMode="auto">
          <a:xfrm>
            <a:off x="2438400" y="2133600"/>
            <a:ext cx="8229600" cy="1953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a:lnSpc>
                <a:spcPct val="150000"/>
              </a:lnSpc>
            </a:pPr>
            <a:r>
              <a:rPr lang="en-US" sz="2800" dirty="0">
                <a:latin typeface="Times New Roman" pitchFamily="18" charset="0"/>
                <a:cs typeface="Times New Roman" pitchFamily="18" charset="0"/>
              </a:rPr>
              <a:t>- </a:t>
            </a:r>
            <a:r>
              <a:rPr lang="nl-NL" sz="2800" dirty="0">
                <a:latin typeface="Times New Roman" pitchFamily="18" charset="0"/>
                <a:cs typeface="Times New Roman" pitchFamily="18" charset="0"/>
              </a:rPr>
              <a:t>Nếu bạn bè rủ em hút thuốc thì em sẽ làm gì ?</a:t>
            </a:r>
            <a:endParaRPr lang="en-US" sz="2800" dirty="0">
              <a:latin typeface="Times New Roman" pitchFamily="18" charset="0"/>
              <a:cs typeface="Times New Roman" pitchFamily="18" charset="0"/>
            </a:endParaRPr>
          </a:p>
          <a:p>
            <a:pPr algn="just">
              <a:lnSpc>
                <a:spcPct val="150000"/>
              </a:lnSpc>
            </a:pPr>
            <a:r>
              <a:rPr lang="en-US" sz="2800" dirty="0">
                <a:latin typeface="Times New Roman" pitchFamily="18" charset="0"/>
                <a:cs typeface="Times New Roman" pitchFamily="18" charset="0"/>
              </a:rPr>
              <a:t>- </a:t>
            </a:r>
            <a:r>
              <a:rPr lang="nl-NL" sz="2800" dirty="0">
                <a:latin typeface="Times New Roman" pitchFamily="18" charset="0"/>
                <a:cs typeface="Times New Roman" pitchFamily="18" charset="0"/>
              </a:rPr>
              <a:t>Hãy viết một đoạn văn để tuyên truyền, vận động các bạn trong lớp tránh xa các chất kích thích, gây nghiện.</a:t>
            </a:r>
            <a:endParaRPr lang="en-US" sz="2800" dirty="0">
              <a:latin typeface="Times New Roman" pitchFamily="18" charset="0"/>
              <a:cs typeface="Times New Roman" pitchFamily="18" charset="0"/>
            </a:endParaRPr>
          </a:p>
        </p:txBody>
      </p:sp>
      <p:sp>
        <p:nvSpPr>
          <p:cNvPr id="7" name="Arrow: Chevron 6"/>
          <p:cNvSpPr/>
          <p:nvPr/>
        </p:nvSpPr>
        <p:spPr>
          <a:xfrm>
            <a:off x="1842374" y="2655778"/>
            <a:ext cx="228600" cy="257175"/>
          </a:xfrm>
          <a:prstGeom prst="chevron">
            <a:avLst/>
          </a:prstGeom>
          <a:solidFill>
            <a:srgbClr val="4A4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chemeClr val="tx1"/>
              </a:solidFill>
            </a:endParaRPr>
          </a:p>
        </p:txBody>
      </p:sp>
      <p:sp>
        <p:nvSpPr>
          <p:cNvPr id="9" name="Arrow: Chevron 8"/>
          <p:cNvSpPr/>
          <p:nvPr/>
        </p:nvSpPr>
        <p:spPr>
          <a:xfrm>
            <a:off x="1804288" y="4648168"/>
            <a:ext cx="228600" cy="255588"/>
          </a:xfrm>
          <a:prstGeom prst="chevron">
            <a:avLst/>
          </a:prstGeom>
          <a:solidFill>
            <a:srgbClr val="4A4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chemeClr val="tx1"/>
              </a:solidFill>
            </a:endParaRPr>
          </a:p>
        </p:txBody>
      </p:sp>
      <p:sp>
        <p:nvSpPr>
          <p:cNvPr id="10" name="TextBox 9"/>
          <p:cNvSpPr txBox="1">
            <a:spLocks noChangeArrowheads="1"/>
          </p:cNvSpPr>
          <p:nvPr/>
        </p:nvSpPr>
        <p:spPr bwMode="auto">
          <a:xfrm>
            <a:off x="2570160" y="4514024"/>
            <a:ext cx="822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vi-VN" sz="2800" dirty="0">
                <a:latin typeface="Times New Roman" pitchFamily="18" charset="0"/>
                <a:cs typeface="Times New Roman" pitchFamily="18" charset="0"/>
              </a:rPr>
              <a:t>CBBS: Thực hành: Nói “Không!” đối với các chất gây nghiện</a:t>
            </a:r>
          </a:p>
        </p:txBody>
      </p:sp>
    </p:spTree>
    <p:extLst>
      <p:ext uri="{BB962C8B-B14F-4D97-AF65-F5344CB8AC3E}">
        <p14:creationId xmlns:p14="http://schemas.microsoft.com/office/powerpoint/2010/main" val="2418659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p:cNvPicPr>
            <a:picLocks noChangeAspect="1"/>
          </p:cNvPicPr>
          <p:nvPr/>
        </p:nvPicPr>
        <p:blipFill>
          <a:blip r:embed="rId5"/>
          <a:stretch>
            <a:fillRect/>
          </a:stretch>
        </p:blipFill>
        <p:spPr>
          <a:xfrm>
            <a:off x="976313" y="1535113"/>
            <a:ext cx="2520950" cy="4691062"/>
          </a:xfrm>
          <a:prstGeom prst="rect">
            <a:avLst/>
          </a:prstGeom>
          <a:noFill/>
          <a:ln w="9525">
            <a:noFill/>
          </a:ln>
        </p:spPr>
      </p:pic>
      <p:pic>
        <p:nvPicPr>
          <p:cNvPr id="28675" name="图片 5"/>
          <p:cNvPicPr>
            <a:picLocks noChangeAspect="1"/>
          </p:cNvPicPr>
          <p:nvPr/>
        </p:nvPicPr>
        <p:blipFill>
          <a:blip r:embed="rId6"/>
          <a:srcRect b="49406"/>
          <a:stretch>
            <a:fillRect/>
          </a:stretch>
        </p:blipFill>
        <p:spPr>
          <a:xfrm>
            <a:off x="0" y="-9525"/>
            <a:ext cx="781050" cy="596900"/>
          </a:xfrm>
          <a:prstGeom prst="rect">
            <a:avLst/>
          </a:prstGeom>
          <a:noFill/>
          <a:ln w="9525">
            <a:noFill/>
          </a:ln>
        </p:spPr>
      </p:pic>
      <p:sp>
        <p:nvSpPr>
          <p:cNvPr id="2" name="Thought Bubble: Cloud 1"/>
          <p:cNvSpPr/>
          <p:nvPr/>
        </p:nvSpPr>
        <p:spPr>
          <a:xfrm>
            <a:off x="4800600" y="1219200"/>
            <a:ext cx="5648325" cy="3905250"/>
          </a:xfrm>
          <a:prstGeom prst="cloudCallout">
            <a:avLst>
              <a:gd name="adj1" fmla="val -78796"/>
              <a:gd name="adj2" fmla="val 9325"/>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w="38100">
                <a:solidFill>
                  <a:schemeClr val="tx1"/>
                </a:solidFill>
              </a:ln>
              <a:solidFill>
                <a:schemeClr val="accent1"/>
              </a:solidFill>
              <a:effectLst/>
              <a:uLnTx/>
              <a:uFillTx/>
              <a:latin typeface="+mn-lt"/>
              <a:ea typeface="+mn-ea"/>
              <a:cs typeface="+mn-cs"/>
            </a:endParaRPr>
          </a:p>
        </p:txBody>
      </p:sp>
      <p:sp>
        <p:nvSpPr>
          <p:cNvPr id="8" name="Text Box 30"/>
          <p:cNvSpPr txBox="1"/>
          <p:nvPr/>
        </p:nvSpPr>
        <p:spPr>
          <a:xfrm>
            <a:off x="5283200" y="1676400"/>
            <a:ext cx="4778375" cy="2060575"/>
          </a:xfrm>
          <a:prstGeom prst="rect">
            <a:avLst/>
          </a:prstGeom>
          <a:noFill/>
          <a:ln w="9525">
            <a:noFill/>
          </a:ln>
        </p:spPr>
        <p:txBody>
          <a:bodyPr>
            <a:spAutoFit/>
          </a:bodyPr>
          <a:lstStyle/>
          <a:p>
            <a:pPr algn="ctr">
              <a:lnSpc>
                <a:spcPct val="200000"/>
              </a:lnSpc>
              <a:spcBef>
                <a:spcPct val="50000"/>
              </a:spcBef>
            </a:pPr>
            <a:r>
              <a:rPr lang="en-US" altLang="vi-VN" sz="3200" b="1" dirty="0">
                <a:solidFill>
                  <a:srgbClr val="0000FF"/>
                </a:solidFill>
                <a:latin typeface="Times New Roman" panose="02020603050405020304" pitchFamily="18" charset="0"/>
                <a:ea typeface="SimHei" pitchFamily="49" charset="-122"/>
              </a:rPr>
              <a:t>Nêu các giai đoạn từ tuổi vị thành niên đến tuổi già?</a:t>
            </a:r>
          </a:p>
        </p:txBody>
      </p:sp>
    </p:spTree>
    <p:custDataLst>
      <p:tags r:id="rId2"/>
    </p:custData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图片 3"/>
          <p:cNvPicPr>
            <a:picLocks noChangeAspect="1"/>
          </p:cNvPicPr>
          <p:nvPr/>
        </p:nvPicPr>
        <p:blipFill>
          <a:blip r:embed="rId3"/>
          <a:srcRect r="27110"/>
          <a:stretch>
            <a:fillRect/>
          </a:stretch>
        </p:blipFill>
        <p:spPr>
          <a:xfrm>
            <a:off x="0" y="0"/>
            <a:ext cx="12192000" cy="6858000"/>
          </a:xfrm>
          <a:prstGeom prst="rect">
            <a:avLst/>
          </a:prstGeom>
          <a:noFill/>
          <a:ln w="9525">
            <a:noFill/>
          </a:ln>
        </p:spPr>
      </p:pic>
      <p:pic>
        <p:nvPicPr>
          <p:cNvPr id="22" name="图片 21"/>
          <p:cNvPicPr>
            <a:picLocks noChangeAspect="1"/>
          </p:cNvPicPr>
          <p:nvPr/>
        </p:nvPicPr>
        <p:blipFill>
          <a:blip r:embed="rId4"/>
          <a:stretch>
            <a:fillRect/>
          </a:stretch>
        </p:blipFill>
        <p:spPr>
          <a:xfrm>
            <a:off x="-269875" y="-144462"/>
            <a:ext cx="4535488" cy="6858000"/>
          </a:xfrm>
          <a:prstGeom prst="rect">
            <a:avLst/>
          </a:prstGeom>
          <a:noFill/>
          <a:ln w="9525">
            <a:noFill/>
          </a:ln>
        </p:spPr>
      </p:pic>
      <p:pic>
        <p:nvPicPr>
          <p:cNvPr id="8" name="图片 7"/>
          <p:cNvPicPr>
            <a:picLocks noChangeAspect="1"/>
          </p:cNvPicPr>
          <p:nvPr/>
        </p:nvPicPr>
        <p:blipFill>
          <a:blip r:embed="rId5"/>
          <a:srcRect r="93468" b="46605"/>
          <a:stretch>
            <a:fillRect/>
          </a:stretch>
        </p:blipFill>
        <p:spPr>
          <a:xfrm>
            <a:off x="0" y="917575"/>
            <a:ext cx="785813" cy="2681288"/>
          </a:xfrm>
          <a:prstGeom prst="rect">
            <a:avLst/>
          </a:prstGeom>
          <a:noFill/>
          <a:ln w="9525">
            <a:noFill/>
          </a:ln>
        </p:spPr>
      </p:pic>
      <p:pic>
        <p:nvPicPr>
          <p:cNvPr id="7" name="图片 6"/>
          <p:cNvPicPr>
            <a:picLocks noChangeAspect="1"/>
          </p:cNvPicPr>
          <p:nvPr/>
        </p:nvPicPr>
        <p:blipFill>
          <a:blip r:embed="rId6"/>
          <a:stretch>
            <a:fillRect/>
          </a:stretch>
        </p:blipFill>
        <p:spPr>
          <a:xfrm>
            <a:off x="0" y="2873375"/>
            <a:ext cx="12192000" cy="3979863"/>
          </a:xfrm>
          <a:prstGeom prst="rect">
            <a:avLst/>
          </a:prstGeom>
          <a:noFill/>
          <a:ln w="9525">
            <a:noFill/>
          </a:ln>
        </p:spPr>
      </p:pic>
      <p:sp>
        <p:nvSpPr>
          <p:cNvPr id="15" name="文本框 14"/>
          <p:cNvSpPr txBox="1"/>
          <p:nvPr/>
        </p:nvSpPr>
        <p:spPr>
          <a:xfrm>
            <a:off x="5888038" y="2670175"/>
            <a:ext cx="309562" cy="368300"/>
          </a:xfrm>
          <a:prstGeom prst="rect">
            <a:avLst/>
          </a:prstGeom>
          <a:noFill/>
          <a:ln w="9525">
            <a:noFill/>
          </a:ln>
        </p:spPr>
        <p:txBody>
          <a:bodyPr wrap="none">
            <a:spAutoFit/>
          </a:bodyPr>
          <a:lstStyle/>
          <a:p>
            <a:endParaRPr lang="zh-CN" altLang="en-US" dirty="0">
              <a:solidFill>
                <a:srgbClr val="865B3E"/>
              </a:solidFill>
              <a:latin typeface="Microsoft YaHei" panose="020B0503020204020204" pitchFamily="34" charset="-122"/>
              <a:ea typeface="Microsoft YaHei" panose="020B0503020204020204" pitchFamily="34" charset="-122"/>
            </a:endParaRPr>
          </a:p>
        </p:txBody>
      </p:sp>
      <p:pic>
        <p:nvPicPr>
          <p:cNvPr id="2" name="图片 1"/>
          <p:cNvPicPr>
            <a:picLocks noChangeAspect="1"/>
          </p:cNvPicPr>
          <p:nvPr/>
        </p:nvPicPr>
        <p:blipFill>
          <a:blip r:embed="rId7"/>
          <a:stretch>
            <a:fillRect/>
          </a:stretch>
        </p:blipFill>
        <p:spPr>
          <a:xfrm>
            <a:off x="1806575" y="4679950"/>
            <a:ext cx="6413500" cy="1549400"/>
          </a:xfrm>
          <a:prstGeom prst="rect">
            <a:avLst/>
          </a:prstGeom>
          <a:noFill/>
          <a:ln w="9525">
            <a:noFill/>
          </a:ln>
        </p:spPr>
      </p:pic>
      <p:pic>
        <p:nvPicPr>
          <p:cNvPr id="23" name="图片 22"/>
          <p:cNvPicPr>
            <a:picLocks noChangeAspect="1"/>
          </p:cNvPicPr>
          <p:nvPr/>
        </p:nvPicPr>
        <p:blipFill>
          <a:blip r:embed="rId5"/>
          <a:srcRect l="53606" t="-1143" r="26891" b="81648"/>
          <a:stretch>
            <a:fillRect/>
          </a:stretch>
        </p:blipFill>
        <p:spPr>
          <a:xfrm>
            <a:off x="9418638" y="-61912"/>
            <a:ext cx="2346325" cy="979487"/>
          </a:xfrm>
          <a:prstGeom prst="rect">
            <a:avLst/>
          </a:prstGeom>
          <a:noFill/>
          <a:ln w="9525">
            <a:noFill/>
          </a:ln>
        </p:spPr>
      </p:pic>
      <p:sp>
        <p:nvSpPr>
          <p:cNvPr id="5" name="Rectangle 4"/>
          <p:cNvSpPr/>
          <p:nvPr/>
        </p:nvSpPr>
        <p:spPr>
          <a:xfrm>
            <a:off x="4038600" y="2051819"/>
            <a:ext cx="6327042" cy="1015663"/>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err="1">
                <a:ln w="6600">
                  <a:solidFill>
                    <a:schemeClr val="tx1">
                      <a:lumMod val="95000"/>
                      <a:lumOff val="5000"/>
                    </a:schemeClr>
                  </a:solidFill>
                  <a:prstDash val="solid"/>
                </a:ln>
                <a:solidFill>
                  <a:srgbClr val="FF0000"/>
                </a:solidFill>
                <a:effectLst>
                  <a:outerShdw dist="38100" dir="2700000" algn="tl" rotWithShape="0">
                    <a:schemeClr val="accent2"/>
                  </a:outerShdw>
                </a:effectLst>
                <a:uLnTx/>
                <a:uFillTx/>
                <a:latin typeface="+mn-lt"/>
                <a:ea typeface="+mn-ea"/>
                <a:cs typeface="+mn-cs"/>
              </a:rPr>
              <a:t>Vệ</a:t>
            </a:r>
            <a:r>
              <a:rPr kumimoji="0" lang="en-US" sz="6000" b="1" i="0" u="none" strike="noStrike" kern="1200" cap="none" spc="0" normalizeH="0" baseline="0" noProof="0" dirty="0">
                <a:ln w="6600">
                  <a:solidFill>
                    <a:schemeClr val="tx1">
                      <a:lumMod val="95000"/>
                      <a:lumOff val="5000"/>
                    </a:schemeClr>
                  </a:solidFill>
                  <a:prstDash val="solid"/>
                </a:ln>
                <a:solidFill>
                  <a:srgbClr val="FF0000"/>
                </a:solidFill>
                <a:effectLst>
                  <a:outerShdw dist="38100" dir="2700000" algn="tl" rotWithShape="0">
                    <a:schemeClr val="accent2"/>
                  </a:outerShdw>
                </a:effectLst>
                <a:uLnTx/>
                <a:uFillTx/>
                <a:latin typeface="+mn-lt"/>
                <a:ea typeface="+mn-ea"/>
                <a:cs typeface="+mn-cs"/>
              </a:rPr>
              <a:t> </a:t>
            </a:r>
            <a:r>
              <a:rPr kumimoji="0" lang="en-US" sz="6000" b="1" i="0" u="none" strike="noStrike" kern="1200" cap="none" spc="0" normalizeH="0" baseline="0" noProof="0" dirty="0" err="1">
                <a:ln w="6600">
                  <a:solidFill>
                    <a:schemeClr val="tx1">
                      <a:lumMod val="95000"/>
                      <a:lumOff val="5000"/>
                    </a:schemeClr>
                  </a:solidFill>
                  <a:prstDash val="solid"/>
                </a:ln>
                <a:solidFill>
                  <a:srgbClr val="FF0000"/>
                </a:solidFill>
                <a:effectLst>
                  <a:outerShdw dist="38100" dir="2700000" algn="tl" rotWithShape="0">
                    <a:schemeClr val="accent2"/>
                  </a:outerShdw>
                </a:effectLst>
                <a:uLnTx/>
                <a:uFillTx/>
                <a:latin typeface="+mn-lt"/>
                <a:ea typeface="+mn-ea"/>
                <a:cs typeface="+mn-cs"/>
              </a:rPr>
              <a:t>sinh</a:t>
            </a:r>
            <a:r>
              <a:rPr kumimoji="0" lang="en-US" sz="6000" b="1" i="0" u="none" strike="noStrike" kern="1200" cap="none" spc="0" normalizeH="0" baseline="0" noProof="0" dirty="0">
                <a:ln w="6600">
                  <a:solidFill>
                    <a:schemeClr val="tx1">
                      <a:lumMod val="95000"/>
                      <a:lumOff val="5000"/>
                    </a:schemeClr>
                  </a:solidFill>
                  <a:prstDash val="solid"/>
                </a:ln>
                <a:solidFill>
                  <a:srgbClr val="FF0000"/>
                </a:solidFill>
                <a:effectLst>
                  <a:outerShdw dist="38100" dir="2700000" algn="tl" rotWithShape="0">
                    <a:schemeClr val="accent2"/>
                  </a:outerShdw>
                </a:effectLst>
                <a:uLnTx/>
                <a:uFillTx/>
                <a:latin typeface="+mn-lt"/>
                <a:ea typeface="+mn-ea"/>
                <a:cs typeface="+mn-cs"/>
              </a:rPr>
              <a:t> </a:t>
            </a:r>
            <a:r>
              <a:rPr kumimoji="0" lang="en-US" sz="6000" b="1" i="0" u="none" strike="noStrike" kern="1200" cap="none" spc="0" normalizeH="0" baseline="0" noProof="0" dirty="0" err="1">
                <a:ln w="6600">
                  <a:solidFill>
                    <a:schemeClr val="tx1">
                      <a:lumMod val="95000"/>
                      <a:lumOff val="5000"/>
                    </a:schemeClr>
                  </a:solidFill>
                  <a:prstDash val="solid"/>
                </a:ln>
                <a:solidFill>
                  <a:srgbClr val="FF0000"/>
                </a:solidFill>
                <a:effectLst>
                  <a:outerShdw dist="38100" dir="2700000" algn="tl" rotWithShape="0">
                    <a:schemeClr val="accent2"/>
                  </a:outerShdw>
                </a:effectLst>
                <a:uLnTx/>
                <a:uFillTx/>
                <a:latin typeface="+mn-lt"/>
                <a:ea typeface="+mn-ea"/>
                <a:cs typeface="+mn-cs"/>
              </a:rPr>
              <a:t>tuổi</a:t>
            </a:r>
            <a:r>
              <a:rPr kumimoji="0" lang="en-US" sz="6000" b="1" i="0" u="none" strike="noStrike" kern="1200" cap="none" spc="0" normalizeH="0" baseline="0" noProof="0" dirty="0">
                <a:ln w="6600">
                  <a:solidFill>
                    <a:schemeClr val="tx1">
                      <a:lumMod val="95000"/>
                      <a:lumOff val="5000"/>
                    </a:schemeClr>
                  </a:solidFill>
                  <a:prstDash val="solid"/>
                </a:ln>
                <a:solidFill>
                  <a:srgbClr val="FF0000"/>
                </a:solidFill>
                <a:effectLst>
                  <a:outerShdw dist="38100" dir="2700000" algn="tl" rotWithShape="0">
                    <a:schemeClr val="accent2"/>
                  </a:outerShdw>
                </a:effectLst>
                <a:uLnTx/>
                <a:uFillTx/>
                <a:latin typeface="+mn-lt"/>
                <a:ea typeface="+mn-ea"/>
                <a:cs typeface="+mn-cs"/>
              </a:rPr>
              <a:t> </a:t>
            </a:r>
            <a:r>
              <a:rPr kumimoji="0" lang="en-US" sz="6000" b="1" i="0" u="none" strike="noStrike" kern="1200" cap="none" spc="0" normalizeH="0" baseline="0" noProof="0" dirty="0" err="1">
                <a:ln w="6600">
                  <a:solidFill>
                    <a:schemeClr val="tx1">
                      <a:lumMod val="95000"/>
                      <a:lumOff val="5000"/>
                    </a:schemeClr>
                  </a:solidFill>
                  <a:prstDash val="solid"/>
                </a:ln>
                <a:solidFill>
                  <a:srgbClr val="FF0000"/>
                </a:solidFill>
                <a:effectLst>
                  <a:outerShdw dist="38100" dir="2700000" algn="tl" rotWithShape="0">
                    <a:schemeClr val="accent2"/>
                  </a:outerShdw>
                </a:effectLst>
                <a:uLnTx/>
                <a:uFillTx/>
                <a:latin typeface="+mn-lt"/>
                <a:ea typeface="+mn-ea"/>
                <a:cs typeface="+mn-cs"/>
              </a:rPr>
              <a:t>dậy</a:t>
            </a:r>
            <a:r>
              <a:rPr kumimoji="0" lang="en-US" sz="6000" b="1" i="0" u="none" strike="noStrike" kern="1200" cap="none" spc="0" normalizeH="0" baseline="0" noProof="0" dirty="0">
                <a:ln w="6600">
                  <a:solidFill>
                    <a:schemeClr val="tx1">
                      <a:lumMod val="95000"/>
                      <a:lumOff val="5000"/>
                    </a:schemeClr>
                  </a:solidFill>
                  <a:prstDash val="solid"/>
                </a:ln>
                <a:solidFill>
                  <a:srgbClr val="FF0000"/>
                </a:solidFill>
                <a:effectLst>
                  <a:outerShdw dist="38100" dir="2700000" algn="tl" rotWithShape="0">
                    <a:schemeClr val="accent2"/>
                  </a:outerShdw>
                </a:effectLst>
                <a:uLnTx/>
                <a:uFillTx/>
                <a:latin typeface="+mn-lt"/>
                <a:ea typeface="+mn-ea"/>
                <a:cs typeface="+mn-cs"/>
              </a:rPr>
              <a:t> </a:t>
            </a:r>
            <a:r>
              <a:rPr kumimoji="0" lang="en-US" sz="6000" b="1" i="0" u="none" strike="noStrike" kern="1200" cap="none" spc="0" normalizeH="0" baseline="0" noProof="0" dirty="0" err="1">
                <a:ln w="6600">
                  <a:solidFill>
                    <a:schemeClr val="tx1">
                      <a:lumMod val="95000"/>
                      <a:lumOff val="5000"/>
                    </a:schemeClr>
                  </a:solidFill>
                  <a:prstDash val="solid"/>
                </a:ln>
                <a:solidFill>
                  <a:srgbClr val="FF0000"/>
                </a:solidFill>
                <a:effectLst>
                  <a:outerShdw dist="38100" dir="2700000" algn="tl" rotWithShape="0">
                    <a:schemeClr val="accent2"/>
                  </a:outerShdw>
                </a:effectLst>
                <a:uLnTx/>
                <a:uFillTx/>
                <a:latin typeface="+mn-lt"/>
                <a:ea typeface="+mn-ea"/>
                <a:cs typeface="+mn-cs"/>
              </a:rPr>
              <a:t>thì</a:t>
            </a:r>
            <a:endParaRPr kumimoji="0" lang="en-US" sz="6000" b="1" i="0" u="none" strike="noStrike" kern="1200" cap="none" spc="0" normalizeH="0" baseline="0" noProof="0" dirty="0">
              <a:ln w="6600">
                <a:solidFill>
                  <a:schemeClr val="tx1">
                    <a:lumMod val="95000"/>
                    <a:lumOff val="5000"/>
                  </a:schemeClr>
                </a:solidFill>
                <a:prstDash val="solid"/>
              </a:ln>
              <a:solidFill>
                <a:srgbClr val="FF0000"/>
              </a:solidFill>
              <a:effectLst>
                <a:outerShdw dist="38100" dir="2700000" algn="tl" rotWithShape="0">
                  <a:schemeClr val="accent2"/>
                </a:outerShdw>
              </a:effectLst>
              <a:uLnTx/>
              <a:uFillTx/>
              <a:latin typeface="+mn-lt"/>
              <a:ea typeface="+mn-ea"/>
              <a:cs typeface="+mn-cs"/>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childTnLst>
                                </p:cTn>
                              </p:par>
                            </p:childTnLst>
                          </p:cTn>
                        </p:par>
                        <p:par>
                          <p:cTn id="30" fill="hold">
                            <p:stCondLst>
                              <p:cond delay="3000"/>
                            </p:stCondLst>
                            <p:childTnLst>
                              <p:par>
                                <p:cTn id="31" presetID="50" presetClass="entr" presetSubtype="0" decel="10000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1000" fill="hold"/>
                                        <p:tgtEl>
                                          <p:spTgt spid="15"/>
                                        </p:tgtEl>
                                        <p:attrNameLst>
                                          <p:attrName>ppt_w</p:attrName>
                                        </p:attrNameLst>
                                      </p:cBhvr>
                                      <p:tavLst>
                                        <p:tav tm="0">
                                          <p:val>
                                            <p:strVal val="#ppt_w+.3"/>
                                          </p:val>
                                        </p:tav>
                                        <p:tav tm="100000">
                                          <p:val>
                                            <p:strVal val="#ppt_w"/>
                                          </p:val>
                                        </p:tav>
                                      </p:tavLst>
                                    </p:anim>
                                    <p:anim calcmode="lin" valueType="num">
                                      <p:cBhvr>
                                        <p:cTn id="34" dur="1000" fill="hold"/>
                                        <p:tgtEl>
                                          <p:spTgt spid="15"/>
                                        </p:tgtEl>
                                        <p:attrNameLst>
                                          <p:attrName>ppt_h</p:attrName>
                                        </p:attrNameLst>
                                      </p:cBhvr>
                                      <p:tavLst>
                                        <p:tav tm="0">
                                          <p:val>
                                            <p:strVal val="#ppt_h"/>
                                          </p:val>
                                        </p:tav>
                                        <p:tav tm="100000">
                                          <p:val>
                                            <p:strVal val="#ppt_h"/>
                                          </p:val>
                                        </p:tav>
                                      </p:tavLst>
                                    </p:anim>
                                    <p:animEffect transition="in" filter="fade">
                                      <p:cBhvr>
                                        <p:cTn id="3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iagram&#10;&#10;Description automatically generated"/>
          <p:cNvPicPr>
            <a:picLocks noChangeAspect="1"/>
          </p:cNvPicPr>
          <p:nvPr/>
        </p:nvPicPr>
        <p:blipFill>
          <a:blip r:embed="rId2"/>
          <a:stretch>
            <a:fillRect/>
          </a:stretch>
        </p:blipFill>
        <p:spPr>
          <a:xfrm>
            <a:off x="0" y="15875"/>
            <a:ext cx="12218988" cy="6842125"/>
          </a:xfrm>
          <a:prstGeom prst="rect">
            <a:avLst/>
          </a:prstGeom>
          <a:noFill/>
          <a:ln w="9525">
            <a:noFill/>
          </a:ln>
        </p:spPr>
      </p:pic>
      <p:sp>
        <p:nvSpPr>
          <p:cNvPr id="30723" name="TextBox 3"/>
          <p:cNvSpPr txBox="1"/>
          <p:nvPr/>
        </p:nvSpPr>
        <p:spPr>
          <a:xfrm>
            <a:off x="1200150" y="2276475"/>
            <a:ext cx="9359900" cy="1570038"/>
          </a:xfrm>
          <a:prstGeom prst="rect">
            <a:avLst/>
          </a:prstGeom>
          <a:noFill/>
          <a:ln w="9525">
            <a:noFill/>
          </a:ln>
        </p:spPr>
        <p:txBody>
          <a:bodyPr>
            <a:spAutoFit/>
          </a:bodyPr>
          <a:lstStyle/>
          <a:p>
            <a:pPr algn="ctr">
              <a:buNone/>
            </a:pPr>
            <a:r>
              <a:rPr lang="en-US" altLang="en-US" sz="9600" b="1" dirty="0">
                <a:solidFill>
                  <a:srgbClr val="C00000"/>
                </a:solidFill>
                <a:latin typeface="Times New Roman" panose="02020603050405020304" pitchFamily="18" charset="0"/>
                <a:ea typeface="HP001 5Ha" panose="020B0603050302020204" charset="-122"/>
              </a:rPr>
              <a:t>Khám phá</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图片 21"/>
          <p:cNvPicPr>
            <a:picLocks noChangeAspect="1"/>
          </p:cNvPicPr>
          <p:nvPr/>
        </p:nvPicPr>
        <p:blipFill>
          <a:blip r:embed="rId4"/>
          <a:srcRect b="49406"/>
          <a:stretch>
            <a:fillRect/>
          </a:stretch>
        </p:blipFill>
        <p:spPr>
          <a:xfrm>
            <a:off x="0" y="-9525"/>
            <a:ext cx="781050" cy="596900"/>
          </a:xfrm>
          <a:prstGeom prst="rect">
            <a:avLst/>
          </a:prstGeom>
          <a:noFill/>
          <a:ln w="9525">
            <a:noFill/>
          </a:ln>
        </p:spPr>
      </p:pic>
      <p:sp>
        <p:nvSpPr>
          <p:cNvPr id="31747" name="TextBox 6"/>
          <p:cNvSpPr txBox="1"/>
          <p:nvPr/>
        </p:nvSpPr>
        <p:spPr>
          <a:xfrm>
            <a:off x="2133600" y="914400"/>
            <a:ext cx="8305800" cy="830997"/>
          </a:xfrm>
          <a:prstGeom prst="rect">
            <a:avLst/>
          </a:prstGeom>
          <a:noFill/>
          <a:ln w="9525">
            <a:noFill/>
          </a:ln>
        </p:spPr>
        <p:txBody>
          <a:bodyPr>
            <a:spAutoFit/>
          </a:bodyPr>
          <a:lstStyle/>
          <a:p>
            <a:pPr algn="ctr"/>
            <a:r>
              <a:rPr lang="en-US" altLang="zh-CN" sz="4800" b="1" dirty="0">
                <a:latin typeface="Times New Roman" panose="02020603050405020304" pitchFamily="18" charset="0"/>
                <a:ea typeface="SimSun" panose="02010600030101010101" pitchFamily="2" charset="-122"/>
              </a:rPr>
              <a:t>Yêu cầu cần đạt</a:t>
            </a:r>
          </a:p>
        </p:txBody>
      </p:sp>
      <p:sp>
        <p:nvSpPr>
          <p:cNvPr id="31748" name="Text Box 5"/>
          <p:cNvSpPr txBox="1"/>
          <p:nvPr/>
        </p:nvSpPr>
        <p:spPr>
          <a:xfrm>
            <a:off x="1066800" y="2155825"/>
            <a:ext cx="10128250" cy="2501900"/>
          </a:xfrm>
          <a:prstGeom prst="rect">
            <a:avLst/>
          </a:prstGeom>
          <a:noFill/>
          <a:ln w="9525">
            <a:noFill/>
          </a:ln>
        </p:spPr>
        <p:txBody>
          <a:bodyPr>
            <a:spAutoFit/>
          </a:bodyPr>
          <a:lstStyle/>
          <a:p>
            <a:pPr eaLnBrk="0" hangingPunct="0">
              <a:lnSpc>
                <a:spcPct val="140000"/>
              </a:lnSpc>
              <a:buNone/>
            </a:pPr>
            <a:r>
              <a:rPr lang="en-US" altLang="zh-CN" sz="2800" dirty="0">
                <a:latin typeface="Times New Roman" panose="02020603050405020304" pitchFamily="18" charset="0"/>
                <a:ea typeface="SimSun" panose="02010600030101010101" pitchFamily="2" charset="-122"/>
              </a:rPr>
              <a:t>Sau bài học, HS có khả năng:</a:t>
            </a:r>
          </a:p>
          <a:p>
            <a:pPr eaLnBrk="0" hangingPunct="0">
              <a:lnSpc>
                <a:spcPct val="140000"/>
              </a:lnSpc>
              <a:buFont typeface="Wingdings" panose="05000000000000000000" pitchFamily="2" charset="2"/>
              <a:buChar char="Ø"/>
            </a:pPr>
            <a:r>
              <a:rPr lang="en-US" altLang="zh-CN" sz="2800" dirty="0">
                <a:latin typeface="Times New Roman" panose="02020603050405020304" pitchFamily="18" charset="0"/>
                <a:ea typeface="SimSun" panose="02010600030101010101" pitchFamily="2" charset="-122"/>
              </a:rPr>
              <a:t>Nêu những việc nên làm để giữ vệ sinh cơ thể ở tuổi dậy thì.</a:t>
            </a:r>
          </a:p>
          <a:p>
            <a:pPr eaLnBrk="0" hangingPunct="0">
              <a:lnSpc>
                <a:spcPct val="140000"/>
              </a:lnSpc>
              <a:buFont typeface="Wingdings" panose="05000000000000000000" pitchFamily="2" charset="2"/>
              <a:buChar char="Ø"/>
            </a:pPr>
            <a:r>
              <a:rPr lang="en-US" altLang="zh-CN" sz="2800" dirty="0">
                <a:latin typeface="Times New Roman" panose="02020603050405020304" pitchFamily="18" charset="0"/>
                <a:ea typeface="SimSun" panose="02010600030101010101" pitchFamily="2" charset="-122"/>
              </a:rPr>
              <a:t>Xác định những việc nên và không nên làm để bảo vệ sức khỏe về thể chất và tinh thần ở tuổi dậy thì. </a:t>
            </a:r>
          </a:p>
        </p:txBody>
      </p:sp>
    </p:spTree>
  </p:cSld>
  <p:clrMapOvr>
    <a:masterClrMapping/>
  </p:clrMapOvr>
  <p:transition spd="slow">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图片 21"/>
          <p:cNvPicPr>
            <a:picLocks noChangeAspect="1"/>
          </p:cNvPicPr>
          <p:nvPr/>
        </p:nvPicPr>
        <p:blipFill>
          <a:blip r:embed="rId4"/>
          <a:srcRect b="49406"/>
          <a:stretch>
            <a:fillRect/>
          </a:stretch>
        </p:blipFill>
        <p:spPr>
          <a:xfrm>
            <a:off x="0" y="-9525"/>
            <a:ext cx="781050" cy="596900"/>
          </a:xfrm>
          <a:prstGeom prst="rect">
            <a:avLst/>
          </a:prstGeom>
          <a:noFill/>
          <a:ln w="9525">
            <a:noFill/>
          </a:ln>
        </p:spPr>
      </p:pic>
      <p:pic>
        <p:nvPicPr>
          <p:cNvPr id="33795" name="Graphic 4" descr="Help"/>
          <p:cNvPicPr>
            <a:picLocks noChangeAspect="1"/>
          </p:cNvPicPr>
          <p:nvPr/>
        </p:nvPicPr>
        <p:blipFill>
          <a:blip r:embed="rId5"/>
          <a:stretch>
            <a:fillRect/>
          </a:stretch>
        </p:blipFill>
        <p:spPr>
          <a:xfrm>
            <a:off x="320807" y="4651483"/>
            <a:ext cx="746125" cy="746125"/>
          </a:xfrm>
          <a:prstGeom prst="rect">
            <a:avLst/>
          </a:prstGeom>
          <a:noFill/>
          <a:ln w="9525">
            <a:noFill/>
          </a:ln>
        </p:spPr>
      </p:pic>
      <p:sp>
        <p:nvSpPr>
          <p:cNvPr id="33796" name="TextBox 6"/>
          <p:cNvSpPr txBox="1"/>
          <p:nvPr/>
        </p:nvSpPr>
        <p:spPr>
          <a:xfrm>
            <a:off x="1555810" y="177799"/>
            <a:ext cx="8305800" cy="523875"/>
          </a:xfrm>
          <a:prstGeom prst="rect">
            <a:avLst/>
          </a:prstGeom>
          <a:noFill/>
          <a:ln w="9525">
            <a:noFill/>
          </a:ln>
        </p:spPr>
        <p:txBody>
          <a:bodyPr>
            <a:spAutoFit/>
          </a:bodyPr>
          <a:lstStyle/>
          <a:p>
            <a:r>
              <a:rPr lang="en-US" altLang="zh-CN" sz="2800" b="1" dirty="0">
                <a:latin typeface="Times New Roman" panose="02020603050405020304" pitchFamily="18" charset="0"/>
                <a:ea typeface="SimSun" panose="02010600030101010101" pitchFamily="2" charset="-122"/>
              </a:rPr>
              <a:t>1. Những việc nên làm để giữ vệ sinh ở tuổi dậy thì?</a:t>
            </a:r>
            <a:endParaRPr lang="vi-VN" altLang="x-none" sz="2800" b="1" dirty="0">
              <a:latin typeface="Times New Roman" panose="02020603050405020304" pitchFamily="18" charset="0"/>
              <a:ea typeface="SimHei" pitchFamily="49" charset="-122"/>
            </a:endParaRPr>
          </a:p>
        </p:txBody>
      </p:sp>
      <p:pic>
        <p:nvPicPr>
          <p:cNvPr id="33797" name="Picture 7"/>
          <p:cNvPicPr>
            <a:picLocks noChangeAspect="1"/>
          </p:cNvPicPr>
          <p:nvPr/>
        </p:nvPicPr>
        <p:blipFill>
          <a:blip r:embed="rId6"/>
          <a:stretch>
            <a:fillRect/>
          </a:stretch>
        </p:blipFill>
        <p:spPr>
          <a:xfrm>
            <a:off x="781050" y="1217514"/>
            <a:ext cx="3233737" cy="2941637"/>
          </a:xfrm>
          <a:prstGeom prst="rect">
            <a:avLst/>
          </a:prstGeom>
          <a:noFill/>
          <a:ln w="9525">
            <a:noFill/>
          </a:ln>
        </p:spPr>
      </p:pic>
      <p:pic>
        <p:nvPicPr>
          <p:cNvPr id="33798" name="Picture 10"/>
          <p:cNvPicPr>
            <a:picLocks noChangeAspect="1"/>
          </p:cNvPicPr>
          <p:nvPr/>
        </p:nvPicPr>
        <p:blipFill>
          <a:blip r:embed="rId7"/>
          <a:stretch>
            <a:fillRect/>
          </a:stretch>
        </p:blipFill>
        <p:spPr>
          <a:xfrm>
            <a:off x="3962399" y="1238304"/>
            <a:ext cx="3070225" cy="2941637"/>
          </a:xfrm>
          <a:prstGeom prst="rect">
            <a:avLst/>
          </a:prstGeom>
          <a:noFill/>
          <a:ln w="9525">
            <a:noFill/>
          </a:ln>
        </p:spPr>
      </p:pic>
      <p:pic>
        <p:nvPicPr>
          <p:cNvPr id="33799" name="Picture 11"/>
          <p:cNvPicPr>
            <a:picLocks noChangeAspect="1"/>
          </p:cNvPicPr>
          <p:nvPr/>
        </p:nvPicPr>
        <p:blipFill>
          <a:blip r:embed="rId8"/>
          <a:stretch>
            <a:fillRect/>
          </a:stretch>
        </p:blipFill>
        <p:spPr>
          <a:xfrm>
            <a:off x="7032624" y="1158620"/>
            <a:ext cx="5048250" cy="2925762"/>
          </a:xfrm>
          <a:prstGeom prst="rect">
            <a:avLst/>
          </a:prstGeom>
          <a:noFill/>
          <a:ln w="9525">
            <a:noFill/>
          </a:ln>
        </p:spPr>
      </p:pic>
      <p:sp>
        <p:nvSpPr>
          <p:cNvPr id="13" name="Oval 12"/>
          <p:cNvSpPr/>
          <p:nvPr/>
        </p:nvSpPr>
        <p:spPr>
          <a:xfrm>
            <a:off x="1828800" y="4179941"/>
            <a:ext cx="609600" cy="623888"/>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chemeClr val="dk1"/>
                </a:solidFill>
                <a:effectLst/>
                <a:uLnTx/>
                <a:uFillTx/>
                <a:latin typeface="+mn-lt"/>
                <a:ea typeface="+mn-ea"/>
                <a:cs typeface="+mn-cs"/>
              </a:rPr>
              <a:t>1</a:t>
            </a:r>
            <a:endParaRPr kumimoji="0" lang="vi-VN" sz="1800" b="0" i="0" u="none" strike="noStrike" kern="1200" cap="none" spc="0" normalizeH="0" baseline="0" noProof="0" dirty="0">
              <a:ln>
                <a:noFill/>
              </a:ln>
              <a:solidFill>
                <a:schemeClr val="dk1"/>
              </a:solidFill>
              <a:effectLst/>
              <a:uLnTx/>
              <a:uFillTx/>
              <a:latin typeface="+mn-lt"/>
              <a:ea typeface="+mn-ea"/>
              <a:cs typeface="+mn-cs"/>
            </a:endParaRPr>
          </a:p>
        </p:txBody>
      </p:sp>
      <p:sp>
        <p:nvSpPr>
          <p:cNvPr id="39" name="Oval 38"/>
          <p:cNvSpPr/>
          <p:nvPr/>
        </p:nvSpPr>
        <p:spPr>
          <a:xfrm>
            <a:off x="5289713" y="4243584"/>
            <a:ext cx="609600" cy="623888"/>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chemeClr val="dk1"/>
                </a:solidFill>
                <a:effectLst/>
                <a:uLnTx/>
                <a:uFillTx/>
                <a:latin typeface="+mn-lt"/>
                <a:ea typeface="+mn-ea"/>
                <a:cs typeface="+mn-cs"/>
              </a:rPr>
              <a:t>2</a:t>
            </a:r>
            <a:endParaRPr kumimoji="0" lang="vi-VN" sz="1800" b="0" i="0" u="none" strike="noStrike" kern="1200" cap="none" spc="0" normalizeH="0" baseline="0" noProof="0" dirty="0">
              <a:ln>
                <a:noFill/>
              </a:ln>
              <a:solidFill>
                <a:schemeClr val="dk1"/>
              </a:solidFill>
              <a:effectLst/>
              <a:uLnTx/>
              <a:uFillTx/>
              <a:latin typeface="+mn-lt"/>
              <a:ea typeface="+mn-ea"/>
              <a:cs typeface="+mn-cs"/>
            </a:endParaRPr>
          </a:p>
        </p:txBody>
      </p:sp>
      <p:sp>
        <p:nvSpPr>
          <p:cNvPr id="40" name="Oval 39"/>
          <p:cNvSpPr/>
          <p:nvPr/>
        </p:nvSpPr>
        <p:spPr>
          <a:xfrm>
            <a:off x="9287739" y="4243584"/>
            <a:ext cx="609600" cy="623888"/>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chemeClr val="dk1"/>
                </a:solidFill>
                <a:effectLst/>
                <a:uLnTx/>
                <a:uFillTx/>
                <a:latin typeface="+mn-lt"/>
                <a:ea typeface="+mn-ea"/>
                <a:cs typeface="+mn-cs"/>
              </a:rPr>
              <a:t>3</a:t>
            </a:r>
            <a:endParaRPr kumimoji="0" lang="vi-VN" sz="1800" b="0" i="0" u="none" strike="noStrike" kern="1200" cap="none" spc="0" normalizeH="0" baseline="0" noProof="0" dirty="0">
              <a:ln>
                <a:noFill/>
              </a:ln>
              <a:solidFill>
                <a:schemeClr val="dk1"/>
              </a:solidFill>
              <a:effectLst/>
              <a:uLnTx/>
              <a:uFillTx/>
              <a:latin typeface="+mn-lt"/>
              <a:ea typeface="+mn-ea"/>
              <a:cs typeface="+mn-cs"/>
            </a:endParaRPr>
          </a:p>
        </p:txBody>
      </p:sp>
      <p:sp>
        <p:nvSpPr>
          <p:cNvPr id="11" name="TextBox 5"/>
          <p:cNvSpPr txBox="1"/>
          <p:nvPr/>
        </p:nvSpPr>
        <p:spPr>
          <a:xfrm>
            <a:off x="2678110" y="635322"/>
            <a:ext cx="6999195" cy="523220"/>
          </a:xfrm>
          <a:prstGeom prst="rect">
            <a:avLst/>
          </a:prstGeom>
          <a:noFill/>
          <a:ln w="9525">
            <a:noFill/>
          </a:ln>
        </p:spPr>
        <p:txBody>
          <a:bodyPr wrap="square">
            <a:spAutoFit/>
          </a:bodyPr>
          <a:lstStyle/>
          <a:p>
            <a:r>
              <a:rPr lang="en-US" altLang="zh-CN" sz="2800" dirty="0">
                <a:solidFill>
                  <a:srgbClr val="FF0000"/>
                </a:solidFill>
                <a:latin typeface="Times New Roman" panose="02020603050405020304" pitchFamily="18" charset="0"/>
                <a:ea typeface="SimSun" panose="02010600030101010101" pitchFamily="2" charset="-122"/>
              </a:rPr>
              <a:t>Quan sát tranh 1,2,3 sgk trang 18 và cho biết:</a:t>
            </a:r>
            <a:endParaRPr lang="vi-VN" altLang="x-none" sz="2800" dirty="0">
              <a:solidFill>
                <a:srgbClr val="FF0000"/>
              </a:solidFill>
              <a:latin typeface="Times New Roman" panose="02020603050405020304" pitchFamily="18" charset="0"/>
              <a:ea typeface="SimHei" pitchFamily="49" charset="-122"/>
            </a:endParaRPr>
          </a:p>
        </p:txBody>
      </p:sp>
      <p:sp>
        <p:nvSpPr>
          <p:cNvPr id="12" name="Text Box 24"/>
          <p:cNvSpPr txBox="1"/>
          <p:nvPr/>
        </p:nvSpPr>
        <p:spPr>
          <a:xfrm>
            <a:off x="1066932" y="4634833"/>
            <a:ext cx="7486437" cy="1953868"/>
          </a:xfrm>
          <a:prstGeom prst="rect">
            <a:avLst/>
          </a:prstGeom>
          <a:noFill/>
          <a:ln w="9525">
            <a:noFill/>
          </a:ln>
        </p:spPr>
        <p:txBody>
          <a:bodyPr wrap="square">
            <a:spAutoFit/>
          </a:bodyPr>
          <a:lstStyle/>
          <a:p>
            <a:pPr marL="342900" indent="-342900">
              <a:lnSpc>
                <a:spcPct val="150000"/>
              </a:lnSpc>
              <a:spcBef>
                <a:spcPts val="0"/>
              </a:spcBef>
            </a:pPr>
            <a:r>
              <a:rPr lang="en-US" altLang="vi-VN" sz="2800" dirty="0">
                <a:latin typeface="Times New Roman" panose="02020603050405020304" pitchFamily="18" charset="0"/>
                <a:ea typeface="SimHei" pitchFamily="49" charset="-122"/>
              </a:rPr>
              <a:t>1.Tranh vẽ những hình ảnh gì?</a:t>
            </a:r>
          </a:p>
          <a:p>
            <a:pPr marL="342900" indent="-342900">
              <a:lnSpc>
                <a:spcPct val="150000"/>
              </a:lnSpc>
              <a:spcBef>
                <a:spcPts val="0"/>
              </a:spcBef>
            </a:pPr>
            <a:r>
              <a:rPr lang="en-US" altLang="vi-VN" sz="2800" dirty="0">
                <a:latin typeface="Times New Roman" panose="02020603050405020304" pitchFamily="18" charset="0"/>
                <a:ea typeface="SimHei" pitchFamily="49" charset="-122"/>
              </a:rPr>
              <a:t>2. Hình ảnh đó thể hiện việc làm gì?</a:t>
            </a:r>
          </a:p>
          <a:p>
            <a:pPr marL="342900" indent="-342900">
              <a:lnSpc>
                <a:spcPct val="150000"/>
              </a:lnSpc>
              <a:spcBef>
                <a:spcPts val="0"/>
              </a:spcBef>
            </a:pPr>
            <a:r>
              <a:rPr lang="en-US" altLang="vi-VN" sz="2800" dirty="0">
                <a:latin typeface="Times New Roman" panose="02020603050405020304" pitchFamily="18" charset="0"/>
                <a:ea typeface="SimHei" pitchFamily="49" charset="-122"/>
              </a:rPr>
              <a:t>3. Việc làm đó nên làm hay không nên làm?</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3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图片 21"/>
          <p:cNvPicPr>
            <a:picLocks noChangeAspect="1"/>
          </p:cNvPicPr>
          <p:nvPr/>
        </p:nvPicPr>
        <p:blipFill>
          <a:blip r:embed="rId4"/>
          <a:srcRect b="49406"/>
          <a:stretch>
            <a:fillRect/>
          </a:stretch>
        </p:blipFill>
        <p:spPr>
          <a:xfrm>
            <a:off x="0" y="-9525"/>
            <a:ext cx="781050" cy="596900"/>
          </a:xfrm>
          <a:prstGeom prst="rect">
            <a:avLst/>
          </a:prstGeom>
          <a:noFill/>
          <a:ln w="9525">
            <a:noFill/>
          </a:ln>
        </p:spPr>
      </p:pic>
      <p:sp>
        <p:nvSpPr>
          <p:cNvPr id="14" name="Text Box 17"/>
          <p:cNvSpPr txBox="1"/>
          <p:nvPr/>
        </p:nvSpPr>
        <p:spPr>
          <a:xfrm>
            <a:off x="228754" y="1423988"/>
            <a:ext cx="11810846" cy="2751715"/>
          </a:xfrm>
          <a:prstGeom prst="rect">
            <a:avLst/>
          </a:prstGeom>
          <a:noFill/>
          <a:ln w="9525">
            <a:noFill/>
          </a:ln>
        </p:spPr>
        <p:txBody>
          <a:bodyPr wrap="square">
            <a:spAutoFit/>
          </a:bodyPr>
          <a:lstStyle/>
          <a:p>
            <a:pPr marL="342900" indent="-342900">
              <a:lnSpc>
                <a:spcPct val="150000"/>
              </a:lnSpc>
            </a:pPr>
            <a:r>
              <a:rPr lang="en-US" altLang="vi-VN" sz="4000" dirty="0">
                <a:latin typeface="Times New Roman" panose="02020603050405020304" pitchFamily="18" charset="0"/>
                <a:ea typeface="SimHei" pitchFamily="49" charset="-122"/>
              </a:rPr>
              <a:t>- Tuổi của các em đang ở giai đoạn nào?</a:t>
            </a:r>
          </a:p>
          <a:p>
            <a:pPr marL="342900" indent="-342900">
              <a:lnSpc>
                <a:spcPct val="150000"/>
              </a:lnSpc>
            </a:pPr>
            <a:r>
              <a:rPr lang="en-US" altLang="vi-VN" sz="4000" dirty="0">
                <a:latin typeface="Times New Roman" panose="02020603050405020304" pitchFamily="18" charset="0"/>
                <a:ea typeface="SimHei" pitchFamily="49" charset="-122"/>
              </a:rPr>
              <a:t>- Ai giúp các em lựa chọn quần áo và làm vệ sinh cá nhân?</a:t>
            </a:r>
          </a:p>
        </p:txBody>
      </p:sp>
      <p:pic>
        <p:nvPicPr>
          <p:cNvPr id="35844" name="Graphic 7" descr="Questions"/>
          <p:cNvPicPr>
            <a:picLocks noChangeAspect="1"/>
          </p:cNvPicPr>
          <p:nvPr/>
        </p:nvPicPr>
        <p:blipFill>
          <a:blip r:embed="rId5"/>
          <a:stretch>
            <a:fillRect/>
          </a:stretch>
        </p:blipFill>
        <p:spPr>
          <a:xfrm>
            <a:off x="9525000" y="801688"/>
            <a:ext cx="1885950" cy="1885950"/>
          </a:xfrm>
          <a:prstGeom prst="rect">
            <a:avLst/>
          </a:prstGeom>
          <a:noFill/>
          <a:ln w="9525">
            <a:noFill/>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图片 21"/>
          <p:cNvPicPr>
            <a:picLocks noChangeAspect="1"/>
          </p:cNvPicPr>
          <p:nvPr/>
        </p:nvPicPr>
        <p:blipFill>
          <a:blip r:embed="rId4"/>
          <a:srcRect b="49406"/>
          <a:stretch>
            <a:fillRect/>
          </a:stretch>
        </p:blipFill>
        <p:spPr>
          <a:xfrm>
            <a:off x="0" y="-9525"/>
            <a:ext cx="781050" cy="596900"/>
          </a:xfrm>
          <a:prstGeom prst="rect">
            <a:avLst/>
          </a:prstGeom>
          <a:noFill/>
          <a:ln w="9525">
            <a:noFill/>
          </a:ln>
        </p:spPr>
      </p:pic>
      <p:pic>
        <p:nvPicPr>
          <p:cNvPr id="36867" name="Graphic 7" descr="Questions"/>
          <p:cNvPicPr>
            <a:picLocks noChangeAspect="1"/>
          </p:cNvPicPr>
          <p:nvPr/>
        </p:nvPicPr>
        <p:blipFill>
          <a:blip r:embed="rId5"/>
          <a:stretch>
            <a:fillRect/>
          </a:stretch>
        </p:blipFill>
        <p:spPr>
          <a:xfrm>
            <a:off x="9085263" y="473075"/>
            <a:ext cx="1887537" cy="1885950"/>
          </a:xfrm>
          <a:prstGeom prst="rect">
            <a:avLst/>
          </a:prstGeom>
          <a:noFill/>
          <a:ln w="9525">
            <a:noFill/>
          </a:ln>
        </p:spPr>
      </p:pic>
      <p:sp>
        <p:nvSpPr>
          <p:cNvPr id="2" name="Rectangle 1"/>
          <p:cNvSpPr/>
          <p:nvPr/>
        </p:nvSpPr>
        <p:spPr>
          <a:xfrm>
            <a:off x="390525" y="1143000"/>
            <a:ext cx="11268075" cy="4435830"/>
          </a:xfrm>
          <a:prstGeom prst="rect">
            <a:avLst/>
          </a:prstGeom>
        </p:spPr>
        <p:txBody>
          <a:bodyPr>
            <a:spAutoFit/>
          </a:bodyPr>
          <a:lstStyle/>
          <a:p>
            <a:pPr marL="457200" marR="0" lvl="0" indent="-457200" algn="l" defTabSz="457200" rtl="0" eaLnBrk="1" fontAlgn="auto" latinLnBrk="0" hangingPunct="1">
              <a:lnSpc>
                <a:spcPct val="150000"/>
              </a:lnSpc>
              <a:spcBef>
                <a:spcPts val="0"/>
              </a:spcBef>
              <a:spcAft>
                <a:spcPts val="0"/>
              </a:spcAft>
              <a:buClrTx/>
              <a:buSzTx/>
              <a:buFont typeface="Wingdings" panose="05000000000000000000" pitchFamily="2" charset="2"/>
              <a:buChar char="§"/>
              <a:defRPr/>
            </a:pP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Mồ</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hôi</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có</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thể</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gây</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ra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mùi</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gì</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p>
          <a:p>
            <a:pPr marL="457200" marR="0" lvl="0" indent="-457200" algn="l" defTabSz="457200" rtl="0" eaLnBrk="1" fontAlgn="auto" latinLnBrk="0" hangingPunct="1">
              <a:lnSpc>
                <a:spcPct val="150000"/>
              </a:lnSpc>
              <a:spcBef>
                <a:spcPts val="0"/>
              </a:spcBef>
              <a:spcAft>
                <a:spcPts val="0"/>
              </a:spcAft>
              <a:buClrTx/>
              <a:buSzTx/>
              <a:buFont typeface="Wingdings" panose="05000000000000000000" pitchFamily="2" charset="2"/>
              <a:buChar char="§"/>
              <a:defRPr/>
            </a:pP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Nếu</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đọng</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lại</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lâu</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trên</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cơ</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thể,đặc</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biệt</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là</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ở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các</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chỗ</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kín</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sẽ</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gây</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ra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điều</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gì</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 …</a:t>
            </a:r>
          </a:p>
          <a:p>
            <a:pPr marL="457200" marR="0" lvl="0" indent="-457200" algn="l" defTabSz="457200" rtl="0" eaLnBrk="1" fontAlgn="auto" latinLnBrk="0" hangingPunct="1">
              <a:lnSpc>
                <a:spcPct val="150000"/>
              </a:lnSpc>
              <a:spcBef>
                <a:spcPts val="0"/>
              </a:spcBef>
              <a:spcAft>
                <a:spcPts val="0"/>
              </a:spcAft>
              <a:buClrTx/>
              <a:buSzTx/>
              <a:buFont typeface="Wingdings" panose="05000000000000000000" pitchFamily="2" charset="2"/>
              <a:buChar char="§"/>
              <a:defRPr/>
            </a:pP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Vậy</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ở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lứa</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tuổi</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này</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chúng</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ta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nên</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làm</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gì</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để</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giữ</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cho</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cơ</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thể</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luôn</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sạch</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thơm</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tho</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và</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tránh</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bị</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mụn</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trứng</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cá</a:t>
            </a:r>
            <a:r>
              <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p>
          <a:p>
            <a:pPr marL="0" marR="0" lvl="0" indent="0" algn="l" defTabSz="457200" rtl="0" eaLnBrk="1" fontAlgn="auto" latinLnBrk="0" hangingPunct="1">
              <a:lnSpc>
                <a:spcPct val="150000"/>
              </a:lnSpc>
              <a:spcBef>
                <a:spcPts val="0"/>
              </a:spcBef>
              <a:spcAft>
                <a:spcPts val="0"/>
              </a:spcAft>
              <a:buClrTx/>
              <a:buSzTx/>
              <a:buFontTx/>
              <a:buNone/>
              <a:defRPr/>
            </a:pPr>
            <a:endParaRPr kumimoji="0" lang="en-US" alt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blinds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图片 21"/>
          <p:cNvPicPr>
            <a:picLocks noChangeAspect="1"/>
          </p:cNvPicPr>
          <p:nvPr/>
        </p:nvPicPr>
        <p:blipFill>
          <a:blip r:embed="rId4"/>
          <a:srcRect b="49406"/>
          <a:stretch>
            <a:fillRect/>
          </a:stretch>
        </p:blipFill>
        <p:spPr>
          <a:xfrm>
            <a:off x="0" y="-9525"/>
            <a:ext cx="781050" cy="596900"/>
          </a:xfrm>
          <a:prstGeom prst="rect">
            <a:avLst/>
          </a:prstGeom>
          <a:noFill/>
          <a:ln w="9525">
            <a:noFill/>
          </a:ln>
        </p:spPr>
      </p:pic>
      <p:pic>
        <p:nvPicPr>
          <p:cNvPr id="37891" name="Graphic 4" descr="Lightbulb"/>
          <p:cNvPicPr>
            <a:picLocks noChangeAspect="1"/>
          </p:cNvPicPr>
          <p:nvPr/>
        </p:nvPicPr>
        <p:blipFill>
          <a:blip r:embed="rId5"/>
          <a:stretch>
            <a:fillRect/>
          </a:stretch>
        </p:blipFill>
        <p:spPr>
          <a:xfrm>
            <a:off x="10915650" y="288925"/>
            <a:ext cx="914400" cy="914400"/>
          </a:xfrm>
          <a:prstGeom prst="rect">
            <a:avLst/>
          </a:prstGeom>
          <a:noFill/>
          <a:ln w="9525">
            <a:noFill/>
          </a:ln>
        </p:spPr>
      </p:pic>
      <p:sp>
        <p:nvSpPr>
          <p:cNvPr id="37892" name="Rectangle 5"/>
          <p:cNvSpPr/>
          <p:nvPr/>
        </p:nvSpPr>
        <p:spPr>
          <a:xfrm>
            <a:off x="274638" y="661988"/>
            <a:ext cx="9402762" cy="4485330"/>
          </a:xfrm>
          <a:prstGeom prst="rect">
            <a:avLst/>
          </a:prstGeom>
          <a:noFill/>
          <a:ln w="9525">
            <a:noFill/>
          </a:ln>
        </p:spPr>
        <p:txBody>
          <a:bodyPr>
            <a:spAutoFit/>
          </a:bodyPr>
          <a:lstStyle/>
          <a:p>
            <a:pPr marL="457200" indent="-457200" algn="just">
              <a:lnSpc>
                <a:spcPct val="200000"/>
              </a:lnSpc>
              <a:spcBef>
                <a:spcPct val="50000"/>
              </a:spcBef>
              <a:buFont typeface="Arial" panose="020B0604020202020204" pitchFamily="34" charset="0"/>
              <a:buChar char="•"/>
            </a:pPr>
            <a:r>
              <a:rPr lang="en-US" altLang="vi-VN" sz="2800" dirty="0">
                <a:latin typeface="Times New Roman" panose="02020603050405020304" pitchFamily="18" charset="0"/>
                <a:ea typeface="SimHei" pitchFamily="49" charset="-122"/>
              </a:rPr>
              <a:t>Cần vệ sinh thân thể sạch sẽ, thường xuyên tắm giặt, gội đầu và thay quần áo. Đặc biệt, phải thay quần áo lót, rửa bộ phận sinh dục ngoài bằng nước sạch và xà phòng tắm hàng ngày.</a:t>
            </a:r>
          </a:p>
          <a:p>
            <a:pPr marL="457200" indent="-457200" algn="just">
              <a:lnSpc>
                <a:spcPct val="200000"/>
              </a:lnSpc>
              <a:spcBef>
                <a:spcPct val="50000"/>
              </a:spcBef>
              <a:buFont typeface="Arial" panose="020B0604020202020204" pitchFamily="34" charset="0"/>
              <a:buChar char="•"/>
            </a:pPr>
            <a:r>
              <a:rPr lang="en-US" altLang="vi-VN" sz="2800" dirty="0">
                <a:latin typeface="Times New Roman" panose="02020603050405020304" pitchFamily="18" charset="0"/>
                <a:ea typeface="SimHei" pitchFamily="49" charset="-122"/>
              </a:rPr>
              <a:t>Đối với nữ, khi hành kinh cần thay băng vệ sinh ít nhất 4 lần trong ngày</a:t>
            </a:r>
          </a:p>
        </p:txBody>
      </p:sp>
      <p:pic>
        <p:nvPicPr>
          <p:cNvPr id="9" name="图片 4"/>
          <p:cNvPicPr>
            <a:picLocks noChangeAspect="1"/>
          </p:cNvPicPr>
          <p:nvPr/>
        </p:nvPicPr>
        <p:blipFill>
          <a:blip r:embed="rId6"/>
          <a:stretch>
            <a:fillRect/>
          </a:stretch>
        </p:blipFill>
        <p:spPr>
          <a:xfrm>
            <a:off x="9829800" y="2133600"/>
            <a:ext cx="1782763" cy="2909888"/>
          </a:xfrm>
          <a:prstGeom prst="rect">
            <a:avLst/>
          </a:prstGeom>
          <a:noFill/>
          <a:ln w="9525">
            <a:noFill/>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
  <p:tag name="MH" val="20160305212251"/>
  <p:tag name="MH_LIBRARY" val="GRAPHIC"/>
</p:tagLst>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Office Theme</Template>
  <TotalTime>45</TotalTime>
  <Words>671</Words>
  <Application>Microsoft Office PowerPoint</Application>
  <PresentationFormat>Widescreen</PresentationFormat>
  <Paragraphs>71</Paragraphs>
  <Slides>19</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Microsoft YaHei</vt:lpstr>
      <vt:lpstr>Arial</vt:lpstr>
      <vt:lpstr>Arial Unicode MS</vt:lpstr>
      <vt:lpstr>Calibri</vt:lpstr>
      <vt:lpstr>Calibri Light</vt:lpstr>
      <vt:lpstr>Tahoma</vt:lpstr>
      <vt:lpstr>Times New Roman</vt:lpstr>
      <vt:lpstr>Wingdings</vt:lpstr>
      <vt:lpstr>Default Design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THUAN</dc:creator>
  <cp:lastModifiedBy>noi ha</cp:lastModifiedBy>
  <cp:revision>91</cp:revision>
  <dcterms:created xsi:type="dcterms:W3CDTF">2010-10-15T13:12:49Z</dcterms:created>
  <dcterms:modified xsi:type="dcterms:W3CDTF">2021-09-22T13:36:12Z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1033-11.2.0.10322</vt:lpwstr>
  </property>
  <property fmtid="{D5CDD505-2E9C-101B-9397-08002B2CF9AE}" pid="3" name="ICV">
    <vt:lpwstr>97D21CD78B3D4F948C4D13910C25729A</vt:lpwstr>
  </property>
</Properties>
</file>