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9" r:id="rId5"/>
    <p:sldId id="267" r:id="rId6"/>
    <p:sldId id="273" r:id="rId7"/>
    <p:sldId id="272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-57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5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9.xml"/><Relationship Id="rId7" Type="http://schemas.openxmlformats.org/officeDocument/2006/relationships/image" Target="../media/image16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3.png"/><Relationship Id="rId3" Type="http://schemas.openxmlformats.org/officeDocument/2006/relationships/tags" Target="../tags/tag13.xml"/><Relationship Id="rId7" Type="http://schemas.openxmlformats.org/officeDocument/2006/relationships/image" Target="../media/image16.emf"/><Relationship Id="rId12" Type="http://schemas.openxmlformats.org/officeDocument/2006/relationships/image" Target="../media/image12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175702" y="-81058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18283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 24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13777" y="384279"/>
            <a:ext cx="6561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sz="4800" b="1" dirty="0" smtClean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b="1" dirty="0">
              <a:solidFill>
                <a:srgbClr val="FF505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5c40741ee2086">
            <a:hlinkClick r:id="" action="ppaction://media"/>
            <a:extLst>
              <a:ext uri="{FF2B5EF4-FFF2-40B4-BE49-F238E27FC236}">
                <a16:creationId xmlns:a16="http://schemas.microsoft.com/office/drawing/2014/main" xmlns="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85482" y="5191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2149" y="2046468"/>
            <a:ext cx="385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iCiel Pony" panose="02000000000000000000" pitchFamily="2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Pony" panose="02000000000000000000" pitchFamily="2" charset="0"/>
              </a:rPr>
              <a:t>cầu</a:t>
            </a:r>
            <a:r>
              <a:rPr lang="en-US" sz="36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Pony" panose="02000000000000000000" pitchFamily="2" charset="0"/>
              </a:rPr>
              <a:t>cần</a:t>
            </a:r>
            <a:r>
              <a:rPr lang="en-US" sz="36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iCiel Pony" panose="02000000000000000000" pitchFamily="2" charset="0"/>
              </a:rPr>
              <a:t>đạt</a:t>
            </a:r>
            <a:endParaRPr lang="en-US" sz="36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071425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4" y="2754354"/>
            <a:ext cx="626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Ôn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tập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củng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cố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trừ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nhớ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chữ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với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chữ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  <a:endParaRPr lang="en-US" sz="2800" dirty="0">
              <a:solidFill>
                <a:srgbClr val="00B050"/>
              </a:solidFill>
              <a:latin typeface="iCiel Cadena" panose="02000503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004" y="3854903"/>
            <a:ext cx="626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Thực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hiện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trường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hợp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toán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dấu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  <a:endParaRPr lang="en-US" sz="2800" dirty="0">
              <a:solidFill>
                <a:srgbClr val="00B050"/>
              </a:solidFill>
              <a:latin typeface="iCiel Cadena" panose="02000503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5004" y="5160400"/>
            <a:ext cx="626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Vận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dụng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vào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giải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toán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iCiel Cadena" panose="02000503000000020004" pitchFamily="2" charset="0"/>
              </a:rPr>
              <a:t>đố</a:t>
            </a:r>
            <a:r>
              <a:rPr lang="en-US" sz="2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  <a:endParaRPr lang="en-US" sz="2800" dirty="0">
              <a:solidFill>
                <a:srgbClr val="00B05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0" y="-6233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2493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9588" y="2311353"/>
            <a:ext cx="332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90 - 40 - 26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7396" y="2244852"/>
            <a:ext cx="361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25 + 65 - 30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6920" y="29043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90 - 30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6920" y="35347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60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33919" y="29708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50 - 26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3919" y="36012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24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A_库_云形 6"/>
          <p:cNvSpPr/>
          <p:nvPr>
            <p:custDataLst>
              <p:tags r:id="rId3"/>
            </p:custDataLst>
          </p:nvPr>
        </p:nvSpPr>
        <p:spPr>
          <a:xfrm>
            <a:off x="983843" y="176272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_库_云形 6"/>
          <p:cNvSpPr/>
          <p:nvPr>
            <p:custDataLst>
              <p:tags r:id="rId4"/>
            </p:custDataLst>
          </p:nvPr>
        </p:nvSpPr>
        <p:spPr>
          <a:xfrm>
            <a:off x="7584165" y="179597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9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/>
          <p:cNvSpPr/>
          <p:nvPr/>
        </p:nvSpPr>
        <p:spPr>
          <a:xfrm>
            <a:off x="-13656" y="-99750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ocument 3"/>
          <p:cNvSpPr/>
          <p:nvPr/>
        </p:nvSpPr>
        <p:spPr>
          <a:xfrm>
            <a:off x="0" y="-2992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225922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8105" y="827776"/>
            <a:ext cx="116781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ong bay về tổ theo hình sợi dây dưới đây, xuất phát từ mũi tên.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0881" y="7239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/>
        </p:blipFill>
        <p:spPr bwMode="auto">
          <a:xfrm>
            <a:off x="3082664" y="1316381"/>
            <a:ext cx="6410469" cy="21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6724" y="3530292"/>
            <a:ext cx="9563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tổng các số trên ba bông hoa mà chú ong đã gặp.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68" b="76042" l="18603" r="8080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60094" r="54223" b="24427"/>
          <a:stretch/>
        </p:blipFill>
        <p:spPr bwMode="auto">
          <a:xfrm>
            <a:off x="4915110" y="4296194"/>
            <a:ext cx="1657821" cy="17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89" b="53776" l="18309" r="29044">
                        <a14:foregroundMark x1="23897" y1="42318" x2="24191" y2="449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70537" b="47073"/>
          <a:stretch/>
        </p:blipFill>
        <p:spPr bwMode="auto">
          <a:xfrm>
            <a:off x="996724" y="3880246"/>
            <a:ext cx="1746453" cy="14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49" b="60547" l="60221" r="75882">
                        <a14:foregroundMark x1="68603" y1="46745" x2="68456" y2="52474"/>
                        <a14:backgroundMark x1="63382" y1="42969" x2="63971" y2="59505"/>
                        <a14:backgroundMark x1="63824" y1="47266" x2="66397" y2="47526"/>
                        <a14:backgroundMark x1="64632" y1="57552" x2="68015" y2="5612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48" t="40499" r="24394" b="38939"/>
          <a:stretch/>
        </p:blipFill>
        <p:spPr bwMode="auto">
          <a:xfrm>
            <a:off x="2740317" y="4046496"/>
            <a:ext cx="2137711" cy="228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938" b="79818" l="61765" r="6948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56" t="63453" r="28569" b="21572"/>
          <a:stretch/>
        </p:blipFill>
        <p:spPr bwMode="auto">
          <a:xfrm>
            <a:off x="6888584" y="4293611"/>
            <a:ext cx="2109230" cy="16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38" b="78255" l="75074" r="875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74" t="57478" r="12789" b="21572"/>
          <a:stretch/>
        </p:blipFill>
        <p:spPr bwMode="auto">
          <a:xfrm>
            <a:off x="9151161" y="4146569"/>
            <a:ext cx="1924003" cy="19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2380" y="494169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5959" y="491980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65064" y="493193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0604" y="49862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/>
        </p:blipFill>
        <p:spPr bwMode="auto">
          <a:xfrm>
            <a:off x="561903" y="1826383"/>
            <a:ext cx="11126238" cy="37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9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2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2161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0857" y="680832"/>
            <a:ext cx="112233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Khoai đốn được hai cây tre. Cây thứ nhất có 43 đốt, cây thứ hai có 50 đốt. Hỏi hai cây tre có tất cả bao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đốt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77627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730" y="3624680"/>
            <a:ext cx="5145628" cy="253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43 đốt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50 đốt</a:t>
            </a:r>
          </a:p>
          <a:p>
            <a:pPr>
              <a:lnSpc>
                <a:spcPct val="13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...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đốt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862" y="3666105"/>
            <a:ext cx="7450713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giải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Hai cây tre có tất cả số đốt là: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43 + 50 = 93 (đốt)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93 đốt </a:t>
            </a: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t="37500" r="23491" b="25202"/>
          <a:stretch/>
        </p:blipFill>
        <p:spPr bwMode="auto">
          <a:xfrm>
            <a:off x="3802335" y="2009386"/>
            <a:ext cx="4515884" cy="194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58298" y="1660148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44273" y="1660148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69047" y="1174373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73698" y="1141496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61744" y="1660148"/>
            <a:ext cx="1460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6298" y="2174498"/>
            <a:ext cx="6515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416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1828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83843" y="2161728"/>
            <a:ext cx="3790715" cy="1928123"/>
            <a:chOff x="983843" y="2161728"/>
            <a:chExt cx="3790715" cy="1928123"/>
          </a:xfrm>
        </p:grpSpPr>
        <p:sp>
          <p:nvSpPr>
            <p:cNvPr id="18" name="Rounded Rectangle 17"/>
            <p:cNvSpPr/>
            <p:nvPr/>
          </p:nvSpPr>
          <p:spPr>
            <a:xfrm>
              <a:off x="3673933" y="2672081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3953" y="2672081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 60 – 9 &gt; 5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A_库_云形 6"/>
            <p:cNvSpPr/>
            <p:nvPr>
              <p:custDataLst>
                <p:tags r:id="rId4"/>
              </p:custDataLst>
            </p:nvPr>
          </p:nvSpPr>
          <p:spPr>
            <a:xfrm>
              <a:off x="983843" y="2161728"/>
              <a:ext cx="3790715" cy="192812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45086" y="2187747"/>
            <a:ext cx="4103530" cy="1894873"/>
            <a:chOff x="7584165" y="1795978"/>
            <a:chExt cx="4103530" cy="1894873"/>
          </a:xfrm>
        </p:grpSpPr>
        <p:sp>
          <p:nvSpPr>
            <p:cNvPr id="12" name="TextBox 11"/>
            <p:cNvSpPr txBox="1"/>
            <p:nvPr/>
          </p:nvSpPr>
          <p:spPr>
            <a:xfrm>
              <a:off x="8129588" y="2311353"/>
              <a:ext cx="332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– 4 &lt; 3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584165" y="1795978"/>
              <a:ext cx="4103530" cy="189487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803328" y="2273942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669053" y="266368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264249" y="266368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439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5107635"/>
            <a:ext cx="1243060" cy="16231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5196241"/>
            <a:ext cx="1119586" cy="1546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31521" y="1415871"/>
            <a:ext cx="107093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25: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98”.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=""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166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23983" y="861026"/>
            <a:ext cx="10943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chữ số thích hợp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8071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199845" y="10017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7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83843" y="1928553"/>
            <a:ext cx="3914252" cy="2161310"/>
            <a:chOff x="983843" y="1928553"/>
            <a:chExt cx="3914252" cy="2161310"/>
          </a:xfrm>
        </p:grpSpPr>
        <p:sp>
          <p:nvSpPr>
            <p:cNvPr id="16" name="Rounded Rectangle 15"/>
            <p:cNvSpPr/>
            <p:nvPr/>
          </p:nvSpPr>
          <p:spPr>
            <a:xfrm>
              <a:off x="3873185" y="258910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83843" y="1928553"/>
              <a:ext cx="3914252" cy="2161310"/>
              <a:chOff x="983843" y="1928553"/>
              <a:chExt cx="3914252" cy="21613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81021" y="2610602"/>
                <a:ext cx="3617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60 – 9 &gt; 5</a:t>
                </a:r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PA_库_云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983843" y="1928553"/>
                <a:ext cx="3914252" cy="2161310"/>
              </a:xfrm>
              <a:prstGeom prst="cloud">
                <a:avLst/>
              </a:prstGeom>
              <a:noFill/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182196" y="1945178"/>
            <a:ext cx="4089984" cy="2144685"/>
            <a:chOff x="7182196" y="1945178"/>
            <a:chExt cx="4089984" cy="2144685"/>
          </a:xfrm>
        </p:grpSpPr>
        <p:sp>
          <p:nvSpPr>
            <p:cNvPr id="12" name="TextBox 11"/>
            <p:cNvSpPr txBox="1"/>
            <p:nvPr/>
          </p:nvSpPr>
          <p:spPr>
            <a:xfrm>
              <a:off x="7655106" y="2612232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 42 - 4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153958" y="258013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9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182196" y="1945178"/>
              <a:ext cx="4089862" cy="2144685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861580" y="260036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53958" y="258055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2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93012" y="1065869"/>
            <a:ext cx="7633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0" grpId="0" animBg="1"/>
      <p:bldP spid="21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272</Words>
  <Application>Microsoft Office PowerPoint</Application>
  <PresentationFormat>Custom</PresentationFormat>
  <Paragraphs>60</Paragraphs>
  <Slides>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PC_ASUS</cp:lastModifiedBy>
  <cp:revision>116</cp:revision>
  <dcterms:created xsi:type="dcterms:W3CDTF">2021-06-03T14:58:56Z</dcterms:created>
  <dcterms:modified xsi:type="dcterms:W3CDTF">2021-12-15T16:57:04Z</dcterms:modified>
</cp:coreProperties>
</file>