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2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3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4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5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6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  <p:sldMasterId id="2147483745" r:id="rId3"/>
    <p:sldMasterId id="2147483757" r:id="rId4"/>
    <p:sldMasterId id="2147483769" r:id="rId5"/>
    <p:sldMasterId id="2147483781" r:id="rId6"/>
    <p:sldMasterId id="2147483793" r:id="rId7"/>
  </p:sldMasterIdLst>
  <p:notesMasterIdLst>
    <p:notesMasterId r:id="rId20"/>
  </p:notesMasterIdLst>
  <p:sldIdLst>
    <p:sldId id="283" r:id="rId8"/>
    <p:sldId id="284" r:id="rId9"/>
    <p:sldId id="285" r:id="rId10"/>
    <p:sldId id="286" r:id="rId11"/>
    <p:sldId id="287" r:id="rId12"/>
    <p:sldId id="256" r:id="rId13"/>
    <p:sldId id="259" r:id="rId14"/>
    <p:sldId id="281" r:id="rId15"/>
    <p:sldId id="267" r:id="rId16"/>
    <p:sldId id="268" r:id="rId17"/>
    <p:sldId id="276" r:id="rId18"/>
    <p:sldId id="282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9AF"/>
    <a:srgbClr val="F8C917"/>
    <a:srgbClr val="FDC57B"/>
    <a:srgbClr val="FCFAF8"/>
    <a:srgbClr val="D8E8BA"/>
    <a:srgbClr val="D2C3E0"/>
    <a:srgbClr val="FACAC8"/>
    <a:srgbClr val="FFD863"/>
    <a:srgbClr val="CAE8F8"/>
    <a:srgbClr val="FFE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F10F42-EE6E-4715-A723-DB84DE4CFDA2}" type="datetimeFigureOut">
              <a:rPr lang="vi-VN" smtClean="0"/>
              <a:t>22/11/2021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4BCA54-4762-4113-954E-71D9E46D23C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8733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8B5D56-0574-431F-98E9-37135410459E}" type="slidenum">
              <a:rPr lang="zh-CN" altLang="en-US" smtClean="0">
                <a:solidFill>
                  <a:prstClr val="black"/>
                </a:solidFill>
                <a:ea typeface="字魂59号-创粗黑" panose="00000500000000000000" pitchFamily="2" charset="-122"/>
              </a:rPr>
              <a:pPr>
                <a:defRPr/>
              </a:pPr>
              <a:t>8</a:t>
            </a:fld>
            <a:endParaRPr lang="zh-CN" altLang="en-US">
              <a:solidFill>
                <a:prstClr val="black"/>
              </a:solidFill>
              <a:ea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1444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ADE284A-F3AD-44A7-984F-83B411DEE3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BF4694E-25FC-4C36-9072-929B26D27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37046D-9A65-4B56-B551-4F7FF7AD8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FF2538-CC2D-4C90-A9EA-0E72A3D6B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0CA654-1A78-4163-A89D-D1563F08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97512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D1DD9B-18DB-4D76-96DE-9C3FCEA1CA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5DDC414-5819-4CB5-A469-413AA47D2F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B661CC-968B-4F46-BC4A-4D802F4FB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8162CA-4E7C-4839-80E6-9805365A4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7806B2-26DF-4DC9-B442-AD6E02592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2475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2B8010-E0AB-4D6E-AFB3-92725C46A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D0E277-19E8-4D14-867E-44A8AF584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4DC2DE-EA1E-4653-B29F-D8F8BDDF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509174-B6AD-495D-A58A-FFBC2297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215B02-CE38-4FB1-998D-55195529C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7071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928B12-FC18-498E-ADAB-D8797AA70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F1289C6-C3EE-4489-8E63-195FBBF2B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4E6F6B-F121-47C6-BD1F-9ED58E10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68F92E-5278-4CD9-A76E-8004805DD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58FC14-BD4D-4F29-94FB-9ACAD58C3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42158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FD4651-6907-4758-9173-3A8206E5E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3749D3-66A9-46C4-A583-2BDD1DC71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6599D0A-4ADB-4359-8869-DA0011628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A861AF-F57C-45C0-AD9A-CC04E0257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A17B74A-F18E-4E62-B74A-C00ED4555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333CD32-CC78-42C9-9772-CB24D863C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79304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C01E76-1C70-4E1D-A34F-A1E94B038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4439945-805D-4694-B686-8A4AD82AA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92F4216-4CF6-4024-9E6E-6EB014B2B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A57CABA-7FD3-4C47-ADF7-07F0C976B1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71F2A97-6FA7-463E-9DC2-7BF6233422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02BA194-060A-4665-B2B1-6F258CA72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A8AD093-4F25-46A8-9C51-F7EE0A72C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4439807-2DF6-4CE4-8C48-88928A526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5095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5671A1-7857-4CF2-96FD-CFD4BA317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1722C9B-28EE-4D5C-B60C-C5FE169FC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653D791-EEBC-4318-84DC-01E24A4E8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9E03173-2274-4E87-ACAC-19902C03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17591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6FF22B3-CF7D-475D-B470-47D7E7EB6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6786459-5685-4ECC-994C-BBBB4F4E5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6EB55DA-4464-4BEC-9EA3-458F1C67D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17616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95C259-2725-4BDE-B8F7-5E9934896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07112F-D132-4028-8446-634238FDF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F02FB93-378C-4A0C-8C54-E07A877A40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E93F9BE-FC2A-468B-A2FD-496B1D9CF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389255F-B97E-4032-8423-43EEA0A54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682E129-6BAF-436B-94D0-6A4492176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90174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81EDEB-3093-4CFB-9105-C1B3EBFAA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AA66EA1-AEF1-40E3-975A-100D8F0F47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E40A34E-A0CA-4E94-91FE-16786F3A31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49C2589-2D40-45B0-80EE-CD58438AC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0E1497E-405E-4EEF-B0CD-FA3830791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77E0EA4-47C8-4ACD-93DF-E0034804A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58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A6101E-0045-4FE9-BAF9-95B808470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BFDDF4-0188-452E-B324-5BA801733A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9F59B8-D301-4CD1-9361-C26039336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5F9283-19B9-4899-AF09-2A37FFBFC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7CC217-44A9-4544-96DB-EF2BAF17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93531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ADE284A-F3AD-44A7-984F-83B411DEE3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BF4694E-25FC-4C36-9072-929B26D27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37046D-9A65-4B56-B551-4F7FF7AD8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FF2538-CC2D-4C90-A9EA-0E72A3D6B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0CA654-1A78-4163-A89D-D1563F08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58287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D1DD9B-18DB-4D76-96DE-9C3FCEA1CA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5DDC414-5819-4CB5-A469-413AA47D2F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B661CC-968B-4F46-BC4A-4D802F4FB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8162CA-4E7C-4839-80E6-9805365A4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7806B2-26DF-4DC9-B442-AD6E02592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81146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2B8010-E0AB-4D6E-AFB3-92725C46A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D0E277-19E8-4D14-867E-44A8AF584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4DC2DE-EA1E-4653-B29F-D8F8BDDF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509174-B6AD-495D-A58A-FFBC2297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215B02-CE38-4FB1-998D-55195529C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0085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928B12-FC18-498E-ADAB-D8797AA70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F1289C6-C3EE-4489-8E63-195FBBF2B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4E6F6B-F121-47C6-BD1F-9ED58E10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68F92E-5278-4CD9-A76E-8004805DD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58FC14-BD4D-4F29-94FB-9ACAD58C3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6199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FD4651-6907-4758-9173-3A8206E5E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3749D3-66A9-46C4-A583-2BDD1DC71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6599D0A-4ADB-4359-8869-DA0011628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A861AF-F57C-45C0-AD9A-CC04E0257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A17B74A-F18E-4E62-B74A-C00ED4555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333CD32-CC78-42C9-9772-CB24D863C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1246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C01E76-1C70-4E1D-A34F-A1E94B038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4439945-805D-4694-B686-8A4AD82AA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92F4216-4CF6-4024-9E6E-6EB014B2B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A57CABA-7FD3-4C47-ADF7-07F0C976B1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71F2A97-6FA7-463E-9DC2-7BF6233422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02BA194-060A-4665-B2B1-6F258CA72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A8AD093-4F25-46A8-9C51-F7EE0A72C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4439807-2DF6-4CE4-8C48-88928A526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1924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5671A1-7857-4CF2-96FD-CFD4BA317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1722C9B-28EE-4D5C-B60C-C5FE169FC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653D791-EEBC-4318-84DC-01E24A4E8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9E03173-2274-4E87-ACAC-19902C03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66566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6FF22B3-CF7D-475D-B470-47D7E7EB6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6786459-5685-4ECC-994C-BBBB4F4E5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6EB55DA-4464-4BEC-9EA3-458F1C67D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89954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95C259-2725-4BDE-B8F7-5E9934896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07112F-D132-4028-8446-634238FDF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F02FB93-378C-4A0C-8C54-E07A877A40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E93F9BE-FC2A-468B-A2FD-496B1D9CF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389255F-B97E-4032-8423-43EEA0A54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682E129-6BAF-436B-94D0-6A4492176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100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81EDEB-3093-4CFB-9105-C1B3EBFAA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AA66EA1-AEF1-40E3-975A-100D8F0F47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E40A34E-A0CA-4E94-91FE-16786F3A31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49C2589-2D40-45B0-80EE-CD58438AC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0E1497E-405E-4EEF-B0CD-FA3830791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77E0EA4-47C8-4ACD-93DF-E0034804A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89747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A6101E-0045-4FE9-BAF9-95B808470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BFDDF4-0188-452E-B324-5BA801733A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9F59B8-D301-4CD1-9361-C26039336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5F9283-19B9-4899-AF09-2A37FFBFC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7CC217-44A9-4544-96DB-EF2BAF17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77934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ADE284A-F3AD-44A7-984F-83B411DEE3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BF4694E-25FC-4C36-9072-929B26D27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37046D-9A65-4B56-B551-4F7FF7AD8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FF2538-CC2D-4C90-A9EA-0E72A3D6B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0CA654-1A78-4163-A89D-D1563F08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16632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D1DD9B-18DB-4D76-96DE-9C3FCEA1CA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5DDC414-5819-4CB5-A469-413AA47D2F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B661CC-968B-4F46-BC4A-4D802F4FB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8162CA-4E7C-4839-80E6-9805365A4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7806B2-26DF-4DC9-B442-AD6E02592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97026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2B8010-E0AB-4D6E-AFB3-92725C46A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D0E277-19E8-4D14-867E-44A8AF584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4DC2DE-EA1E-4653-B29F-D8F8BDDF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509174-B6AD-495D-A58A-FFBC2297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215B02-CE38-4FB1-998D-55195529C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96038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928B12-FC18-498E-ADAB-D8797AA70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F1289C6-C3EE-4489-8E63-195FBBF2B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4E6F6B-F121-47C6-BD1F-9ED58E10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68F92E-5278-4CD9-A76E-8004805DD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58FC14-BD4D-4F29-94FB-9ACAD58C3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38131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FD4651-6907-4758-9173-3A8206E5E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3749D3-66A9-46C4-A583-2BDD1DC71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6599D0A-4ADB-4359-8869-DA0011628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A861AF-F57C-45C0-AD9A-CC04E0257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A17B74A-F18E-4E62-B74A-C00ED4555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333CD32-CC78-42C9-9772-CB24D863C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02308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C01E76-1C70-4E1D-A34F-A1E94B038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4439945-805D-4694-B686-8A4AD82AA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92F4216-4CF6-4024-9E6E-6EB014B2B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A57CABA-7FD3-4C47-ADF7-07F0C976B1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71F2A97-6FA7-463E-9DC2-7BF6233422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02BA194-060A-4665-B2B1-6F258CA72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A8AD093-4F25-46A8-9C51-F7EE0A72C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4439807-2DF6-4CE4-8C48-88928A526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02707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5671A1-7857-4CF2-96FD-CFD4BA317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1722C9B-28EE-4D5C-B60C-C5FE169FC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653D791-EEBC-4318-84DC-01E24A4E8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9E03173-2274-4E87-ACAC-19902C03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51823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6FF22B3-CF7D-475D-B470-47D7E7EB6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6786459-5685-4ECC-994C-BBBB4F4E5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6EB55DA-4464-4BEC-9EA3-458F1C67D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76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95C259-2725-4BDE-B8F7-5E9934896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07112F-D132-4028-8446-634238FDF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F02FB93-378C-4A0C-8C54-E07A877A40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E93F9BE-FC2A-468B-A2FD-496B1D9CF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389255F-B97E-4032-8423-43EEA0A54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682E129-6BAF-436B-94D0-6A4492176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02264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81EDEB-3093-4CFB-9105-C1B3EBFAA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AA66EA1-AEF1-40E3-975A-100D8F0F47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E40A34E-A0CA-4E94-91FE-16786F3A31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49C2589-2D40-45B0-80EE-CD58438AC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0E1497E-405E-4EEF-B0CD-FA3830791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77E0EA4-47C8-4ACD-93DF-E0034804A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22514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A6101E-0045-4FE9-BAF9-95B808470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BFDDF4-0188-452E-B324-5BA801733A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9F59B8-D301-4CD1-9361-C26039336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5F9283-19B9-4899-AF09-2A37FFBFC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7CC217-44A9-4544-96DB-EF2BAF17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24795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ADE284A-F3AD-44A7-984F-83B411DEE3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BF4694E-25FC-4C36-9072-929B26D27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37046D-9A65-4B56-B551-4F7FF7AD8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FF2538-CC2D-4C90-A9EA-0E72A3D6B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0CA654-1A78-4163-A89D-D1563F08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876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986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925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604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118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824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577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128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64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178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687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91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829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937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590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333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1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531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984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06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232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619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486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287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930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33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786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306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062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031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319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04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40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922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37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962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725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052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924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780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575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966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01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1223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902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1858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555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150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9186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9457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8527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778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86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1000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D1DD9B-18DB-4D76-96DE-9C3FCEA1CA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5DDC414-5819-4CB5-A469-413AA47D2F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B661CC-968B-4F46-BC4A-4D802F4FB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8162CA-4E7C-4839-80E6-9805365A4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7806B2-26DF-4DC9-B442-AD6E02592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476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2B8010-E0AB-4D6E-AFB3-92725C46A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D0E277-19E8-4D14-867E-44A8AF584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4DC2DE-EA1E-4653-B29F-D8F8BDDF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509174-B6AD-495D-A58A-FFBC2297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215B02-CE38-4FB1-998D-55195529C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6925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928B12-FC18-498E-ADAB-D8797AA70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F1289C6-C3EE-4489-8E63-195FBBF2B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4E6F6B-F121-47C6-BD1F-9ED58E10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68F92E-5278-4CD9-A76E-8004805DD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58FC14-BD4D-4F29-94FB-9ACAD58C3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6533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FD4651-6907-4758-9173-3A8206E5E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3749D3-66A9-46C4-A583-2BDD1DC71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6599D0A-4ADB-4359-8869-DA0011628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A861AF-F57C-45C0-AD9A-CC04E0257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A17B74A-F18E-4E62-B74A-C00ED4555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333CD32-CC78-42C9-9772-CB24D863C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3883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C01E76-1C70-4E1D-A34F-A1E94B038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4439945-805D-4694-B686-8A4AD82AA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92F4216-4CF6-4024-9E6E-6EB014B2B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A57CABA-7FD3-4C47-ADF7-07F0C976B1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71F2A97-6FA7-463E-9DC2-7BF6233422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02BA194-060A-4665-B2B1-6F258CA72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A8AD093-4F25-46A8-9C51-F7EE0A72C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4439807-2DF6-4CE4-8C48-88928A526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0485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5671A1-7857-4CF2-96FD-CFD4BA317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1722C9B-28EE-4D5C-B60C-C5FE169FC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653D791-EEBC-4318-84DC-01E24A4E8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9E03173-2274-4E87-ACAC-19902C03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0621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6FF22B3-CF7D-475D-B470-47D7E7EB6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6786459-5685-4ECC-994C-BBBB4F4E5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6EB55DA-4464-4BEC-9EA3-458F1C67D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5999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95C259-2725-4BDE-B8F7-5E9934896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07112F-D132-4028-8446-634238FDF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F02FB93-378C-4A0C-8C54-E07A877A40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E93F9BE-FC2A-468B-A2FD-496B1D9CF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389255F-B97E-4032-8423-43EEA0A54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682E129-6BAF-436B-94D0-6A4492176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1686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81EDEB-3093-4CFB-9105-C1B3EBFAA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AA66EA1-AEF1-40E3-975A-100D8F0F47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E40A34E-A0CA-4E94-91FE-16786F3A31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49C2589-2D40-45B0-80EE-CD58438AC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0E1497E-405E-4EEF-B0CD-FA3830791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77E0EA4-47C8-4ACD-93DF-E0034804A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735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A6101E-0045-4FE9-BAF9-95B808470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BFDDF4-0188-452E-B324-5BA801733A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9F59B8-D301-4CD1-9361-C26039336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5F9283-19B9-4899-AF09-2A37FFBFC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7CC217-44A9-4544-96DB-EF2BAF17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04546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ADE284A-F3AD-44A7-984F-83B411DEE3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BF4694E-25FC-4C36-9072-929B26D27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37046D-9A65-4B56-B551-4F7FF7AD8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FF2538-CC2D-4C90-A9EA-0E72A3D6B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0CA654-1A78-4163-A89D-D1563F08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765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D1DD9B-18DB-4D76-96DE-9C3FCEA1CA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5DDC414-5819-4CB5-A469-413AA47D2F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B661CC-968B-4F46-BC4A-4D802F4FB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8162CA-4E7C-4839-80E6-9805365A4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7806B2-26DF-4DC9-B442-AD6E02592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6822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2B8010-E0AB-4D6E-AFB3-92725C46A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D0E277-19E8-4D14-867E-44A8AF584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4DC2DE-EA1E-4653-B29F-D8F8BDDF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509174-B6AD-495D-A58A-FFBC2297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215B02-CE38-4FB1-998D-55195529C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8214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928B12-FC18-498E-ADAB-D8797AA70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F1289C6-C3EE-4489-8E63-195FBBF2B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4E6F6B-F121-47C6-BD1F-9ED58E10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68F92E-5278-4CD9-A76E-8004805DD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58FC14-BD4D-4F29-94FB-9ACAD58C3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2185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FD4651-6907-4758-9173-3A8206E5E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3749D3-66A9-46C4-A583-2BDD1DC71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6599D0A-4ADB-4359-8869-DA0011628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A861AF-F57C-45C0-AD9A-CC04E0257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A17B74A-F18E-4E62-B74A-C00ED4555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333CD32-CC78-42C9-9772-CB24D863C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29545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C01E76-1C70-4E1D-A34F-A1E94B038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4439945-805D-4694-B686-8A4AD82AA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92F4216-4CF6-4024-9E6E-6EB014B2B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A57CABA-7FD3-4C47-ADF7-07F0C976B1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71F2A97-6FA7-463E-9DC2-7BF6233422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02BA194-060A-4665-B2B1-6F258CA72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A8AD093-4F25-46A8-9C51-F7EE0A72C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4439807-2DF6-4CE4-8C48-88928A526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8171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5671A1-7857-4CF2-96FD-CFD4BA317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1722C9B-28EE-4D5C-B60C-C5FE169FC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653D791-EEBC-4318-84DC-01E24A4E8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9E03173-2274-4E87-ACAC-19902C03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04713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6FF22B3-CF7D-475D-B470-47D7E7EB6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6786459-5685-4ECC-994C-BBBB4F4E5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6EB55DA-4464-4BEC-9EA3-458F1C67D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6962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95C259-2725-4BDE-B8F7-5E9934896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07112F-D132-4028-8446-634238FDF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F02FB93-378C-4A0C-8C54-E07A877A40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E93F9BE-FC2A-468B-A2FD-496B1D9CF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389255F-B97E-4032-8423-43EEA0A54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682E129-6BAF-436B-94D0-6A4492176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2254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81EDEB-3093-4CFB-9105-C1B3EBFAA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AA66EA1-AEF1-40E3-975A-100D8F0F47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E40A34E-A0CA-4E94-91FE-16786F3A31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49C2589-2D40-45B0-80EE-CD58438AC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0E1497E-405E-4EEF-B0CD-FA3830791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77E0EA4-47C8-4ACD-93DF-E0034804A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4573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A6101E-0045-4FE9-BAF9-95B808470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BFDDF4-0188-452E-B324-5BA801733A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9F59B8-D301-4CD1-9361-C26039336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5F9283-19B9-4899-AF09-2A37FFBFC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7CC217-44A9-4544-96DB-EF2BAF17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066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9" Type="http://schemas.openxmlformats.org/officeDocument/2006/relationships/slideLayout" Target="../slideLayouts/slideLayout64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34" Type="http://schemas.openxmlformats.org/officeDocument/2006/relationships/slideLayout" Target="../slideLayouts/slideLayout59.xml"/><Relationship Id="rId42" Type="http://schemas.openxmlformats.org/officeDocument/2006/relationships/slideLayout" Target="../slideLayouts/slideLayout67.xml"/><Relationship Id="rId47" Type="http://schemas.openxmlformats.org/officeDocument/2006/relationships/slideLayout" Target="../slideLayouts/slideLayout72.xml"/><Relationship Id="rId50" Type="http://schemas.openxmlformats.org/officeDocument/2006/relationships/slideLayout" Target="../slideLayouts/slideLayout75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33" Type="http://schemas.openxmlformats.org/officeDocument/2006/relationships/slideLayout" Target="../slideLayouts/slideLayout58.xml"/><Relationship Id="rId38" Type="http://schemas.openxmlformats.org/officeDocument/2006/relationships/slideLayout" Target="../slideLayouts/slideLayout63.xml"/><Relationship Id="rId46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slideLayout" Target="../slideLayouts/slideLayout54.xml"/><Relationship Id="rId41" Type="http://schemas.openxmlformats.org/officeDocument/2006/relationships/slideLayout" Target="../slideLayouts/slideLayout66.xml"/><Relationship Id="rId54" Type="http://schemas.openxmlformats.org/officeDocument/2006/relationships/theme" Target="../theme/theme2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32" Type="http://schemas.openxmlformats.org/officeDocument/2006/relationships/slideLayout" Target="../slideLayouts/slideLayout57.xml"/><Relationship Id="rId37" Type="http://schemas.openxmlformats.org/officeDocument/2006/relationships/slideLayout" Target="../slideLayouts/slideLayout62.xml"/><Relationship Id="rId40" Type="http://schemas.openxmlformats.org/officeDocument/2006/relationships/slideLayout" Target="../slideLayouts/slideLayout65.xml"/><Relationship Id="rId45" Type="http://schemas.openxmlformats.org/officeDocument/2006/relationships/slideLayout" Target="../slideLayouts/slideLayout70.xml"/><Relationship Id="rId53" Type="http://schemas.openxmlformats.org/officeDocument/2006/relationships/slideLayout" Target="../slideLayouts/slideLayout78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3.xml"/><Relationship Id="rId36" Type="http://schemas.openxmlformats.org/officeDocument/2006/relationships/slideLayout" Target="../slideLayouts/slideLayout61.xml"/><Relationship Id="rId49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31" Type="http://schemas.openxmlformats.org/officeDocument/2006/relationships/slideLayout" Target="../slideLayouts/slideLayout56.xml"/><Relationship Id="rId44" Type="http://schemas.openxmlformats.org/officeDocument/2006/relationships/slideLayout" Target="../slideLayouts/slideLayout69.xml"/><Relationship Id="rId52" Type="http://schemas.openxmlformats.org/officeDocument/2006/relationships/slideLayout" Target="../slideLayouts/slideLayout77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Relationship Id="rId30" Type="http://schemas.openxmlformats.org/officeDocument/2006/relationships/slideLayout" Target="../slideLayouts/slideLayout55.xml"/><Relationship Id="rId35" Type="http://schemas.openxmlformats.org/officeDocument/2006/relationships/slideLayout" Target="../slideLayouts/slideLayout60.xml"/><Relationship Id="rId43" Type="http://schemas.openxmlformats.org/officeDocument/2006/relationships/slideLayout" Target="../slideLayouts/slideLayout68.xml"/><Relationship Id="rId48" Type="http://schemas.openxmlformats.org/officeDocument/2006/relationships/slideLayout" Target="../slideLayouts/slideLayout73.xml"/><Relationship Id="rId8" Type="http://schemas.openxmlformats.org/officeDocument/2006/relationships/slideLayout" Target="../slideLayouts/slideLayout33.xml"/><Relationship Id="rId51" Type="http://schemas.openxmlformats.org/officeDocument/2006/relationships/slideLayout" Target="../slideLayouts/slideLayout7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93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  <p:sldLayoutId id="2147483727" r:id="rId36"/>
    <p:sldLayoutId id="2147483728" r:id="rId37"/>
    <p:sldLayoutId id="2147483729" r:id="rId38"/>
    <p:sldLayoutId id="2147483730" r:id="rId39"/>
    <p:sldLayoutId id="2147483731" r:id="rId40"/>
    <p:sldLayoutId id="2147483732" r:id="rId41"/>
    <p:sldLayoutId id="2147483733" r:id="rId42"/>
    <p:sldLayoutId id="2147483734" r:id="rId43"/>
    <p:sldLayoutId id="2147483735" r:id="rId44"/>
    <p:sldLayoutId id="2147483736" r:id="rId45"/>
    <p:sldLayoutId id="2147483737" r:id="rId46"/>
    <p:sldLayoutId id="2147483738" r:id="rId47"/>
    <p:sldLayoutId id="2147483739" r:id="rId48"/>
    <p:sldLayoutId id="2147483740" r:id="rId49"/>
    <p:sldLayoutId id="2147483741" r:id="rId50"/>
    <p:sldLayoutId id="2147483742" r:id="rId51"/>
    <p:sldLayoutId id="2147483743" r:id="rId52"/>
    <p:sldLayoutId id="2147483744" r:id="rId5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1B31C0D-06B4-4903-895B-3E0D05EE5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7549352-2D2E-42DA-8A8A-7FA5D8C06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00D4C0-DB50-4D86-8080-E57BD2B475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78B9C2D-AB6D-471E-A334-BA654DB18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99E461-12CE-4B89-A9C2-EDE8E99B4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542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1B31C0D-06B4-4903-895B-3E0D05EE5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7549352-2D2E-42DA-8A8A-7FA5D8C06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00D4C0-DB50-4D86-8080-E57BD2B475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78B9C2D-AB6D-471E-A334-BA654DB18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99E461-12CE-4B89-A9C2-EDE8E99B4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07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1B31C0D-06B4-4903-895B-3E0D05EE5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7549352-2D2E-42DA-8A8A-7FA5D8C06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00D4C0-DB50-4D86-8080-E57BD2B475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78B9C2D-AB6D-471E-A334-BA654DB18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99E461-12CE-4B89-A9C2-EDE8E99B4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36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1B31C0D-06B4-4903-895B-3E0D05EE5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7549352-2D2E-42DA-8A8A-7FA5D8C06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00D4C0-DB50-4D86-8080-E57BD2B475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78B9C2D-AB6D-471E-A334-BA654DB18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99E461-12CE-4B89-A9C2-EDE8E99B4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579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1B31C0D-06B4-4903-895B-3E0D05EE5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7549352-2D2E-42DA-8A8A-7FA5D8C06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00D4C0-DB50-4D86-8080-E57BD2B475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14241-98AD-438B-B05C-328ECD8A0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78B9C2D-AB6D-471E-A334-BA654DB18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99E461-12CE-4B89-A9C2-EDE8E99B4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786B0-13C4-4A31-AE1E-DF7FFAD47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24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13.JP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14.JP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15.JP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043DF43-B6F7-425E-8276-999CE3FBE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Ghen-Co-Vy-MIN-ERIK">
            <a:hlinkClick r:id="" action="ppaction://media"/>
            <a:extLst>
              <a:ext uri="{FF2B5EF4-FFF2-40B4-BE49-F238E27FC236}">
                <a16:creationId xmlns:a16="http://schemas.microsoft.com/office/drawing/2014/main" xmlns="" id="{A165C587-C185-454F-9968-B20130E6B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7251" y="199166"/>
            <a:ext cx="609600" cy="609600"/>
          </a:xfrm>
          <a:prstGeom prst="rect">
            <a:avLst/>
          </a:prstGeom>
        </p:spPr>
      </p:pic>
      <p:pic>
        <p:nvPicPr>
          <p:cNvPr id="31" name="Picture 30">
            <a:hlinkClick r:id="rId6" action="ppaction://hlinksldjump"/>
            <a:extLst>
              <a:ext uri="{FF2B5EF4-FFF2-40B4-BE49-F238E27FC236}">
                <a16:creationId xmlns:a16="http://schemas.microsoft.com/office/drawing/2014/main" xmlns="" id="{80E3ADB4-6837-4F51-B3B2-FB7C939C4B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/>
        </p:blipFill>
        <p:spPr>
          <a:xfrm>
            <a:off x="4767451" y="2896461"/>
            <a:ext cx="2657098" cy="127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6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9394" numSld="5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="" xmlns:a16="http://schemas.microsoft.com/office/drawing/2014/main" id="{CED91646-F433-4E33-9259-5D3151798DE5}"/>
              </a:ext>
            </a:extLst>
          </p:cNvPr>
          <p:cNvSpPr/>
          <p:nvPr/>
        </p:nvSpPr>
        <p:spPr>
          <a:xfrm>
            <a:off x="809340" y="48821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68259A6-7178-4239-B4B2-F47B84EF0690}"/>
              </a:ext>
            </a:extLst>
          </p:cNvPr>
          <p:cNvSpPr txBox="1"/>
          <p:nvPr/>
        </p:nvSpPr>
        <p:spPr>
          <a:xfrm>
            <a:off x="1418608" y="369463"/>
            <a:ext cx="8936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Đường về nhà sóc đi qua ba phép tính có kết quả bằng nhau. Tìm nhà cho sóc.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7FC62BC-A370-45CA-A8D6-EA959D4A669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7744" y="1431231"/>
            <a:ext cx="7236255" cy="4607876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31BEE674-85E2-4378-9CE9-CE3601C1FC0C}"/>
              </a:ext>
            </a:extLst>
          </p:cNvPr>
          <p:cNvSpPr/>
          <p:nvPr/>
        </p:nvSpPr>
        <p:spPr>
          <a:xfrm>
            <a:off x="1028001" y="1308976"/>
            <a:ext cx="2400016" cy="738664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54 – 8 =      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76F53F0C-79E0-4E33-91A2-B03BD699969D}"/>
              </a:ext>
            </a:extLst>
          </p:cNvPr>
          <p:cNvSpPr txBox="1"/>
          <p:nvPr/>
        </p:nvSpPr>
        <p:spPr>
          <a:xfrm>
            <a:off x="2619880" y="1416493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46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BF9C82EE-3601-482D-81B7-CDD2F4C5ED66}"/>
              </a:ext>
            </a:extLst>
          </p:cNvPr>
          <p:cNvSpPr/>
          <p:nvPr/>
        </p:nvSpPr>
        <p:spPr>
          <a:xfrm>
            <a:off x="1028001" y="2072015"/>
            <a:ext cx="2400016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22 + 24 =      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8FEF306E-43CD-4F09-AA50-62E5B8A7BC7C}"/>
              </a:ext>
            </a:extLst>
          </p:cNvPr>
          <p:cNvSpPr txBox="1"/>
          <p:nvPr/>
        </p:nvSpPr>
        <p:spPr>
          <a:xfrm>
            <a:off x="2647976" y="2179532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46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9C223595-742C-43E5-8BF4-4EF9E63909B5}"/>
              </a:ext>
            </a:extLst>
          </p:cNvPr>
          <p:cNvSpPr/>
          <p:nvPr/>
        </p:nvSpPr>
        <p:spPr>
          <a:xfrm>
            <a:off x="1028001" y="2801597"/>
            <a:ext cx="2400016" cy="738664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60 – 9 =      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4590A633-669D-4FA8-8A71-42CB50295685}"/>
              </a:ext>
            </a:extLst>
          </p:cNvPr>
          <p:cNvSpPr txBox="1"/>
          <p:nvPr/>
        </p:nvSpPr>
        <p:spPr>
          <a:xfrm>
            <a:off x="2632759" y="2909114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51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B631736E-694B-422F-8ACA-7540ED481F2F}"/>
              </a:ext>
            </a:extLst>
          </p:cNvPr>
          <p:cNvSpPr/>
          <p:nvPr/>
        </p:nvSpPr>
        <p:spPr>
          <a:xfrm>
            <a:off x="1028001" y="3531179"/>
            <a:ext cx="2400016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30 + 16 =      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5979EA58-5F62-49C7-81F6-B97444CE722C}"/>
              </a:ext>
            </a:extLst>
          </p:cNvPr>
          <p:cNvSpPr txBox="1"/>
          <p:nvPr/>
        </p:nvSpPr>
        <p:spPr>
          <a:xfrm>
            <a:off x="2658769" y="363869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46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7317D60D-1EF7-4448-8A54-DA7CF7279E16}"/>
              </a:ext>
            </a:extLst>
          </p:cNvPr>
          <p:cNvSpPr/>
          <p:nvPr/>
        </p:nvSpPr>
        <p:spPr>
          <a:xfrm>
            <a:off x="1028001" y="4260761"/>
            <a:ext cx="2400016" cy="738664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50 – 4 =      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9DE5509E-BCAA-4A80-AE15-4B2844BBEDDA}"/>
              </a:ext>
            </a:extLst>
          </p:cNvPr>
          <p:cNvSpPr txBox="1"/>
          <p:nvPr/>
        </p:nvSpPr>
        <p:spPr>
          <a:xfrm>
            <a:off x="2658517" y="436827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46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F06CA46F-2BF5-4E4B-8A2F-5EA98ACB67C0}"/>
              </a:ext>
            </a:extLst>
          </p:cNvPr>
          <p:cNvSpPr/>
          <p:nvPr/>
        </p:nvSpPr>
        <p:spPr>
          <a:xfrm>
            <a:off x="1028001" y="4990343"/>
            <a:ext cx="2400016" cy="738664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73 – 7 =      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5436D82E-E490-4E81-BCA8-2794C76B2714}"/>
              </a:ext>
            </a:extLst>
          </p:cNvPr>
          <p:cNvSpPr txBox="1"/>
          <p:nvPr/>
        </p:nvSpPr>
        <p:spPr>
          <a:xfrm>
            <a:off x="2632759" y="509786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2C7B3939-CA41-4F45-BBCB-1727DDD05C5C}"/>
              </a:ext>
            </a:extLst>
          </p:cNvPr>
          <p:cNvSpPr/>
          <p:nvPr/>
        </p:nvSpPr>
        <p:spPr>
          <a:xfrm>
            <a:off x="1028001" y="5719925"/>
            <a:ext cx="2400016" cy="738664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65 – 8 =       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AE1EAF94-C2B0-4153-982F-7529C41DC06A}"/>
              </a:ext>
            </a:extLst>
          </p:cNvPr>
          <p:cNvSpPr txBox="1"/>
          <p:nvPr/>
        </p:nvSpPr>
        <p:spPr>
          <a:xfrm>
            <a:off x="2658517" y="582744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57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="" xmlns:a16="http://schemas.microsoft.com/office/drawing/2014/main" id="{6960FAA9-6C7E-4BAF-9DF7-B6B69D478955}"/>
              </a:ext>
            </a:extLst>
          </p:cNvPr>
          <p:cNvGrpSpPr/>
          <p:nvPr/>
        </p:nvGrpSpPr>
        <p:grpSpPr>
          <a:xfrm>
            <a:off x="5058785" y="3162475"/>
            <a:ext cx="807151" cy="662828"/>
            <a:chOff x="1750173" y="2926500"/>
            <a:chExt cx="807151" cy="662828"/>
          </a:xfrm>
        </p:grpSpPr>
        <p:sp>
          <p:nvSpPr>
            <p:cNvPr id="93" name="Oval 92">
              <a:extLst>
                <a:ext uri="{FF2B5EF4-FFF2-40B4-BE49-F238E27FC236}">
                  <a16:creationId xmlns="" xmlns:a16="http://schemas.microsoft.com/office/drawing/2014/main" id="{27384B46-239D-4EBD-905A-DF6ECAE5575D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94" name="TextBox 93">
              <a:extLst>
                <a:ext uri="{FF2B5EF4-FFF2-40B4-BE49-F238E27FC236}">
                  <a16:creationId xmlns="" xmlns:a16="http://schemas.microsoft.com/office/drawing/2014/main" id="{D89EEF98-68CA-45AA-A385-D99BCA772A16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46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="" xmlns:a16="http://schemas.microsoft.com/office/drawing/2014/main" id="{90A160A0-B18D-4DE1-9410-600D0CCCF5BC}"/>
              </a:ext>
            </a:extLst>
          </p:cNvPr>
          <p:cNvGrpSpPr/>
          <p:nvPr/>
        </p:nvGrpSpPr>
        <p:grpSpPr>
          <a:xfrm>
            <a:off x="6244099" y="2577700"/>
            <a:ext cx="807151" cy="662828"/>
            <a:chOff x="1750173" y="2926500"/>
            <a:chExt cx="807151" cy="662828"/>
          </a:xfrm>
        </p:grpSpPr>
        <p:sp>
          <p:nvSpPr>
            <p:cNvPr id="96" name="Oval 95">
              <a:extLst>
                <a:ext uri="{FF2B5EF4-FFF2-40B4-BE49-F238E27FC236}">
                  <a16:creationId xmlns="" xmlns:a16="http://schemas.microsoft.com/office/drawing/2014/main" id="{79A1DA76-5533-47BC-AD00-ABA912AE2AEF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97" name="TextBox 96">
              <a:extLst>
                <a:ext uri="{FF2B5EF4-FFF2-40B4-BE49-F238E27FC236}">
                  <a16:creationId xmlns="" xmlns:a16="http://schemas.microsoft.com/office/drawing/2014/main" id="{3C7731BB-B7BF-40EE-A1AB-690FA6A987B3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46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="" xmlns:a16="http://schemas.microsoft.com/office/drawing/2014/main" id="{4EE88230-3D48-4B83-A60B-812511C2FA5E}"/>
              </a:ext>
            </a:extLst>
          </p:cNvPr>
          <p:cNvGrpSpPr/>
          <p:nvPr/>
        </p:nvGrpSpPr>
        <p:grpSpPr>
          <a:xfrm>
            <a:off x="7933751" y="1708880"/>
            <a:ext cx="807151" cy="662828"/>
            <a:chOff x="1750173" y="2926500"/>
            <a:chExt cx="807151" cy="662828"/>
          </a:xfrm>
        </p:grpSpPr>
        <p:sp>
          <p:nvSpPr>
            <p:cNvPr id="99" name="Oval 98">
              <a:extLst>
                <a:ext uri="{FF2B5EF4-FFF2-40B4-BE49-F238E27FC236}">
                  <a16:creationId xmlns="" xmlns:a16="http://schemas.microsoft.com/office/drawing/2014/main" id="{7E327A65-FE8C-439D-BE18-4C9832FEABAD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00" name="TextBox 99">
              <a:extLst>
                <a:ext uri="{FF2B5EF4-FFF2-40B4-BE49-F238E27FC236}">
                  <a16:creationId xmlns="" xmlns:a16="http://schemas.microsoft.com/office/drawing/2014/main" id="{A5D54ACC-4560-43A2-BB16-DEE14A600216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51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="" xmlns:a16="http://schemas.microsoft.com/office/drawing/2014/main" id="{C1E9CBF0-043E-4310-92CE-9C9A2DB518C3}"/>
              </a:ext>
            </a:extLst>
          </p:cNvPr>
          <p:cNvGrpSpPr/>
          <p:nvPr/>
        </p:nvGrpSpPr>
        <p:grpSpPr>
          <a:xfrm>
            <a:off x="5947993" y="4656932"/>
            <a:ext cx="807151" cy="662828"/>
            <a:chOff x="1750173" y="2926500"/>
            <a:chExt cx="807151" cy="662828"/>
          </a:xfrm>
        </p:grpSpPr>
        <p:sp>
          <p:nvSpPr>
            <p:cNvPr id="102" name="Oval 101">
              <a:extLst>
                <a:ext uri="{FF2B5EF4-FFF2-40B4-BE49-F238E27FC236}">
                  <a16:creationId xmlns="" xmlns:a16="http://schemas.microsoft.com/office/drawing/2014/main" id="{9FDFF4E1-6EAC-4EFB-8D4C-3ED9AB2EBE0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="" xmlns:a16="http://schemas.microsoft.com/office/drawing/2014/main" id="{0942512F-D09B-4F82-87F1-DB27BBFEE63A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46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="" xmlns:a16="http://schemas.microsoft.com/office/drawing/2014/main" id="{13C72E60-10DD-4094-BE74-8A4FF38E4146}"/>
              </a:ext>
            </a:extLst>
          </p:cNvPr>
          <p:cNvGrpSpPr/>
          <p:nvPr/>
        </p:nvGrpSpPr>
        <p:grpSpPr>
          <a:xfrm>
            <a:off x="8559726" y="2645385"/>
            <a:ext cx="807151" cy="662828"/>
            <a:chOff x="1750173" y="2926500"/>
            <a:chExt cx="807151" cy="662828"/>
          </a:xfrm>
        </p:grpSpPr>
        <p:sp>
          <p:nvSpPr>
            <p:cNvPr id="105" name="Oval 104">
              <a:extLst>
                <a:ext uri="{FF2B5EF4-FFF2-40B4-BE49-F238E27FC236}">
                  <a16:creationId xmlns="" xmlns:a16="http://schemas.microsoft.com/office/drawing/2014/main" id="{AAF86257-7DD1-41AF-837B-F754CA87A10F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="" xmlns:a16="http://schemas.microsoft.com/office/drawing/2014/main" id="{E5F1DDEB-7145-40C6-8A5E-441E76730871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46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="" xmlns:a16="http://schemas.microsoft.com/office/drawing/2014/main" id="{B83F8C08-83DE-4A53-876D-9EC460A04F61}"/>
              </a:ext>
            </a:extLst>
          </p:cNvPr>
          <p:cNvGrpSpPr/>
          <p:nvPr/>
        </p:nvGrpSpPr>
        <p:grpSpPr>
          <a:xfrm>
            <a:off x="8083989" y="3931083"/>
            <a:ext cx="807151" cy="662828"/>
            <a:chOff x="1750173" y="2926500"/>
            <a:chExt cx="807151" cy="662828"/>
          </a:xfrm>
        </p:grpSpPr>
        <p:sp>
          <p:nvSpPr>
            <p:cNvPr id="108" name="Oval 107">
              <a:extLst>
                <a:ext uri="{FF2B5EF4-FFF2-40B4-BE49-F238E27FC236}">
                  <a16:creationId xmlns="" xmlns:a16="http://schemas.microsoft.com/office/drawing/2014/main" id="{07627B6A-4F64-4732-BB23-C9A22638140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="" xmlns:a16="http://schemas.microsoft.com/office/drawing/2014/main" id="{656D09A9-4FF1-441A-8803-AA7017FA1FCA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51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="" xmlns:a16="http://schemas.microsoft.com/office/drawing/2014/main" id="{358ECCD4-FA7A-4ED7-8CA4-F53FFCFDE2DB}"/>
              </a:ext>
            </a:extLst>
          </p:cNvPr>
          <p:cNvGrpSpPr/>
          <p:nvPr/>
        </p:nvGrpSpPr>
        <p:grpSpPr>
          <a:xfrm>
            <a:off x="8011827" y="5687173"/>
            <a:ext cx="807151" cy="662828"/>
            <a:chOff x="1750173" y="2926500"/>
            <a:chExt cx="807151" cy="662828"/>
          </a:xfrm>
        </p:grpSpPr>
        <p:sp>
          <p:nvSpPr>
            <p:cNvPr id="111" name="Oval 110">
              <a:extLst>
                <a:ext uri="{FF2B5EF4-FFF2-40B4-BE49-F238E27FC236}">
                  <a16:creationId xmlns="" xmlns:a16="http://schemas.microsoft.com/office/drawing/2014/main" id="{502FF0B2-C4C4-42B9-8785-2DA18F5258EA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12" name="TextBox 111">
              <a:extLst>
                <a:ext uri="{FF2B5EF4-FFF2-40B4-BE49-F238E27FC236}">
                  <a16:creationId xmlns="" xmlns:a16="http://schemas.microsoft.com/office/drawing/2014/main" id="{C4ADEBEE-6754-4A6F-8B62-0650E3A4DAA0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57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08F4A8F1-8EDD-4E9B-BA5C-1BC6C962E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83934">
            <a:off x="5826378" y="3894580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2">
            <a:extLst>
              <a:ext uri="{FF2B5EF4-FFF2-40B4-BE49-F238E27FC236}">
                <a16:creationId xmlns="" xmlns:a16="http://schemas.microsoft.com/office/drawing/2014/main" id="{6D5499F9-4A1A-4BB8-8654-56CE613AE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74962">
            <a:off x="6214493" y="3790150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>
            <a:extLst>
              <a:ext uri="{FF2B5EF4-FFF2-40B4-BE49-F238E27FC236}">
                <a16:creationId xmlns="" xmlns:a16="http://schemas.microsoft.com/office/drawing/2014/main" id="{EB9C7149-4243-4F11-9D86-272762F89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3544">
            <a:off x="7210764" y="2929710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>
            <a:extLst>
              <a:ext uri="{FF2B5EF4-FFF2-40B4-BE49-F238E27FC236}">
                <a16:creationId xmlns="" xmlns:a16="http://schemas.microsoft.com/office/drawing/2014/main" id="{3E14A219-B26C-44F0-83AA-1914BC117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19412">
            <a:off x="7552936" y="2715411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>
            <a:extLst>
              <a:ext uri="{FF2B5EF4-FFF2-40B4-BE49-F238E27FC236}">
                <a16:creationId xmlns="" xmlns:a16="http://schemas.microsoft.com/office/drawing/2014/main" id="{2DA05439-4320-460D-AB8C-6A45E774C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17640">
            <a:off x="7873665" y="2959818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>
            <a:extLst>
              <a:ext uri="{FF2B5EF4-FFF2-40B4-BE49-F238E27FC236}">
                <a16:creationId xmlns="" xmlns:a16="http://schemas.microsoft.com/office/drawing/2014/main" id="{8522DE63-0F14-46A9-A4D7-2E8636998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22821">
            <a:off x="8886217" y="3346154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>
            <a:extLst>
              <a:ext uri="{FF2B5EF4-FFF2-40B4-BE49-F238E27FC236}">
                <a16:creationId xmlns="" xmlns:a16="http://schemas.microsoft.com/office/drawing/2014/main" id="{85898D58-7B4A-45E7-86C2-C65E0992B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81787">
            <a:off x="9287390" y="3435844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">
            <a:extLst>
              <a:ext uri="{FF2B5EF4-FFF2-40B4-BE49-F238E27FC236}">
                <a16:creationId xmlns="" xmlns:a16="http://schemas.microsoft.com/office/drawing/2014/main" id="{0F2F5D2E-8127-42B0-998F-ED5FF7E58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70705">
            <a:off x="9713607" y="3436002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A6DCC2BF-E0AE-485A-89AC-24ED00C7D149}"/>
              </a:ext>
            </a:extLst>
          </p:cNvPr>
          <p:cNvSpPr/>
          <p:nvPr/>
        </p:nvSpPr>
        <p:spPr>
          <a:xfrm>
            <a:off x="9821728" y="2317069"/>
            <a:ext cx="1239392" cy="13634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285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500"/>
                            </p:stCondLst>
                            <p:childTnLst>
                              <p:par>
                                <p:cTn id="1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000"/>
                            </p:stCondLst>
                            <p:childTnLst>
                              <p:par>
                                <p:cTn id="1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000"/>
                            </p:stCondLst>
                            <p:childTnLst>
                              <p:par>
                                <p:cTn id="17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44" grpId="0" animBg="1"/>
      <p:bldP spid="45" grpId="0"/>
      <p:bldP spid="46" grpId="0" animBg="1"/>
      <p:bldP spid="47" grpId="0"/>
      <p:bldP spid="56" grpId="0" animBg="1"/>
      <p:bldP spid="57" grpId="0"/>
      <p:bldP spid="58" grpId="0" animBg="1"/>
      <p:bldP spid="59" grpId="0"/>
      <p:bldP spid="60" grpId="0" animBg="1"/>
      <p:bldP spid="61" grpId="0"/>
      <p:bldP spid="62" grpId="0" animBg="1"/>
      <p:bldP spid="63" grpId="0"/>
      <p:bldP spid="64" grpId="0" animBg="1"/>
      <p:bldP spid="83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=""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608441" y="463073"/>
            <a:ext cx="436053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044494" y="395221"/>
            <a:ext cx="42358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Trong vườn có 30 cây hoa hồng và hoa cúc. Mi đếm được có 9 cây hoa cúc. Hỏi trong vườn có bao nhiêu cây hoa hồng?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7ED6399-B5F6-403B-8ED0-57AB5CDBB97B}"/>
              </a:ext>
            </a:extLst>
          </p:cNvPr>
          <p:cNvSpPr txBox="1"/>
          <p:nvPr/>
        </p:nvSpPr>
        <p:spPr>
          <a:xfrm>
            <a:off x="7490486" y="3607541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228B96F-5924-4583-8894-30E99640BA21}"/>
              </a:ext>
            </a:extLst>
          </p:cNvPr>
          <p:cNvSpPr txBox="1"/>
          <p:nvPr/>
        </p:nvSpPr>
        <p:spPr>
          <a:xfrm>
            <a:off x="5435128" y="4187195"/>
            <a:ext cx="7181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Trong vườn có số cây hoa hồng là: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0C6922D-ABB0-4576-8D9A-3E2D7B671F13}"/>
              </a:ext>
            </a:extLst>
          </p:cNvPr>
          <p:cNvSpPr txBox="1"/>
          <p:nvPr/>
        </p:nvSpPr>
        <p:spPr>
          <a:xfrm>
            <a:off x="5272099" y="4710415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30 – 9 = 21 (cây)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8A2666D-814F-47F6-AF23-4201EF9DA856}"/>
              </a:ext>
            </a:extLst>
          </p:cNvPr>
          <p:cNvSpPr txBox="1"/>
          <p:nvPr/>
        </p:nvSpPr>
        <p:spPr>
          <a:xfrm>
            <a:off x="6261097" y="5290069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số: 21 cây hoa hồng.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ADC6F35-B1D5-4480-A370-1F6DB0F26AE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2595" y="463073"/>
            <a:ext cx="5159136" cy="28857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7ED6399-B5F6-403B-8ED0-57AB5CDBB97B}"/>
              </a:ext>
            </a:extLst>
          </p:cNvPr>
          <p:cNvSpPr txBox="1"/>
          <p:nvPr/>
        </p:nvSpPr>
        <p:spPr>
          <a:xfrm>
            <a:off x="1690720" y="2658147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 smtClean="0">
                <a:solidFill>
                  <a:srgbClr val="FF0000"/>
                </a:solidFill>
              </a:rPr>
              <a:t>Tóm tắt</a:t>
            </a:r>
            <a:endParaRPr lang="vi-VN" sz="2800" i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228B96F-5924-4583-8894-30E99640BA21}"/>
              </a:ext>
            </a:extLst>
          </p:cNvPr>
          <p:cNvSpPr txBox="1"/>
          <p:nvPr/>
        </p:nvSpPr>
        <p:spPr>
          <a:xfrm>
            <a:off x="622990" y="3317714"/>
            <a:ext cx="5095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70C0"/>
                </a:solidFill>
              </a:rPr>
              <a:t>Hoa hồng và hoa cúc : 30 cây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228B96F-5924-4583-8894-30E99640BA21}"/>
              </a:ext>
            </a:extLst>
          </p:cNvPr>
          <p:cNvSpPr txBox="1"/>
          <p:nvPr/>
        </p:nvSpPr>
        <p:spPr>
          <a:xfrm>
            <a:off x="635870" y="3892450"/>
            <a:ext cx="3936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70C0"/>
                </a:solidFill>
              </a:rPr>
              <a:t>Hoa cúc :     9 cây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228B96F-5924-4583-8894-30E99640BA21}"/>
              </a:ext>
            </a:extLst>
          </p:cNvPr>
          <p:cNvSpPr txBox="1"/>
          <p:nvPr/>
        </p:nvSpPr>
        <p:spPr>
          <a:xfrm>
            <a:off x="634199" y="4515680"/>
            <a:ext cx="3936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70C0"/>
                </a:solidFill>
              </a:rPr>
              <a:t>Hoa hồng : ... cây?</a:t>
            </a:r>
            <a:endParaRPr lang="vi-VN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5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8" grpId="0"/>
      <p:bldP spid="19" grpId="0"/>
      <p:bldP spid="20" grpId="0"/>
      <p:bldP spid="21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3119726" y="2911894"/>
            <a:ext cx="6244018" cy="9787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 smtClean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prstClr val="white"/>
                </a:solidFill>
                <a:latin typeface="+mj-lt"/>
              </a:rPr>
              <a:t>Hẹn gặp lại các con!</a:t>
            </a:r>
            <a:endParaRPr lang="vi-VN" sz="480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9726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92B5267-2B5C-4621-8EBE-9A6426887C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6630" y="3246400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927228" y="3111463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7088" y="3625103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601380" y="3162674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8769" y="1774019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9751023" y="1354712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xmlns="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xmlns="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xmlns="" id="{5239D320-9B7E-431F-9A33-190B6FEBED3B}"/>
              </a:ext>
            </a:extLst>
          </p:cNvPr>
          <p:cNvSpPr/>
          <p:nvPr/>
        </p:nvSpPr>
        <p:spPr>
          <a:xfrm>
            <a:off x="7904823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6B2023A-41E6-496F-A5A1-DAC3B4804349}"/>
              </a:ext>
            </a:extLst>
          </p:cNvPr>
          <p:cNvSpPr txBox="1"/>
          <p:nvPr/>
        </p:nvSpPr>
        <p:spPr>
          <a:xfrm>
            <a:off x="7904823" y="4068381"/>
            <a:ext cx="3425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74 – 8 = 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xmlns="" id="{81EC8A33-F2A1-4771-B0FC-8306D78EA487}"/>
              </a:ext>
            </a:extLst>
          </p:cNvPr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xmlns="" id="{F680300E-5002-42B6-BD58-38DD187D1D9B}"/>
              </a:ext>
            </a:extLst>
          </p:cNvPr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xmlns="" id="{9A6F4D4E-5A24-4779-A207-95E73743C5A6}"/>
              </a:ext>
            </a:extLst>
          </p:cNvPr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9067C5FB-C138-468F-AA21-7F3753D0E61E}"/>
              </a:ext>
            </a:extLst>
          </p:cNvPr>
          <p:cNvSpPr txBox="1"/>
          <p:nvPr/>
        </p:nvSpPr>
        <p:spPr>
          <a:xfrm>
            <a:off x="6064377" y="6267741"/>
            <a:ext cx="80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</p:spTree>
    <p:extLst>
      <p:ext uri="{BB962C8B-B14F-4D97-AF65-F5344CB8AC3E}">
        <p14:creationId xmlns:p14="http://schemas.microsoft.com/office/powerpoint/2010/main" val="21853914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6875 -0.13935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-7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125 -0.38217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5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250"/>
                            </p:stCondLst>
                            <p:childTnLst>
                              <p:par>
                                <p:cTn id="8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6915 -0.13194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1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0F6648-1968-40F7-86D2-D5EF6F85FA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4868" y="4456052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105466" y="4321115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3948" y="1034894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878240" y="572465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0807" y="572465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9723061" y="153158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xmlns="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xmlns="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xmlns="" id="{5239D320-9B7E-431F-9A33-190B6FEBED3B}"/>
              </a:ext>
            </a:extLst>
          </p:cNvPr>
          <p:cNvSpPr/>
          <p:nvPr/>
        </p:nvSpPr>
        <p:spPr>
          <a:xfrm>
            <a:off x="7904823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6B2023A-41E6-496F-A5A1-DAC3B4804349}"/>
              </a:ext>
            </a:extLst>
          </p:cNvPr>
          <p:cNvSpPr txBox="1"/>
          <p:nvPr/>
        </p:nvSpPr>
        <p:spPr>
          <a:xfrm>
            <a:off x="7904823" y="4068381"/>
            <a:ext cx="3425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47 – 8 = 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xmlns="" id="{81EC8A33-F2A1-4771-B0FC-8306D78EA487}"/>
              </a:ext>
            </a:extLst>
          </p:cNvPr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xmlns="" id="{F680300E-5002-42B6-BD58-38DD187D1D9B}"/>
              </a:ext>
            </a:extLst>
          </p:cNvPr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xmlns="" id="{9A6F4D4E-5A24-4779-A207-95E73743C5A6}"/>
              </a:ext>
            </a:extLst>
          </p:cNvPr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9067C5FB-C138-468F-AA21-7F3753D0E61E}"/>
              </a:ext>
            </a:extLst>
          </p:cNvPr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35199781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50"/>
                            </p:stCondLst>
                            <p:childTnLst>
                              <p:par>
                                <p:cTn id="6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248 -0.58495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17" y="-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5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50"/>
                            </p:stCondLst>
                            <p:childTnLst>
                              <p:par>
                                <p:cTn id="7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1849 0.02315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750"/>
                            </p:stCondLst>
                            <p:childTnLst>
                              <p:par>
                                <p:cTn id="11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1D09DE4-8337-440A-B39F-F770F4C7BF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66966" y="1852454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237564" y="1717517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5679" y="1106965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6359971" y="644536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8740" y="5033803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540994" y="4614496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xmlns="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xmlns="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xmlns="" id="{5239D320-9B7E-431F-9A33-190B6FEBED3B}"/>
              </a:ext>
            </a:extLst>
          </p:cNvPr>
          <p:cNvSpPr/>
          <p:nvPr/>
        </p:nvSpPr>
        <p:spPr>
          <a:xfrm>
            <a:off x="7904823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6B2023A-41E6-496F-A5A1-DAC3B4804349}"/>
              </a:ext>
            </a:extLst>
          </p:cNvPr>
          <p:cNvSpPr txBox="1"/>
          <p:nvPr/>
        </p:nvSpPr>
        <p:spPr>
          <a:xfrm>
            <a:off x="7904823" y="4068381"/>
            <a:ext cx="3425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35 – 6 = 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xmlns="" id="{81EC8A33-F2A1-4771-B0FC-8306D78EA487}"/>
              </a:ext>
            </a:extLst>
          </p:cNvPr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xmlns="" id="{F680300E-5002-42B6-BD58-38DD187D1D9B}"/>
              </a:ext>
            </a:extLst>
          </p:cNvPr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xmlns="" id="{9A6F4D4E-5A24-4779-A207-95E73743C5A6}"/>
              </a:ext>
            </a:extLst>
          </p:cNvPr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9067C5FB-C138-468F-AA21-7F3753D0E61E}"/>
              </a:ext>
            </a:extLst>
          </p:cNvPr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</a:p>
        </p:txBody>
      </p:sp>
    </p:spTree>
    <p:extLst>
      <p:ext uri="{BB962C8B-B14F-4D97-AF65-F5344CB8AC3E}">
        <p14:creationId xmlns:p14="http://schemas.microsoft.com/office/powerpoint/2010/main" val="4280504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43073 -0.49305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24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5795 0.06459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5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9714 -0.3537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75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DEECC5-C825-4A9E-9A89-9A3E47777D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0706" y="2212570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451304" y="2077633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4411" y="4689019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428703" y="4226590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8499" y="1463251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9030753" y="1043944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xmlns="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xmlns="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xmlns="" id="{5239D320-9B7E-431F-9A33-190B6FEBED3B}"/>
              </a:ext>
            </a:extLst>
          </p:cNvPr>
          <p:cNvSpPr/>
          <p:nvPr/>
        </p:nvSpPr>
        <p:spPr>
          <a:xfrm>
            <a:off x="7904823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6B2023A-41E6-496F-A5A1-DAC3B4804349}"/>
              </a:ext>
            </a:extLst>
          </p:cNvPr>
          <p:cNvSpPr txBox="1"/>
          <p:nvPr/>
        </p:nvSpPr>
        <p:spPr>
          <a:xfrm>
            <a:off x="7904823" y="4068381"/>
            <a:ext cx="3425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23 – 9 = 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xmlns="" id="{81EC8A33-F2A1-4771-B0FC-8306D78EA487}"/>
              </a:ext>
            </a:extLst>
          </p:cNvPr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xmlns="" id="{F680300E-5002-42B6-BD58-38DD187D1D9B}"/>
              </a:ext>
            </a:extLst>
          </p:cNvPr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xmlns="" id="{9A6F4D4E-5A24-4779-A207-95E73743C5A6}"/>
              </a:ext>
            </a:extLst>
          </p:cNvPr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9067C5FB-C138-468F-AA21-7F3753D0E61E}"/>
              </a:ext>
            </a:extLst>
          </p:cNvPr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</a:p>
        </p:txBody>
      </p:sp>
    </p:spTree>
    <p:extLst>
      <p:ext uri="{BB962C8B-B14F-4D97-AF65-F5344CB8AC3E}">
        <p14:creationId xmlns:p14="http://schemas.microsoft.com/office/powerpoint/2010/main" val="39927508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3959 0.01274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50"/>
                            </p:stCondLst>
                            <p:childTnLst>
                              <p:par>
                                <p:cTn id="6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64792 -0.44884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96" y="-2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5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50"/>
                            </p:stCondLst>
                            <p:childTnLst>
                              <p:par>
                                <p:cTn id="7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12136 -0.29189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750"/>
                            </p:stCondLst>
                            <p:childTnLst>
                              <p:par>
                                <p:cTn id="11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=""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=""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4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72735" y="317237"/>
            <a:ext cx="7034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PHÉP CỘNG, PHÉP TRỪ (CÓ NHỚ) TRONG PHẠM VI 100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909070" y="1670922"/>
            <a:ext cx="6373860" cy="351615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22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TRỪ (CÓ NHỚ)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SỐ CÓ HAI CHỮ SỐ VỚI 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SỐ CÓ MỘT CHỮ SỐ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59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roup 365"/>
          <p:cNvGrpSpPr/>
          <p:nvPr/>
        </p:nvGrpSpPr>
        <p:grpSpPr bwMode="auto">
          <a:xfrm>
            <a:off x="356985" y="2402804"/>
            <a:ext cx="11403503" cy="822609"/>
            <a:chOff x="1251" y="315"/>
            <a:chExt cx="10338" cy="570"/>
          </a:xfrm>
        </p:grpSpPr>
        <p:sp>
          <p:nvSpPr>
            <p:cNvPr id="212" name="Rectangle 366"/>
            <p:cNvSpPr>
              <a:spLocks noChangeArrowheads="1"/>
            </p:cNvSpPr>
            <p:nvPr/>
          </p:nvSpPr>
          <p:spPr bwMode="auto">
            <a:xfrm>
              <a:off x="1251" y="315"/>
              <a:ext cx="10332" cy="57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666699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3" name="Line 367"/>
            <p:cNvSpPr>
              <a:spLocks noChangeShapeType="1"/>
            </p:cNvSpPr>
            <p:nvPr/>
          </p:nvSpPr>
          <p:spPr bwMode="auto">
            <a:xfrm>
              <a:off x="1257" y="599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4" name="Line 368"/>
            <p:cNvSpPr>
              <a:spLocks noChangeShapeType="1"/>
            </p:cNvSpPr>
            <p:nvPr/>
          </p:nvSpPr>
          <p:spPr bwMode="auto">
            <a:xfrm>
              <a:off x="1257" y="463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5" name="Line 369"/>
            <p:cNvSpPr>
              <a:spLocks noChangeShapeType="1"/>
            </p:cNvSpPr>
            <p:nvPr/>
          </p:nvSpPr>
          <p:spPr bwMode="auto">
            <a:xfrm>
              <a:off x="1257" y="740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216" name="Group 370"/>
            <p:cNvGrpSpPr/>
            <p:nvPr/>
          </p:nvGrpSpPr>
          <p:grpSpPr bwMode="auto">
            <a:xfrm>
              <a:off x="1380" y="327"/>
              <a:ext cx="459" cy="543"/>
              <a:chOff x="1384" y="327"/>
              <a:chExt cx="459" cy="543"/>
            </a:xfrm>
          </p:grpSpPr>
          <p:sp>
            <p:nvSpPr>
              <p:cNvPr id="297" name="Line 37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Line 37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9" name="Line 37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0" name="Line 37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7" name="Group 375"/>
            <p:cNvGrpSpPr/>
            <p:nvPr/>
          </p:nvGrpSpPr>
          <p:grpSpPr bwMode="auto">
            <a:xfrm>
              <a:off x="1984" y="333"/>
              <a:ext cx="459" cy="543"/>
              <a:chOff x="1384" y="327"/>
              <a:chExt cx="459" cy="543"/>
            </a:xfrm>
          </p:grpSpPr>
          <p:sp>
            <p:nvSpPr>
              <p:cNvPr id="293" name="Line 37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4" name="Line 37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5" name="Line 37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6" name="Line 37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8" name="Group 380"/>
            <p:cNvGrpSpPr/>
            <p:nvPr/>
          </p:nvGrpSpPr>
          <p:grpSpPr bwMode="auto">
            <a:xfrm>
              <a:off x="2598" y="327"/>
              <a:ext cx="459" cy="543"/>
              <a:chOff x="1384" y="327"/>
              <a:chExt cx="459" cy="543"/>
            </a:xfrm>
          </p:grpSpPr>
          <p:sp>
            <p:nvSpPr>
              <p:cNvPr id="289" name="Line 38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Line 38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Line 38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2" name="Line 38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9" name="Group 385"/>
            <p:cNvGrpSpPr/>
            <p:nvPr/>
          </p:nvGrpSpPr>
          <p:grpSpPr bwMode="auto">
            <a:xfrm>
              <a:off x="3202" y="333"/>
              <a:ext cx="459" cy="543"/>
              <a:chOff x="1384" y="327"/>
              <a:chExt cx="459" cy="543"/>
            </a:xfrm>
          </p:grpSpPr>
          <p:sp>
            <p:nvSpPr>
              <p:cNvPr id="285" name="Line 38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Line 38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Line 38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Line 38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0" name="Group 390"/>
            <p:cNvGrpSpPr/>
            <p:nvPr/>
          </p:nvGrpSpPr>
          <p:grpSpPr bwMode="auto">
            <a:xfrm>
              <a:off x="3814" y="327"/>
              <a:ext cx="459" cy="543"/>
              <a:chOff x="1384" y="327"/>
              <a:chExt cx="459" cy="543"/>
            </a:xfrm>
          </p:grpSpPr>
          <p:sp>
            <p:nvSpPr>
              <p:cNvPr id="281" name="Line 39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Line 39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Line 39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Line 39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1" name="Group 395"/>
            <p:cNvGrpSpPr/>
            <p:nvPr/>
          </p:nvGrpSpPr>
          <p:grpSpPr bwMode="auto">
            <a:xfrm>
              <a:off x="4418" y="333"/>
              <a:ext cx="459" cy="543"/>
              <a:chOff x="1384" y="327"/>
              <a:chExt cx="459" cy="543"/>
            </a:xfrm>
          </p:grpSpPr>
          <p:sp>
            <p:nvSpPr>
              <p:cNvPr id="277" name="Line 39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Line 39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Line 39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Line 39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2" name="Group 400"/>
            <p:cNvGrpSpPr/>
            <p:nvPr/>
          </p:nvGrpSpPr>
          <p:grpSpPr bwMode="auto">
            <a:xfrm>
              <a:off x="5029" y="327"/>
              <a:ext cx="459" cy="543"/>
              <a:chOff x="1384" y="327"/>
              <a:chExt cx="459" cy="543"/>
            </a:xfrm>
          </p:grpSpPr>
          <p:sp>
            <p:nvSpPr>
              <p:cNvPr id="273" name="Line 40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Line 40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Line 40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Line 40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3" name="Group 405"/>
            <p:cNvGrpSpPr/>
            <p:nvPr/>
          </p:nvGrpSpPr>
          <p:grpSpPr bwMode="auto">
            <a:xfrm>
              <a:off x="5633" y="333"/>
              <a:ext cx="459" cy="543"/>
              <a:chOff x="1384" y="327"/>
              <a:chExt cx="459" cy="543"/>
            </a:xfrm>
          </p:grpSpPr>
          <p:sp>
            <p:nvSpPr>
              <p:cNvPr id="269" name="Line 40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Line 40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Line 40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Line 40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4" name="Group 410"/>
            <p:cNvGrpSpPr/>
            <p:nvPr/>
          </p:nvGrpSpPr>
          <p:grpSpPr bwMode="auto">
            <a:xfrm>
              <a:off x="6247" y="327"/>
              <a:ext cx="459" cy="543"/>
              <a:chOff x="1384" y="327"/>
              <a:chExt cx="459" cy="543"/>
            </a:xfrm>
          </p:grpSpPr>
          <p:sp>
            <p:nvSpPr>
              <p:cNvPr id="265" name="Line 41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Line 41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Line 41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Line 41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5" name="Group 415"/>
            <p:cNvGrpSpPr/>
            <p:nvPr/>
          </p:nvGrpSpPr>
          <p:grpSpPr bwMode="auto">
            <a:xfrm>
              <a:off x="6851" y="333"/>
              <a:ext cx="459" cy="543"/>
              <a:chOff x="1384" y="327"/>
              <a:chExt cx="459" cy="543"/>
            </a:xfrm>
          </p:grpSpPr>
          <p:sp>
            <p:nvSpPr>
              <p:cNvPr id="261" name="Line 41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Line 41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Line 41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Line 41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6" name="Group 420"/>
            <p:cNvGrpSpPr/>
            <p:nvPr/>
          </p:nvGrpSpPr>
          <p:grpSpPr bwMode="auto">
            <a:xfrm>
              <a:off x="7463" y="327"/>
              <a:ext cx="459" cy="543"/>
              <a:chOff x="1384" y="327"/>
              <a:chExt cx="459" cy="543"/>
            </a:xfrm>
          </p:grpSpPr>
          <p:sp>
            <p:nvSpPr>
              <p:cNvPr id="257" name="Line 42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Line 42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Line 42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Line 42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7" name="Group 425"/>
            <p:cNvGrpSpPr/>
            <p:nvPr/>
          </p:nvGrpSpPr>
          <p:grpSpPr bwMode="auto">
            <a:xfrm>
              <a:off x="8067" y="333"/>
              <a:ext cx="459" cy="543"/>
              <a:chOff x="1384" y="327"/>
              <a:chExt cx="459" cy="543"/>
            </a:xfrm>
          </p:grpSpPr>
          <p:sp>
            <p:nvSpPr>
              <p:cNvPr id="253" name="Line 42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Line 42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Line 42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Line 42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8" name="Group 430"/>
            <p:cNvGrpSpPr/>
            <p:nvPr/>
          </p:nvGrpSpPr>
          <p:grpSpPr bwMode="auto">
            <a:xfrm>
              <a:off x="8677" y="333"/>
              <a:ext cx="459" cy="543"/>
              <a:chOff x="1384" y="327"/>
              <a:chExt cx="459" cy="543"/>
            </a:xfrm>
          </p:grpSpPr>
          <p:sp>
            <p:nvSpPr>
              <p:cNvPr id="249" name="Line 43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Line 43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Line 43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Line 43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9" name="Group 435"/>
            <p:cNvGrpSpPr/>
            <p:nvPr/>
          </p:nvGrpSpPr>
          <p:grpSpPr bwMode="auto">
            <a:xfrm>
              <a:off x="9291" y="327"/>
              <a:ext cx="459" cy="543"/>
              <a:chOff x="1384" y="327"/>
              <a:chExt cx="459" cy="543"/>
            </a:xfrm>
          </p:grpSpPr>
          <p:sp>
            <p:nvSpPr>
              <p:cNvPr id="245" name="Line 43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Line 43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Line 43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Line 43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0" name="Group 440"/>
            <p:cNvGrpSpPr/>
            <p:nvPr/>
          </p:nvGrpSpPr>
          <p:grpSpPr bwMode="auto">
            <a:xfrm>
              <a:off x="9895" y="333"/>
              <a:ext cx="459" cy="543"/>
              <a:chOff x="1384" y="327"/>
              <a:chExt cx="459" cy="543"/>
            </a:xfrm>
          </p:grpSpPr>
          <p:sp>
            <p:nvSpPr>
              <p:cNvPr id="241" name="Line 44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Line 44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Line 44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Line 44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1" name="Group 445"/>
            <p:cNvGrpSpPr/>
            <p:nvPr/>
          </p:nvGrpSpPr>
          <p:grpSpPr bwMode="auto">
            <a:xfrm>
              <a:off x="10507" y="327"/>
              <a:ext cx="459" cy="543"/>
              <a:chOff x="1384" y="327"/>
              <a:chExt cx="459" cy="543"/>
            </a:xfrm>
          </p:grpSpPr>
          <p:sp>
            <p:nvSpPr>
              <p:cNvPr id="237" name="Line 44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Line 44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Line 44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Line 44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2" name="Group 450"/>
            <p:cNvGrpSpPr/>
            <p:nvPr/>
          </p:nvGrpSpPr>
          <p:grpSpPr bwMode="auto">
            <a:xfrm>
              <a:off x="11111" y="333"/>
              <a:ext cx="473" cy="543"/>
              <a:chOff x="1384" y="327"/>
              <a:chExt cx="459" cy="543"/>
            </a:xfrm>
          </p:grpSpPr>
          <p:sp>
            <p:nvSpPr>
              <p:cNvPr id="233" name="Line 45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Line 45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Line 45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Line 45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01" name="Group 455"/>
          <p:cNvGrpSpPr/>
          <p:nvPr/>
        </p:nvGrpSpPr>
        <p:grpSpPr bwMode="auto">
          <a:xfrm>
            <a:off x="362864" y="3212424"/>
            <a:ext cx="11393214" cy="822609"/>
            <a:chOff x="1251" y="315"/>
            <a:chExt cx="10338" cy="570"/>
          </a:xfrm>
        </p:grpSpPr>
        <p:sp>
          <p:nvSpPr>
            <p:cNvPr id="302" name="Rectangle 456"/>
            <p:cNvSpPr>
              <a:spLocks noChangeArrowheads="1"/>
            </p:cNvSpPr>
            <p:nvPr/>
          </p:nvSpPr>
          <p:spPr bwMode="auto">
            <a:xfrm>
              <a:off x="1251" y="315"/>
              <a:ext cx="10332" cy="57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666699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3" name="Line 457"/>
            <p:cNvSpPr>
              <a:spLocks noChangeShapeType="1"/>
            </p:cNvSpPr>
            <p:nvPr/>
          </p:nvSpPr>
          <p:spPr bwMode="auto">
            <a:xfrm>
              <a:off x="1257" y="599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4" name="Line 458"/>
            <p:cNvSpPr>
              <a:spLocks noChangeShapeType="1"/>
            </p:cNvSpPr>
            <p:nvPr/>
          </p:nvSpPr>
          <p:spPr bwMode="auto">
            <a:xfrm>
              <a:off x="1257" y="463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5" name="Line 459"/>
            <p:cNvSpPr>
              <a:spLocks noChangeShapeType="1"/>
            </p:cNvSpPr>
            <p:nvPr/>
          </p:nvSpPr>
          <p:spPr bwMode="auto">
            <a:xfrm>
              <a:off x="1257" y="740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306" name="Group 460"/>
            <p:cNvGrpSpPr/>
            <p:nvPr/>
          </p:nvGrpSpPr>
          <p:grpSpPr bwMode="auto">
            <a:xfrm>
              <a:off x="1380" y="327"/>
              <a:ext cx="459" cy="543"/>
              <a:chOff x="1384" y="327"/>
              <a:chExt cx="459" cy="543"/>
            </a:xfrm>
          </p:grpSpPr>
          <p:sp>
            <p:nvSpPr>
              <p:cNvPr id="387" name="Line 46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Line 46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Line 46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Line 46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07" name="Group 465"/>
            <p:cNvGrpSpPr/>
            <p:nvPr/>
          </p:nvGrpSpPr>
          <p:grpSpPr bwMode="auto">
            <a:xfrm>
              <a:off x="1984" y="333"/>
              <a:ext cx="459" cy="543"/>
              <a:chOff x="1384" y="327"/>
              <a:chExt cx="459" cy="543"/>
            </a:xfrm>
          </p:grpSpPr>
          <p:sp>
            <p:nvSpPr>
              <p:cNvPr id="383" name="Line 46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Line 46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Line 46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Line 46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08" name="Group 470"/>
            <p:cNvGrpSpPr/>
            <p:nvPr/>
          </p:nvGrpSpPr>
          <p:grpSpPr bwMode="auto">
            <a:xfrm>
              <a:off x="2598" y="327"/>
              <a:ext cx="459" cy="543"/>
              <a:chOff x="1384" y="327"/>
              <a:chExt cx="459" cy="543"/>
            </a:xfrm>
          </p:grpSpPr>
          <p:sp>
            <p:nvSpPr>
              <p:cNvPr id="379" name="Line 47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Line 47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Line 47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Line 47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09" name="Group 475"/>
            <p:cNvGrpSpPr/>
            <p:nvPr/>
          </p:nvGrpSpPr>
          <p:grpSpPr bwMode="auto">
            <a:xfrm>
              <a:off x="3202" y="333"/>
              <a:ext cx="459" cy="543"/>
              <a:chOff x="1384" y="327"/>
              <a:chExt cx="459" cy="543"/>
            </a:xfrm>
          </p:grpSpPr>
          <p:sp>
            <p:nvSpPr>
              <p:cNvPr id="375" name="Line 47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Line 47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Line 47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Line 47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0" name="Group 480"/>
            <p:cNvGrpSpPr/>
            <p:nvPr/>
          </p:nvGrpSpPr>
          <p:grpSpPr bwMode="auto">
            <a:xfrm>
              <a:off x="3814" y="327"/>
              <a:ext cx="459" cy="543"/>
              <a:chOff x="1384" y="327"/>
              <a:chExt cx="459" cy="543"/>
            </a:xfrm>
          </p:grpSpPr>
          <p:sp>
            <p:nvSpPr>
              <p:cNvPr id="371" name="Line 48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Line 48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Line 48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Line 48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1" name="Group 485"/>
            <p:cNvGrpSpPr/>
            <p:nvPr/>
          </p:nvGrpSpPr>
          <p:grpSpPr bwMode="auto">
            <a:xfrm>
              <a:off x="4418" y="333"/>
              <a:ext cx="459" cy="543"/>
              <a:chOff x="1384" y="327"/>
              <a:chExt cx="459" cy="543"/>
            </a:xfrm>
          </p:grpSpPr>
          <p:sp>
            <p:nvSpPr>
              <p:cNvPr id="367" name="Line 48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Line 48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Line 48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Line 48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2" name="Group 490"/>
            <p:cNvGrpSpPr/>
            <p:nvPr/>
          </p:nvGrpSpPr>
          <p:grpSpPr bwMode="auto">
            <a:xfrm>
              <a:off x="5029" y="327"/>
              <a:ext cx="459" cy="543"/>
              <a:chOff x="1384" y="327"/>
              <a:chExt cx="459" cy="543"/>
            </a:xfrm>
          </p:grpSpPr>
          <p:sp>
            <p:nvSpPr>
              <p:cNvPr id="363" name="Line 49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Line 49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Line 49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Line 49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3" name="Group 495"/>
            <p:cNvGrpSpPr/>
            <p:nvPr/>
          </p:nvGrpSpPr>
          <p:grpSpPr bwMode="auto">
            <a:xfrm>
              <a:off x="5633" y="333"/>
              <a:ext cx="459" cy="543"/>
              <a:chOff x="1384" y="327"/>
              <a:chExt cx="459" cy="543"/>
            </a:xfrm>
          </p:grpSpPr>
          <p:sp>
            <p:nvSpPr>
              <p:cNvPr id="359" name="Line 49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Line 49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Line 49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Line 49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4" name="Group 500"/>
            <p:cNvGrpSpPr/>
            <p:nvPr/>
          </p:nvGrpSpPr>
          <p:grpSpPr bwMode="auto">
            <a:xfrm>
              <a:off x="6247" y="327"/>
              <a:ext cx="459" cy="543"/>
              <a:chOff x="1384" y="327"/>
              <a:chExt cx="459" cy="543"/>
            </a:xfrm>
          </p:grpSpPr>
          <p:sp>
            <p:nvSpPr>
              <p:cNvPr id="355" name="Line 50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Line 50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Line 50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Line 50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5" name="Group 505"/>
            <p:cNvGrpSpPr/>
            <p:nvPr/>
          </p:nvGrpSpPr>
          <p:grpSpPr bwMode="auto">
            <a:xfrm>
              <a:off x="6851" y="333"/>
              <a:ext cx="459" cy="543"/>
              <a:chOff x="1384" y="327"/>
              <a:chExt cx="459" cy="543"/>
            </a:xfrm>
          </p:grpSpPr>
          <p:sp>
            <p:nvSpPr>
              <p:cNvPr id="351" name="Line 50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Line 50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Line 50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Line 50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6" name="Group 510"/>
            <p:cNvGrpSpPr/>
            <p:nvPr/>
          </p:nvGrpSpPr>
          <p:grpSpPr bwMode="auto">
            <a:xfrm>
              <a:off x="7463" y="327"/>
              <a:ext cx="459" cy="543"/>
              <a:chOff x="1384" y="327"/>
              <a:chExt cx="459" cy="543"/>
            </a:xfrm>
          </p:grpSpPr>
          <p:sp>
            <p:nvSpPr>
              <p:cNvPr id="347" name="Line 51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Line 51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Line 51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Line 51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7" name="Group 515"/>
            <p:cNvGrpSpPr/>
            <p:nvPr/>
          </p:nvGrpSpPr>
          <p:grpSpPr bwMode="auto">
            <a:xfrm>
              <a:off x="8067" y="333"/>
              <a:ext cx="459" cy="543"/>
              <a:chOff x="1384" y="327"/>
              <a:chExt cx="459" cy="543"/>
            </a:xfrm>
          </p:grpSpPr>
          <p:sp>
            <p:nvSpPr>
              <p:cNvPr id="343" name="Line 51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Line 51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Line 51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Line 51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8" name="Group 520"/>
            <p:cNvGrpSpPr/>
            <p:nvPr/>
          </p:nvGrpSpPr>
          <p:grpSpPr bwMode="auto">
            <a:xfrm>
              <a:off x="8677" y="333"/>
              <a:ext cx="459" cy="543"/>
              <a:chOff x="1384" y="327"/>
              <a:chExt cx="459" cy="543"/>
            </a:xfrm>
          </p:grpSpPr>
          <p:sp>
            <p:nvSpPr>
              <p:cNvPr id="339" name="Line 52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Line 52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Line 52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Line 52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9" name="Group 525"/>
            <p:cNvGrpSpPr/>
            <p:nvPr/>
          </p:nvGrpSpPr>
          <p:grpSpPr bwMode="auto">
            <a:xfrm>
              <a:off x="9291" y="327"/>
              <a:ext cx="459" cy="543"/>
              <a:chOff x="1384" y="327"/>
              <a:chExt cx="459" cy="543"/>
            </a:xfrm>
          </p:grpSpPr>
          <p:sp>
            <p:nvSpPr>
              <p:cNvPr id="335" name="Line 52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Line 52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Line 52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Line 52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0" name="Group 530"/>
            <p:cNvGrpSpPr/>
            <p:nvPr/>
          </p:nvGrpSpPr>
          <p:grpSpPr bwMode="auto">
            <a:xfrm>
              <a:off x="9895" y="333"/>
              <a:ext cx="459" cy="543"/>
              <a:chOff x="1384" y="327"/>
              <a:chExt cx="459" cy="543"/>
            </a:xfrm>
          </p:grpSpPr>
          <p:sp>
            <p:nvSpPr>
              <p:cNvPr id="331" name="Line 53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Line 53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Line 53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Line 53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1" name="Group 535"/>
            <p:cNvGrpSpPr/>
            <p:nvPr/>
          </p:nvGrpSpPr>
          <p:grpSpPr bwMode="auto">
            <a:xfrm>
              <a:off x="10507" y="327"/>
              <a:ext cx="459" cy="543"/>
              <a:chOff x="1384" y="327"/>
              <a:chExt cx="459" cy="543"/>
            </a:xfrm>
          </p:grpSpPr>
          <p:sp>
            <p:nvSpPr>
              <p:cNvPr id="327" name="Line 53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Line 53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Line 53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Line 53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2" name="Group 540"/>
            <p:cNvGrpSpPr/>
            <p:nvPr/>
          </p:nvGrpSpPr>
          <p:grpSpPr bwMode="auto">
            <a:xfrm>
              <a:off x="11111" y="333"/>
              <a:ext cx="473" cy="543"/>
              <a:chOff x="1384" y="327"/>
              <a:chExt cx="459" cy="543"/>
            </a:xfrm>
          </p:grpSpPr>
          <p:sp>
            <p:nvSpPr>
              <p:cNvPr id="323" name="Line 54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Line 54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Line 54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Line 54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91" name="Group 545"/>
          <p:cNvGrpSpPr/>
          <p:nvPr/>
        </p:nvGrpSpPr>
        <p:grpSpPr bwMode="auto">
          <a:xfrm>
            <a:off x="365214" y="4035033"/>
            <a:ext cx="11414211" cy="822609"/>
            <a:chOff x="1251" y="315"/>
            <a:chExt cx="10338" cy="570"/>
          </a:xfrm>
        </p:grpSpPr>
        <p:sp>
          <p:nvSpPr>
            <p:cNvPr id="392" name="Rectangle 546"/>
            <p:cNvSpPr>
              <a:spLocks noChangeArrowheads="1"/>
            </p:cNvSpPr>
            <p:nvPr/>
          </p:nvSpPr>
          <p:spPr bwMode="auto">
            <a:xfrm>
              <a:off x="1251" y="315"/>
              <a:ext cx="10332" cy="57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666699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3" name="Line 547"/>
            <p:cNvSpPr>
              <a:spLocks noChangeShapeType="1"/>
            </p:cNvSpPr>
            <p:nvPr/>
          </p:nvSpPr>
          <p:spPr bwMode="auto">
            <a:xfrm>
              <a:off x="1257" y="599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4" name="Line 548"/>
            <p:cNvSpPr>
              <a:spLocks noChangeShapeType="1"/>
            </p:cNvSpPr>
            <p:nvPr/>
          </p:nvSpPr>
          <p:spPr bwMode="auto">
            <a:xfrm>
              <a:off x="1257" y="463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5" name="Line 549"/>
            <p:cNvSpPr>
              <a:spLocks noChangeShapeType="1"/>
            </p:cNvSpPr>
            <p:nvPr/>
          </p:nvSpPr>
          <p:spPr bwMode="auto">
            <a:xfrm>
              <a:off x="1257" y="740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396" name="Group 550"/>
            <p:cNvGrpSpPr/>
            <p:nvPr/>
          </p:nvGrpSpPr>
          <p:grpSpPr bwMode="auto">
            <a:xfrm>
              <a:off x="1380" y="327"/>
              <a:ext cx="459" cy="543"/>
              <a:chOff x="1384" y="327"/>
              <a:chExt cx="459" cy="543"/>
            </a:xfrm>
          </p:grpSpPr>
          <p:sp>
            <p:nvSpPr>
              <p:cNvPr id="477" name="Line 55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Line 55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Line 55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Line 55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97" name="Group 555"/>
            <p:cNvGrpSpPr/>
            <p:nvPr/>
          </p:nvGrpSpPr>
          <p:grpSpPr bwMode="auto">
            <a:xfrm>
              <a:off x="1984" y="333"/>
              <a:ext cx="459" cy="543"/>
              <a:chOff x="1384" y="327"/>
              <a:chExt cx="459" cy="543"/>
            </a:xfrm>
          </p:grpSpPr>
          <p:sp>
            <p:nvSpPr>
              <p:cNvPr id="473" name="Line 55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Line 55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Line 55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Line 55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98" name="Group 560"/>
            <p:cNvGrpSpPr/>
            <p:nvPr/>
          </p:nvGrpSpPr>
          <p:grpSpPr bwMode="auto">
            <a:xfrm>
              <a:off x="2598" y="327"/>
              <a:ext cx="459" cy="543"/>
              <a:chOff x="1384" y="327"/>
              <a:chExt cx="459" cy="543"/>
            </a:xfrm>
          </p:grpSpPr>
          <p:sp>
            <p:nvSpPr>
              <p:cNvPr id="469" name="Line 56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Line 56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Line 56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Line 56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99" name="Group 565"/>
            <p:cNvGrpSpPr/>
            <p:nvPr/>
          </p:nvGrpSpPr>
          <p:grpSpPr bwMode="auto">
            <a:xfrm>
              <a:off x="3202" y="333"/>
              <a:ext cx="459" cy="543"/>
              <a:chOff x="1384" y="327"/>
              <a:chExt cx="459" cy="543"/>
            </a:xfrm>
          </p:grpSpPr>
          <p:sp>
            <p:nvSpPr>
              <p:cNvPr id="465" name="Line 56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Line 56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Line 56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Line 56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0" name="Group 570"/>
            <p:cNvGrpSpPr/>
            <p:nvPr/>
          </p:nvGrpSpPr>
          <p:grpSpPr bwMode="auto">
            <a:xfrm>
              <a:off x="3814" y="327"/>
              <a:ext cx="459" cy="543"/>
              <a:chOff x="1384" y="327"/>
              <a:chExt cx="459" cy="543"/>
            </a:xfrm>
          </p:grpSpPr>
          <p:sp>
            <p:nvSpPr>
              <p:cNvPr id="461" name="Line 57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Line 57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Line 57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Line 57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1" name="Group 575"/>
            <p:cNvGrpSpPr/>
            <p:nvPr/>
          </p:nvGrpSpPr>
          <p:grpSpPr bwMode="auto">
            <a:xfrm>
              <a:off x="4418" y="333"/>
              <a:ext cx="459" cy="543"/>
              <a:chOff x="1384" y="327"/>
              <a:chExt cx="459" cy="543"/>
            </a:xfrm>
          </p:grpSpPr>
          <p:sp>
            <p:nvSpPr>
              <p:cNvPr id="457" name="Line 57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Line 57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Line 57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Line 57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2" name="Group 580"/>
            <p:cNvGrpSpPr/>
            <p:nvPr/>
          </p:nvGrpSpPr>
          <p:grpSpPr bwMode="auto">
            <a:xfrm>
              <a:off x="5029" y="327"/>
              <a:ext cx="459" cy="543"/>
              <a:chOff x="1384" y="327"/>
              <a:chExt cx="459" cy="543"/>
            </a:xfrm>
          </p:grpSpPr>
          <p:sp>
            <p:nvSpPr>
              <p:cNvPr id="453" name="Line 58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Line 58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Line 58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Line 58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3" name="Group 585"/>
            <p:cNvGrpSpPr/>
            <p:nvPr/>
          </p:nvGrpSpPr>
          <p:grpSpPr bwMode="auto">
            <a:xfrm>
              <a:off x="5633" y="333"/>
              <a:ext cx="459" cy="543"/>
              <a:chOff x="1384" y="327"/>
              <a:chExt cx="459" cy="543"/>
            </a:xfrm>
          </p:grpSpPr>
          <p:sp>
            <p:nvSpPr>
              <p:cNvPr id="449" name="Line 58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Line 58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Line 58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Line 58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4" name="Group 590"/>
            <p:cNvGrpSpPr/>
            <p:nvPr/>
          </p:nvGrpSpPr>
          <p:grpSpPr bwMode="auto">
            <a:xfrm>
              <a:off x="6247" y="327"/>
              <a:ext cx="459" cy="543"/>
              <a:chOff x="1384" y="327"/>
              <a:chExt cx="459" cy="543"/>
            </a:xfrm>
          </p:grpSpPr>
          <p:sp>
            <p:nvSpPr>
              <p:cNvPr id="445" name="Line 59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Line 59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Line 59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Line 59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5" name="Group 595"/>
            <p:cNvGrpSpPr/>
            <p:nvPr/>
          </p:nvGrpSpPr>
          <p:grpSpPr bwMode="auto">
            <a:xfrm>
              <a:off x="6851" y="333"/>
              <a:ext cx="459" cy="543"/>
              <a:chOff x="1384" y="327"/>
              <a:chExt cx="459" cy="543"/>
            </a:xfrm>
          </p:grpSpPr>
          <p:sp>
            <p:nvSpPr>
              <p:cNvPr id="441" name="Line 59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Line 59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Line 59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Line 59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6" name="Group 600"/>
            <p:cNvGrpSpPr/>
            <p:nvPr/>
          </p:nvGrpSpPr>
          <p:grpSpPr bwMode="auto">
            <a:xfrm>
              <a:off x="7463" y="327"/>
              <a:ext cx="459" cy="543"/>
              <a:chOff x="1384" y="327"/>
              <a:chExt cx="459" cy="543"/>
            </a:xfrm>
          </p:grpSpPr>
          <p:sp>
            <p:nvSpPr>
              <p:cNvPr id="437" name="Line 60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Line 60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Line 60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Line 60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7" name="Group 605"/>
            <p:cNvGrpSpPr/>
            <p:nvPr/>
          </p:nvGrpSpPr>
          <p:grpSpPr bwMode="auto">
            <a:xfrm>
              <a:off x="8067" y="333"/>
              <a:ext cx="459" cy="543"/>
              <a:chOff x="1384" y="327"/>
              <a:chExt cx="459" cy="543"/>
            </a:xfrm>
          </p:grpSpPr>
          <p:sp>
            <p:nvSpPr>
              <p:cNvPr id="433" name="Line 60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Line 60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Line 60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Line 60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8" name="Group 610"/>
            <p:cNvGrpSpPr/>
            <p:nvPr/>
          </p:nvGrpSpPr>
          <p:grpSpPr bwMode="auto">
            <a:xfrm>
              <a:off x="8677" y="333"/>
              <a:ext cx="459" cy="543"/>
              <a:chOff x="1384" y="327"/>
              <a:chExt cx="459" cy="543"/>
            </a:xfrm>
          </p:grpSpPr>
          <p:sp>
            <p:nvSpPr>
              <p:cNvPr id="429" name="Line 61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Line 61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Line 61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Line 61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9" name="Group 615"/>
            <p:cNvGrpSpPr/>
            <p:nvPr/>
          </p:nvGrpSpPr>
          <p:grpSpPr bwMode="auto">
            <a:xfrm>
              <a:off x="9291" y="327"/>
              <a:ext cx="459" cy="543"/>
              <a:chOff x="1384" y="327"/>
              <a:chExt cx="459" cy="543"/>
            </a:xfrm>
          </p:grpSpPr>
          <p:sp>
            <p:nvSpPr>
              <p:cNvPr id="425" name="Line 61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Line 61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Line 61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Line 61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10" name="Group 620"/>
            <p:cNvGrpSpPr/>
            <p:nvPr/>
          </p:nvGrpSpPr>
          <p:grpSpPr bwMode="auto">
            <a:xfrm>
              <a:off x="9895" y="333"/>
              <a:ext cx="459" cy="543"/>
              <a:chOff x="1384" y="327"/>
              <a:chExt cx="459" cy="543"/>
            </a:xfrm>
          </p:grpSpPr>
          <p:sp>
            <p:nvSpPr>
              <p:cNvPr id="421" name="Line 62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Line 62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Line 62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Line 62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11" name="Group 625"/>
            <p:cNvGrpSpPr/>
            <p:nvPr/>
          </p:nvGrpSpPr>
          <p:grpSpPr bwMode="auto">
            <a:xfrm>
              <a:off x="10507" y="327"/>
              <a:ext cx="459" cy="543"/>
              <a:chOff x="1384" y="327"/>
              <a:chExt cx="459" cy="543"/>
            </a:xfrm>
          </p:grpSpPr>
          <p:sp>
            <p:nvSpPr>
              <p:cNvPr id="417" name="Line 62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Line 62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Line 62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Line 62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12" name="Group 630"/>
            <p:cNvGrpSpPr/>
            <p:nvPr/>
          </p:nvGrpSpPr>
          <p:grpSpPr bwMode="auto">
            <a:xfrm>
              <a:off x="11111" y="333"/>
              <a:ext cx="473" cy="543"/>
              <a:chOff x="1384" y="327"/>
              <a:chExt cx="459" cy="543"/>
            </a:xfrm>
          </p:grpSpPr>
          <p:sp>
            <p:nvSpPr>
              <p:cNvPr id="413" name="Line 63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Line 63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Line 63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Line 63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81" name="Group 635"/>
          <p:cNvGrpSpPr/>
          <p:nvPr/>
        </p:nvGrpSpPr>
        <p:grpSpPr bwMode="auto">
          <a:xfrm>
            <a:off x="372907" y="4856198"/>
            <a:ext cx="11414408" cy="822609"/>
            <a:chOff x="1251" y="315"/>
            <a:chExt cx="10338" cy="570"/>
          </a:xfrm>
        </p:grpSpPr>
        <p:sp>
          <p:nvSpPr>
            <p:cNvPr id="482" name="Rectangle 636"/>
            <p:cNvSpPr>
              <a:spLocks noChangeArrowheads="1"/>
            </p:cNvSpPr>
            <p:nvPr/>
          </p:nvSpPr>
          <p:spPr bwMode="auto">
            <a:xfrm>
              <a:off x="1251" y="315"/>
              <a:ext cx="10332" cy="57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666699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3" name="Line 637"/>
            <p:cNvSpPr>
              <a:spLocks noChangeShapeType="1"/>
            </p:cNvSpPr>
            <p:nvPr/>
          </p:nvSpPr>
          <p:spPr bwMode="auto">
            <a:xfrm>
              <a:off x="1257" y="599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4" name="Line 638"/>
            <p:cNvSpPr>
              <a:spLocks noChangeShapeType="1"/>
            </p:cNvSpPr>
            <p:nvPr/>
          </p:nvSpPr>
          <p:spPr bwMode="auto">
            <a:xfrm>
              <a:off x="1257" y="463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5" name="Line 639"/>
            <p:cNvSpPr>
              <a:spLocks noChangeShapeType="1"/>
            </p:cNvSpPr>
            <p:nvPr/>
          </p:nvSpPr>
          <p:spPr bwMode="auto">
            <a:xfrm>
              <a:off x="1257" y="740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486" name="Group 640"/>
            <p:cNvGrpSpPr/>
            <p:nvPr/>
          </p:nvGrpSpPr>
          <p:grpSpPr bwMode="auto">
            <a:xfrm>
              <a:off x="1380" y="327"/>
              <a:ext cx="459" cy="543"/>
              <a:chOff x="1384" y="327"/>
              <a:chExt cx="459" cy="543"/>
            </a:xfrm>
          </p:grpSpPr>
          <p:sp>
            <p:nvSpPr>
              <p:cNvPr id="567" name="Line 64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8" name="Line 64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9" name="Line 64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0" name="Line 64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7" name="Group 645"/>
            <p:cNvGrpSpPr/>
            <p:nvPr/>
          </p:nvGrpSpPr>
          <p:grpSpPr bwMode="auto">
            <a:xfrm>
              <a:off x="1984" y="333"/>
              <a:ext cx="459" cy="543"/>
              <a:chOff x="1384" y="327"/>
              <a:chExt cx="459" cy="543"/>
            </a:xfrm>
          </p:grpSpPr>
          <p:sp>
            <p:nvSpPr>
              <p:cNvPr id="563" name="Line 64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4" name="Line 64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5" name="Line 64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6" name="Line 64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8" name="Group 650"/>
            <p:cNvGrpSpPr/>
            <p:nvPr/>
          </p:nvGrpSpPr>
          <p:grpSpPr bwMode="auto">
            <a:xfrm>
              <a:off x="2598" y="327"/>
              <a:ext cx="459" cy="543"/>
              <a:chOff x="1384" y="327"/>
              <a:chExt cx="459" cy="543"/>
            </a:xfrm>
          </p:grpSpPr>
          <p:sp>
            <p:nvSpPr>
              <p:cNvPr id="559" name="Line 65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0" name="Line 65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1" name="Line 65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2" name="Line 65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9" name="Group 655"/>
            <p:cNvGrpSpPr/>
            <p:nvPr/>
          </p:nvGrpSpPr>
          <p:grpSpPr bwMode="auto">
            <a:xfrm>
              <a:off x="3202" y="333"/>
              <a:ext cx="459" cy="543"/>
              <a:chOff x="1384" y="327"/>
              <a:chExt cx="459" cy="543"/>
            </a:xfrm>
          </p:grpSpPr>
          <p:sp>
            <p:nvSpPr>
              <p:cNvPr id="555" name="Line 65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6" name="Line 65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7" name="Line 65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8" name="Line 65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0" name="Group 660"/>
            <p:cNvGrpSpPr/>
            <p:nvPr/>
          </p:nvGrpSpPr>
          <p:grpSpPr bwMode="auto">
            <a:xfrm>
              <a:off x="3814" y="327"/>
              <a:ext cx="459" cy="543"/>
              <a:chOff x="1384" y="327"/>
              <a:chExt cx="459" cy="543"/>
            </a:xfrm>
          </p:grpSpPr>
          <p:sp>
            <p:nvSpPr>
              <p:cNvPr id="551" name="Line 66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2" name="Line 66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3" name="Line 66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4" name="Line 66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1" name="Group 665"/>
            <p:cNvGrpSpPr/>
            <p:nvPr/>
          </p:nvGrpSpPr>
          <p:grpSpPr bwMode="auto">
            <a:xfrm>
              <a:off x="4418" y="333"/>
              <a:ext cx="459" cy="543"/>
              <a:chOff x="1384" y="327"/>
              <a:chExt cx="459" cy="543"/>
            </a:xfrm>
          </p:grpSpPr>
          <p:sp>
            <p:nvSpPr>
              <p:cNvPr id="547" name="Line 66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8" name="Line 66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9" name="Line 66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0" name="Line 66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2" name="Group 670"/>
            <p:cNvGrpSpPr/>
            <p:nvPr/>
          </p:nvGrpSpPr>
          <p:grpSpPr bwMode="auto">
            <a:xfrm>
              <a:off x="5029" y="327"/>
              <a:ext cx="459" cy="543"/>
              <a:chOff x="1384" y="327"/>
              <a:chExt cx="459" cy="543"/>
            </a:xfrm>
          </p:grpSpPr>
          <p:sp>
            <p:nvSpPr>
              <p:cNvPr id="543" name="Line 67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4" name="Line 67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5" name="Line 67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6" name="Line 67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3" name="Group 675"/>
            <p:cNvGrpSpPr/>
            <p:nvPr/>
          </p:nvGrpSpPr>
          <p:grpSpPr bwMode="auto">
            <a:xfrm>
              <a:off x="5633" y="333"/>
              <a:ext cx="459" cy="543"/>
              <a:chOff x="1384" y="327"/>
              <a:chExt cx="459" cy="543"/>
            </a:xfrm>
          </p:grpSpPr>
          <p:sp>
            <p:nvSpPr>
              <p:cNvPr id="539" name="Line 67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0" name="Line 67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1" name="Line 67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2" name="Line 67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4" name="Group 680"/>
            <p:cNvGrpSpPr/>
            <p:nvPr/>
          </p:nvGrpSpPr>
          <p:grpSpPr bwMode="auto">
            <a:xfrm>
              <a:off x="6247" y="327"/>
              <a:ext cx="459" cy="543"/>
              <a:chOff x="1384" y="327"/>
              <a:chExt cx="459" cy="543"/>
            </a:xfrm>
          </p:grpSpPr>
          <p:sp>
            <p:nvSpPr>
              <p:cNvPr id="535" name="Line 68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6" name="Line 68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7" name="Line 68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8" name="Line 68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5" name="Group 685"/>
            <p:cNvGrpSpPr/>
            <p:nvPr/>
          </p:nvGrpSpPr>
          <p:grpSpPr bwMode="auto">
            <a:xfrm>
              <a:off x="6851" y="333"/>
              <a:ext cx="459" cy="543"/>
              <a:chOff x="1384" y="327"/>
              <a:chExt cx="459" cy="543"/>
            </a:xfrm>
          </p:grpSpPr>
          <p:sp>
            <p:nvSpPr>
              <p:cNvPr id="531" name="Line 68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2" name="Line 68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3" name="Line 68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4" name="Line 68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6" name="Group 690"/>
            <p:cNvGrpSpPr/>
            <p:nvPr/>
          </p:nvGrpSpPr>
          <p:grpSpPr bwMode="auto">
            <a:xfrm>
              <a:off x="7463" y="327"/>
              <a:ext cx="459" cy="543"/>
              <a:chOff x="1384" y="327"/>
              <a:chExt cx="459" cy="543"/>
            </a:xfrm>
          </p:grpSpPr>
          <p:sp>
            <p:nvSpPr>
              <p:cNvPr id="527" name="Line 69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8" name="Line 69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9" name="Line 69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0" name="Line 69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7" name="Group 695"/>
            <p:cNvGrpSpPr/>
            <p:nvPr/>
          </p:nvGrpSpPr>
          <p:grpSpPr bwMode="auto">
            <a:xfrm>
              <a:off x="8067" y="333"/>
              <a:ext cx="459" cy="543"/>
              <a:chOff x="1384" y="327"/>
              <a:chExt cx="459" cy="543"/>
            </a:xfrm>
          </p:grpSpPr>
          <p:sp>
            <p:nvSpPr>
              <p:cNvPr id="523" name="Line 69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4" name="Line 69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5" name="Line 69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6" name="Line 69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8" name="Group 700"/>
            <p:cNvGrpSpPr/>
            <p:nvPr/>
          </p:nvGrpSpPr>
          <p:grpSpPr bwMode="auto">
            <a:xfrm>
              <a:off x="8677" y="333"/>
              <a:ext cx="459" cy="543"/>
              <a:chOff x="1384" y="327"/>
              <a:chExt cx="459" cy="543"/>
            </a:xfrm>
          </p:grpSpPr>
          <p:sp>
            <p:nvSpPr>
              <p:cNvPr id="519" name="Line 70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0" name="Line 70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1" name="Line 70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2" name="Line 70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9" name="Group 705"/>
            <p:cNvGrpSpPr/>
            <p:nvPr/>
          </p:nvGrpSpPr>
          <p:grpSpPr bwMode="auto">
            <a:xfrm>
              <a:off x="9291" y="327"/>
              <a:ext cx="459" cy="543"/>
              <a:chOff x="1384" y="327"/>
              <a:chExt cx="459" cy="543"/>
            </a:xfrm>
          </p:grpSpPr>
          <p:sp>
            <p:nvSpPr>
              <p:cNvPr id="515" name="Line 70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6" name="Line 70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7" name="Line 70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8" name="Line 70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00" name="Group 710"/>
            <p:cNvGrpSpPr/>
            <p:nvPr/>
          </p:nvGrpSpPr>
          <p:grpSpPr bwMode="auto">
            <a:xfrm>
              <a:off x="9895" y="333"/>
              <a:ext cx="459" cy="543"/>
              <a:chOff x="1384" y="327"/>
              <a:chExt cx="459" cy="543"/>
            </a:xfrm>
          </p:grpSpPr>
          <p:sp>
            <p:nvSpPr>
              <p:cNvPr id="511" name="Line 71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2" name="Line 71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3" name="Line 71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4" name="Line 71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01" name="Group 715"/>
            <p:cNvGrpSpPr/>
            <p:nvPr/>
          </p:nvGrpSpPr>
          <p:grpSpPr bwMode="auto">
            <a:xfrm>
              <a:off x="10507" y="327"/>
              <a:ext cx="459" cy="543"/>
              <a:chOff x="1384" y="327"/>
              <a:chExt cx="459" cy="543"/>
            </a:xfrm>
          </p:grpSpPr>
          <p:sp>
            <p:nvSpPr>
              <p:cNvPr id="507" name="Line 71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8" name="Line 71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9" name="Line 71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0" name="Line 71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02" name="Group 720"/>
            <p:cNvGrpSpPr/>
            <p:nvPr/>
          </p:nvGrpSpPr>
          <p:grpSpPr bwMode="auto">
            <a:xfrm>
              <a:off x="11111" y="333"/>
              <a:ext cx="473" cy="543"/>
              <a:chOff x="1384" y="327"/>
              <a:chExt cx="459" cy="543"/>
            </a:xfrm>
          </p:grpSpPr>
          <p:sp>
            <p:nvSpPr>
              <p:cNvPr id="503" name="Line 72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4" name="Line 72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5" name="Line 72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6" name="Line 72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>
            <a:fillRect/>
          </a:stretch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56985" y="305709"/>
            <a:ext cx="11450320" cy="5897855"/>
          </a:xfrm>
          <a:prstGeom prst="roundRect">
            <a:avLst/>
          </a:prstGeom>
          <a:noFill/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>
            <a:fillRect/>
          </a:stretch>
        </p:blipFill>
        <p:spPr>
          <a:xfrm flipH="1">
            <a:off x="6830950" y="5068813"/>
            <a:ext cx="5342613" cy="181494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183087" y="639511"/>
            <a:ext cx="4742644" cy="687610"/>
            <a:chOff x="4115164" y="4732269"/>
            <a:chExt cx="4742644" cy="899496"/>
          </a:xfrm>
        </p:grpSpPr>
        <p:sp>
          <p:nvSpPr>
            <p:cNvPr id="19" name="Rounded Rectangular Callout 4"/>
            <p:cNvSpPr/>
            <p:nvPr/>
          </p:nvSpPr>
          <p:spPr>
            <a:xfrm>
              <a:off x="4115164" y="4732269"/>
              <a:ext cx="4372201" cy="89949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37"/>
            <p:cNvSpPr txBox="1"/>
            <p:nvPr/>
          </p:nvSpPr>
          <p:spPr>
            <a:xfrm>
              <a:off x="4485608" y="4796807"/>
              <a:ext cx="4372200" cy="764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vi-V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s-ES" sz="3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s-E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s-E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s-E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s-E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s-E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036729" y="1385940"/>
            <a:ext cx="8095320" cy="1015665"/>
            <a:chOff x="1728071" y="3918823"/>
            <a:chExt cx="8095320" cy="1015665"/>
          </a:xfrm>
        </p:grpSpPr>
        <p:sp>
          <p:nvSpPr>
            <p:cNvPr id="22" name="Rectangle 21"/>
            <p:cNvSpPr/>
            <p:nvPr/>
          </p:nvSpPr>
          <p:spPr>
            <a:xfrm>
              <a:off x="1728071" y="3918823"/>
              <a:ext cx="1768432" cy="101566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vi-VN" sz="4000" dirty="0" smtClean="0">
                  <a:solidFill>
                    <a:prstClr val="black"/>
                  </a:solidFill>
                </a:rPr>
                <a:t>42 - 5</a:t>
              </a:r>
              <a:endParaRPr lang="vi-VN" sz="4000" dirty="0">
                <a:solidFill>
                  <a:prstClr val="black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901137" y="3918825"/>
              <a:ext cx="1971690" cy="101566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vi-VN" sz="4000" dirty="0" smtClean="0">
                  <a:solidFill>
                    <a:prstClr val="black"/>
                  </a:solidFill>
                </a:rPr>
                <a:t>51 - 9</a:t>
              </a:r>
              <a:endParaRPr lang="vi-VN" sz="4000" dirty="0">
                <a:solidFill>
                  <a:prstClr val="black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978047" y="3918825"/>
              <a:ext cx="1768433" cy="101566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vi-VN" sz="4000" dirty="0" smtClean="0">
                  <a:solidFill>
                    <a:prstClr val="black"/>
                  </a:solidFill>
                </a:rPr>
                <a:t>63 - 7</a:t>
              </a:r>
              <a:endParaRPr lang="vi-VN" sz="4000" dirty="0">
                <a:solidFill>
                  <a:prstClr val="black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054958" y="3918823"/>
              <a:ext cx="1768433" cy="101566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vi-VN" sz="4000" dirty="0" smtClean="0">
                  <a:solidFill>
                    <a:prstClr val="black"/>
                  </a:solidFill>
                </a:rPr>
                <a:t>86 - 8</a:t>
              </a:r>
              <a:endParaRPr lang="vi-VN" sz="4000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13" name="Straight Connector 12"/>
          <p:cNvCxnSpPr/>
          <p:nvPr/>
        </p:nvCxnSpPr>
        <p:spPr>
          <a:xfrm flipV="1">
            <a:off x="2092036" y="1185206"/>
            <a:ext cx="1482437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317598" y="1185206"/>
            <a:ext cx="767020" cy="91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985848" y="3300621"/>
            <a:ext cx="1138732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42</a:t>
            </a:r>
            <a:endParaRPr lang="vi-VN" sz="400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97827" y="4110134"/>
            <a:ext cx="931160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5</a:t>
            </a:r>
            <a:endParaRPr lang="vi-VN" sz="400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80210" y="3712538"/>
            <a:ext cx="403470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  <a:endParaRPr lang="vi-VN" sz="400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802099" y="4324089"/>
            <a:ext cx="1138732" cy="90505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862793" y="4921231"/>
            <a:ext cx="906377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1" name="TextBox 570"/>
          <p:cNvSpPr txBox="1"/>
          <p:nvPr/>
        </p:nvSpPr>
        <p:spPr>
          <a:xfrm>
            <a:off x="800857" y="2612413"/>
            <a:ext cx="2940286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1:</a:t>
            </a:r>
            <a:endParaRPr lang="en-US" sz="39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2" name="TextBox 571"/>
          <p:cNvSpPr txBox="1"/>
          <p:nvPr/>
        </p:nvSpPr>
        <p:spPr>
          <a:xfrm>
            <a:off x="1189716" y="5077897"/>
            <a:ext cx="676299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73" name="Oval 572"/>
          <p:cNvSpPr/>
          <p:nvPr/>
        </p:nvSpPr>
        <p:spPr>
          <a:xfrm>
            <a:off x="1158526" y="4581750"/>
            <a:ext cx="104738" cy="584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74" name="TextBox 573"/>
          <p:cNvSpPr txBox="1"/>
          <p:nvPr/>
        </p:nvSpPr>
        <p:spPr>
          <a:xfrm>
            <a:off x="1014794" y="5107989"/>
            <a:ext cx="521231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75" name="Rectangle 574"/>
          <p:cNvSpPr/>
          <p:nvPr/>
        </p:nvSpPr>
        <p:spPr>
          <a:xfrm>
            <a:off x="3096593" y="3327751"/>
            <a:ext cx="1138732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51</a:t>
            </a:r>
            <a:endParaRPr lang="vi-VN" sz="400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6" name="Rectangle 575"/>
          <p:cNvSpPr/>
          <p:nvPr/>
        </p:nvSpPr>
        <p:spPr>
          <a:xfrm>
            <a:off x="2923140" y="4137264"/>
            <a:ext cx="931160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9</a:t>
            </a:r>
            <a:endParaRPr lang="vi-VN" sz="400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7" name="Rectangle 576"/>
          <p:cNvSpPr/>
          <p:nvPr/>
        </p:nvSpPr>
        <p:spPr>
          <a:xfrm>
            <a:off x="2775044" y="3739668"/>
            <a:ext cx="403470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  <a:endParaRPr lang="vi-VN" sz="400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78" name="Straight Connector 577"/>
          <p:cNvCxnSpPr/>
          <p:nvPr/>
        </p:nvCxnSpPr>
        <p:spPr>
          <a:xfrm>
            <a:off x="2844564" y="4896109"/>
            <a:ext cx="906377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9" name="TextBox 578"/>
          <p:cNvSpPr txBox="1"/>
          <p:nvPr/>
        </p:nvSpPr>
        <p:spPr>
          <a:xfrm>
            <a:off x="3322435" y="5130785"/>
            <a:ext cx="521231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80" name="Oval 579"/>
          <p:cNvSpPr/>
          <p:nvPr/>
        </p:nvSpPr>
        <p:spPr>
          <a:xfrm>
            <a:off x="3192917" y="4596121"/>
            <a:ext cx="100615" cy="7767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1" name="TextBox 580"/>
          <p:cNvSpPr txBox="1"/>
          <p:nvPr/>
        </p:nvSpPr>
        <p:spPr>
          <a:xfrm>
            <a:off x="3009628" y="5120605"/>
            <a:ext cx="521231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82" name="Rectangle 581"/>
          <p:cNvSpPr/>
          <p:nvPr/>
        </p:nvSpPr>
        <p:spPr>
          <a:xfrm>
            <a:off x="5067589" y="3322447"/>
            <a:ext cx="1138732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63</a:t>
            </a:r>
            <a:endParaRPr lang="vi-VN" sz="400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3" name="Rectangle 582"/>
          <p:cNvSpPr/>
          <p:nvPr/>
        </p:nvSpPr>
        <p:spPr>
          <a:xfrm>
            <a:off x="5126343" y="4131960"/>
            <a:ext cx="931160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7</a:t>
            </a:r>
            <a:endParaRPr lang="vi-VN" sz="400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4" name="Rectangle 583"/>
          <p:cNvSpPr/>
          <p:nvPr/>
        </p:nvSpPr>
        <p:spPr>
          <a:xfrm>
            <a:off x="4823314" y="3734364"/>
            <a:ext cx="403470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  <a:endParaRPr lang="vi-VN" sz="400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85" name="Straight Connector 584"/>
          <p:cNvCxnSpPr/>
          <p:nvPr/>
        </p:nvCxnSpPr>
        <p:spPr>
          <a:xfrm>
            <a:off x="4945086" y="4929994"/>
            <a:ext cx="906377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6" name="TextBox 585"/>
          <p:cNvSpPr txBox="1"/>
          <p:nvPr/>
        </p:nvSpPr>
        <p:spPr>
          <a:xfrm>
            <a:off x="5246619" y="5086844"/>
            <a:ext cx="737091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87" name="Oval 586"/>
          <p:cNvSpPr/>
          <p:nvPr/>
        </p:nvSpPr>
        <p:spPr>
          <a:xfrm>
            <a:off x="5253999" y="4590763"/>
            <a:ext cx="104738" cy="584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8" name="TextBox 587"/>
          <p:cNvSpPr txBox="1"/>
          <p:nvPr/>
        </p:nvSpPr>
        <p:spPr>
          <a:xfrm>
            <a:off x="5057898" y="5129815"/>
            <a:ext cx="521231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89" name="Rectangle 588"/>
          <p:cNvSpPr/>
          <p:nvPr/>
        </p:nvSpPr>
        <p:spPr>
          <a:xfrm>
            <a:off x="7040797" y="3308426"/>
            <a:ext cx="1138732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86</a:t>
            </a:r>
            <a:endParaRPr lang="vi-VN" sz="400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90" name="Rectangle 589"/>
          <p:cNvSpPr/>
          <p:nvPr/>
        </p:nvSpPr>
        <p:spPr>
          <a:xfrm>
            <a:off x="6914139" y="4117939"/>
            <a:ext cx="931160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8</a:t>
            </a:r>
            <a:endParaRPr lang="vi-VN" sz="400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91" name="Rectangle 590"/>
          <p:cNvSpPr/>
          <p:nvPr/>
        </p:nvSpPr>
        <p:spPr>
          <a:xfrm>
            <a:off x="6796522" y="3720343"/>
            <a:ext cx="403470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  <a:endParaRPr lang="vi-VN" sz="400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92" name="Straight Connector 591"/>
          <p:cNvCxnSpPr/>
          <p:nvPr/>
        </p:nvCxnSpPr>
        <p:spPr>
          <a:xfrm>
            <a:off x="6879105" y="4929036"/>
            <a:ext cx="906377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3" name="TextBox 592"/>
          <p:cNvSpPr txBox="1"/>
          <p:nvPr/>
        </p:nvSpPr>
        <p:spPr>
          <a:xfrm>
            <a:off x="7387455" y="5124339"/>
            <a:ext cx="521231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94" name="Oval 593"/>
          <p:cNvSpPr/>
          <p:nvPr/>
        </p:nvSpPr>
        <p:spPr>
          <a:xfrm>
            <a:off x="7187410" y="4617728"/>
            <a:ext cx="104738" cy="584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95" name="TextBox 594"/>
          <p:cNvSpPr txBox="1"/>
          <p:nvPr/>
        </p:nvSpPr>
        <p:spPr>
          <a:xfrm>
            <a:off x="7031106" y="5115794"/>
            <a:ext cx="521231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464907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5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5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7" presetClass="emph" presetSubtype="0" repeatCount="5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5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5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5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7" presetClass="emph" presetSubtype="0" repeatCount="5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250" autoRev="1" fill="remove"/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5" dur="250" autoRev="1" fill="remove"/>
                                        <p:tgtEl>
                                          <p:spTgt spid="5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6" dur="250" autoRev="1" fill="remove"/>
                                        <p:tgtEl>
                                          <p:spTgt spid="5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autoRev="1" fill="remove"/>
                                        <p:tgtEl>
                                          <p:spTgt spid="5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7" presetClass="emph" presetSubtype="0" repeatCount="5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" dur="250" autoRev="1" fill="remove"/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5" dur="250" autoRev="1" fill="remove"/>
                                        <p:tgtEl>
                                          <p:spTgt spid="5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6" dur="250" autoRev="1" fill="remove"/>
                                        <p:tgtEl>
                                          <p:spTgt spid="5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250" autoRev="1" fill="remove"/>
                                        <p:tgtEl>
                                          <p:spTgt spid="5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2" grpId="0"/>
      <p:bldP spid="573" grpId="0" animBg="1"/>
      <p:bldP spid="573" grpId="1" animBg="1"/>
      <p:bldP spid="574" grpId="0"/>
      <p:bldP spid="575" grpId="0"/>
      <p:bldP spid="576" grpId="0"/>
      <p:bldP spid="577" grpId="0"/>
      <p:bldP spid="579" grpId="0"/>
      <p:bldP spid="580" grpId="0" animBg="1"/>
      <p:bldP spid="580" grpId="1" animBg="1"/>
      <p:bldP spid="581" grpId="0"/>
      <p:bldP spid="582" grpId="0"/>
      <p:bldP spid="583" grpId="0"/>
      <p:bldP spid="584" grpId="0"/>
      <p:bldP spid="586" grpId="0"/>
      <p:bldP spid="587" grpId="0" animBg="1"/>
      <p:bldP spid="587" grpId="1" animBg="1"/>
      <p:bldP spid="588" grpId="0"/>
      <p:bldP spid="589" grpId="0"/>
      <p:bldP spid="590" grpId="0"/>
      <p:bldP spid="591" grpId="0"/>
      <p:bldP spid="593" grpId="0"/>
      <p:bldP spid="594" grpId="0" animBg="1"/>
      <p:bldP spid="594" grpId="1" animBg="1"/>
      <p:bldP spid="59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>
            <a:extLst>
              <a:ext uri="{FF2B5EF4-FFF2-40B4-BE49-F238E27FC236}">
                <a16:creationId xmlns=""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4380" y="328809"/>
            <a:ext cx="2237784" cy="863493"/>
          </a:xfrm>
          <a:prstGeom prst="rect">
            <a:avLst/>
          </a:prstGeom>
          <a:noFill/>
        </p:spPr>
      </p:pic>
      <p:sp>
        <p:nvSpPr>
          <p:cNvPr id="65" name="Oval 64">
            <a:extLst>
              <a:ext uri="{FF2B5EF4-FFF2-40B4-BE49-F238E27FC236}">
                <a16:creationId xmlns="" xmlns:a16="http://schemas.microsoft.com/office/drawing/2014/main" id="{2F7EF72B-EB75-4F0A-976A-93405E0076D3}"/>
              </a:ext>
            </a:extLst>
          </p:cNvPr>
          <p:cNvSpPr/>
          <p:nvPr/>
        </p:nvSpPr>
        <p:spPr>
          <a:xfrm>
            <a:off x="1351930" y="170433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E2696035-243B-4550-B64D-D9B9BAB002CF}"/>
              </a:ext>
            </a:extLst>
          </p:cNvPr>
          <p:cNvSpPr txBox="1"/>
          <p:nvPr/>
        </p:nvSpPr>
        <p:spPr>
          <a:xfrm>
            <a:off x="1863272" y="1692868"/>
            <a:ext cx="4418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Cắm hoa vào lọ thích hợp.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AB208D8-5D4B-45FF-A807-99CF6E23A1F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0659" y="2917325"/>
            <a:ext cx="5252885" cy="317866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9E20EFF1-AA27-4EB4-A2E4-3D54EE602A01}"/>
              </a:ext>
            </a:extLst>
          </p:cNvPr>
          <p:cNvGrpSpPr/>
          <p:nvPr/>
        </p:nvGrpSpPr>
        <p:grpSpPr>
          <a:xfrm>
            <a:off x="7027427" y="3635968"/>
            <a:ext cx="677631" cy="639019"/>
            <a:chOff x="7027427" y="3635968"/>
            <a:chExt cx="677631" cy="639019"/>
          </a:xfrm>
        </p:grpSpPr>
        <p:pic>
          <p:nvPicPr>
            <p:cNvPr id="67" name="Picture 66">
              <a:extLst>
                <a:ext uri="{FF2B5EF4-FFF2-40B4-BE49-F238E27FC236}">
                  <a16:creationId xmlns="" xmlns:a16="http://schemas.microsoft.com/office/drawing/2014/main" id="{8C02C958-EAC8-4366-900E-42157BD6F0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b="24832"/>
            <a:stretch/>
          </p:blipFill>
          <p:spPr>
            <a:xfrm flipH="1">
              <a:off x="7027427" y="3635968"/>
              <a:ext cx="677631" cy="63901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4B0DBF1A-AEC7-4A05-A31D-C6CCE99E4C6C}"/>
                </a:ext>
              </a:extLst>
            </p:cNvPr>
            <p:cNvSpPr txBox="1"/>
            <p:nvPr/>
          </p:nvSpPr>
          <p:spPr>
            <a:xfrm>
              <a:off x="7102387" y="3813322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ln>
                    <a:solidFill>
                      <a:schemeClr val="bg1"/>
                    </a:solidFill>
                  </a:ln>
                </a:rPr>
                <a:t>48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26E14FDE-54EC-44CA-B94A-14C90F1D78B5}"/>
              </a:ext>
            </a:extLst>
          </p:cNvPr>
          <p:cNvGrpSpPr/>
          <p:nvPr/>
        </p:nvGrpSpPr>
        <p:grpSpPr>
          <a:xfrm>
            <a:off x="6126902" y="3752007"/>
            <a:ext cx="685028" cy="665135"/>
            <a:chOff x="6126902" y="3752007"/>
            <a:chExt cx="685028" cy="665135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4430817B-F595-4BE3-A6A6-5EAD01DE85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b="24832"/>
            <a:stretch/>
          </p:blipFill>
          <p:spPr>
            <a:xfrm>
              <a:off x="6126902" y="3752007"/>
              <a:ext cx="685028" cy="645994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="" xmlns:a16="http://schemas.microsoft.com/office/drawing/2014/main" id="{7FFE0999-E742-44AD-9637-19B1CBE46139}"/>
                </a:ext>
              </a:extLst>
            </p:cNvPr>
            <p:cNvSpPr txBox="1"/>
            <p:nvPr/>
          </p:nvSpPr>
          <p:spPr>
            <a:xfrm>
              <a:off x="6190610" y="395547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ln>
                    <a:solidFill>
                      <a:schemeClr val="bg1"/>
                    </a:solidFill>
                  </a:ln>
                </a:rPr>
                <a:t>39</a:t>
              </a:r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="" xmlns:a16="http://schemas.microsoft.com/office/drawing/2014/main" id="{3AC9CD72-99AD-41E2-9CB1-77E0DBE5754D}"/>
              </a:ext>
            </a:extLst>
          </p:cNvPr>
          <p:cNvSpPr/>
          <p:nvPr/>
        </p:nvSpPr>
        <p:spPr>
          <a:xfrm>
            <a:off x="1519075" y="3739166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46 – 7 =      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569EDCBC-B9AA-4F75-BB77-E0FA4F8E35C3}"/>
              </a:ext>
            </a:extLst>
          </p:cNvPr>
          <p:cNvSpPr txBox="1"/>
          <p:nvPr/>
        </p:nvSpPr>
        <p:spPr>
          <a:xfrm>
            <a:off x="2982164" y="3846683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39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E02FA213-5A06-4D42-A3E0-B35E3CDCD0DB}"/>
              </a:ext>
            </a:extLst>
          </p:cNvPr>
          <p:cNvSpPr/>
          <p:nvPr/>
        </p:nvSpPr>
        <p:spPr>
          <a:xfrm>
            <a:off x="1470868" y="4692222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50 – 2 =      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B92551AF-DA6D-4F3C-9CF3-A45C9598132A}"/>
              </a:ext>
            </a:extLst>
          </p:cNvPr>
          <p:cNvSpPr txBox="1"/>
          <p:nvPr/>
        </p:nvSpPr>
        <p:spPr>
          <a:xfrm>
            <a:off x="2933957" y="4799739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48</a:t>
            </a:r>
          </a:p>
        </p:txBody>
      </p:sp>
    </p:spTree>
    <p:extLst>
      <p:ext uri="{BB962C8B-B14F-4D97-AF65-F5344CB8AC3E}">
        <p14:creationId xmlns:p14="http://schemas.microsoft.com/office/powerpoint/2010/main" val="1172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/>
      <p:bldP spid="69" grpId="0" animBg="1"/>
      <p:bldP spid="70" grpId="0"/>
      <p:bldP spid="71" grpId="0" animBg="1"/>
      <p:bldP spid="7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</TotalTime>
  <Words>311</Words>
  <Application>Microsoft Office PowerPoint</Application>
  <PresentationFormat>Widescreen</PresentationFormat>
  <Paragraphs>106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宋体</vt:lpstr>
      <vt:lpstr>Arial</vt:lpstr>
      <vt:lpstr>Calibri</vt:lpstr>
      <vt:lpstr>Calibri Light</vt:lpstr>
      <vt:lpstr>HP001 4 hàng</vt:lpstr>
      <vt:lpstr>HP001 4H</vt:lpstr>
      <vt:lpstr>Times New Roman</vt:lpstr>
      <vt:lpstr>UTM Cookies</vt:lpstr>
      <vt:lpstr>字魂59号-创粗黑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ThaoPC</cp:lastModifiedBy>
  <cp:revision>84</cp:revision>
  <dcterms:created xsi:type="dcterms:W3CDTF">2021-06-02T01:34:28Z</dcterms:created>
  <dcterms:modified xsi:type="dcterms:W3CDTF">2021-11-22T06:41:03Z</dcterms:modified>
</cp:coreProperties>
</file>