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78" r:id="rId2"/>
    <p:sldMasterId id="2147483766" r:id="rId3"/>
    <p:sldMasterId id="2147483796" r:id="rId4"/>
  </p:sldMasterIdLst>
  <p:notesMasterIdLst>
    <p:notesMasterId r:id="rId20"/>
  </p:notesMasterIdLst>
  <p:sldIdLst>
    <p:sldId id="258" r:id="rId5"/>
    <p:sldId id="257" r:id="rId6"/>
    <p:sldId id="336" r:id="rId7"/>
    <p:sldId id="345" r:id="rId8"/>
    <p:sldId id="259" r:id="rId9"/>
    <p:sldId id="343" r:id="rId10"/>
    <p:sldId id="328" r:id="rId11"/>
    <p:sldId id="331" r:id="rId12"/>
    <p:sldId id="349" r:id="rId13"/>
    <p:sldId id="340" r:id="rId14"/>
    <p:sldId id="350" r:id="rId15"/>
    <p:sldId id="347" r:id="rId16"/>
    <p:sldId id="348" r:id="rId17"/>
    <p:sldId id="279" r:id="rId18"/>
    <p:sldId id="268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632" autoAdjust="0"/>
  </p:normalViewPr>
  <p:slideViewPr>
    <p:cSldViewPr>
      <p:cViewPr>
        <p:scale>
          <a:sx n="73" d="100"/>
          <a:sy n="73" d="100"/>
        </p:scale>
        <p:origin x="-516" y="-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D7F113-C308-446C-B4E7-D0484142326D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483CA-5220-4EB5-9416-A7843B068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54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483CA-5220-4EB5-9416-A7843B06850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9695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483CA-5220-4EB5-9416-A7843B06850D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0959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2483CA-5220-4EB5-9416-A7843B0685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3961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717019-9FE0-48DA-B0D8-117C5813B5F0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pPr>
                <a:defRPr/>
              </a:pPr>
              <a:t>11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068582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717019-9FE0-48DA-B0D8-117C5813B5F0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pPr>
                <a:defRPr/>
              </a:pPr>
              <a:t>12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136391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7019-9FE0-48DA-B0D8-117C5813B5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3775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6927E-455F-4E05-9421-35DA66F35F6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2EB9B-5DDA-4EF2-89EB-BF25A4209506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6927E-455F-4E05-9421-35DA66F35F6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2EB9B-5DDA-4EF2-89EB-BF25A4209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763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6927E-455F-4E05-9421-35DA66F35F6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2EB9B-5DDA-4EF2-89EB-BF25A4209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3482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6927E-455F-4E05-9421-35DA66F35F6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2EB9B-5DDA-4EF2-89EB-BF25A42095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6927E-455F-4E05-9421-35DA66F35F6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2EB9B-5DDA-4EF2-89EB-BF25A4209506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6927E-455F-4E05-9421-35DA66F35F6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2EB9B-5DDA-4EF2-89EB-BF25A42095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6927E-455F-4E05-9421-35DA66F35F6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2EB9B-5DDA-4EF2-89EB-BF25A42095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195AC-79A4-4B45-A89E-85813B827239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DA5EB-2450-4209-8666-1252D95E5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2529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195AC-79A4-4B45-A89E-85813B827239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DA5EB-2450-4209-8666-1252D95E5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641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195AC-79A4-4B45-A89E-85813B827239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DA5EB-2450-4209-8666-1252D95E5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0059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195AC-79A4-4B45-A89E-85813B827239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DA5EB-2450-4209-8666-1252D95E5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24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6927E-455F-4E05-9421-35DA66F35F6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2EB9B-5DDA-4EF2-89EB-BF25A420950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195AC-79A4-4B45-A89E-85813B827239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DA5EB-2450-4209-8666-1252D95E5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0163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195AC-79A4-4B45-A89E-85813B827239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DA5EB-2450-4209-8666-1252D95E5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2696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195AC-79A4-4B45-A89E-85813B827239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DA5EB-2450-4209-8666-1252D95E5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4045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195AC-79A4-4B45-A89E-85813B827239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DA5EB-2450-4209-8666-1252D95E5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2579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195AC-79A4-4B45-A89E-85813B827239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DA5EB-2450-4209-8666-1252D95E5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333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195AC-79A4-4B45-A89E-85813B827239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DA5EB-2450-4209-8666-1252D95E5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8520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195AC-79A4-4B45-A89E-85813B827239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DA5EB-2450-4209-8666-1252D95E5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5061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D29E4-6BD3-4083-B28B-64C731050580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B3B12-D0C8-4E91-A135-FA0E4F5B4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0853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D29E4-6BD3-4083-B28B-64C731050580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B3B12-D0C8-4E91-A135-FA0E4F5B4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1067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D29E4-6BD3-4083-B28B-64C731050580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B3B12-D0C8-4E91-A135-FA0E4F5B4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475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6927E-455F-4E05-9421-35DA66F35F6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2EB9B-5DDA-4EF2-89EB-BF25A42095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D29E4-6BD3-4083-B28B-64C731050580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B3B12-D0C8-4E91-A135-FA0E4F5B4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5521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D29E4-6BD3-4083-B28B-64C731050580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B3B12-D0C8-4E91-A135-FA0E4F5B4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2788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D29E4-6BD3-4083-B28B-64C731050580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B3B12-D0C8-4E91-A135-FA0E4F5B4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9750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D29E4-6BD3-4083-B28B-64C731050580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B3B12-D0C8-4E91-A135-FA0E4F5B4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4746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D29E4-6BD3-4083-B28B-64C731050580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B3B12-D0C8-4E91-A135-FA0E4F5B4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8171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D29E4-6BD3-4083-B28B-64C731050580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B3B12-D0C8-4E91-A135-FA0E4F5B4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3848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D29E4-6BD3-4083-B28B-64C731050580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B3B12-D0C8-4E91-A135-FA0E4F5B4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4422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D29E4-6BD3-4083-B28B-64C731050580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B3B12-D0C8-4E91-A135-FA0E4F5B4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0616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226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6967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6927E-455F-4E05-9421-35DA66F35F6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2EB9B-5DDA-4EF2-89EB-BF25A420950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35" name="TextBox 234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42962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235" name="TextBox 234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8026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235" name="TextBox 234"/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071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512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50044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59196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994085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273146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3048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28154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6927E-455F-4E05-9421-35DA66F35F6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2EB9B-5DDA-4EF2-89EB-BF25A420950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743939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562989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95413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7463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6004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45196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447422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3910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2798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83643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6927E-455F-4E05-9421-35DA66F35F6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2EB9B-5DDA-4EF2-89EB-BF25A42095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3297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09311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4485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04789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/>
                </a:solidFill>
              </a:rPr>
              <a:pPr/>
              <a:t>12/15/2021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2005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图片占位符 37"/>
          <p:cNvSpPr>
            <a:spLocks noGrp="1"/>
          </p:cNvSpPr>
          <p:nvPr>
            <p:ph type="pic" sz="quarter" idx="10"/>
          </p:nvPr>
        </p:nvSpPr>
        <p:spPr>
          <a:xfrm>
            <a:off x="4896545" y="1549400"/>
            <a:ext cx="5760647" cy="4650048"/>
          </a:xfrm>
          <a:custGeom>
            <a:avLst/>
            <a:gdLst>
              <a:gd name="connsiteX0" fmla="*/ 2893445 w 6508054"/>
              <a:gd name="connsiteY0" fmla="*/ 4494226 h 5253362"/>
              <a:gd name="connsiteX1" fmla="*/ 3616992 w 6508054"/>
              <a:gd name="connsiteY1" fmla="*/ 4494226 h 5253362"/>
              <a:gd name="connsiteX2" fmla="*/ 3682233 w 6508054"/>
              <a:gd name="connsiteY2" fmla="*/ 4559466 h 5253362"/>
              <a:gd name="connsiteX3" fmla="*/ 3682233 w 6508054"/>
              <a:gd name="connsiteY3" fmla="*/ 5188122 h 5253362"/>
              <a:gd name="connsiteX4" fmla="*/ 3616992 w 6508054"/>
              <a:gd name="connsiteY4" fmla="*/ 5253362 h 5253362"/>
              <a:gd name="connsiteX5" fmla="*/ 2893445 w 6508054"/>
              <a:gd name="connsiteY5" fmla="*/ 5253362 h 5253362"/>
              <a:gd name="connsiteX6" fmla="*/ 2828205 w 6508054"/>
              <a:gd name="connsiteY6" fmla="*/ 5188122 h 5253362"/>
              <a:gd name="connsiteX7" fmla="*/ 2828205 w 6508054"/>
              <a:gd name="connsiteY7" fmla="*/ 4559466 h 5253362"/>
              <a:gd name="connsiteX8" fmla="*/ 2893445 w 6508054"/>
              <a:gd name="connsiteY8" fmla="*/ 4494226 h 5253362"/>
              <a:gd name="connsiteX9" fmla="*/ 1932427 w 6508054"/>
              <a:gd name="connsiteY9" fmla="*/ 3644261 h 5253362"/>
              <a:gd name="connsiteX10" fmla="*/ 2669023 w 6508054"/>
              <a:gd name="connsiteY10" fmla="*/ 3644261 h 5253362"/>
              <a:gd name="connsiteX11" fmla="*/ 2727739 w 6508054"/>
              <a:gd name="connsiteY11" fmla="*/ 3702977 h 5253362"/>
              <a:gd name="connsiteX12" fmla="*/ 2727739 w 6508054"/>
              <a:gd name="connsiteY12" fmla="*/ 4268767 h 5253362"/>
              <a:gd name="connsiteX13" fmla="*/ 2669023 w 6508054"/>
              <a:gd name="connsiteY13" fmla="*/ 4327483 h 5253362"/>
              <a:gd name="connsiteX14" fmla="*/ 1932427 w 6508054"/>
              <a:gd name="connsiteY14" fmla="*/ 4327483 h 5253362"/>
              <a:gd name="connsiteX15" fmla="*/ 1873711 w 6508054"/>
              <a:gd name="connsiteY15" fmla="*/ 4268767 h 5253362"/>
              <a:gd name="connsiteX16" fmla="*/ 1873711 w 6508054"/>
              <a:gd name="connsiteY16" fmla="*/ 3702977 h 5253362"/>
              <a:gd name="connsiteX17" fmla="*/ 1932427 w 6508054"/>
              <a:gd name="connsiteY17" fmla="*/ 3644261 h 5253362"/>
              <a:gd name="connsiteX18" fmla="*/ 2893444 w 6508054"/>
              <a:gd name="connsiteY18" fmla="*/ 3606305 h 5253362"/>
              <a:gd name="connsiteX19" fmla="*/ 3616992 w 6508054"/>
              <a:gd name="connsiteY19" fmla="*/ 3606305 h 5253362"/>
              <a:gd name="connsiteX20" fmla="*/ 3682233 w 6508054"/>
              <a:gd name="connsiteY20" fmla="*/ 3671545 h 5253362"/>
              <a:gd name="connsiteX21" fmla="*/ 3682233 w 6508054"/>
              <a:gd name="connsiteY21" fmla="*/ 4300201 h 5253362"/>
              <a:gd name="connsiteX22" fmla="*/ 3616992 w 6508054"/>
              <a:gd name="connsiteY22" fmla="*/ 4365441 h 5253362"/>
              <a:gd name="connsiteX23" fmla="*/ 2893444 w 6508054"/>
              <a:gd name="connsiteY23" fmla="*/ 4365441 h 5253362"/>
              <a:gd name="connsiteX24" fmla="*/ 2828204 w 6508054"/>
              <a:gd name="connsiteY24" fmla="*/ 4300201 h 5253362"/>
              <a:gd name="connsiteX25" fmla="*/ 2828204 w 6508054"/>
              <a:gd name="connsiteY25" fmla="*/ 3671545 h 5253362"/>
              <a:gd name="connsiteX26" fmla="*/ 2893444 w 6508054"/>
              <a:gd name="connsiteY26" fmla="*/ 3606305 h 5253362"/>
              <a:gd name="connsiteX27" fmla="*/ 3842446 w 6508054"/>
              <a:gd name="connsiteY27" fmla="*/ 3594443 h 5253362"/>
              <a:gd name="connsiteX28" fmla="*/ 4561915 w 6508054"/>
              <a:gd name="connsiteY28" fmla="*/ 3594443 h 5253362"/>
              <a:gd name="connsiteX29" fmla="*/ 4629194 w 6508054"/>
              <a:gd name="connsiteY29" fmla="*/ 3661722 h 5253362"/>
              <a:gd name="connsiteX30" fmla="*/ 4629194 w 6508054"/>
              <a:gd name="connsiteY30" fmla="*/ 4310022 h 5253362"/>
              <a:gd name="connsiteX31" fmla="*/ 4561915 w 6508054"/>
              <a:gd name="connsiteY31" fmla="*/ 4377301 h 5253362"/>
              <a:gd name="connsiteX32" fmla="*/ 3842446 w 6508054"/>
              <a:gd name="connsiteY32" fmla="*/ 4377301 h 5253362"/>
              <a:gd name="connsiteX33" fmla="*/ 3775166 w 6508054"/>
              <a:gd name="connsiteY33" fmla="*/ 4310022 h 5253362"/>
              <a:gd name="connsiteX34" fmla="*/ 3775166 w 6508054"/>
              <a:gd name="connsiteY34" fmla="*/ 3661722 h 5253362"/>
              <a:gd name="connsiteX35" fmla="*/ 3842446 w 6508054"/>
              <a:gd name="connsiteY35" fmla="*/ 3594443 h 5253362"/>
              <a:gd name="connsiteX36" fmla="*/ 3833882 w 6508054"/>
              <a:gd name="connsiteY36" fmla="*/ 2738724 h 5253362"/>
              <a:gd name="connsiteX37" fmla="*/ 4570478 w 6508054"/>
              <a:gd name="connsiteY37" fmla="*/ 2738724 h 5253362"/>
              <a:gd name="connsiteX38" fmla="*/ 4629194 w 6508054"/>
              <a:gd name="connsiteY38" fmla="*/ 2797440 h 5253362"/>
              <a:gd name="connsiteX39" fmla="*/ 4629194 w 6508054"/>
              <a:gd name="connsiteY39" fmla="*/ 3363230 h 5253362"/>
              <a:gd name="connsiteX40" fmla="*/ 4570478 w 6508054"/>
              <a:gd name="connsiteY40" fmla="*/ 3421946 h 5253362"/>
              <a:gd name="connsiteX41" fmla="*/ 3833882 w 6508054"/>
              <a:gd name="connsiteY41" fmla="*/ 3421946 h 5253362"/>
              <a:gd name="connsiteX42" fmla="*/ 3775166 w 6508054"/>
              <a:gd name="connsiteY42" fmla="*/ 3363230 h 5253362"/>
              <a:gd name="connsiteX43" fmla="*/ 3775166 w 6508054"/>
              <a:gd name="connsiteY43" fmla="*/ 2797440 h 5253362"/>
              <a:gd name="connsiteX44" fmla="*/ 3833882 w 6508054"/>
              <a:gd name="connsiteY44" fmla="*/ 2738724 h 5253362"/>
              <a:gd name="connsiteX45" fmla="*/ 4777835 w 6508054"/>
              <a:gd name="connsiteY45" fmla="*/ 2700768 h 5253362"/>
              <a:gd name="connsiteX46" fmla="*/ 5501383 w 6508054"/>
              <a:gd name="connsiteY46" fmla="*/ 2700768 h 5253362"/>
              <a:gd name="connsiteX47" fmla="*/ 5566623 w 6508054"/>
              <a:gd name="connsiteY47" fmla="*/ 2766008 h 5253362"/>
              <a:gd name="connsiteX48" fmla="*/ 5566623 w 6508054"/>
              <a:gd name="connsiteY48" fmla="*/ 3394664 h 5253362"/>
              <a:gd name="connsiteX49" fmla="*/ 5501383 w 6508054"/>
              <a:gd name="connsiteY49" fmla="*/ 3459904 h 5253362"/>
              <a:gd name="connsiteX50" fmla="*/ 4777835 w 6508054"/>
              <a:gd name="connsiteY50" fmla="*/ 3459904 h 5253362"/>
              <a:gd name="connsiteX51" fmla="*/ 4712595 w 6508054"/>
              <a:gd name="connsiteY51" fmla="*/ 3394664 h 5253362"/>
              <a:gd name="connsiteX52" fmla="*/ 4712595 w 6508054"/>
              <a:gd name="connsiteY52" fmla="*/ 2766008 h 5253362"/>
              <a:gd name="connsiteX53" fmla="*/ 4777835 w 6508054"/>
              <a:gd name="connsiteY53" fmla="*/ 2700768 h 5253362"/>
              <a:gd name="connsiteX54" fmla="*/ 2893444 w 6508054"/>
              <a:gd name="connsiteY54" fmla="*/ 2700768 h 5253362"/>
              <a:gd name="connsiteX55" fmla="*/ 3616992 w 6508054"/>
              <a:gd name="connsiteY55" fmla="*/ 2700768 h 5253362"/>
              <a:gd name="connsiteX56" fmla="*/ 3682233 w 6508054"/>
              <a:gd name="connsiteY56" fmla="*/ 2766008 h 5253362"/>
              <a:gd name="connsiteX57" fmla="*/ 3682233 w 6508054"/>
              <a:gd name="connsiteY57" fmla="*/ 3394664 h 5253362"/>
              <a:gd name="connsiteX58" fmla="*/ 3616992 w 6508054"/>
              <a:gd name="connsiteY58" fmla="*/ 3459904 h 5253362"/>
              <a:gd name="connsiteX59" fmla="*/ 2893444 w 6508054"/>
              <a:gd name="connsiteY59" fmla="*/ 3459904 h 5253362"/>
              <a:gd name="connsiteX60" fmla="*/ 2828204 w 6508054"/>
              <a:gd name="connsiteY60" fmla="*/ 3394664 h 5253362"/>
              <a:gd name="connsiteX61" fmla="*/ 2828204 w 6508054"/>
              <a:gd name="connsiteY61" fmla="*/ 2766008 h 5253362"/>
              <a:gd name="connsiteX62" fmla="*/ 2893444 w 6508054"/>
              <a:gd name="connsiteY62" fmla="*/ 2700768 h 5253362"/>
              <a:gd name="connsiteX63" fmla="*/ 955540 w 6508054"/>
              <a:gd name="connsiteY63" fmla="*/ 2700768 h 5253362"/>
              <a:gd name="connsiteX64" fmla="*/ 1679088 w 6508054"/>
              <a:gd name="connsiteY64" fmla="*/ 2700768 h 5253362"/>
              <a:gd name="connsiteX65" fmla="*/ 1744328 w 6508054"/>
              <a:gd name="connsiteY65" fmla="*/ 2766008 h 5253362"/>
              <a:gd name="connsiteX66" fmla="*/ 1744328 w 6508054"/>
              <a:gd name="connsiteY66" fmla="*/ 3394664 h 5253362"/>
              <a:gd name="connsiteX67" fmla="*/ 1679088 w 6508054"/>
              <a:gd name="connsiteY67" fmla="*/ 3459904 h 5253362"/>
              <a:gd name="connsiteX68" fmla="*/ 955540 w 6508054"/>
              <a:gd name="connsiteY68" fmla="*/ 3459904 h 5253362"/>
              <a:gd name="connsiteX69" fmla="*/ 890300 w 6508054"/>
              <a:gd name="connsiteY69" fmla="*/ 3394664 h 5253362"/>
              <a:gd name="connsiteX70" fmla="*/ 890300 w 6508054"/>
              <a:gd name="connsiteY70" fmla="*/ 2766008 h 5253362"/>
              <a:gd name="connsiteX71" fmla="*/ 955540 w 6508054"/>
              <a:gd name="connsiteY71" fmla="*/ 2700768 h 5253362"/>
              <a:gd name="connsiteX72" fmla="*/ 1940990 w 6508054"/>
              <a:gd name="connsiteY72" fmla="*/ 2688907 h 5253362"/>
              <a:gd name="connsiteX73" fmla="*/ 2660460 w 6508054"/>
              <a:gd name="connsiteY73" fmla="*/ 2688907 h 5253362"/>
              <a:gd name="connsiteX74" fmla="*/ 2727739 w 6508054"/>
              <a:gd name="connsiteY74" fmla="*/ 2756186 h 5253362"/>
              <a:gd name="connsiteX75" fmla="*/ 2727739 w 6508054"/>
              <a:gd name="connsiteY75" fmla="*/ 3404486 h 5253362"/>
              <a:gd name="connsiteX76" fmla="*/ 2660460 w 6508054"/>
              <a:gd name="connsiteY76" fmla="*/ 3471765 h 5253362"/>
              <a:gd name="connsiteX77" fmla="*/ 1940990 w 6508054"/>
              <a:gd name="connsiteY77" fmla="*/ 3471765 h 5253362"/>
              <a:gd name="connsiteX78" fmla="*/ 1873711 w 6508054"/>
              <a:gd name="connsiteY78" fmla="*/ 3404486 h 5253362"/>
              <a:gd name="connsiteX79" fmla="*/ 1873711 w 6508054"/>
              <a:gd name="connsiteY79" fmla="*/ 2756186 h 5253362"/>
              <a:gd name="connsiteX80" fmla="*/ 1940990 w 6508054"/>
              <a:gd name="connsiteY80" fmla="*/ 2688907 h 5253362"/>
              <a:gd name="connsiteX81" fmla="*/ 58716 w 6508054"/>
              <a:gd name="connsiteY81" fmla="*/ 1836502 h 5253362"/>
              <a:gd name="connsiteX82" fmla="*/ 795311 w 6508054"/>
              <a:gd name="connsiteY82" fmla="*/ 1836502 h 5253362"/>
              <a:gd name="connsiteX83" fmla="*/ 854028 w 6508054"/>
              <a:gd name="connsiteY83" fmla="*/ 1895218 h 5253362"/>
              <a:gd name="connsiteX84" fmla="*/ 854028 w 6508054"/>
              <a:gd name="connsiteY84" fmla="*/ 2461008 h 5253362"/>
              <a:gd name="connsiteX85" fmla="*/ 795311 w 6508054"/>
              <a:gd name="connsiteY85" fmla="*/ 2519724 h 5253362"/>
              <a:gd name="connsiteX86" fmla="*/ 58716 w 6508054"/>
              <a:gd name="connsiteY86" fmla="*/ 2519724 h 5253362"/>
              <a:gd name="connsiteX87" fmla="*/ 0 w 6508054"/>
              <a:gd name="connsiteY87" fmla="*/ 2461008 h 5253362"/>
              <a:gd name="connsiteX88" fmla="*/ 0 w 6508054"/>
              <a:gd name="connsiteY88" fmla="*/ 1895218 h 5253362"/>
              <a:gd name="connsiteX89" fmla="*/ 58716 w 6508054"/>
              <a:gd name="connsiteY89" fmla="*/ 1836502 h 5253362"/>
              <a:gd name="connsiteX90" fmla="*/ 5719266 w 6508054"/>
              <a:gd name="connsiteY90" fmla="*/ 1798545 h 5253362"/>
              <a:gd name="connsiteX91" fmla="*/ 6442814 w 6508054"/>
              <a:gd name="connsiteY91" fmla="*/ 1798545 h 5253362"/>
              <a:gd name="connsiteX92" fmla="*/ 6508054 w 6508054"/>
              <a:gd name="connsiteY92" fmla="*/ 1863785 h 5253362"/>
              <a:gd name="connsiteX93" fmla="*/ 6508054 w 6508054"/>
              <a:gd name="connsiteY93" fmla="*/ 2492441 h 5253362"/>
              <a:gd name="connsiteX94" fmla="*/ 6442814 w 6508054"/>
              <a:gd name="connsiteY94" fmla="*/ 2557681 h 5253362"/>
              <a:gd name="connsiteX95" fmla="*/ 5719266 w 6508054"/>
              <a:gd name="connsiteY95" fmla="*/ 2557681 h 5253362"/>
              <a:gd name="connsiteX96" fmla="*/ 5654026 w 6508054"/>
              <a:gd name="connsiteY96" fmla="*/ 2492441 h 5253362"/>
              <a:gd name="connsiteX97" fmla="*/ 5654026 w 6508054"/>
              <a:gd name="connsiteY97" fmla="*/ 1863785 h 5253362"/>
              <a:gd name="connsiteX98" fmla="*/ 5719266 w 6508054"/>
              <a:gd name="connsiteY98" fmla="*/ 1798545 h 5253362"/>
              <a:gd name="connsiteX99" fmla="*/ 3840406 w 6508054"/>
              <a:gd name="connsiteY99" fmla="*/ 1798545 h 5253362"/>
              <a:gd name="connsiteX100" fmla="*/ 4563954 w 6508054"/>
              <a:gd name="connsiteY100" fmla="*/ 1798545 h 5253362"/>
              <a:gd name="connsiteX101" fmla="*/ 4629194 w 6508054"/>
              <a:gd name="connsiteY101" fmla="*/ 1863785 h 5253362"/>
              <a:gd name="connsiteX102" fmla="*/ 4629194 w 6508054"/>
              <a:gd name="connsiteY102" fmla="*/ 2492441 h 5253362"/>
              <a:gd name="connsiteX103" fmla="*/ 4563954 w 6508054"/>
              <a:gd name="connsiteY103" fmla="*/ 2557681 h 5253362"/>
              <a:gd name="connsiteX104" fmla="*/ 3840406 w 6508054"/>
              <a:gd name="connsiteY104" fmla="*/ 2557681 h 5253362"/>
              <a:gd name="connsiteX105" fmla="*/ 3775166 w 6508054"/>
              <a:gd name="connsiteY105" fmla="*/ 2492441 h 5253362"/>
              <a:gd name="connsiteX106" fmla="*/ 3775166 w 6508054"/>
              <a:gd name="connsiteY106" fmla="*/ 1863785 h 5253362"/>
              <a:gd name="connsiteX107" fmla="*/ 3840406 w 6508054"/>
              <a:gd name="connsiteY107" fmla="*/ 1798545 h 5253362"/>
              <a:gd name="connsiteX108" fmla="*/ 1938951 w 6508054"/>
              <a:gd name="connsiteY108" fmla="*/ 1798545 h 5253362"/>
              <a:gd name="connsiteX109" fmla="*/ 2662499 w 6508054"/>
              <a:gd name="connsiteY109" fmla="*/ 1798545 h 5253362"/>
              <a:gd name="connsiteX110" fmla="*/ 2727739 w 6508054"/>
              <a:gd name="connsiteY110" fmla="*/ 1863785 h 5253362"/>
              <a:gd name="connsiteX111" fmla="*/ 2727739 w 6508054"/>
              <a:gd name="connsiteY111" fmla="*/ 2492441 h 5253362"/>
              <a:gd name="connsiteX112" fmla="*/ 2662499 w 6508054"/>
              <a:gd name="connsiteY112" fmla="*/ 2557681 h 5253362"/>
              <a:gd name="connsiteX113" fmla="*/ 1938951 w 6508054"/>
              <a:gd name="connsiteY113" fmla="*/ 2557681 h 5253362"/>
              <a:gd name="connsiteX114" fmla="*/ 1873711 w 6508054"/>
              <a:gd name="connsiteY114" fmla="*/ 2492441 h 5253362"/>
              <a:gd name="connsiteX115" fmla="*/ 1873711 w 6508054"/>
              <a:gd name="connsiteY115" fmla="*/ 1863785 h 5253362"/>
              <a:gd name="connsiteX116" fmla="*/ 1938951 w 6508054"/>
              <a:gd name="connsiteY116" fmla="*/ 1798545 h 5253362"/>
              <a:gd name="connsiteX117" fmla="*/ 4779874 w 6508054"/>
              <a:gd name="connsiteY117" fmla="*/ 1786684 h 5253362"/>
              <a:gd name="connsiteX118" fmla="*/ 5499344 w 6508054"/>
              <a:gd name="connsiteY118" fmla="*/ 1786684 h 5253362"/>
              <a:gd name="connsiteX119" fmla="*/ 5566623 w 6508054"/>
              <a:gd name="connsiteY119" fmla="*/ 1853963 h 5253362"/>
              <a:gd name="connsiteX120" fmla="*/ 5566623 w 6508054"/>
              <a:gd name="connsiteY120" fmla="*/ 2502263 h 5253362"/>
              <a:gd name="connsiteX121" fmla="*/ 5499344 w 6508054"/>
              <a:gd name="connsiteY121" fmla="*/ 2569542 h 5253362"/>
              <a:gd name="connsiteX122" fmla="*/ 4779874 w 6508054"/>
              <a:gd name="connsiteY122" fmla="*/ 2569542 h 5253362"/>
              <a:gd name="connsiteX123" fmla="*/ 4712595 w 6508054"/>
              <a:gd name="connsiteY123" fmla="*/ 2502263 h 5253362"/>
              <a:gd name="connsiteX124" fmla="*/ 4712595 w 6508054"/>
              <a:gd name="connsiteY124" fmla="*/ 1853963 h 5253362"/>
              <a:gd name="connsiteX125" fmla="*/ 4779874 w 6508054"/>
              <a:gd name="connsiteY125" fmla="*/ 1786684 h 5253362"/>
              <a:gd name="connsiteX126" fmla="*/ 2895483 w 6508054"/>
              <a:gd name="connsiteY126" fmla="*/ 1786684 h 5253362"/>
              <a:gd name="connsiteX127" fmla="*/ 3614953 w 6508054"/>
              <a:gd name="connsiteY127" fmla="*/ 1786684 h 5253362"/>
              <a:gd name="connsiteX128" fmla="*/ 3682233 w 6508054"/>
              <a:gd name="connsiteY128" fmla="*/ 1853963 h 5253362"/>
              <a:gd name="connsiteX129" fmla="*/ 3682233 w 6508054"/>
              <a:gd name="connsiteY129" fmla="*/ 2502263 h 5253362"/>
              <a:gd name="connsiteX130" fmla="*/ 3614953 w 6508054"/>
              <a:gd name="connsiteY130" fmla="*/ 2569542 h 5253362"/>
              <a:gd name="connsiteX131" fmla="*/ 2895483 w 6508054"/>
              <a:gd name="connsiteY131" fmla="*/ 2569542 h 5253362"/>
              <a:gd name="connsiteX132" fmla="*/ 2828204 w 6508054"/>
              <a:gd name="connsiteY132" fmla="*/ 2502263 h 5253362"/>
              <a:gd name="connsiteX133" fmla="*/ 2828204 w 6508054"/>
              <a:gd name="connsiteY133" fmla="*/ 1853963 h 5253362"/>
              <a:gd name="connsiteX134" fmla="*/ 2895483 w 6508054"/>
              <a:gd name="connsiteY134" fmla="*/ 1786684 h 5253362"/>
              <a:gd name="connsiteX135" fmla="*/ 957580 w 6508054"/>
              <a:gd name="connsiteY135" fmla="*/ 1786684 h 5253362"/>
              <a:gd name="connsiteX136" fmla="*/ 1677049 w 6508054"/>
              <a:gd name="connsiteY136" fmla="*/ 1786684 h 5253362"/>
              <a:gd name="connsiteX137" fmla="*/ 1744328 w 6508054"/>
              <a:gd name="connsiteY137" fmla="*/ 1853963 h 5253362"/>
              <a:gd name="connsiteX138" fmla="*/ 1744328 w 6508054"/>
              <a:gd name="connsiteY138" fmla="*/ 2502263 h 5253362"/>
              <a:gd name="connsiteX139" fmla="*/ 1677049 w 6508054"/>
              <a:gd name="connsiteY139" fmla="*/ 2569542 h 5253362"/>
              <a:gd name="connsiteX140" fmla="*/ 957580 w 6508054"/>
              <a:gd name="connsiteY140" fmla="*/ 2569542 h 5253362"/>
              <a:gd name="connsiteX141" fmla="*/ 890301 w 6508054"/>
              <a:gd name="connsiteY141" fmla="*/ 2502263 h 5253362"/>
              <a:gd name="connsiteX142" fmla="*/ 890301 w 6508054"/>
              <a:gd name="connsiteY142" fmla="*/ 1853963 h 5253362"/>
              <a:gd name="connsiteX143" fmla="*/ 957580 w 6508054"/>
              <a:gd name="connsiteY143" fmla="*/ 1786684 h 5253362"/>
              <a:gd name="connsiteX144" fmla="*/ 5712742 w 6508054"/>
              <a:gd name="connsiteY144" fmla="*/ 945268 h 5253362"/>
              <a:gd name="connsiteX145" fmla="*/ 6449338 w 6508054"/>
              <a:gd name="connsiteY145" fmla="*/ 945268 h 5253362"/>
              <a:gd name="connsiteX146" fmla="*/ 6508054 w 6508054"/>
              <a:gd name="connsiteY146" fmla="*/ 1003984 h 5253362"/>
              <a:gd name="connsiteX147" fmla="*/ 6508054 w 6508054"/>
              <a:gd name="connsiteY147" fmla="*/ 1569772 h 5253362"/>
              <a:gd name="connsiteX148" fmla="*/ 6449338 w 6508054"/>
              <a:gd name="connsiteY148" fmla="*/ 1628488 h 5253362"/>
              <a:gd name="connsiteX149" fmla="*/ 5712742 w 6508054"/>
              <a:gd name="connsiteY149" fmla="*/ 1628488 h 5253362"/>
              <a:gd name="connsiteX150" fmla="*/ 5654026 w 6508054"/>
              <a:gd name="connsiteY150" fmla="*/ 1569772 h 5253362"/>
              <a:gd name="connsiteX151" fmla="*/ 5654026 w 6508054"/>
              <a:gd name="connsiteY151" fmla="*/ 1003984 h 5253362"/>
              <a:gd name="connsiteX152" fmla="*/ 5712742 w 6508054"/>
              <a:gd name="connsiteY152" fmla="*/ 945268 h 5253362"/>
              <a:gd name="connsiteX153" fmla="*/ 2886921 w 6508054"/>
              <a:gd name="connsiteY153" fmla="*/ 945268 h 5253362"/>
              <a:gd name="connsiteX154" fmla="*/ 3623516 w 6508054"/>
              <a:gd name="connsiteY154" fmla="*/ 945268 h 5253362"/>
              <a:gd name="connsiteX155" fmla="*/ 3682233 w 6508054"/>
              <a:gd name="connsiteY155" fmla="*/ 1003984 h 5253362"/>
              <a:gd name="connsiteX156" fmla="*/ 3682233 w 6508054"/>
              <a:gd name="connsiteY156" fmla="*/ 1569772 h 5253362"/>
              <a:gd name="connsiteX157" fmla="*/ 3623516 w 6508054"/>
              <a:gd name="connsiteY157" fmla="*/ 1628488 h 5253362"/>
              <a:gd name="connsiteX158" fmla="*/ 2886921 w 6508054"/>
              <a:gd name="connsiteY158" fmla="*/ 1628488 h 5253362"/>
              <a:gd name="connsiteX159" fmla="*/ 2828205 w 6508054"/>
              <a:gd name="connsiteY159" fmla="*/ 1569772 h 5253362"/>
              <a:gd name="connsiteX160" fmla="*/ 2828205 w 6508054"/>
              <a:gd name="connsiteY160" fmla="*/ 1003984 h 5253362"/>
              <a:gd name="connsiteX161" fmla="*/ 2886921 w 6508054"/>
              <a:gd name="connsiteY161" fmla="*/ 945268 h 5253362"/>
              <a:gd name="connsiteX162" fmla="*/ 3840406 w 6508054"/>
              <a:gd name="connsiteY162" fmla="*/ 907312 h 5253362"/>
              <a:gd name="connsiteX163" fmla="*/ 4563954 w 6508054"/>
              <a:gd name="connsiteY163" fmla="*/ 907312 h 5253362"/>
              <a:gd name="connsiteX164" fmla="*/ 4629194 w 6508054"/>
              <a:gd name="connsiteY164" fmla="*/ 972552 h 5253362"/>
              <a:gd name="connsiteX165" fmla="*/ 4629194 w 6508054"/>
              <a:gd name="connsiteY165" fmla="*/ 1601206 h 5253362"/>
              <a:gd name="connsiteX166" fmla="*/ 4563954 w 6508054"/>
              <a:gd name="connsiteY166" fmla="*/ 1666446 h 5253362"/>
              <a:gd name="connsiteX167" fmla="*/ 3840406 w 6508054"/>
              <a:gd name="connsiteY167" fmla="*/ 1666446 h 5253362"/>
              <a:gd name="connsiteX168" fmla="*/ 3775166 w 6508054"/>
              <a:gd name="connsiteY168" fmla="*/ 1601206 h 5253362"/>
              <a:gd name="connsiteX169" fmla="*/ 3775166 w 6508054"/>
              <a:gd name="connsiteY169" fmla="*/ 972552 h 5253362"/>
              <a:gd name="connsiteX170" fmla="*/ 3840406 w 6508054"/>
              <a:gd name="connsiteY170" fmla="*/ 907312 h 5253362"/>
              <a:gd name="connsiteX171" fmla="*/ 1938951 w 6508054"/>
              <a:gd name="connsiteY171" fmla="*/ 907312 h 5253362"/>
              <a:gd name="connsiteX172" fmla="*/ 2662499 w 6508054"/>
              <a:gd name="connsiteY172" fmla="*/ 907312 h 5253362"/>
              <a:gd name="connsiteX173" fmla="*/ 2727739 w 6508054"/>
              <a:gd name="connsiteY173" fmla="*/ 972552 h 5253362"/>
              <a:gd name="connsiteX174" fmla="*/ 2727739 w 6508054"/>
              <a:gd name="connsiteY174" fmla="*/ 1601206 h 5253362"/>
              <a:gd name="connsiteX175" fmla="*/ 2662499 w 6508054"/>
              <a:gd name="connsiteY175" fmla="*/ 1666446 h 5253362"/>
              <a:gd name="connsiteX176" fmla="*/ 1938951 w 6508054"/>
              <a:gd name="connsiteY176" fmla="*/ 1666446 h 5253362"/>
              <a:gd name="connsiteX177" fmla="*/ 1873711 w 6508054"/>
              <a:gd name="connsiteY177" fmla="*/ 1601206 h 5253362"/>
              <a:gd name="connsiteX178" fmla="*/ 1873711 w 6508054"/>
              <a:gd name="connsiteY178" fmla="*/ 972552 h 5253362"/>
              <a:gd name="connsiteX179" fmla="*/ 1938951 w 6508054"/>
              <a:gd name="connsiteY179" fmla="*/ 907312 h 5253362"/>
              <a:gd name="connsiteX180" fmla="*/ 955541 w 6508054"/>
              <a:gd name="connsiteY180" fmla="*/ 907312 h 5253362"/>
              <a:gd name="connsiteX181" fmla="*/ 1679088 w 6508054"/>
              <a:gd name="connsiteY181" fmla="*/ 907312 h 5253362"/>
              <a:gd name="connsiteX182" fmla="*/ 1744328 w 6508054"/>
              <a:gd name="connsiteY182" fmla="*/ 972552 h 5253362"/>
              <a:gd name="connsiteX183" fmla="*/ 1744328 w 6508054"/>
              <a:gd name="connsiteY183" fmla="*/ 1601206 h 5253362"/>
              <a:gd name="connsiteX184" fmla="*/ 1679088 w 6508054"/>
              <a:gd name="connsiteY184" fmla="*/ 1666446 h 5253362"/>
              <a:gd name="connsiteX185" fmla="*/ 955541 w 6508054"/>
              <a:gd name="connsiteY185" fmla="*/ 1666446 h 5253362"/>
              <a:gd name="connsiteX186" fmla="*/ 890302 w 6508054"/>
              <a:gd name="connsiteY186" fmla="*/ 1601206 h 5253362"/>
              <a:gd name="connsiteX187" fmla="*/ 890302 w 6508054"/>
              <a:gd name="connsiteY187" fmla="*/ 972552 h 5253362"/>
              <a:gd name="connsiteX188" fmla="*/ 955541 w 6508054"/>
              <a:gd name="connsiteY188" fmla="*/ 907312 h 5253362"/>
              <a:gd name="connsiteX189" fmla="*/ 4779874 w 6508054"/>
              <a:gd name="connsiteY189" fmla="*/ 895451 h 5253362"/>
              <a:gd name="connsiteX190" fmla="*/ 5499344 w 6508054"/>
              <a:gd name="connsiteY190" fmla="*/ 895451 h 5253362"/>
              <a:gd name="connsiteX191" fmla="*/ 5566623 w 6508054"/>
              <a:gd name="connsiteY191" fmla="*/ 962730 h 5253362"/>
              <a:gd name="connsiteX192" fmla="*/ 5566623 w 6508054"/>
              <a:gd name="connsiteY192" fmla="*/ 1611028 h 5253362"/>
              <a:gd name="connsiteX193" fmla="*/ 5499344 w 6508054"/>
              <a:gd name="connsiteY193" fmla="*/ 1678307 h 5253362"/>
              <a:gd name="connsiteX194" fmla="*/ 4779874 w 6508054"/>
              <a:gd name="connsiteY194" fmla="*/ 1678307 h 5253362"/>
              <a:gd name="connsiteX195" fmla="*/ 4712595 w 6508054"/>
              <a:gd name="connsiteY195" fmla="*/ 1611028 h 5253362"/>
              <a:gd name="connsiteX196" fmla="*/ 4712595 w 6508054"/>
              <a:gd name="connsiteY196" fmla="*/ 962730 h 5253362"/>
              <a:gd name="connsiteX197" fmla="*/ 4779874 w 6508054"/>
              <a:gd name="connsiteY197" fmla="*/ 895451 h 5253362"/>
              <a:gd name="connsiteX198" fmla="*/ 67281 w 6508054"/>
              <a:gd name="connsiteY198" fmla="*/ 895451 h 5253362"/>
              <a:gd name="connsiteX199" fmla="*/ 786750 w 6508054"/>
              <a:gd name="connsiteY199" fmla="*/ 895451 h 5253362"/>
              <a:gd name="connsiteX200" fmla="*/ 854028 w 6508054"/>
              <a:gd name="connsiteY200" fmla="*/ 962730 h 5253362"/>
              <a:gd name="connsiteX201" fmla="*/ 854028 w 6508054"/>
              <a:gd name="connsiteY201" fmla="*/ 1611028 h 5253362"/>
              <a:gd name="connsiteX202" fmla="*/ 786750 w 6508054"/>
              <a:gd name="connsiteY202" fmla="*/ 1678307 h 5253362"/>
              <a:gd name="connsiteX203" fmla="*/ 67281 w 6508054"/>
              <a:gd name="connsiteY203" fmla="*/ 1678307 h 5253362"/>
              <a:gd name="connsiteX204" fmla="*/ 0 w 6508054"/>
              <a:gd name="connsiteY204" fmla="*/ 1611028 h 5253362"/>
              <a:gd name="connsiteX205" fmla="*/ 0 w 6508054"/>
              <a:gd name="connsiteY205" fmla="*/ 962730 h 5253362"/>
              <a:gd name="connsiteX206" fmla="*/ 67281 w 6508054"/>
              <a:gd name="connsiteY206" fmla="*/ 895451 h 5253362"/>
              <a:gd name="connsiteX207" fmla="*/ 4777835 w 6508054"/>
              <a:gd name="connsiteY207" fmla="*/ 11861 h 5253362"/>
              <a:gd name="connsiteX208" fmla="*/ 5501383 w 6508054"/>
              <a:gd name="connsiteY208" fmla="*/ 11861 h 5253362"/>
              <a:gd name="connsiteX209" fmla="*/ 5566623 w 6508054"/>
              <a:gd name="connsiteY209" fmla="*/ 77101 h 5253362"/>
              <a:gd name="connsiteX210" fmla="*/ 5566623 w 6508054"/>
              <a:gd name="connsiteY210" fmla="*/ 705757 h 5253362"/>
              <a:gd name="connsiteX211" fmla="*/ 5501383 w 6508054"/>
              <a:gd name="connsiteY211" fmla="*/ 770997 h 5253362"/>
              <a:gd name="connsiteX212" fmla="*/ 4777835 w 6508054"/>
              <a:gd name="connsiteY212" fmla="*/ 770997 h 5253362"/>
              <a:gd name="connsiteX213" fmla="*/ 4712595 w 6508054"/>
              <a:gd name="connsiteY213" fmla="*/ 705757 h 5253362"/>
              <a:gd name="connsiteX214" fmla="*/ 4712595 w 6508054"/>
              <a:gd name="connsiteY214" fmla="*/ 77101 h 5253362"/>
              <a:gd name="connsiteX215" fmla="*/ 4777835 w 6508054"/>
              <a:gd name="connsiteY215" fmla="*/ 11861 h 5253362"/>
              <a:gd name="connsiteX216" fmla="*/ 1938951 w 6508054"/>
              <a:gd name="connsiteY216" fmla="*/ 11861 h 5253362"/>
              <a:gd name="connsiteX217" fmla="*/ 2662499 w 6508054"/>
              <a:gd name="connsiteY217" fmla="*/ 11861 h 5253362"/>
              <a:gd name="connsiteX218" fmla="*/ 2727739 w 6508054"/>
              <a:gd name="connsiteY218" fmla="*/ 77101 h 5253362"/>
              <a:gd name="connsiteX219" fmla="*/ 2727739 w 6508054"/>
              <a:gd name="connsiteY219" fmla="*/ 705757 h 5253362"/>
              <a:gd name="connsiteX220" fmla="*/ 2662499 w 6508054"/>
              <a:gd name="connsiteY220" fmla="*/ 770997 h 5253362"/>
              <a:gd name="connsiteX221" fmla="*/ 1938951 w 6508054"/>
              <a:gd name="connsiteY221" fmla="*/ 770997 h 5253362"/>
              <a:gd name="connsiteX222" fmla="*/ 1873711 w 6508054"/>
              <a:gd name="connsiteY222" fmla="*/ 705757 h 5253362"/>
              <a:gd name="connsiteX223" fmla="*/ 1873711 w 6508054"/>
              <a:gd name="connsiteY223" fmla="*/ 77101 h 5253362"/>
              <a:gd name="connsiteX224" fmla="*/ 1938951 w 6508054"/>
              <a:gd name="connsiteY224" fmla="*/ 11861 h 5253362"/>
              <a:gd name="connsiteX225" fmla="*/ 3841650 w 6508054"/>
              <a:gd name="connsiteY225" fmla="*/ 0 h 5253362"/>
              <a:gd name="connsiteX226" fmla="*/ 4561120 w 6508054"/>
              <a:gd name="connsiteY226" fmla="*/ 0 h 5253362"/>
              <a:gd name="connsiteX227" fmla="*/ 4628399 w 6508054"/>
              <a:gd name="connsiteY227" fmla="*/ 67279 h 5253362"/>
              <a:gd name="connsiteX228" fmla="*/ 4628399 w 6508054"/>
              <a:gd name="connsiteY228" fmla="*/ 715579 h 5253362"/>
              <a:gd name="connsiteX229" fmla="*/ 4561120 w 6508054"/>
              <a:gd name="connsiteY229" fmla="*/ 782858 h 5253362"/>
              <a:gd name="connsiteX230" fmla="*/ 3841650 w 6508054"/>
              <a:gd name="connsiteY230" fmla="*/ 782858 h 5253362"/>
              <a:gd name="connsiteX231" fmla="*/ 3774371 w 6508054"/>
              <a:gd name="connsiteY231" fmla="*/ 715579 h 5253362"/>
              <a:gd name="connsiteX232" fmla="*/ 3774371 w 6508054"/>
              <a:gd name="connsiteY232" fmla="*/ 67279 h 5253362"/>
              <a:gd name="connsiteX233" fmla="*/ 3841650 w 6508054"/>
              <a:gd name="connsiteY233" fmla="*/ 0 h 5253362"/>
              <a:gd name="connsiteX234" fmla="*/ 957580 w 6508054"/>
              <a:gd name="connsiteY234" fmla="*/ 0 h 5253362"/>
              <a:gd name="connsiteX235" fmla="*/ 1677049 w 6508054"/>
              <a:gd name="connsiteY235" fmla="*/ 0 h 5253362"/>
              <a:gd name="connsiteX236" fmla="*/ 1744328 w 6508054"/>
              <a:gd name="connsiteY236" fmla="*/ 67279 h 5253362"/>
              <a:gd name="connsiteX237" fmla="*/ 1744328 w 6508054"/>
              <a:gd name="connsiteY237" fmla="*/ 715579 h 5253362"/>
              <a:gd name="connsiteX238" fmla="*/ 1677049 w 6508054"/>
              <a:gd name="connsiteY238" fmla="*/ 782858 h 5253362"/>
              <a:gd name="connsiteX239" fmla="*/ 957580 w 6508054"/>
              <a:gd name="connsiteY239" fmla="*/ 782858 h 5253362"/>
              <a:gd name="connsiteX240" fmla="*/ 890302 w 6508054"/>
              <a:gd name="connsiteY240" fmla="*/ 715579 h 5253362"/>
              <a:gd name="connsiteX241" fmla="*/ 890302 w 6508054"/>
              <a:gd name="connsiteY241" fmla="*/ 67279 h 5253362"/>
              <a:gd name="connsiteX242" fmla="*/ 957580 w 6508054"/>
              <a:gd name="connsiteY242" fmla="*/ 0 h 525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</a:cxnLst>
            <a:rect l="l" t="t" r="r" b="b"/>
            <a:pathLst>
              <a:path w="6508054" h="5253362">
                <a:moveTo>
                  <a:pt x="2893445" y="4494226"/>
                </a:moveTo>
                <a:lnTo>
                  <a:pt x="3616992" y="4494226"/>
                </a:lnTo>
                <a:cubicBezTo>
                  <a:pt x="3653024" y="4494226"/>
                  <a:pt x="3682233" y="4523435"/>
                  <a:pt x="3682233" y="4559466"/>
                </a:cubicBezTo>
                <a:lnTo>
                  <a:pt x="3682233" y="5188122"/>
                </a:lnTo>
                <a:cubicBezTo>
                  <a:pt x="3682233" y="5224153"/>
                  <a:pt x="3653024" y="5253362"/>
                  <a:pt x="3616992" y="5253362"/>
                </a:cubicBezTo>
                <a:lnTo>
                  <a:pt x="2893445" y="5253362"/>
                </a:lnTo>
                <a:cubicBezTo>
                  <a:pt x="2857413" y="5253362"/>
                  <a:pt x="2828205" y="5224153"/>
                  <a:pt x="2828205" y="5188122"/>
                </a:cubicBezTo>
                <a:lnTo>
                  <a:pt x="2828205" y="4559466"/>
                </a:lnTo>
                <a:cubicBezTo>
                  <a:pt x="2828205" y="4523435"/>
                  <a:pt x="2857413" y="4494226"/>
                  <a:pt x="2893445" y="4494226"/>
                </a:cubicBezTo>
                <a:close/>
                <a:moveTo>
                  <a:pt x="1932427" y="3644261"/>
                </a:moveTo>
                <a:lnTo>
                  <a:pt x="2669023" y="3644261"/>
                </a:lnTo>
                <a:cubicBezTo>
                  <a:pt x="2701451" y="3644261"/>
                  <a:pt x="2727739" y="3670549"/>
                  <a:pt x="2727739" y="3702977"/>
                </a:cubicBezTo>
                <a:lnTo>
                  <a:pt x="2727739" y="4268767"/>
                </a:lnTo>
                <a:cubicBezTo>
                  <a:pt x="2727739" y="4301195"/>
                  <a:pt x="2701451" y="4327483"/>
                  <a:pt x="2669023" y="4327483"/>
                </a:cubicBezTo>
                <a:lnTo>
                  <a:pt x="1932427" y="4327483"/>
                </a:lnTo>
                <a:cubicBezTo>
                  <a:pt x="1899999" y="4327483"/>
                  <a:pt x="1873711" y="4301195"/>
                  <a:pt x="1873711" y="4268767"/>
                </a:cubicBezTo>
                <a:lnTo>
                  <a:pt x="1873711" y="3702977"/>
                </a:lnTo>
                <a:cubicBezTo>
                  <a:pt x="1873711" y="3670549"/>
                  <a:pt x="1899999" y="3644261"/>
                  <a:pt x="1932427" y="3644261"/>
                </a:cubicBezTo>
                <a:close/>
                <a:moveTo>
                  <a:pt x="2893444" y="3606305"/>
                </a:moveTo>
                <a:lnTo>
                  <a:pt x="3616992" y="3606305"/>
                </a:lnTo>
                <a:cubicBezTo>
                  <a:pt x="3653024" y="3606305"/>
                  <a:pt x="3682233" y="3635514"/>
                  <a:pt x="3682233" y="3671545"/>
                </a:cubicBezTo>
                <a:lnTo>
                  <a:pt x="3682233" y="4300201"/>
                </a:lnTo>
                <a:cubicBezTo>
                  <a:pt x="3682233" y="4336232"/>
                  <a:pt x="3653024" y="4365441"/>
                  <a:pt x="3616992" y="4365441"/>
                </a:cubicBezTo>
                <a:lnTo>
                  <a:pt x="2893444" y="4365441"/>
                </a:lnTo>
                <a:cubicBezTo>
                  <a:pt x="2857413" y="4365441"/>
                  <a:pt x="2828204" y="4336232"/>
                  <a:pt x="2828204" y="4300201"/>
                </a:cubicBezTo>
                <a:lnTo>
                  <a:pt x="2828204" y="3671545"/>
                </a:lnTo>
                <a:cubicBezTo>
                  <a:pt x="2828204" y="3635514"/>
                  <a:pt x="2857413" y="3606305"/>
                  <a:pt x="2893444" y="3606305"/>
                </a:cubicBezTo>
                <a:close/>
                <a:moveTo>
                  <a:pt x="3842446" y="3594443"/>
                </a:moveTo>
                <a:lnTo>
                  <a:pt x="4561915" y="3594443"/>
                </a:lnTo>
                <a:cubicBezTo>
                  <a:pt x="4599072" y="3594443"/>
                  <a:pt x="4629194" y="3624565"/>
                  <a:pt x="4629194" y="3661722"/>
                </a:cubicBezTo>
                <a:lnTo>
                  <a:pt x="4629194" y="4310022"/>
                </a:lnTo>
                <a:cubicBezTo>
                  <a:pt x="4629194" y="4347179"/>
                  <a:pt x="4599072" y="4377301"/>
                  <a:pt x="4561915" y="4377301"/>
                </a:cubicBezTo>
                <a:lnTo>
                  <a:pt x="3842446" y="4377301"/>
                </a:lnTo>
                <a:cubicBezTo>
                  <a:pt x="3805288" y="4377301"/>
                  <a:pt x="3775166" y="4347179"/>
                  <a:pt x="3775166" y="4310022"/>
                </a:cubicBezTo>
                <a:lnTo>
                  <a:pt x="3775166" y="3661722"/>
                </a:lnTo>
                <a:cubicBezTo>
                  <a:pt x="3775166" y="3624565"/>
                  <a:pt x="3805288" y="3594443"/>
                  <a:pt x="3842446" y="3594443"/>
                </a:cubicBezTo>
                <a:close/>
                <a:moveTo>
                  <a:pt x="3833882" y="2738724"/>
                </a:moveTo>
                <a:lnTo>
                  <a:pt x="4570478" y="2738724"/>
                </a:lnTo>
                <a:cubicBezTo>
                  <a:pt x="4602906" y="2738724"/>
                  <a:pt x="4629194" y="2765012"/>
                  <a:pt x="4629194" y="2797440"/>
                </a:cubicBezTo>
                <a:lnTo>
                  <a:pt x="4629194" y="3363230"/>
                </a:lnTo>
                <a:cubicBezTo>
                  <a:pt x="4629194" y="3395658"/>
                  <a:pt x="4602906" y="3421946"/>
                  <a:pt x="4570478" y="3421946"/>
                </a:cubicBezTo>
                <a:lnTo>
                  <a:pt x="3833882" y="3421946"/>
                </a:lnTo>
                <a:cubicBezTo>
                  <a:pt x="3801455" y="3421946"/>
                  <a:pt x="3775166" y="3395658"/>
                  <a:pt x="3775166" y="3363230"/>
                </a:cubicBezTo>
                <a:lnTo>
                  <a:pt x="3775166" y="2797440"/>
                </a:lnTo>
                <a:cubicBezTo>
                  <a:pt x="3775166" y="2765012"/>
                  <a:pt x="3801455" y="2738724"/>
                  <a:pt x="3833882" y="2738724"/>
                </a:cubicBezTo>
                <a:close/>
                <a:moveTo>
                  <a:pt x="4777835" y="2700768"/>
                </a:moveTo>
                <a:lnTo>
                  <a:pt x="5501383" y="2700768"/>
                </a:lnTo>
                <a:cubicBezTo>
                  <a:pt x="5537414" y="2700768"/>
                  <a:pt x="5566623" y="2729977"/>
                  <a:pt x="5566623" y="2766008"/>
                </a:cubicBezTo>
                <a:lnTo>
                  <a:pt x="5566623" y="3394664"/>
                </a:lnTo>
                <a:cubicBezTo>
                  <a:pt x="5566623" y="3430695"/>
                  <a:pt x="5537414" y="3459904"/>
                  <a:pt x="5501383" y="3459904"/>
                </a:cubicBezTo>
                <a:lnTo>
                  <a:pt x="4777835" y="3459904"/>
                </a:lnTo>
                <a:cubicBezTo>
                  <a:pt x="4741804" y="3459904"/>
                  <a:pt x="4712595" y="3430695"/>
                  <a:pt x="4712595" y="3394664"/>
                </a:cubicBezTo>
                <a:lnTo>
                  <a:pt x="4712595" y="2766008"/>
                </a:lnTo>
                <a:cubicBezTo>
                  <a:pt x="4712595" y="2729977"/>
                  <a:pt x="4741804" y="2700768"/>
                  <a:pt x="4777835" y="2700768"/>
                </a:cubicBezTo>
                <a:close/>
                <a:moveTo>
                  <a:pt x="2893444" y="2700768"/>
                </a:moveTo>
                <a:lnTo>
                  <a:pt x="3616992" y="2700768"/>
                </a:lnTo>
                <a:cubicBezTo>
                  <a:pt x="3653024" y="2700768"/>
                  <a:pt x="3682233" y="2729977"/>
                  <a:pt x="3682233" y="2766008"/>
                </a:cubicBezTo>
                <a:lnTo>
                  <a:pt x="3682233" y="3394664"/>
                </a:lnTo>
                <a:cubicBezTo>
                  <a:pt x="3682233" y="3430695"/>
                  <a:pt x="3653024" y="3459904"/>
                  <a:pt x="3616992" y="3459904"/>
                </a:cubicBezTo>
                <a:lnTo>
                  <a:pt x="2893444" y="3459904"/>
                </a:lnTo>
                <a:cubicBezTo>
                  <a:pt x="2857413" y="3459904"/>
                  <a:pt x="2828204" y="3430695"/>
                  <a:pt x="2828204" y="3394664"/>
                </a:cubicBezTo>
                <a:lnTo>
                  <a:pt x="2828204" y="2766008"/>
                </a:lnTo>
                <a:cubicBezTo>
                  <a:pt x="2828204" y="2729977"/>
                  <a:pt x="2857413" y="2700768"/>
                  <a:pt x="2893444" y="2700768"/>
                </a:cubicBezTo>
                <a:close/>
                <a:moveTo>
                  <a:pt x="955540" y="2700768"/>
                </a:moveTo>
                <a:lnTo>
                  <a:pt x="1679088" y="2700768"/>
                </a:lnTo>
                <a:cubicBezTo>
                  <a:pt x="1715119" y="2700768"/>
                  <a:pt x="1744328" y="2729977"/>
                  <a:pt x="1744328" y="2766008"/>
                </a:cubicBezTo>
                <a:lnTo>
                  <a:pt x="1744328" y="3394664"/>
                </a:lnTo>
                <a:cubicBezTo>
                  <a:pt x="1744328" y="3430695"/>
                  <a:pt x="1715119" y="3459904"/>
                  <a:pt x="1679088" y="3459904"/>
                </a:cubicBezTo>
                <a:lnTo>
                  <a:pt x="955540" y="3459904"/>
                </a:lnTo>
                <a:cubicBezTo>
                  <a:pt x="919509" y="3459904"/>
                  <a:pt x="890300" y="3430695"/>
                  <a:pt x="890300" y="3394664"/>
                </a:cubicBezTo>
                <a:lnTo>
                  <a:pt x="890300" y="2766008"/>
                </a:lnTo>
                <a:cubicBezTo>
                  <a:pt x="890300" y="2729977"/>
                  <a:pt x="919509" y="2700768"/>
                  <a:pt x="955540" y="2700768"/>
                </a:cubicBezTo>
                <a:close/>
                <a:moveTo>
                  <a:pt x="1940990" y="2688907"/>
                </a:moveTo>
                <a:lnTo>
                  <a:pt x="2660460" y="2688907"/>
                </a:lnTo>
                <a:cubicBezTo>
                  <a:pt x="2697617" y="2688907"/>
                  <a:pt x="2727739" y="2719029"/>
                  <a:pt x="2727739" y="2756186"/>
                </a:cubicBezTo>
                <a:lnTo>
                  <a:pt x="2727739" y="3404486"/>
                </a:lnTo>
                <a:cubicBezTo>
                  <a:pt x="2727739" y="3441643"/>
                  <a:pt x="2697617" y="3471765"/>
                  <a:pt x="2660460" y="3471765"/>
                </a:cubicBezTo>
                <a:lnTo>
                  <a:pt x="1940990" y="3471765"/>
                </a:lnTo>
                <a:cubicBezTo>
                  <a:pt x="1903833" y="3471765"/>
                  <a:pt x="1873711" y="3441643"/>
                  <a:pt x="1873711" y="3404486"/>
                </a:cubicBezTo>
                <a:lnTo>
                  <a:pt x="1873711" y="2756186"/>
                </a:lnTo>
                <a:cubicBezTo>
                  <a:pt x="1873711" y="2719029"/>
                  <a:pt x="1903833" y="2688907"/>
                  <a:pt x="1940990" y="2688907"/>
                </a:cubicBezTo>
                <a:close/>
                <a:moveTo>
                  <a:pt x="58716" y="1836502"/>
                </a:moveTo>
                <a:lnTo>
                  <a:pt x="795311" y="1836502"/>
                </a:lnTo>
                <a:cubicBezTo>
                  <a:pt x="827740" y="1836502"/>
                  <a:pt x="854028" y="1862790"/>
                  <a:pt x="854028" y="1895218"/>
                </a:cubicBezTo>
                <a:lnTo>
                  <a:pt x="854028" y="2461008"/>
                </a:lnTo>
                <a:cubicBezTo>
                  <a:pt x="854028" y="2493436"/>
                  <a:pt x="827740" y="2519724"/>
                  <a:pt x="795311" y="2519724"/>
                </a:cubicBezTo>
                <a:lnTo>
                  <a:pt x="58716" y="2519724"/>
                </a:lnTo>
                <a:cubicBezTo>
                  <a:pt x="26288" y="2519724"/>
                  <a:pt x="0" y="2493436"/>
                  <a:pt x="0" y="2461008"/>
                </a:cubicBezTo>
                <a:lnTo>
                  <a:pt x="0" y="1895218"/>
                </a:lnTo>
                <a:cubicBezTo>
                  <a:pt x="0" y="1862790"/>
                  <a:pt x="26288" y="1836502"/>
                  <a:pt x="58716" y="1836502"/>
                </a:cubicBezTo>
                <a:close/>
                <a:moveTo>
                  <a:pt x="5719266" y="1798545"/>
                </a:moveTo>
                <a:lnTo>
                  <a:pt x="6442814" y="1798545"/>
                </a:lnTo>
                <a:cubicBezTo>
                  <a:pt x="6478845" y="1798545"/>
                  <a:pt x="6508054" y="1827754"/>
                  <a:pt x="6508054" y="1863785"/>
                </a:cubicBezTo>
                <a:lnTo>
                  <a:pt x="6508054" y="2492441"/>
                </a:lnTo>
                <a:cubicBezTo>
                  <a:pt x="6508054" y="2528472"/>
                  <a:pt x="6478845" y="2557681"/>
                  <a:pt x="6442814" y="2557681"/>
                </a:cubicBezTo>
                <a:lnTo>
                  <a:pt x="5719266" y="2557681"/>
                </a:lnTo>
                <a:cubicBezTo>
                  <a:pt x="5683235" y="2557681"/>
                  <a:pt x="5654026" y="2528472"/>
                  <a:pt x="5654026" y="2492441"/>
                </a:cubicBezTo>
                <a:lnTo>
                  <a:pt x="5654026" y="1863785"/>
                </a:lnTo>
                <a:cubicBezTo>
                  <a:pt x="5654026" y="1827754"/>
                  <a:pt x="5683235" y="1798545"/>
                  <a:pt x="5719266" y="1798545"/>
                </a:cubicBezTo>
                <a:close/>
                <a:moveTo>
                  <a:pt x="3840406" y="1798545"/>
                </a:moveTo>
                <a:lnTo>
                  <a:pt x="4563954" y="1798545"/>
                </a:lnTo>
                <a:cubicBezTo>
                  <a:pt x="4599985" y="1798545"/>
                  <a:pt x="4629194" y="1827754"/>
                  <a:pt x="4629194" y="1863785"/>
                </a:cubicBezTo>
                <a:lnTo>
                  <a:pt x="4629194" y="2492441"/>
                </a:lnTo>
                <a:cubicBezTo>
                  <a:pt x="4629194" y="2528472"/>
                  <a:pt x="4599985" y="2557681"/>
                  <a:pt x="4563954" y="2557681"/>
                </a:cubicBezTo>
                <a:lnTo>
                  <a:pt x="3840406" y="2557681"/>
                </a:lnTo>
                <a:cubicBezTo>
                  <a:pt x="3804375" y="2557681"/>
                  <a:pt x="3775166" y="2528472"/>
                  <a:pt x="3775166" y="2492441"/>
                </a:cubicBezTo>
                <a:lnTo>
                  <a:pt x="3775166" y="1863785"/>
                </a:lnTo>
                <a:cubicBezTo>
                  <a:pt x="3775166" y="1827754"/>
                  <a:pt x="3804375" y="1798545"/>
                  <a:pt x="3840406" y="1798545"/>
                </a:cubicBezTo>
                <a:close/>
                <a:moveTo>
                  <a:pt x="1938951" y="1798545"/>
                </a:moveTo>
                <a:lnTo>
                  <a:pt x="2662499" y="1798545"/>
                </a:lnTo>
                <a:cubicBezTo>
                  <a:pt x="2698530" y="1798545"/>
                  <a:pt x="2727739" y="1827754"/>
                  <a:pt x="2727739" y="1863785"/>
                </a:cubicBezTo>
                <a:lnTo>
                  <a:pt x="2727739" y="2492441"/>
                </a:lnTo>
                <a:cubicBezTo>
                  <a:pt x="2727739" y="2528472"/>
                  <a:pt x="2698530" y="2557681"/>
                  <a:pt x="2662499" y="2557681"/>
                </a:cubicBezTo>
                <a:lnTo>
                  <a:pt x="1938951" y="2557681"/>
                </a:lnTo>
                <a:cubicBezTo>
                  <a:pt x="1902920" y="2557681"/>
                  <a:pt x="1873711" y="2528472"/>
                  <a:pt x="1873711" y="2492441"/>
                </a:cubicBezTo>
                <a:lnTo>
                  <a:pt x="1873711" y="1863785"/>
                </a:lnTo>
                <a:cubicBezTo>
                  <a:pt x="1873711" y="1827754"/>
                  <a:pt x="1902920" y="1798545"/>
                  <a:pt x="1938951" y="1798545"/>
                </a:cubicBezTo>
                <a:close/>
                <a:moveTo>
                  <a:pt x="4779874" y="1786684"/>
                </a:moveTo>
                <a:lnTo>
                  <a:pt x="5499344" y="1786684"/>
                </a:lnTo>
                <a:cubicBezTo>
                  <a:pt x="5536501" y="1786684"/>
                  <a:pt x="5566623" y="1816806"/>
                  <a:pt x="5566623" y="1853963"/>
                </a:cubicBezTo>
                <a:lnTo>
                  <a:pt x="5566623" y="2502263"/>
                </a:lnTo>
                <a:cubicBezTo>
                  <a:pt x="5566623" y="2539420"/>
                  <a:pt x="5536501" y="2569542"/>
                  <a:pt x="5499344" y="2569542"/>
                </a:cubicBezTo>
                <a:lnTo>
                  <a:pt x="4779874" y="2569542"/>
                </a:lnTo>
                <a:cubicBezTo>
                  <a:pt x="4742717" y="2569542"/>
                  <a:pt x="4712595" y="2539420"/>
                  <a:pt x="4712595" y="2502263"/>
                </a:cubicBezTo>
                <a:lnTo>
                  <a:pt x="4712595" y="1853963"/>
                </a:lnTo>
                <a:cubicBezTo>
                  <a:pt x="4712595" y="1816806"/>
                  <a:pt x="4742717" y="1786684"/>
                  <a:pt x="4779874" y="1786684"/>
                </a:cubicBezTo>
                <a:close/>
                <a:moveTo>
                  <a:pt x="2895483" y="1786684"/>
                </a:moveTo>
                <a:lnTo>
                  <a:pt x="3614953" y="1786684"/>
                </a:lnTo>
                <a:cubicBezTo>
                  <a:pt x="3652111" y="1786684"/>
                  <a:pt x="3682233" y="1816806"/>
                  <a:pt x="3682233" y="1853963"/>
                </a:cubicBezTo>
                <a:lnTo>
                  <a:pt x="3682233" y="2502263"/>
                </a:lnTo>
                <a:cubicBezTo>
                  <a:pt x="3682233" y="2539420"/>
                  <a:pt x="3652111" y="2569542"/>
                  <a:pt x="3614953" y="2569542"/>
                </a:cubicBezTo>
                <a:lnTo>
                  <a:pt x="2895483" y="2569542"/>
                </a:lnTo>
                <a:cubicBezTo>
                  <a:pt x="2858326" y="2569542"/>
                  <a:pt x="2828204" y="2539420"/>
                  <a:pt x="2828204" y="2502263"/>
                </a:cubicBezTo>
                <a:lnTo>
                  <a:pt x="2828204" y="1853963"/>
                </a:lnTo>
                <a:cubicBezTo>
                  <a:pt x="2828204" y="1816806"/>
                  <a:pt x="2858326" y="1786684"/>
                  <a:pt x="2895483" y="1786684"/>
                </a:cubicBezTo>
                <a:close/>
                <a:moveTo>
                  <a:pt x="957580" y="1786684"/>
                </a:moveTo>
                <a:lnTo>
                  <a:pt x="1677049" y="1786684"/>
                </a:lnTo>
                <a:cubicBezTo>
                  <a:pt x="1714206" y="1786684"/>
                  <a:pt x="1744328" y="1816806"/>
                  <a:pt x="1744328" y="1853963"/>
                </a:cubicBezTo>
                <a:lnTo>
                  <a:pt x="1744328" y="2502263"/>
                </a:lnTo>
                <a:cubicBezTo>
                  <a:pt x="1744328" y="2539420"/>
                  <a:pt x="1714206" y="2569542"/>
                  <a:pt x="1677049" y="2569542"/>
                </a:cubicBezTo>
                <a:lnTo>
                  <a:pt x="957580" y="2569542"/>
                </a:lnTo>
                <a:cubicBezTo>
                  <a:pt x="920423" y="2569542"/>
                  <a:pt x="890301" y="2539420"/>
                  <a:pt x="890301" y="2502263"/>
                </a:cubicBezTo>
                <a:lnTo>
                  <a:pt x="890301" y="1853963"/>
                </a:lnTo>
                <a:cubicBezTo>
                  <a:pt x="890301" y="1816806"/>
                  <a:pt x="920423" y="1786684"/>
                  <a:pt x="957580" y="1786684"/>
                </a:cubicBezTo>
                <a:close/>
                <a:moveTo>
                  <a:pt x="5712742" y="945268"/>
                </a:moveTo>
                <a:lnTo>
                  <a:pt x="6449338" y="945268"/>
                </a:lnTo>
                <a:cubicBezTo>
                  <a:pt x="6481766" y="945268"/>
                  <a:pt x="6508054" y="971556"/>
                  <a:pt x="6508054" y="1003984"/>
                </a:cubicBezTo>
                <a:lnTo>
                  <a:pt x="6508054" y="1569772"/>
                </a:lnTo>
                <a:cubicBezTo>
                  <a:pt x="6508054" y="1602200"/>
                  <a:pt x="6481766" y="1628488"/>
                  <a:pt x="6449338" y="1628488"/>
                </a:cubicBezTo>
                <a:lnTo>
                  <a:pt x="5712742" y="1628488"/>
                </a:lnTo>
                <a:cubicBezTo>
                  <a:pt x="5680314" y="1628488"/>
                  <a:pt x="5654026" y="1602200"/>
                  <a:pt x="5654026" y="1569772"/>
                </a:cubicBezTo>
                <a:lnTo>
                  <a:pt x="5654026" y="1003984"/>
                </a:lnTo>
                <a:cubicBezTo>
                  <a:pt x="5654026" y="971556"/>
                  <a:pt x="5680314" y="945268"/>
                  <a:pt x="5712742" y="945268"/>
                </a:cubicBezTo>
                <a:close/>
                <a:moveTo>
                  <a:pt x="2886921" y="945268"/>
                </a:moveTo>
                <a:lnTo>
                  <a:pt x="3623516" y="945268"/>
                </a:lnTo>
                <a:cubicBezTo>
                  <a:pt x="3655944" y="945268"/>
                  <a:pt x="3682233" y="971556"/>
                  <a:pt x="3682233" y="1003984"/>
                </a:cubicBezTo>
                <a:lnTo>
                  <a:pt x="3682233" y="1569772"/>
                </a:lnTo>
                <a:cubicBezTo>
                  <a:pt x="3682233" y="1602200"/>
                  <a:pt x="3655944" y="1628488"/>
                  <a:pt x="3623516" y="1628488"/>
                </a:cubicBezTo>
                <a:lnTo>
                  <a:pt x="2886921" y="1628488"/>
                </a:lnTo>
                <a:cubicBezTo>
                  <a:pt x="2854493" y="1628488"/>
                  <a:pt x="2828205" y="1602200"/>
                  <a:pt x="2828205" y="1569772"/>
                </a:cubicBezTo>
                <a:lnTo>
                  <a:pt x="2828205" y="1003984"/>
                </a:lnTo>
                <a:cubicBezTo>
                  <a:pt x="2828205" y="971556"/>
                  <a:pt x="2854493" y="945268"/>
                  <a:pt x="2886921" y="945268"/>
                </a:cubicBezTo>
                <a:close/>
                <a:moveTo>
                  <a:pt x="3840406" y="907312"/>
                </a:moveTo>
                <a:lnTo>
                  <a:pt x="4563954" y="907312"/>
                </a:lnTo>
                <a:cubicBezTo>
                  <a:pt x="4599985" y="907312"/>
                  <a:pt x="4629194" y="936521"/>
                  <a:pt x="4629194" y="972552"/>
                </a:cubicBezTo>
                <a:lnTo>
                  <a:pt x="4629194" y="1601206"/>
                </a:lnTo>
                <a:cubicBezTo>
                  <a:pt x="4629194" y="1637237"/>
                  <a:pt x="4599985" y="1666446"/>
                  <a:pt x="4563954" y="1666446"/>
                </a:cubicBezTo>
                <a:lnTo>
                  <a:pt x="3840406" y="1666446"/>
                </a:lnTo>
                <a:cubicBezTo>
                  <a:pt x="3804375" y="1666446"/>
                  <a:pt x="3775166" y="1637237"/>
                  <a:pt x="3775166" y="1601206"/>
                </a:cubicBezTo>
                <a:lnTo>
                  <a:pt x="3775166" y="972552"/>
                </a:lnTo>
                <a:cubicBezTo>
                  <a:pt x="3775166" y="936521"/>
                  <a:pt x="3804375" y="907312"/>
                  <a:pt x="3840406" y="907312"/>
                </a:cubicBezTo>
                <a:close/>
                <a:moveTo>
                  <a:pt x="1938951" y="907312"/>
                </a:moveTo>
                <a:lnTo>
                  <a:pt x="2662499" y="907312"/>
                </a:lnTo>
                <a:cubicBezTo>
                  <a:pt x="2698531" y="907312"/>
                  <a:pt x="2727739" y="936521"/>
                  <a:pt x="2727739" y="972552"/>
                </a:cubicBezTo>
                <a:lnTo>
                  <a:pt x="2727739" y="1601206"/>
                </a:lnTo>
                <a:cubicBezTo>
                  <a:pt x="2727739" y="1637237"/>
                  <a:pt x="2698531" y="1666446"/>
                  <a:pt x="2662499" y="1666446"/>
                </a:cubicBezTo>
                <a:lnTo>
                  <a:pt x="1938951" y="1666446"/>
                </a:lnTo>
                <a:cubicBezTo>
                  <a:pt x="1902920" y="1666446"/>
                  <a:pt x="1873711" y="1637237"/>
                  <a:pt x="1873711" y="1601206"/>
                </a:cubicBezTo>
                <a:lnTo>
                  <a:pt x="1873711" y="972552"/>
                </a:lnTo>
                <a:cubicBezTo>
                  <a:pt x="1873711" y="936521"/>
                  <a:pt x="1902920" y="907312"/>
                  <a:pt x="1938951" y="907312"/>
                </a:cubicBezTo>
                <a:close/>
                <a:moveTo>
                  <a:pt x="955541" y="907312"/>
                </a:moveTo>
                <a:lnTo>
                  <a:pt x="1679088" y="907312"/>
                </a:lnTo>
                <a:cubicBezTo>
                  <a:pt x="1715120" y="907312"/>
                  <a:pt x="1744328" y="936521"/>
                  <a:pt x="1744328" y="972552"/>
                </a:cubicBezTo>
                <a:lnTo>
                  <a:pt x="1744328" y="1601206"/>
                </a:lnTo>
                <a:cubicBezTo>
                  <a:pt x="1744328" y="1637237"/>
                  <a:pt x="1715120" y="1666446"/>
                  <a:pt x="1679088" y="1666446"/>
                </a:cubicBezTo>
                <a:lnTo>
                  <a:pt x="955541" y="1666446"/>
                </a:lnTo>
                <a:cubicBezTo>
                  <a:pt x="919510" y="1666446"/>
                  <a:pt x="890302" y="1637237"/>
                  <a:pt x="890302" y="1601206"/>
                </a:cubicBezTo>
                <a:lnTo>
                  <a:pt x="890302" y="972552"/>
                </a:lnTo>
                <a:cubicBezTo>
                  <a:pt x="890302" y="936521"/>
                  <a:pt x="919510" y="907312"/>
                  <a:pt x="955541" y="907312"/>
                </a:cubicBezTo>
                <a:close/>
                <a:moveTo>
                  <a:pt x="4779874" y="895451"/>
                </a:moveTo>
                <a:lnTo>
                  <a:pt x="5499344" y="895451"/>
                </a:lnTo>
                <a:cubicBezTo>
                  <a:pt x="5536501" y="895451"/>
                  <a:pt x="5566623" y="925573"/>
                  <a:pt x="5566623" y="962730"/>
                </a:cubicBezTo>
                <a:lnTo>
                  <a:pt x="5566623" y="1611028"/>
                </a:lnTo>
                <a:cubicBezTo>
                  <a:pt x="5566623" y="1648185"/>
                  <a:pt x="5536501" y="1678307"/>
                  <a:pt x="5499344" y="1678307"/>
                </a:cubicBezTo>
                <a:lnTo>
                  <a:pt x="4779874" y="1678307"/>
                </a:lnTo>
                <a:cubicBezTo>
                  <a:pt x="4742717" y="1678307"/>
                  <a:pt x="4712595" y="1648185"/>
                  <a:pt x="4712595" y="1611028"/>
                </a:cubicBezTo>
                <a:lnTo>
                  <a:pt x="4712595" y="962730"/>
                </a:lnTo>
                <a:cubicBezTo>
                  <a:pt x="4712595" y="925573"/>
                  <a:pt x="4742717" y="895451"/>
                  <a:pt x="4779874" y="895451"/>
                </a:cubicBezTo>
                <a:close/>
                <a:moveTo>
                  <a:pt x="67281" y="895451"/>
                </a:moveTo>
                <a:lnTo>
                  <a:pt x="786750" y="895451"/>
                </a:lnTo>
                <a:cubicBezTo>
                  <a:pt x="823906" y="895451"/>
                  <a:pt x="854028" y="925573"/>
                  <a:pt x="854028" y="962730"/>
                </a:cubicBezTo>
                <a:lnTo>
                  <a:pt x="854028" y="1611028"/>
                </a:lnTo>
                <a:cubicBezTo>
                  <a:pt x="854028" y="1648185"/>
                  <a:pt x="823906" y="1678307"/>
                  <a:pt x="786750" y="1678307"/>
                </a:cubicBezTo>
                <a:lnTo>
                  <a:pt x="67281" y="1678307"/>
                </a:lnTo>
                <a:cubicBezTo>
                  <a:pt x="30123" y="1678307"/>
                  <a:pt x="0" y="1648185"/>
                  <a:pt x="0" y="1611028"/>
                </a:cubicBezTo>
                <a:lnTo>
                  <a:pt x="0" y="962730"/>
                </a:lnTo>
                <a:cubicBezTo>
                  <a:pt x="0" y="925573"/>
                  <a:pt x="30123" y="895451"/>
                  <a:pt x="67281" y="895451"/>
                </a:cubicBezTo>
                <a:close/>
                <a:moveTo>
                  <a:pt x="4777835" y="11861"/>
                </a:moveTo>
                <a:lnTo>
                  <a:pt x="5501383" y="11861"/>
                </a:lnTo>
                <a:cubicBezTo>
                  <a:pt x="5537414" y="11861"/>
                  <a:pt x="5566623" y="41070"/>
                  <a:pt x="5566623" y="77101"/>
                </a:cubicBezTo>
                <a:lnTo>
                  <a:pt x="5566623" y="705757"/>
                </a:lnTo>
                <a:cubicBezTo>
                  <a:pt x="5566623" y="741788"/>
                  <a:pt x="5537414" y="770997"/>
                  <a:pt x="5501383" y="770997"/>
                </a:cubicBezTo>
                <a:lnTo>
                  <a:pt x="4777835" y="770997"/>
                </a:lnTo>
                <a:cubicBezTo>
                  <a:pt x="4741804" y="770997"/>
                  <a:pt x="4712595" y="741788"/>
                  <a:pt x="4712595" y="705757"/>
                </a:cubicBezTo>
                <a:lnTo>
                  <a:pt x="4712595" y="77101"/>
                </a:lnTo>
                <a:cubicBezTo>
                  <a:pt x="4712595" y="41070"/>
                  <a:pt x="4741804" y="11861"/>
                  <a:pt x="4777835" y="11861"/>
                </a:cubicBezTo>
                <a:close/>
                <a:moveTo>
                  <a:pt x="1938951" y="11861"/>
                </a:moveTo>
                <a:lnTo>
                  <a:pt x="2662499" y="11861"/>
                </a:lnTo>
                <a:cubicBezTo>
                  <a:pt x="2698531" y="11861"/>
                  <a:pt x="2727739" y="41070"/>
                  <a:pt x="2727739" y="77101"/>
                </a:cubicBezTo>
                <a:lnTo>
                  <a:pt x="2727739" y="705757"/>
                </a:lnTo>
                <a:cubicBezTo>
                  <a:pt x="2727739" y="741788"/>
                  <a:pt x="2698531" y="770997"/>
                  <a:pt x="2662499" y="770997"/>
                </a:cubicBezTo>
                <a:lnTo>
                  <a:pt x="1938951" y="770997"/>
                </a:lnTo>
                <a:cubicBezTo>
                  <a:pt x="1902920" y="770997"/>
                  <a:pt x="1873711" y="741788"/>
                  <a:pt x="1873711" y="705757"/>
                </a:cubicBezTo>
                <a:lnTo>
                  <a:pt x="1873711" y="77101"/>
                </a:lnTo>
                <a:cubicBezTo>
                  <a:pt x="1873711" y="41070"/>
                  <a:pt x="1902920" y="11861"/>
                  <a:pt x="1938951" y="11861"/>
                </a:cubicBezTo>
                <a:close/>
                <a:moveTo>
                  <a:pt x="3841650" y="0"/>
                </a:moveTo>
                <a:lnTo>
                  <a:pt x="4561120" y="0"/>
                </a:lnTo>
                <a:cubicBezTo>
                  <a:pt x="4598277" y="0"/>
                  <a:pt x="4628399" y="30122"/>
                  <a:pt x="4628399" y="67279"/>
                </a:cubicBezTo>
                <a:lnTo>
                  <a:pt x="4628399" y="715579"/>
                </a:lnTo>
                <a:cubicBezTo>
                  <a:pt x="4628399" y="752736"/>
                  <a:pt x="4598277" y="782858"/>
                  <a:pt x="4561120" y="782858"/>
                </a:cubicBezTo>
                <a:lnTo>
                  <a:pt x="3841650" y="782858"/>
                </a:lnTo>
                <a:cubicBezTo>
                  <a:pt x="3804493" y="782858"/>
                  <a:pt x="3774371" y="752736"/>
                  <a:pt x="3774371" y="715579"/>
                </a:cubicBezTo>
                <a:lnTo>
                  <a:pt x="3774371" y="67279"/>
                </a:lnTo>
                <a:cubicBezTo>
                  <a:pt x="3774371" y="30122"/>
                  <a:pt x="3804493" y="0"/>
                  <a:pt x="3841650" y="0"/>
                </a:cubicBezTo>
                <a:close/>
                <a:moveTo>
                  <a:pt x="957580" y="0"/>
                </a:moveTo>
                <a:lnTo>
                  <a:pt x="1677049" y="0"/>
                </a:lnTo>
                <a:cubicBezTo>
                  <a:pt x="1714206" y="0"/>
                  <a:pt x="1744328" y="30122"/>
                  <a:pt x="1744328" y="67279"/>
                </a:cubicBezTo>
                <a:lnTo>
                  <a:pt x="1744328" y="715579"/>
                </a:lnTo>
                <a:cubicBezTo>
                  <a:pt x="1744328" y="752736"/>
                  <a:pt x="1714206" y="782858"/>
                  <a:pt x="1677049" y="782858"/>
                </a:cubicBezTo>
                <a:lnTo>
                  <a:pt x="957580" y="782858"/>
                </a:lnTo>
                <a:cubicBezTo>
                  <a:pt x="920423" y="782858"/>
                  <a:pt x="890302" y="752736"/>
                  <a:pt x="890302" y="715579"/>
                </a:cubicBezTo>
                <a:lnTo>
                  <a:pt x="890302" y="67279"/>
                </a:lnTo>
                <a:cubicBezTo>
                  <a:pt x="890302" y="30122"/>
                  <a:pt x="920423" y="0"/>
                  <a:pt x="957580" y="0"/>
                </a:cubicBezTo>
                <a:close/>
              </a:path>
            </a:pathLst>
          </a:custGeom>
          <a:solidFill>
            <a:srgbClr val="FFC000"/>
          </a:solidFill>
          <a:ln w="1905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401340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/>
                </a:solidFill>
              </a:rPr>
              <a:pPr/>
              <a:t>12/15/2021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523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263633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42155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12659" y="202027"/>
            <a:ext cx="11738345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8942611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prstClr val="black"/>
                </a:solidFill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660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6927E-455F-4E05-9421-35DA66F35F6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2EB9B-5DDA-4EF2-89EB-BF25A42095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6927E-455F-4E05-9421-35DA66F35F6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2EB9B-5DDA-4EF2-89EB-BF25A4209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02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6927E-455F-4E05-9421-35DA66F35F6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2EB9B-5DDA-4EF2-89EB-BF25A4209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493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26" Type="http://schemas.openxmlformats.org/officeDocument/2006/relationships/slideLayout" Target="../slideLayouts/slideLayout64.xml"/><Relationship Id="rId3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59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5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29" Type="http://schemas.openxmlformats.org/officeDocument/2006/relationships/slideLayout" Target="../slideLayouts/slideLayout67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24" Type="http://schemas.openxmlformats.org/officeDocument/2006/relationships/slideLayout" Target="../slideLayouts/slideLayout62.xml"/><Relationship Id="rId32" Type="http://schemas.openxmlformats.org/officeDocument/2006/relationships/theme" Target="../theme/theme4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slideLayout" Target="../slideLayouts/slideLayout61.xml"/><Relationship Id="rId28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31" Type="http://schemas.openxmlformats.org/officeDocument/2006/relationships/slideLayout" Target="../slideLayouts/slideLayout69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60.xml"/><Relationship Id="rId27" Type="http://schemas.openxmlformats.org/officeDocument/2006/relationships/slideLayout" Target="../slideLayouts/slideLayout65.xml"/><Relationship Id="rId30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646927E-455F-4E05-9421-35DA66F35F6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522EB9B-5DDA-4EF2-89EB-BF25A420950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782" r:id="rId8"/>
    <p:sldLayoutId id="2147483781" r:id="rId9"/>
    <p:sldLayoutId id="2147483780" r:id="rId10"/>
    <p:sldLayoutId id="2147483779" r:id="rId11"/>
    <p:sldLayoutId id="2147483670" r:id="rId12"/>
    <p:sldLayoutId id="2147483671" r:id="rId13"/>
    <p:sldLayoutId id="2147483672" r:id="rId14"/>
    <p:sldLayoutId id="2147483673" r:id="rId15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4195AC-79A4-4B45-A89E-85813B827239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8DA5EB-2450-4209-8666-1252D95E5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595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2D29E4-6BD3-4083-B28B-64C731050580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B3B12-D0C8-4E91-A135-FA0E4F5B4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883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555187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  <p:sldLayoutId id="2147483810" r:id="rId14"/>
    <p:sldLayoutId id="2147483811" r:id="rId15"/>
    <p:sldLayoutId id="2147483812" r:id="rId16"/>
    <p:sldLayoutId id="2147483813" r:id="rId17"/>
    <p:sldLayoutId id="2147483814" r:id="rId18"/>
    <p:sldLayoutId id="2147483815" r:id="rId19"/>
    <p:sldLayoutId id="2147483816" r:id="rId20"/>
    <p:sldLayoutId id="2147483817" r:id="rId21"/>
    <p:sldLayoutId id="2147483818" r:id="rId22"/>
    <p:sldLayoutId id="2147483819" r:id="rId23"/>
    <p:sldLayoutId id="2147483820" r:id="rId24"/>
    <p:sldLayoutId id="2147483821" r:id="rId25"/>
    <p:sldLayoutId id="2147483822" r:id="rId26"/>
    <p:sldLayoutId id="2147483823" r:id="rId27"/>
    <p:sldLayoutId id="2147483824" r:id="rId28"/>
    <p:sldLayoutId id="2147483825" r:id="rId29"/>
    <p:sldLayoutId id="2147483826" r:id="rId30"/>
    <p:sldLayoutId id="2147483827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microsoft.com/office/2007/relationships/hdphoto" Target="../media/hdphoto4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microsoft.com/office/2007/relationships/hdphoto" Target="../media/hdphoto3.wdp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microsoft.com/office/2007/relationships/hdphoto" Target="../media/hdphoto1.wdp"/><Relationship Id="rId3" Type="http://schemas.openxmlformats.org/officeDocument/2006/relationships/audio" Target="../media/media2.mp3"/><Relationship Id="rId7" Type="http://schemas.openxmlformats.org/officeDocument/2006/relationships/notesSlide" Target="../notesSlides/notesSlide1.xml"/><Relationship Id="rId12" Type="http://schemas.openxmlformats.org/officeDocument/2006/relationships/image" Target="../media/image7.png"/><Relationship Id="rId2" Type="http://schemas.microsoft.com/office/2007/relationships/media" Target="../media/media2.mp3"/><Relationship Id="rId16" Type="http://schemas.openxmlformats.org/officeDocument/2006/relationships/image" Target="../media/image10.jpg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38.xml"/><Relationship Id="rId11" Type="http://schemas.openxmlformats.org/officeDocument/2006/relationships/image" Target="../media/image6.png"/><Relationship Id="rId5" Type="http://schemas.openxmlformats.org/officeDocument/2006/relationships/tags" Target="../tags/tag4.xml"/><Relationship Id="rId15" Type="http://schemas.openxmlformats.org/officeDocument/2006/relationships/image" Target="../media/image9.png"/><Relationship Id="rId10" Type="http://schemas.openxmlformats.org/officeDocument/2006/relationships/image" Target="../media/image5.png"/><Relationship Id="rId4" Type="http://schemas.openxmlformats.org/officeDocument/2006/relationships/tags" Target="../tags/tag3.xml"/><Relationship Id="rId9" Type="http://schemas.openxmlformats.org/officeDocument/2006/relationships/image" Target="../media/image4.jpg"/><Relationship Id="rId1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031BA1C-9CDB-4867-9D0E-0E90F31537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" y="15241"/>
            <a:ext cx="12129052" cy="6857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2866" y="812752"/>
            <a:ext cx="11353800" cy="1785102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55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5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5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5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5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55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5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5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5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5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5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5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5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5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5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55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Marriaged D amour - Richard Clayderman">
            <a:hlinkClick r:id="" action="ppaction://media"/>
            <a:extLst>
              <a:ext uri="{FF2B5EF4-FFF2-40B4-BE49-F238E27FC236}">
                <a16:creationId xmlns="" xmlns:a16="http://schemas.microsoft.com/office/drawing/2014/main" id="{62231CFC-2D28-40A2-86F7-6A93A1FEE5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63200" y="6248400"/>
            <a:ext cx="487363" cy="487363"/>
          </a:xfrm>
          <a:prstGeom prst="rect">
            <a:avLst/>
          </a:prstGeom>
        </p:spPr>
      </p:pic>
      <p:sp>
        <p:nvSpPr>
          <p:cNvPr id="5" name="Rectangle 19"/>
          <p:cNvSpPr txBox="1">
            <a:spLocks noChangeArrowheads="1"/>
          </p:cNvSpPr>
          <p:nvPr/>
        </p:nvSpPr>
        <p:spPr>
          <a:xfrm>
            <a:off x="4826810" y="3297394"/>
            <a:ext cx="3788229" cy="8461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36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HP001 4 hàng" panose="020B0603050302020204" pitchFamily="34" charset="0"/>
              </a:rPr>
              <a:t>Lớp</a:t>
            </a:r>
            <a:r>
              <a:rPr lang="en-US" altLang="en-US" sz="36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HP001 4 hàng" panose="020B0603050302020204" pitchFamily="34" charset="0"/>
              </a:rPr>
              <a:t>: 2A2</a:t>
            </a:r>
            <a:endParaRPr lang="en-US" altLang="en-US" sz="3600" b="1" dirty="0">
              <a:solidFill>
                <a:prstClr val="black">
                  <a:lumMod val="95000"/>
                  <a:lumOff val="5000"/>
                </a:prstClr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Rectangle 19"/>
          <p:cNvSpPr txBox="1">
            <a:spLocks noChangeArrowheads="1"/>
          </p:cNvSpPr>
          <p:nvPr/>
        </p:nvSpPr>
        <p:spPr>
          <a:xfrm>
            <a:off x="2639489" y="4273957"/>
            <a:ext cx="8485711" cy="8461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Giáo viên: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Đỗ</a:t>
            </a:r>
            <a:r>
              <a:rPr lang="en-US" alt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Phương</a:t>
            </a:r>
            <a:r>
              <a:rPr lang="en-US" alt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Thảo</a:t>
            </a:r>
            <a:endParaRPr lang="en-US" altLang="en-US" sz="4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97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976" numSld="999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  <p:bldP spid="5" grpId="1"/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F4571B54-F41E-46D8-B5C9-CC966C2DF9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8510"/>
            <a:ext cx="12192000" cy="69341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6738" y="346989"/>
            <a:ext cx="8222463" cy="107721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Chọn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hợp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ý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Nói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dấu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cuối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Snip Single Corner Rectangle 4"/>
          <p:cNvSpPr/>
          <p:nvPr/>
        </p:nvSpPr>
        <p:spPr>
          <a:xfrm>
            <a:off x="1829314" y="2573429"/>
            <a:ext cx="3529268" cy="908428"/>
          </a:xfrm>
          <a:prstGeom prst="snip1Rect">
            <a:avLst/>
          </a:prstGeom>
          <a:solidFill>
            <a:srgbClr val="F3B0C2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Snip Single Corner Rectangle 5"/>
          <p:cNvSpPr/>
          <p:nvPr/>
        </p:nvSpPr>
        <p:spPr>
          <a:xfrm>
            <a:off x="1829314" y="3908039"/>
            <a:ext cx="3529268" cy="908428"/>
          </a:xfrm>
          <a:prstGeom prst="snip1Rect">
            <a:avLst/>
          </a:prstGeom>
          <a:solidFill>
            <a:srgbClr val="F3B0C2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chia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buồn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Snip Single Corner Rectangle 6"/>
          <p:cNvSpPr/>
          <p:nvPr/>
        </p:nvSpPr>
        <p:spPr>
          <a:xfrm>
            <a:off x="1829314" y="5242647"/>
            <a:ext cx="3529268" cy="908428"/>
          </a:xfrm>
          <a:prstGeom prst="snip1Rect">
            <a:avLst/>
          </a:prstGeom>
          <a:solidFill>
            <a:srgbClr val="F3B0C2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!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Snip Single Corner Rectangle 7"/>
          <p:cNvSpPr/>
          <p:nvPr/>
        </p:nvSpPr>
        <p:spPr>
          <a:xfrm>
            <a:off x="6991235" y="2486487"/>
            <a:ext cx="3371451" cy="997107"/>
          </a:xfrm>
          <a:prstGeom prst="snip1Rect">
            <a:avLst/>
          </a:prstGeom>
          <a:solidFill>
            <a:srgbClr val="FFC7A2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Snip Single Corner Rectangle 8"/>
          <p:cNvSpPr/>
          <p:nvPr/>
        </p:nvSpPr>
        <p:spPr>
          <a:xfrm>
            <a:off x="7009895" y="3848676"/>
            <a:ext cx="3386616" cy="997107"/>
          </a:xfrm>
          <a:prstGeom prst="snip1Rect">
            <a:avLst/>
          </a:prstGeom>
          <a:solidFill>
            <a:srgbClr val="FFC7A2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việc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Snip Single Corner Rectangle 9"/>
          <p:cNvSpPr/>
          <p:nvPr/>
        </p:nvSpPr>
        <p:spPr>
          <a:xfrm>
            <a:off x="6978974" y="5166480"/>
            <a:ext cx="3383711" cy="997107"/>
          </a:xfrm>
          <a:prstGeom prst="snip1Rect">
            <a:avLst/>
          </a:prstGeom>
          <a:solidFill>
            <a:srgbClr val="FFC7A2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Bộc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xúc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2E6E372-612E-4EFC-B987-4B217020C9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22" b="90000" l="2889" r="90000">
                        <a14:foregroundMark x1="6778" y1="43222" x2="12333" y2="64889"/>
                        <a14:foregroundMark x1="19556" y1="56556" x2="22333" y2="57667"/>
                        <a14:foregroundMark x1="2889" y1="48222" x2="3444" y2="63222"/>
                        <a14:foregroundMark x1="79667" y1="27667" x2="79667" y2="27667"/>
                        <a14:foregroundMark x1="81333" y1="23778" x2="81333" y2="23778"/>
                        <a14:foregroundMark x1="78556" y1="22667" x2="83556" y2="27667"/>
                        <a14:foregroundMark x1="77444" y1="24333" x2="77444" y2="26556"/>
                        <a14:foregroundMark x1="68556" y1="9222" x2="68556" y2="9222"/>
                        <a14:backgroundMark x1="8875" y1="60910" x2="9000" y2="62667"/>
                        <a14:backgroundMark x1="5830" y1="43460" x2="5667" y2="43222"/>
                        <a14:backgroundMark x1="19000" y1="62667" x2="11336" y2="51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27" y="4900159"/>
            <a:ext cx="1443941" cy="21525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F4A3192A-4A06-43D6-B784-264F9C29E8B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25" b="89509" l="57587" r="95041">
                        <a14:foregroundMark x1="57587" y1="72545" x2="57587" y2="72545"/>
                        <a14:foregroundMark x1="92894" y1="81250" x2="92894" y2="81250"/>
                        <a14:foregroundMark x1="95041" y1="79241" x2="95041" y2="79241"/>
                        <a14:foregroundMark x1="60844" y1="11830" x2="67647" y2="8319"/>
                        <a14:foregroundMark x1="60881" y1="6114" x2="60400" y2="6027"/>
                        <a14:foregroundMark x1="70132" y1="3500" x2="71577" y2="3125"/>
                        <a14:foregroundMark x1="60400" y1="6027" x2="60838" y2="5913"/>
                        <a14:foregroundMark x1="62916" y1="46205" x2="62916" y2="46205"/>
                        <a14:foregroundMark x1="64323" y1="28571" x2="64323" y2="28571"/>
                        <a14:foregroundMark x1="63879" y1="22768" x2="63879" y2="22768"/>
                        <a14:backgroundMark x1="70244" y1="4018" x2="70244" y2="4018"/>
                        <a14:backgroundMark x1="69282" y1="2009" x2="69282" y2="2009"/>
                        <a14:backgroundMark x1="69282" y1="2009" x2="69282" y2="2009"/>
                        <a14:backgroundMark x1="70392" y1="2009" x2="70392" y2="2009"/>
                        <a14:backgroundMark x1="69060" y1="2902" x2="69060" y2="2902"/>
                        <a14:backgroundMark x1="69430" y1="2902" x2="69430" y2="2902"/>
                        <a14:backgroundMark x1="66765" y1="10714" x2="66765" y2="10714"/>
                        <a14:backgroundMark x1="66765" y1="10714" x2="66765" y2="10714"/>
                        <a14:backgroundMark x1="66765" y1="11830" x2="66765" y2="11830"/>
                        <a14:backgroundMark x1="66765" y1="10714" x2="66765" y2="10714"/>
                        <a14:backgroundMark x1="69874" y1="4018" x2="69874" y2="4018"/>
                        <a14:backgroundMark x1="70244" y1="4018" x2="60622" y2="4911"/>
                        <a14:backgroundMark x1="71207" y1="2902" x2="71207" y2="2902"/>
                      </a14:backgroundRemoval>
                    </a14:imgEffect>
                  </a14:imgLayer>
                </a14:imgProps>
              </a:ext>
            </a:extLst>
          </a:blip>
          <a:srcRect l="54983" r="3934"/>
          <a:stretch/>
        </p:blipFill>
        <p:spPr>
          <a:xfrm>
            <a:off x="10210800" y="5421863"/>
            <a:ext cx="1790648" cy="1487331"/>
          </a:xfrm>
          <a:prstGeom prst="rect">
            <a:avLst/>
          </a:prstGeom>
        </p:spPr>
      </p:pic>
      <p:sp>
        <p:nvSpPr>
          <p:cNvPr id="19" name="Cloud 18">
            <a:extLst>
              <a:ext uri="{FF2B5EF4-FFF2-40B4-BE49-F238E27FC236}">
                <a16:creationId xmlns="" xmlns:a16="http://schemas.microsoft.com/office/drawing/2014/main" id="{9C4A673A-D4F0-4A73-8D99-8DE6CA3C2EAA}"/>
              </a:ext>
            </a:extLst>
          </p:cNvPr>
          <p:cNvSpPr/>
          <p:nvPr/>
        </p:nvSpPr>
        <p:spPr>
          <a:xfrm>
            <a:off x="3124200" y="1738415"/>
            <a:ext cx="838201" cy="594184"/>
          </a:xfrm>
          <a:prstGeom prst="cloud">
            <a:avLst/>
          </a:prstGeom>
          <a:solidFill>
            <a:schemeClr val="bg1"/>
          </a:soli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sp>
        <p:nvSpPr>
          <p:cNvPr id="20" name="Cloud 19">
            <a:extLst>
              <a:ext uri="{FF2B5EF4-FFF2-40B4-BE49-F238E27FC236}">
                <a16:creationId xmlns="" xmlns:a16="http://schemas.microsoft.com/office/drawing/2014/main" id="{524C021D-403E-4F30-BBA6-976EB076B408}"/>
              </a:ext>
            </a:extLst>
          </p:cNvPr>
          <p:cNvSpPr/>
          <p:nvPr/>
        </p:nvSpPr>
        <p:spPr>
          <a:xfrm>
            <a:off x="8001000" y="1669988"/>
            <a:ext cx="838201" cy="594184"/>
          </a:xfrm>
          <a:prstGeom prst="cloud">
            <a:avLst/>
          </a:prstGeom>
          <a:solidFill>
            <a:schemeClr val="bg1"/>
          </a:soli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</a:p>
        </p:txBody>
      </p: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5358582" y="3027643"/>
            <a:ext cx="1651313" cy="13195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/>
          </p:cNvCxnSpPr>
          <p:nvPr/>
        </p:nvCxnSpPr>
        <p:spPr>
          <a:xfrm flipV="1">
            <a:off x="5358582" y="2985041"/>
            <a:ext cx="1632653" cy="13772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cxnSpLocks/>
          </p:cNvCxnSpPr>
          <p:nvPr/>
        </p:nvCxnSpPr>
        <p:spPr>
          <a:xfrm flipV="1">
            <a:off x="5358582" y="5665034"/>
            <a:ext cx="1620392" cy="31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067797" y="885597"/>
            <a:ext cx="6933203" cy="26641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1" name="Straight Connector 20"/>
          <p:cNvCxnSpPr/>
          <p:nvPr/>
        </p:nvCxnSpPr>
        <p:spPr>
          <a:xfrm>
            <a:off x="625837" y="1371600"/>
            <a:ext cx="5851163" cy="6926"/>
          </a:xfrm>
          <a:prstGeom prst="line">
            <a:avLst/>
          </a:prstGeom>
          <a:noFill/>
          <a:ln w="38100" cap="flat" cmpd="sng" algn="ctr">
            <a:solidFill>
              <a:srgbClr val="FFFF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214332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_图片 13" descr="图片包含 轮子&#10;&#10;已生成高可信度的说明">
            <a:extLst>
              <a:ext uri="{FF2B5EF4-FFF2-40B4-BE49-F238E27FC236}">
                <a16:creationId xmlns="" xmlns:a16="http://schemas.microsoft.com/office/drawing/2014/main" id="{D503F71A-BC92-416A-840E-AB61F69DA1E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-152400"/>
            <a:ext cx="5403145" cy="17571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71600" y="1981200"/>
            <a:ext cx="10210800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45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_图片 13" descr="图片包含 轮子&#10;&#10;已生成高可信度的说明">
            <a:extLst>
              <a:ext uri="{FF2B5EF4-FFF2-40B4-BE49-F238E27FC236}">
                <a16:creationId xmlns="" xmlns:a16="http://schemas.microsoft.com/office/drawing/2014/main" id="{D503F71A-BC92-416A-840E-AB61F69DA1E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-152400"/>
            <a:ext cx="5403145" cy="17571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9000" y="1599033"/>
            <a:ext cx="53314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anose="020B0604020202020204" pitchFamily="34" charset="0"/>
              </a:rPr>
              <a:t>HOẠT ĐỘNG KẾT NỐI</a:t>
            </a:r>
            <a:endParaRPr lang="en-US" sz="3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95400" y="2817544"/>
            <a:ext cx="10210800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con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26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86432" y="2441108"/>
            <a:ext cx="4159351" cy="44168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352" y="2606233"/>
            <a:ext cx="2536342" cy="1942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0" name="Arc 59"/>
          <p:cNvSpPr/>
          <p:nvPr/>
        </p:nvSpPr>
        <p:spPr bwMode="auto">
          <a:xfrm rot="20218741">
            <a:off x="3696652" y="2360436"/>
            <a:ext cx="2176768" cy="1178560"/>
          </a:xfrm>
          <a:prstGeom prst="arc">
            <a:avLst>
              <a:gd name="adj1" fmla="val 12094957"/>
              <a:gd name="adj2" fmla="val 20624392"/>
            </a:avLst>
          </a:prstGeom>
          <a:ln w="76200">
            <a:solidFill>
              <a:srgbClr val="0066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275" dirty="0">
              <a:ln w="76200">
                <a:solidFill>
                  <a:prstClr val="black"/>
                </a:solidFill>
              </a:ln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9" name="Arc 58"/>
          <p:cNvSpPr/>
          <p:nvPr/>
        </p:nvSpPr>
        <p:spPr bwMode="auto">
          <a:xfrm rot="10800000">
            <a:off x="3771568" y="2773299"/>
            <a:ext cx="2532778" cy="1007745"/>
          </a:xfrm>
          <a:prstGeom prst="arc">
            <a:avLst>
              <a:gd name="adj1" fmla="val 13509169"/>
              <a:gd name="adj2" fmla="val 20467898"/>
            </a:avLst>
          </a:prstGeom>
          <a:ln w="76200">
            <a:solidFill>
              <a:srgbClr val="FF99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275" dirty="0">
              <a:ln w="76200">
                <a:solidFill>
                  <a:prstClr val="black"/>
                </a:solidFill>
              </a:ln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1" name="Arc 60"/>
          <p:cNvSpPr/>
          <p:nvPr/>
        </p:nvSpPr>
        <p:spPr bwMode="auto">
          <a:xfrm rot="12095510">
            <a:off x="3022596" y="3757028"/>
            <a:ext cx="3666440" cy="1490237"/>
          </a:xfrm>
          <a:prstGeom prst="arc">
            <a:avLst>
              <a:gd name="adj1" fmla="val 12904317"/>
              <a:gd name="adj2" fmla="val 20508096"/>
            </a:avLst>
          </a:prstGeom>
          <a:ln w="76200">
            <a:solidFill>
              <a:srgbClr val="00B0F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275" dirty="0">
              <a:ln w="76200">
                <a:solidFill>
                  <a:prstClr val="black"/>
                </a:solidFill>
              </a:ln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555757" y="1781815"/>
            <a:ext cx="6069216" cy="584775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endParaRPr lang="en-US" altLang="en-US" sz="3200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Box 57"/>
          <p:cNvSpPr txBox="1">
            <a:spLocks noChangeArrowheads="1"/>
          </p:cNvSpPr>
          <p:nvPr/>
        </p:nvSpPr>
        <p:spPr bwMode="auto">
          <a:xfrm>
            <a:off x="5490881" y="3038786"/>
            <a:ext cx="6134092" cy="1077218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phù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490881" y="4720370"/>
            <a:ext cx="6134092" cy="1569660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chấm</a:t>
            </a:r>
            <a:r>
              <a:rPr lang="en-US" alt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chấm</a:t>
            </a:r>
            <a:r>
              <a:rPr lang="en-US" alt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chấm</a:t>
            </a:r>
            <a:r>
              <a:rPr lang="en-US" alt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than.</a:t>
            </a:r>
            <a:endParaRPr lang="en-US" altLang="en-US" sz="3200" dirty="0">
              <a:solidFill>
                <a:srgbClr val="0070C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3" r="23077"/>
          <a:stretch>
            <a:fillRect/>
          </a:stretch>
        </p:blipFill>
        <p:spPr>
          <a:xfrm>
            <a:off x="11049000" y="4502146"/>
            <a:ext cx="1704688" cy="2615871"/>
          </a:xfrm>
          <a:prstGeom prst="rect">
            <a:avLst/>
          </a:prstGeom>
        </p:spPr>
      </p:pic>
      <p:sp>
        <p:nvSpPr>
          <p:cNvPr id="12" name="Rectangle: Rounded Corners 75"/>
          <p:cNvSpPr/>
          <p:nvPr/>
        </p:nvSpPr>
        <p:spPr>
          <a:xfrm>
            <a:off x="2202001" y="3135222"/>
            <a:ext cx="1937981" cy="819714"/>
          </a:xfrm>
          <a:prstGeom prst="roundRect">
            <a:avLst>
              <a:gd name="adj" fmla="val 50000"/>
            </a:avLst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765810" y="196850"/>
            <a:ext cx="4361180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sym typeface="+mn-ea"/>
              </a:rPr>
              <a:t>Yêu cầu cần đạt: </a:t>
            </a:r>
          </a:p>
        </p:txBody>
      </p:sp>
    </p:spTree>
    <p:extLst>
      <p:ext uri="{BB962C8B-B14F-4D97-AF65-F5344CB8AC3E}">
        <p14:creationId xmlns:p14="http://schemas.microsoft.com/office/powerpoint/2010/main" val="3315007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bldLvl="0" animBg="1"/>
      <p:bldP spid="59" grpId="0" bldLvl="0" animBg="1"/>
      <p:bldP spid="61" grpId="0" bldLvl="0" animBg="1"/>
      <p:bldP spid="14" grpId="0" bldLvl="0" animBg="1"/>
      <p:bldP spid="58" grpId="0" bldLvl="0" animBg="1"/>
      <p:bldP spid="15" grpId="0" bldLvl="0" animBg="1"/>
      <p:bldP spid="12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_图片 13" descr="图片包含 轮子&#10;&#10;已生成高可信度的说明">
            <a:extLst>
              <a:ext uri="{FF2B5EF4-FFF2-40B4-BE49-F238E27FC236}">
                <a16:creationId xmlns="" xmlns:a16="http://schemas.microsoft.com/office/drawing/2014/main" id="{D503F71A-BC92-416A-840E-AB61F69DA1E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-152400"/>
            <a:ext cx="5403145" cy="17571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9000" y="1599033"/>
            <a:ext cx="53314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cap="all" dirty="0" err="1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anose="020B0604020202020204" pitchFamily="34" charset="0"/>
              </a:rPr>
              <a:t>Định</a:t>
            </a:r>
            <a:r>
              <a:rPr lang="en-US" sz="3600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anose="020B0604020202020204" pitchFamily="34" charset="0"/>
              </a:rPr>
              <a:t> </a:t>
            </a:r>
            <a:r>
              <a:rPr lang="en-US" sz="3600" b="1" cap="all" dirty="0" err="1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anose="020B0604020202020204" pitchFamily="34" charset="0"/>
              </a:rPr>
              <a:t>hướng</a:t>
            </a:r>
            <a:endParaRPr lang="en-US" sz="3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95400" y="2817544"/>
            <a:ext cx="1021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ãy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85.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03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90080" y="2667000"/>
            <a:ext cx="9677585" cy="684803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685800"/>
            <a:r>
              <a:rPr lang="en-US" sz="4000" b="1" cap="all" dirty="0" err="1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Tạm</a:t>
            </a:r>
            <a:r>
              <a:rPr lang="en-US" sz="4000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all" dirty="0" err="1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biệt</a:t>
            </a:r>
            <a:r>
              <a:rPr lang="vi-VN" sz="4000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và hẹn gặp </a:t>
            </a:r>
            <a:r>
              <a:rPr lang="vi-VN" sz="4000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lại CÁC CON!</a:t>
            </a:r>
            <a:endParaRPr lang="en-US" sz="4000" b="1" cap="all" dirty="0">
              <a:ln w="0"/>
              <a:gradFill flip="none">
                <a:gsLst>
                  <a:gs pos="0">
                    <a:srgbClr val="4F81BD">
                      <a:tint val="75000"/>
                      <a:shade val="75000"/>
                      <a:satMod val="170000"/>
                    </a:srgbClr>
                  </a:gs>
                  <a:gs pos="49000">
                    <a:srgbClr val="4F81BD">
                      <a:tint val="88000"/>
                      <a:shade val="65000"/>
                      <a:satMod val="172000"/>
                    </a:srgbClr>
                  </a:gs>
                  <a:gs pos="50000">
                    <a:srgbClr val="4F81BD">
                      <a:shade val="65000"/>
                      <a:satMod val="130000"/>
                    </a:srgbClr>
                  </a:gs>
                  <a:gs pos="92000">
                    <a:srgbClr val="4F81BD">
                      <a:shade val="50000"/>
                      <a:satMod val="120000"/>
                    </a:srgbClr>
                  </a:gs>
                  <a:gs pos="100000">
                    <a:srgbClr val="4F81BD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62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" presetClass="emph" presetSubtype="10" repeatCount="indefinite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cw">
                                      <p:cBhvr override="childStyle"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A_MakeIt Last.mp3">
            <a:hlinkClick r:id="" action="ppaction://media"/>
          </p:cNvPr>
          <p:cNvPicPr>
            <a:picLocks noChangeAspect="1"/>
          </p:cNvPicPr>
          <p:nvPr>
            <a:audi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-574274" y="-1257706"/>
            <a:ext cx="457260" cy="4572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1211580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2822">
            <a:off x="8701991" y="325604"/>
            <a:ext cx="1752139" cy="1682846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3429002" y="189853"/>
            <a:ext cx="5395915" cy="3817311"/>
            <a:chOff x="3213256" y="-411259"/>
            <a:chExt cx="7193617" cy="5089081"/>
          </a:xfrm>
        </p:grpSpPr>
        <p:sp>
          <p:nvSpPr>
            <p:cNvPr id="29" name="18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3213256" y="4185444"/>
              <a:ext cx="6776394" cy="4923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2400" dirty="0">
                <a:solidFill>
                  <a:srgbClr val="33909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2114" y="-411259"/>
              <a:ext cx="1504759" cy="2149654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169" y="2455180"/>
            <a:ext cx="1681033" cy="1683620"/>
          </a:xfrm>
          <a:prstGeom prst="rect">
            <a:avLst/>
          </a:prstGeom>
        </p:spPr>
      </p:pic>
      <p:pic>
        <p:nvPicPr>
          <p:cNvPr id="22" name="图片 24">
            <a:extLst>
              <a:ext uri="{FF2B5EF4-FFF2-40B4-BE49-F238E27FC236}">
                <a16:creationId xmlns="" xmlns:a16="http://schemas.microsoft.com/office/drawing/2014/main" id="{B16AC8EB-F524-4EF8-8B92-EA00384FCED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48955"/>
            <a:ext cx="2110545" cy="1745549"/>
          </a:xfrm>
          <a:prstGeom prst="rect">
            <a:avLst/>
          </a:prstGeom>
        </p:spPr>
      </p:pic>
      <p:pic>
        <p:nvPicPr>
          <p:cNvPr id="23" name="Picture 22" descr="A picture containing text, room, gambling house, vector graphics&#10;&#10;Description automatically generated">
            <a:extLst>
              <a:ext uri="{FF2B5EF4-FFF2-40B4-BE49-F238E27FC236}">
                <a16:creationId xmlns="" xmlns:a16="http://schemas.microsoft.com/office/drawing/2014/main" id="{0800C704-0936-4496-B95E-42E3494B43B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1297">
            <a:off x="7321887" y="4339119"/>
            <a:ext cx="2771192" cy="2371172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="" xmlns:a16="http://schemas.microsoft.com/office/drawing/2014/main" id="{0FEEB112-E57D-4D0D-AD5A-FFD7B2D89997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987" y="3571488"/>
            <a:ext cx="3207577" cy="303127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04765" y="2617382"/>
            <a:ext cx="53314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anose="020B0604020202020204" pitchFamily="34" charset="0"/>
              </a:rPr>
              <a:t>KHỞI ĐỘNG</a:t>
            </a:r>
            <a:endParaRPr lang="en-US" sz="3600" dirty="0">
              <a:solidFill>
                <a:prstClr val="black"/>
              </a:solidFill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753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971">
        <p:fade/>
      </p:transition>
    </mc:Choice>
    <mc:Fallback xmlns="">
      <p:transition spd="med" advClick="0" advTm="209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D7DCCFA-F605-4497-A93D-F3084E5404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0866"/>
            <a:ext cx="12192000" cy="68373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E40FEA3-5AC6-408F-8DC4-4E3474C81BF7}"/>
              </a:ext>
            </a:extLst>
          </p:cNvPr>
          <p:cNvSpPr txBox="1"/>
          <p:nvPr/>
        </p:nvSpPr>
        <p:spPr>
          <a:xfrm>
            <a:off x="1676400" y="919422"/>
            <a:ext cx="9405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Thứ</a:t>
            </a:r>
            <a:r>
              <a:rPr lang="en-US" sz="36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năm</a:t>
            </a:r>
            <a:r>
              <a:rPr lang="en-US" sz="36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ngày</a:t>
            </a:r>
            <a:r>
              <a:rPr lang="en-US" sz="36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11 </a:t>
            </a:r>
            <a:r>
              <a:rPr lang="en-US" sz="36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tháng</a:t>
            </a:r>
            <a:r>
              <a:rPr lang="en-US" sz="3600" b="1" dirty="0">
                <a:solidFill>
                  <a:prstClr val="white"/>
                </a:solidFill>
                <a:latin typeface="HP001 4 hàng" panose="020B0603050302020204" pitchFamily="34" charset="0"/>
              </a:rPr>
              <a:t> 11 </a:t>
            </a:r>
            <a:r>
              <a:rPr lang="en-US" sz="36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năm</a:t>
            </a:r>
            <a:r>
              <a:rPr lang="en-US" sz="3600" b="1" dirty="0">
                <a:solidFill>
                  <a:prstClr val="white"/>
                </a:solidFill>
                <a:latin typeface="HP001 4 hàng" panose="020B0603050302020204" pitchFamily="34" charset="0"/>
              </a:rPr>
              <a:t> 2021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34D2FE2-4008-4C53-B486-D32D92FD0B5B}"/>
              </a:ext>
            </a:extLst>
          </p:cNvPr>
          <p:cNvSpPr txBox="1"/>
          <p:nvPr/>
        </p:nvSpPr>
        <p:spPr>
          <a:xfrm>
            <a:off x="2362200" y="2295450"/>
            <a:ext cx="8467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Mở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rộng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vốn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từ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về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tình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cảm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bè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;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42E7247-60B3-4C06-A500-81ABAF4C186A}"/>
              </a:ext>
            </a:extLst>
          </p:cNvPr>
          <p:cNvSpPr txBox="1"/>
          <p:nvPr/>
        </p:nvSpPr>
        <p:spPr>
          <a:xfrm>
            <a:off x="2362200" y="2971800"/>
            <a:ext cx="8797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Dấu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chấm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,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dấu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chấm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hỏi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,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dấu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chấm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than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08E55C6-8B66-481B-A62D-966E9A704ACD}"/>
              </a:ext>
            </a:extLst>
          </p:cNvPr>
          <p:cNvSpPr txBox="1"/>
          <p:nvPr/>
        </p:nvSpPr>
        <p:spPr>
          <a:xfrm>
            <a:off x="4343400" y="1639669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Tiếng</a:t>
            </a:r>
            <a:r>
              <a:rPr lang="en-US" sz="36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Việt</a:t>
            </a:r>
            <a:endParaRPr lang="en-US" sz="36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527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86432" y="2441108"/>
            <a:ext cx="4159351" cy="44168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352" y="2606233"/>
            <a:ext cx="2536342" cy="1942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0" name="Arc 59"/>
          <p:cNvSpPr/>
          <p:nvPr/>
        </p:nvSpPr>
        <p:spPr bwMode="auto">
          <a:xfrm rot="20218741">
            <a:off x="3696652" y="2360436"/>
            <a:ext cx="2176768" cy="1178560"/>
          </a:xfrm>
          <a:prstGeom prst="arc">
            <a:avLst>
              <a:gd name="adj1" fmla="val 12094957"/>
              <a:gd name="adj2" fmla="val 20624392"/>
            </a:avLst>
          </a:prstGeom>
          <a:ln w="76200">
            <a:solidFill>
              <a:srgbClr val="0066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275" dirty="0">
              <a:ln w="76200">
                <a:solidFill>
                  <a:prstClr val="black"/>
                </a:solidFill>
              </a:ln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9" name="Arc 58"/>
          <p:cNvSpPr/>
          <p:nvPr/>
        </p:nvSpPr>
        <p:spPr bwMode="auto">
          <a:xfrm rot="10800000">
            <a:off x="3771568" y="2773299"/>
            <a:ext cx="2532778" cy="1007745"/>
          </a:xfrm>
          <a:prstGeom prst="arc">
            <a:avLst>
              <a:gd name="adj1" fmla="val 13509169"/>
              <a:gd name="adj2" fmla="val 20467898"/>
            </a:avLst>
          </a:prstGeom>
          <a:ln w="76200">
            <a:solidFill>
              <a:srgbClr val="FF99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275" dirty="0">
              <a:ln w="76200">
                <a:solidFill>
                  <a:prstClr val="black"/>
                </a:solidFill>
              </a:ln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1" name="Arc 60"/>
          <p:cNvSpPr/>
          <p:nvPr/>
        </p:nvSpPr>
        <p:spPr bwMode="auto">
          <a:xfrm rot="12095510">
            <a:off x="3022596" y="3757028"/>
            <a:ext cx="3666440" cy="1490237"/>
          </a:xfrm>
          <a:prstGeom prst="arc">
            <a:avLst>
              <a:gd name="adj1" fmla="val 12904317"/>
              <a:gd name="adj2" fmla="val 20508096"/>
            </a:avLst>
          </a:prstGeom>
          <a:ln w="76200">
            <a:solidFill>
              <a:srgbClr val="00B0F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275" dirty="0">
              <a:ln w="76200">
                <a:solidFill>
                  <a:prstClr val="black"/>
                </a:solidFill>
              </a:ln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555757" y="1781815"/>
            <a:ext cx="6069216" cy="584775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2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2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32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32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32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endParaRPr lang="en-US" altLang="en-US" sz="32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Box 57"/>
          <p:cNvSpPr txBox="1">
            <a:spLocks noChangeArrowheads="1"/>
          </p:cNvSpPr>
          <p:nvPr/>
        </p:nvSpPr>
        <p:spPr bwMode="auto">
          <a:xfrm>
            <a:off x="5490881" y="3038786"/>
            <a:ext cx="6134092" cy="1077218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phù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490881" y="4720370"/>
            <a:ext cx="6134092" cy="1569660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chấm</a:t>
            </a:r>
            <a:r>
              <a:rPr lang="en-US" alt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chấm</a:t>
            </a:r>
            <a:r>
              <a:rPr lang="en-US" alt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chấm</a:t>
            </a:r>
            <a:r>
              <a:rPr lang="en-US" alt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than.</a:t>
            </a:r>
            <a:endParaRPr lang="en-US" altLang="en-US" sz="3200" dirty="0">
              <a:solidFill>
                <a:srgbClr val="0070C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3" r="23077"/>
          <a:stretch>
            <a:fillRect/>
          </a:stretch>
        </p:blipFill>
        <p:spPr>
          <a:xfrm>
            <a:off x="11049000" y="4502146"/>
            <a:ext cx="1704688" cy="2615871"/>
          </a:xfrm>
          <a:prstGeom prst="rect">
            <a:avLst/>
          </a:prstGeom>
        </p:spPr>
      </p:pic>
      <p:sp>
        <p:nvSpPr>
          <p:cNvPr id="12" name="Rectangle: Rounded Corners 75"/>
          <p:cNvSpPr/>
          <p:nvPr/>
        </p:nvSpPr>
        <p:spPr>
          <a:xfrm>
            <a:off x="2202001" y="3135222"/>
            <a:ext cx="1937981" cy="819714"/>
          </a:xfrm>
          <a:prstGeom prst="roundRect">
            <a:avLst>
              <a:gd name="adj" fmla="val 50000"/>
            </a:avLst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765810" y="196850"/>
            <a:ext cx="4361180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sym typeface="+mn-ea"/>
              </a:rPr>
              <a:t>Yêu cầu cần đạt: </a:t>
            </a:r>
          </a:p>
        </p:txBody>
      </p:sp>
    </p:spTree>
    <p:extLst>
      <p:ext uri="{BB962C8B-B14F-4D97-AF65-F5344CB8AC3E}">
        <p14:creationId xmlns:p14="http://schemas.microsoft.com/office/powerpoint/2010/main" val="2510597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bldLvl="0" animBg="1"/>
      <p:bldP spid="59" grpId="0" bldLvl="0" animBg="1"/>
      <p:bldP spid="61" grpId="0" bldLvl="0" animBg="1"/>
      <p:bldP spid="14" grpId="0" bldLvl="0" animBg="1"/>
      <p:bldP spid="58" grpId="0" bldLvl="0" animBg="1"/>
      <p:bldP spid="15" grpId="0" bldLvl="0" animBg="1"/>
      <p:bldP spid="1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4" y="-1"/>
            <a:ext cx="12041554" cy="68580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1F4190A-CCDE-4A30-964D-9E2D2F0CD426}"/>
              </a:ext>
            </a:extLst>
          </p:cNvPr>
          <p:cNvSpPr txBox="1"/>
          <p:nvPr/>
        </p:nvSpPr>
        <p:spPr>
          <a:xfrm>
            <a:off x="2514600" y="1498313"/>
            <a:ext cx="6781800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0E1EEEC-D7A6-4ACA-948B-4DF0567F7BEF}"/>
              </a:ext>
            </a:extLst>
          </p:cNvPr>
          <p:cNvSpPr txBox="1"/>
          <p:nvPr/>
        </p:nvSpPr>
        <p:spPr>
          <a:xfrm>
            <a:off x="3048000" y="2247469"/>
            <a:ext cx="2653782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M: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mến</a:t>
            </a:r>
            <a:endParaRPr lang="vi-VN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3EDB64E-7C67-466E-A2B0-B15A7FE36F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53" b="97264" l="10000" r="90000">
                        <a14:foregroundMark x1="23197" y1="46269" x2="23197" y2="46269"/>
                        <a14:foregroundMark x1="18095" y1="36816" x2="18095" y2="36816"/>
                        <a14:foregroundMark x1="22721" y1="73134" x2="22721" y2="73134"/>
                        <a14:foregroundMark x1="22041" y1="57711" x2="22993" y2="58209"/>
                        <a14:foregroundMark x1="37551" y1="29851" x2="37891" y2="30348"/>
                        <a14:foregroundMark x1="36871" y1="91542" x2="37279" y2="91045"/>
                        <a14:foregroundMark x1="55850" y1="31841" x2="56190" y2="31841"/>
                        <a14:foregroundMark x1="47211" y1="57214" x2="47823" y2="59950"/>
                        <a14:foregroundMark x1="56190" y1="62935" x2="56190" y2="62935"/>
                        <a14:foregroundMark x1="71973" y1="36816" x2="71973" y2="36816"/>
                        <a14:foregroundMark x1="68231" y1="30846" x2="68231" y2="30846"/>
                        <a14:foregroundMark x1="69864" y1="31343" x2="70408" y2="31343"/>
                        <a14:foregroundMark x1="70408" y1="67662" x2="70408" y2="67662"/>
                        <a14:foregroundMark x1="68095" y1="64179" x2="70408" y2="94030"/>
                        <a14:foregroundMark x1="71565" y1="65672" x2="74014" y2="73134"/>
                        <a14:foregroundMark x1="69116" y1="89801" x2="72993" y2="89801"/>
                        <a14:foregroundMark x1="66939" y1="59950" x2="66939" y2="59950"/>
                        <a14:foregroundMark x1="55714" y1="47264" x2="55714" y2="47264"/>
                        <a14:foregroundMark x1="56871" y1="70398" x2="57007" y2="71891"/>
                        <a14:foregroundMark x1="53537" y1="57214" x2="53537" y2="57214"/>
                        <a14:foregroundMark x1="58639" y1="56716" x2="58639" y2="56716"/>
                        <a14:foregroundMark x1="57007" y1="55224" x2="57891" y2="90547"/>
                        <a14:foregroundMark x1="65782" y1="92537" x2="74626" y2="97264"/>
                        <a14:foregroundMark x1="17007" y1="34577" x2="23605" y2="37313"/>
                        <a14:foregroundMark x1="17143" y1="34080" x2="25170" y2="40299"/>
                        <a14:foregroundMark x1="21429" y1="65174" x2="23197" y2="96269"/>
                        <a14:foregroundMark x1="25442" y1="65174" x2="25442" y2="65174"/>
                        <a14:foregroundMark x1="37143" y1="38308" x2="37891" y2="53483"/>
                        <a14:foregroundMark x1="54422" y1="31343" x2="55306" y2="47761"/>
                        <a14:foregroundMark x1="65646" y1="36070" x2="67959" y2="52488"/>
                        <a14:foregroundMark x1="73605" y1="78358" x2="77619" y2="69900"/>
                        <a14:foregroundMark x1="50544" y1="69900" x2="47687" y2="50995"/>
                        <a14:foregroundMark x1="36259" y1="31343" x2="35238" y2="30846"/>
                        <a14:foregroundMark x1="32517" y1="37811" x2="32653" y2="45025"/>
                        <a14:foregroundMark x1="69524" y1="35075" x2="71020" y2="42040"/>
                      </a14:backgroundRemoval>
                    </a14:imgEffect>
                  </a14:imgLayer>
                </a14:imgProps>
              </a:ext>
            </a:extLst>
          </a:blip>
          <a:srcRect l="7447" r="15958"/>
          <a:stretch/>
        </p:blipFill>
        <p:spPr>
          <a:xfrm>
            <a:off x="-76200" y="3581400"/>
            <a:ext cx="80010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78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D7DCCFA-F605-4497-A93D-F3084E5404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0866"/>
            <a:ext cx="12192000" cy="68373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E40FEA3-5AC6-408F-8DC4-4E3474C81BF7}"/>
              </a:ext>
            </a:extLst>
          </p:cNvPr>
          <p:cNvSpPr txBox="1"/>
          <p:nvPr/>
        </p:nvSpPr>
        <p:spPr>
          <a:xfrm>
            <a:off x="1676400" y="919422"/>
            <a:ext cx="9405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Thứ</a:t>
            </a:r>
            <a:r>
              <a:rPr lang="en-US" sz="36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năm</a:t>
            </a:r>
            <a:r>
              <a:rPr lang="en-US" sz="36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ngày</a:t>
            </a:r>
            <a:r>
              <a:rPr lang="en-US" sz="36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11 </a:t>
            </a:r>
            <a:r>
              <a:rPr lang="en-US" sz="36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tháng</a:t>
            </a:r>
            <a:r>
              <a:rPr lang="en-US" sz="3600" b="1" dirty="0">
                <a:solidFill>
                  <a:prstClr val="white"/>
                </a:solidFill>
                <a:latin typeface="HP001 4 hàng" panose="020B0603050302020204" pitchFamily="34" charset="0"/>
              </a:rPr>
              <a:t> 11 </a:t>
            </a:r>
            <a:r>
              <a:rPr lang="en-US" sz="36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năm</a:t>
            </a:r>
            <a:r>
              <a:rPr lang="en-US" sz="3600" b="1" dirty="0">
                <a:solidFill>
                  <a:prstClr val="white"/>
                </a:solidFill>
                <a:latin typeface="HP001 4 hàng" panose="020B0603050302020204" pitchFamily="34" charset="0"/>
              </a:rPr>
              <a:t> 2021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34D2FE2-4008-4C53-B486-D32D92FD0B5B}"/>
              </a:ext>
            </a:extLst>
          </p:cNvPr>
          <p:cNvSpPr txBox="1"/>
          <p:nvPr/>
        </p:nvSpPr>
        <p:spPr>
          <a:xfrm>
            <a:off x="2331493" y="2286000"/>
            <a:ext cx="8467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Mở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rộng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vốn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từ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về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tình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cảm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bè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;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42E7247-60B3-4C06-A500-81ABAF4C186A}"/>
              </a:ext>
            </a:extLst>
          </p:cNvPr>
          <p:cNvSpPr txBox="1"/>
          <p:nvPr/>
        </p:nvSpPr>
        <p:spPr>
          <a:xfrm>
            <a:off x="2362200" y="2971800"/>
            <a:ext cx="8797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Dấu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chấm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,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dấu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chấm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hỏi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,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dấu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chấm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than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08E55C6-8B66-481B-A62D-966E9A704ACD}"/>
              </a:ext>
            </a:extLst>
          </p:cNvPr>
          <p:cNvSpPr txBox="1"/>
          <p:nvPr/>
        </p:nvSpPr>
        <p:spPr>
          <a:xfrm>
            <a:off x="4419600" y="1598098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Tiếng</a:t>
            </a:r>
            <a:r>
              <a:rPr lang="en-US" sz="36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Việt</a:t>
            </a:r>
            <a:endParaRPr lang="en-US" sz="36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42E7247-60B3-4C06-A500-81ABAF4C186A}"/>
              </a:ext>
            </a:extLst>
          </p:cNvPr>
          <p:cNvSpPr txBox="1"/>
          <p:nvPr/>
        </p:nvSpPr>
        <p:spPr>
          <a:xfrm>
            <a:off x="990600" y="4343400"/>
            <a:ext cx="8797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Từ</a:t>
            </a:r>
            <a:r>
              <a:rPr lang="en-US" sz="36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ngữ</a:t>
            </a:r>
            <a:r>
              <a:rPr lang="en-US" sz="36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chỉ</a:t>
            </a:r>
            <a:r>
              <a:rPr lang="en-US" sz="36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tình</a:t>
            </a:r>
            <a:r>
              <a:rPr lang="en-US" sz="36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cảm</a:t>
            </a:r>
            <a:r>
              <a:rPr lang="en-US" sz="36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bạn</a:t>
            </a:r>
            <a:r>
              <a:rPr lang="en-US" sz="36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bè</a:t>
            </a:r>
            <a:r>
              <a:rPr lang="en-US" sz="36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: </a:t>
            </a:r>
            <a:r>
              <a:rPr lang="en-US" sz="36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quý</a:t>
            </a:r>
            <a:r>
              <a:rPr lang="en-US" sz="36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mến</a:t>
            </a:r>
            <a:r>
              <a:rPr lang="en-US" sz="36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endParaRPr lang="en-US" sz="36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42E7247-60B3-4C06-A500-81ABAF4C186A}"/>
              </a:ext>
            </a:extLst>
          </p:cNvPr>
          <p:cNvSpPr txBox="1"/>
          <p:nvPr/>
        </p:nvSpPr>
        <p:spPr>
          <a:xfrm>
            <a:off x="1031852" y="3659814"/>
            <a:ext cx="8797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Bài</a:t>
            </a:r>
            <a:r>
              <a:rPr lang="en-US" sz="36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1: </a:t>
            </a:r>
            <a:endParaRPr lang="en-US" sz="36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502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ree.png">
            <a:extLst>
              <a:ext uri="{FF2B5EF4-FFF2-40B4-BE49-F238E27FC236}">
                <a16:creationId xmlns="" xmlns:a16="http://schemas.microsoft.com/office/drawing/2014/main" id="{36B264E6-D11C-45D2-ACA5-BF882B1BC8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500" y="-138896"/>
            <a:ext cx="6851899" cy="6721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grass.png">
            <a:extLst>
              <a:ext uri="{FF2B5EF4-FFF2-40B4-BE49-F238E27FC236}">
                <a16:creationId xmlns="" xmlns:a16="http://schemas.microsoft.com/office/drawing/2014/main" id="{7E700EB0-9364-4616-9D1A-0168F58552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77671"/>
            <a:ext cx="12192000" cy="1369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02A846BE-039B-45AA-A5DB-01643D9DCAD7}"/>
              </a:ext>
            </a:extLst>
          </p:cNvPr>
          <p:cNvSpPr/>
          <p:nvPr/>
        </p:nvSpPr>
        <p:spPr>
          <a:xfrm>
            <a:off x="1137250" y="705678"/>
            <a:ext cx="2629532" cy="4507767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  <a:scene3d>
              <a:camera prst="perspectiveAbove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1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9600" b="1" spc="51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9600" b="1" spc="51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9600" b="1" spc="51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9600" b="1" spc="51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9600" b="1" spc="51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0F87E038-CD08-4762-B218-E753CC410E85}"/>
              </a:ext>
            </a:extLst>
          </p:cNvPr>
          <p:cNvGrpSpPr/>
          <p:nvPr/>
        </p:nvGrpSpPr>
        <p:grpSpPr>
          <a:xfrm>
            <a:off x="6814624" y="1742417"/>
            <a:ext cx="995362" cy="993775"/>
            <a:chOff x="3795713" y="2315803"/>
            <a:chExt cx="995362" cy="993775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A0DF39D4-2219-40C2-90CE-12951D3FA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 bwMode="auto">
            <a:xfrm>
              <a:off x="3795713" y="2315803"/>
              <a:ext cx="995362" cy="9937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DB7CF888-4AA8-4518-A395-5DE6AD9B0D54}"/>
                </a:ext>
              </a:extLst>
            </p:cNvPr>
            <p:cNvSpPr txBox="1"/>
            <p:nvPr/>
          </p:nvSpPr>
          <p:spPr>
            <a:xfrm>
              <a:off x="3950494" y="2643030"/>
              <a:ext cx="685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quý</a:t>
              </a:r>
              <a:r>
                <a:rPr lang="en-US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mến</a:t>
              </a:r>
              <a:endPara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A4B27BFE-4CAF-4782-8CB9-41F416C80F22}"/>
              </a:ext>
            </a:extLst>
          </p:cNvPr>
          <p:cNvGrpSpPr/>
          <p:nvPr/>
        </p:nvGrpSpPr>
        <p:grpSpPr>
          <a:xfrm>
            <a:off x="8848384" y="1192663"/>
            <a:ext cx="995362" cy="993775"/>
            <a:chOff x="3795713" y="2315803"/>
            <a:chExt cx="995362" cy="993775"/>
          </a:xfrm>
        </p:grpSpPr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55D71BF2-389A-4B4F-922E-58725FA0E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 bwMode="auto">
            <a:xfrm>
              <a:off x="3795713" y="2315803"/>
              <a:ext cx="995362" cy="9937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43D64D16-72C7-407E-AF1C-D981AD78E116}"/>
                </a:ext>
              </a:extLst>
            </p:cNvPr>
            <p:cNvSpPr txBox="1"/>
            <p:nvPr/>
          </p:nvSpPr>
          <p:spPr>
            <a:xfrm>
              <a:off x="3950494" y="2623778"/>
              <a:ext cx="8405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thân</a:t>
              </a:r>
              <a:r>
                <a:rPr lang="en-US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thiết</a:t>
              </a:r>
              <a:endPara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945B87FD-0EF4-47A0-9CD0-EF04D7313475}"/>
              </a:ext>
            </a:extLst>
          </p:cNvPr>
          <p:cNvGrpSpPr/>
          <p:nvPr/>
        </p:nvGrpSpPr>
        <p:grpSpPr>
          <a:xfrm>
            <a:off x="5737697" y="1114055"/>
            <a:ext cx="1128822" cy="1097028"/>
            <a:chOff x="3795713" y="2315803"/>
            <a:chExt cx="995362" cy="993775"/>
          </a:xfrm>
        </p:grpSpPr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3CD82208-3A71-4BB2-B054-82967C8AD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 bwMode="auto">
            <a:xfrm>
              <a:off x="3795713" y="2315803"/>
              <a:ext cx="995362" cy="9937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CE496BEF-FE0A-4412-A4A4-5E0C651374FE}"/>
                </a:ext>
              </a:extLst>
            </p:cNvPr>
            <p:cNvSpPr txBox="1"/>
            <p:nvPr/>
          </p:nvSpPr>
          <p:spPr>
            <a:xfrm>
              <a:off x="3795713" y="2647003"/>
              <a:ext cx="995362" cy="600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mến</a:t>
              </a:r>
              <a:r>
                <a:rPr lang="en-US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thương</a:t>
              </a:r>
              <a:endPara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CF07CDB3-206E-4E84-ACCC-299D5D26FF7C}"/>
              </a:ext>
            </a:extLst>
          </p:cNvPr>
          <p:cNvGrpSpPr/>
          <p:nvPr/>
        </p:nvGrpSpPr>
        <p:grpSpPr>
          <a:xfrm>
            <a:off x="6780087" y="258550"/>
            <a:ext cx="995362" cy="993775"/>
            <a:chOff x="3861224" y="2294995"/>
            <a:chExt cx="995362" cy="993775"/>
          </a:xfrm>
        </p:grpSpPr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869573DD-7634-4EED-BCB4-21A7DC5167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 bwMode="auto">
            <a:xfrm>
              <a:off x="3861224" y="2294995"/>
              <a:ext cx="995362" cy="9937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F3C0CB5C-40A9-4984-A58F-2840E3137E62}"/>
                </a:ext>
              </a:extLst>
            </p:cNvPr>
            <p:cNvSpPr txBox="1"/>
            <p:nvPr/>
          </p:nvSpPr>
          <p:spPr>
            <a:xfrm>
              <a:off x="3950494" y="2623778"/>
              <a:ext cx="8405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chia </a:t>
              </a:r>
              <a:r>
                <a:rPr lang="en-US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sẻ</a:t>
              </a:r>
              <a:endPara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50DA6932-1B1C-4254-BC83-720FD956227D}"/>
              </a:ext>
            </a:extLst>
          </p:cNvPr>
          <p:cNvGrpSpPr/>
          <p:nvPr/>
        </p:nvGrpSpPr>
        <p:grpSpPr>
          <a:xfrm>
            <a:off x="6241933" y="2605110"/>
            <a:ext cx="1070372" cy="998366"/>
            <a:chOff x="3795713" y="2315803"/>
            <a:chExt cx="1070372" cy="998366"/>
          </a:xfrm>
        </p:grpSpPr>
        <p:pic>
          <p:nvPicPr>
            <p:cNvPr id="22" name="Picture 21">
              <a:extLst>
                <a:ext uri="{FF2B5EF4-FFF2-40B4-BE49-F238E27FC236}">
                  <a16:creationId xmlns="" xmlns:a16="http://schemas.microsoft.com/office/drawing/2014/main" id="{FAA33DF0-431A-454D-B7CE-35514AFD33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 bwMode="auto">
            <a:xfrm>
              <a:off x="3795713" y="2315803"/>
              <a:ext cx="995362" cy="9937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FB038D71-93FC-4461-8399-7F228C03D425}"/>
                </a:ext>
              </a:extLst>
            </p:cNvPr>
            <p:cNvSpPr txBox="1"/>
            <p:nvPr/>
          </p:nvSpPr>
          <p:spPr>
            <a:xfrm>
              <a:off x="4025504" y="2667838"/>
              <a:ext cx="8405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gắn</a:t>
              </a:r>
              <a:r>
                <a:rPr lang="en-US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bó</a:t>
              </a:r>
              <a:r>
                <a:rPr lang="en-US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337419E6-7BC6-44B2-8443-1B2120C633D8}"/>
              </a:ext>
            </a:extLst>
          </p:cNvPr>
          <p:cNvGrpSpPr/>
          <p:nvPr/>
        </p:nvGrpSpPr>
        <p:grpSpPr>
          <a:xfrm>
            <a:off x="8991158" y="2818545"/>
            <a:ext cx="995362" cy="993775"/>
            <a:chOff x="3795713" y="2315803"/>
            <a:chExt cx="995362" cy="993775"/>
          </a:xfrm>
        </p:grpSpPr>
        <p:pic>
          <p:nvPicPr>
            <p:cNvPr id="25" name="Picture 24">
              <a:extLst>
                <a:ext uri="{FF2B5EF4-FFF2-40B4-BE49-F238E27FC236}">
                  <a16:creationId xmlns="" xmlns:a16="http://schemas.microsoft.com/office/drawing/2014/main" id="{4ADDECF6-99B5-4075-BA02-47D33C217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 bwMode="auto">
            <a:xfrm>
              <a:off x="3795713" y="2315803"/>
              <a:ext cx="995362" cy="9937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C2CBE028-D1BE-4C99-9D95-4B2839F25A7C}"/>
                </a:ext>
              </a:extLst>
            </p:cNvPr>
            <p:cNvSpPr txBox="1"/>
            <p:nvPr/>
          </p:nvSpPr>
          <p:spPr>
            <a:xfrm>
              <a:off x="3950494" y="2623778"/>
              <a:ext cx="8405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giận</a:t>
              </a:r>
              <a:r>
                <a:rPr lang="en-US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dỗi</a:t>
              </a:r>
              <a:endPara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15D776BB-3F23-46B1-80B9-F796C6423C52}"/>
              </a:ext>
            </a:extLst>
          </p:cNvPr>
          <p:cNvGrpSpPr/>
          <p:nvPr/>
        </p:nvGrpSpPr>
        <p:grpSpPr>
          <a:xfrm>
            <a:off x="8160659" y="2061891"/>
            <a:ext cx="995362" cy="993775"/>
            <a:chOff x="3795713" y="2315803"/>
            <a:chExt cx="995362" cy="993775"/>
          </a:xfrm>
        </p:grpSpPr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DD1A1AB9-179B-4EF4-9523-8382069079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 bwMode="auto">
            <a:xfrm>
              <a:off x="3795713" y="2315803"/>
              <a:ext cx="995362" cy="9937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0B81B19F-11A0-49B7-B25A-82B4353D3571}"/>
                </a:ext>
              </a:extLst>
            </p:cNvPr>
            <p:cNvSpPr txBox="1"/>
            <p:nvPr/>
          </p:nvSpPr>
          <p:spPr>
            <a:xfrm>
              <a:off x="3950494" y="2623778"/>
              <a:ext cx="8405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yêu</a:t>
              </a:r>
              <a:r>
                <a:rPr lang="en-US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quý</a:t>
              </a:r>
              <a:endPara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E920C0F4-D76C-4579-9132-B5EA27C14A07}"/>
              </a:ext>
            </a:extLst>
          </p:cNvPr>
          <p:cNvGrpSpPr/>
          <p:nvPr/>
        </p:nvGrpSpPr>
        <p:grpSpPr>
          <a:xfrm>
            <a:off x="8060800" y="255175"/>
            <a:ext cx="1037387" cy="993775"/>
            <a:chOff x="3795713" y="2315803"/>
            <a:chExt cx="1037387" cy="993775"/>
          </a:xfrm>
        </p:grpSpPr>
        <p:pic>
          <p:nvPicPr>
            <p:cNvPr id="31" name="Picture 30">
              <a:extLst>
                <a:ext uri="{FF2B5EF4-FFF2-40B4-BE49-F238E27FC236}">
                  <a16:creationId xmlns="" xmlns:a16="http://schemas.microsoft.com/office/drawing/2014/main" id="{BCB8FB7D-984F-45C9-9F19-9930C1211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 bwMode="auto">
            <a:xfrm>
              <a:off x="3795713" y="2315803"/>
              <a:ext cx="995362" cy="9937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F6E36426-F486-4F0B-BBA4-1A046059517D}"/>
                </a:ext>
              </a:extLst>
            </p:cNvPr>
            <p:cNvSpPr txBox="1"/>
            <p:nvPr/>
          </p:nvSpPr>
          <p:spPr>
            <a:xfrm>
              <a:off x="3992519" y="2762336"/>
              <a:ext cx="8405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quý</a:t>
              </a:r>
              <a:endPara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46954AD4-08C9-4BE2-AF42-95E80F1DA2A6}"/>
              </a:ext>
            </a:extLst>
          </p:cNvPr>
          <p:cNvGrpSpPr/>
          <p:nvPr/>
        </p:nvGrpSpPr>
        <p:grpSpPr>
          <a:xfrm>
            <a:off x="5100638" y="2051164"/>
            <a:ext cx="995362" cy="993775"/>
            <a:chOff x="3795713" y="2315803"/>
            <a:chExt cx="995362" cy="993775"/>
          </a:xfrm>
        </p:grpSpPr>
        <p:pic>
          <p:nvPicPr>
            <p:cNvPr id="34" name="Picture 33">
              <a:extLst>
                <a:ext uri="{FF2B5EF4-FFF2-40B4-BE49-F238E27FC236}">
                  <a16:creationId xmlns="" xmlns:a16="http://schemas.microsoft.com/office/drawing/2014/main" id="{E75F6259-FDB7-4737-812E-80EBE8FF04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 bwMode="auto">
            <a:xfrm>
              <a:off x="3795713" y="2315803"/>
              <a:ext cx="995362" cy="9937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CE6AFDF0-7F36-43F4-A6BB-6B1EB10F146D}"/>
                </a:ext>
              </a:extLst>
            </p:cNvPr>
            <p:cNvSpPr txBox="1"/>
            <p:nvPr/>
          </p:nvSpPr>
          <p:spPr>
            <a:xfrm>
              <a:off x="3928723" y="2762336"/>
              <a:ext cx="8405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nhớ</a:t>
              </a:r>
              <a:r>
                <a:rPr lang="en-US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0F87E038-CD08-4762-B218-E753CC410E85}"/>
              </a:ext>
            </a:extLst>
          </p:cNvPr>
          <p:cNvGrpSpPr/>
          <p:nvPr/>
        </p:nvGrpSpPr>
        <p:grpSpPr>
          <a:xfrm>
            <a:off x="7628441" y="1111833"/>
            <a:ext cx="995362" cy="993775"/>
            <a:chOff x="3795713" y="2315803"/>
            <a:chExt cx="995362" cy="993775"/>
          </a:xfrm>
        </p:grpSpPr>
        <p:pic>
          <p:nvPicPr>
            <p:cNvPr id="37" name="Picture 36">
              <a:extLst>
                <a:ext uri="{FF2B5EF4-FFF2-40B4-BE49-F238E27FC236}">
                  <a16:creationId xmlns="" xmlns:a16="http://schemas.microsoft.com/office/drawing/2014/main" id="{A0DF39D4-2219-40C2-90CE-12951D3FA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 bwMode="auto">
            <a:xfrm>
              <a:off x="3795713" y="2315803"/>
              <a:ext cx="995362" cy="9937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8" name="TextBox 37">
              <a:extLst>
                <a:ext uri="{FF2B5EF4-FFF2-40B4-BE49-F238E27FC236}">
                  <a16:creationId xmlns="" xmlns:a16="http://schemas.microsoft.com/office/drawing/2014/main" id="{DB7CF888-4AA8-4518-A395-5DE6AD9B0D54}"/>
                </a:ext>
              </a:extLst>
            </p:cNvPr>
            <p:cNvSpPr txBox="1"/>
            <p:nvPr/>
          </p:nvSpPr>
          <p:spPr>
            <a:xfrm>
              <a:off x="3950494" y="2643030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mến</a:t>
              </a:r>
              <a:endPara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201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80A4AC50-A474-49D3-976C-25C1F9ED4C9A}"/>
              </a:ext>
            </a:extLst>
          </p:cNvPr>
          <p:cNvSpPr/>
          <p:nvPr/>
        </p:nvSpPr>
        <p:spPr>
          <a:xfrm>
            <a:off x="152400" y="258287"/>
            <a:ext cx="11606020" cy="3639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spcBef>
                <a:spcPts val="450"/>
              </a:spcBef>
            </a:pP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ngoặc</a:t>
            </a: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200" b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2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685800">
              <a:lnSpc>
                <a:spcPct val="150000"/>
              </a:lnSpc>
              <a:spcBef>
                <a:spcPts val="450"/>
              </a:spcBef>
            </a:pP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        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)</a:t>
            </a:r>
          </a:p>
          <a:p>
            <a:pPr defTabSz="685800">
              <a:lnSpc>
                <a:spcPct val="150000"/>
              </a:lnSpc>
              <a:spcBef>
                <a:spcPts val="450"/>
              </a:spcBef>
            </a:pPr>
            <a:endParaRPr lang="en-US" sz="11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685800">
              <a:lnSpc>
                <a:spcPct val="150000"/>
              </a:lnSpc>
              <a:spcBef>
                <a:spcPts val="450"/>
              </a:spcBef>
            </a:pP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7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7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nòng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nọc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.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bơi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lội</a:t>
            </a:r>
            <a:r>
              <a:rPr lang="en-US" sz="27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7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7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nòng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nọc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27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Thỉnh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thoảng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nhảy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sz="27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27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7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CE3ABC9-05ED-4943-AB45-215F774C5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 b="9713"/>
          <a:stretch/>
        </p:blipFill>
        <p:spPr>
          <a:xfrm>
            <a:off x="0" y="4191000"/>
            <a:ext cx="12192000" cy="2667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2E6EDDC-9A30-41EE-A6EB-47E68B067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1070" y="3328806"/>
            <a:ext cx="1066800" cy="5078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5F003EF-9DBA-46BE-82C1-6E0E0E958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2057400"/>
            <a:ext cx="1524000" cy="5182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AC0EA55-4775-498C-844E-731F46395C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1400" y="2668032"/>
            <a:ext cx="810622" cy="50783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D0A941B0-3AD4-4A1F-9CC6-08751457C2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3554" y="961098"/>
            <a:ext cx="1298946" cy="71939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EFE2B55E-2526-48EB-854E-4922BBC04F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8800" y="969083"/>
            <a:ext cx="1767498" cy="72548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CC9D8934-8237-4FB9-BC31-96EC49E96F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9614" y="983655"/>
            <a:ext cx="1481456" cy="71939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7868F9A8-ED07-42D2-9596-EC92E27746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8002" y="993019"/>
            <a:ext cx="938865" cy="7254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69523" y="2061484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430000" y="266700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75333" y="3328806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84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80A4AC50-A474-49D3-976C-25C1F9ED4C9A}"/>
              </a:ext>
            </a:extLst>
          </p:cNvPr>
          <p:cNvSpPr/>
          <p:nvPr/>
        </p:nvSpPr>
        <p:spPr>
          <a:xfrm>
            <a:off x="152400" y="258287"/>
            <a:ext cx="11606020" cy="3639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spcBef>
                <a:spcPts val="450"/>
              </a:spcBef>
            </a:pPr>
            <a:r>
              <a:rPr lang="en-US" sz="3200" b="1" dirty="0">
                <a:solidFill>
                  <a:srgbClr val="4E67C8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dirty="0" err="1">
                <a:solidFill>
                  <a:srgbClr val="4E67C8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b="1" dirty="0">
                <a:solidFill>
                  <a:srgbClr val="4E67C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E67C8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4E67C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E67C8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4E67C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E67C8"/>
                </a:solidFill>
                <a:latin typeface="Times New Roman" pitchFamily="18" charset="0"/>
                <a:cs typeface="Times New Roman" pitchFamily="18" charset="0"/>
              </a:rPr>
              <a:t>ngoặc</a:t>
            </a:r>
            <a:r>
              <a:rPr lang="en-US" sz="3200" b="1" dirty="0">
                <a:solidFill>
                  <a:srgbClr val="4E67C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E67C8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200" b="1" dirty="0">
                <a:solidFill>
                  <a:srgbClr val="4E67C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E67C8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3200" b="1" dirty="0">
                <a:solidFill>
                  <a:srgbClr val="4E67C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E67C8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4E67C8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200" b="1" dirty="0" err="1" smtClean="0">
                <a:solidFill>
                  <a:srgbClr val="4E67C8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200" b="1" dirty="0" smtClean="0">
                <a:solidFill>
                  <a:srgbClr val="4E67C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b="1" dirty="0">
              <a:solidFill>
                <a:srgbClr val="4E67C8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685800">
              <a:lnSpc>
                <a:spcPct val="150000"/>
              </a:lnSpc>
              <a:spcBef>
                <a:spcPts val="450"/>
              </a:spcBef>
            </a:pP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        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)</a:t>
            </a:r>
          </a:p>
          <a:p>
            <a:pPr defTabSz="685800">
              <a:lnSpc>
                <a:spcPct val="150000"/>
              </a:lnSpc>
              <a:spcBef>
                <a:spcPts val="450"/>
              </a:spcBef>
            </a:pPr>
            <a:endParaRPr lang="en-US" sz="11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685800">
              <a:lnSpc>
                <a:spcPct val="150000"/>
              </a:lnSpc>
              <a:spcBef>
                <a:spcPts val="450"/>
              </a:spcBef>
            </a:pP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7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7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nòng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nọc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.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bơi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lội</a:t>
            </a:r>
            <a:r>
              <a:rPr lang="en-US" sz="27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7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7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nòng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nọc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27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Thỉnh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thoảng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nhảy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sz="27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27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7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6A1B17A-D544-4A30-9E00-FCABA0D1A4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199" y="-176213"/>
            <a:ext cx="2971801" cy="21110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2E6EDDC-9A30-41EE-A6EB-47E68B067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1070" y="3328806"/>
            <a:ext cx="1066800" cy="5078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5F003EF-9DBA-46BE-82C1-6E0E0E958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2057400"/>
            <a:ext cx="1524000" cy="5182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AC0EA55-4775-498C-844E-731F46395C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1400" y="2668032"/>
            <a:ext cx="810622" cy="50783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D0A941B0-3AD4-4A1F-9CC6-08751457C2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3554" y="961098"/>
            <a:ext cx="1298946" cy="71939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EFE2B55E-2526-48EB-854E-4922BBC04F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8800" y="969083"/>
            <a:ext cx="1767498" cy="72548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CC9D8934-8237-4FB9-BC31-96EC49E96F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9614" y="983655"/>
            <a:ext cx="1481456" cy="71939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7868F9A8-ED07-42D2-9596-EC92E27746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8002" y="993019"/>
            <a:ext cx="938865" cy="7254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69523" y="2061484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430000" y="266700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75333" y="3328806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1740963"/>
              </p:ext>
            </p:extLst>
          </p:nvPr>
        </p:nvGraphicFramePr>
        <p:xfrm>
          <a:off x="1965283" y="4191000"/>
          <a:ext cx="8420099" cy="234267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60507"/>
                <a:gridCol w="3175521"/>
                <a:gridCol w="3184071"/>
              </a:tblGrid>
              <a:tr h="585668">
                <a:tc>
                  <a:txBody>
                    <a:bodyPr/>
                    <a:lstStyle/>
                    <a:p>
                      <a:pPr algn="ctr"/>
                      <a:endParaRPr lang="vi-VN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8566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trống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vi-VN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</a:tr>
              <a:tr h="58566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trống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  <a:endParaRPr lang="vi-VN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</a:tr>
              <a:tr h="58566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trống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  <a:endParaRPr lang="vi-VN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CE3ABC9-05ED-4943-AB45-215F774C594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 b="9713"/>
          <a:stretch/>
        </p:blipFill>
        <p:spPr>
          <a:xfrm>
            <a:off x="0" y="4091207"/>
            <a:ext cx="121920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10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3 -0.0162 L -0.06407 0.150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9" y="833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" dur="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99 -0.00857 L 0.64271 0.232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35" y="1203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9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72 -0.00139 L -0.13737 0.3296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89" y="1655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60800192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0.971"/>
  <p:tag name="TIMING" val="|0.404|1.715|3.888|1.496"/>
  <p:tag name="ISPRING_CUSTOM_TIMING_USED" val="1"/>
  <p:tag name="GENSWF_SLIDE_TITLE" val="Trang mở đầu"/>
  <p:tag name="ISPRING_SLIDE_INDENT_LEVEL" val="0"/>
  <p:tag name="ISPRING_SLIDE_ID_2" val="{75449164-05DE-4149-9F52-E36ACE9E83B6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1157</TotalTime>
  <Words>506</Words>
  <Application>Microsoft Office PowerPoint</Application>
  <PresentationFormat>Custom</PresentationFormat>
  <Paragraphs>80</Paragraphs>
  <Slides>15</Slides>
  <Notes>7</Notes>
  <HiddenSlides>0</HiddenSlides>
  <MMClips>2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Slipstream</vt:lpstr>
      <vt:lpstr>Office Theme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PC_ASUS</cp:lastModifiedBy>
  <cp:revision>137</cp:revision>
  <dcterms:created xsi:type="dcterms:W3CDTF">2021-10-22T05:21:41Z</dcterms:created>
  <dcterms:modified xsi:type="dcterms:W3CDTF">2021-12-15T16:50:53Z</dcterms:modified>
</cp:coreProperties>
</file>