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17"/>
  </p:notesMasterIdLst>
  <p:sldIdLst>
    <p:sldId id="257" r:id="rId2"/>
    <p:sldId id="256" r:id="rId3"/>
    <p:sldId id="258" r:id="rId4"/>
    <p:sldId id="260" r:id="rId5"/>
    <p:sldId id="311" r:id="rId6"/>
    <p:sldId id="312" r:id="rId7"/>
    <p:sldId id="313" r:id="rId8"/>
    <p:sldId id="314" r:id="rId9"/>
    <p:sldId id="259" r:id="rId10"/>
    <p:sldId id="261" r:id="rId11"/>
    <p:sldId id="264" r:id="rId12"/>
    <p:sldId id="262" r:id="rId13"/>
    <p:sldId id="268" r:id="rId14"/>
    <p:sldId id="266" r:id="rId15"/>
    <p:sldId id="263" r:id="rId16"/>
  </p:sldIdLst>
  <p:sldSz cx="9144000" cy="5143500" type="screen16x9"/>
  <p:notesSz cx="6858000" cy="9144000"/>
  <p:embeddedFontLs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.VnTime" panose="020B7200000000000000" pitchFamily="34" charset="0"/>
      <p:regular r:id="rId22"/>
      <p:bold r:id="rId23"/>
      <p:italic r:id="rId24"/>
      <p:boldItalic r:id="rId25"/>
    </p:embeddedFont>
    <p:embeddedFont>
      <p:font typeface="Poppins" panose="020B0604020202020204" charset="0"/>
      <p:regular r:id="rId26"/>
      <p:bold r:id="rId27"/>
      <p:italic r:id="rId28"/>
      <p:boldItalic r:id="rId29"/>
    </p:embeddedFont>
    <p:embeddedFont>
      <p:font typeface="Patrick Hand" panose="020B0604020202020204" charset="0"/>
      <p:regular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nguyễn" initials="an" lastIdx="1" clrIdx="0">
    <p:extLst>
      <p:ext uri="{19B8F6BF-5375-455C-9EA6-DF929625EA0E}">
        <p15:presenceInfo xmlns:p15="http://schemas.microsoft.com/office/powerpoint/2012/main" userId="f5f47c4d7093b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C0C"/>
    <a:srgbClr val="CE7410"/>
    <a:srgbClr val="F56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62D82E-8416-45C2-9843-AFFB25A0B774}">
  <a:tblStyle styleId="{EC62D82E-8416-45C2-9843-AFFB25A0B7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3" autoAdjust="0"/>
  </p:normalViewPr>
  <p:slideViewPr>
    <p:cSldViewPr snapToGrid="0">
      <p:cViewPr varScale="1">
        <p:scale>
          <a:sx n="56" d="100"/>
          <a:sy n="56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30T18:21:33.94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049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673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e2b3ea154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e2b3ea154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53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e2b3ea154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e2b3ea154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315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b81aa5035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b81aa5035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84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63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19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09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3c1f8bf3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3c1f8bf3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35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e43da4a7d3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e43da4a7d3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955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55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3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 txBox="1">
            <a:spLocks noGrp="1"/>
          </p:cNvSpPr>
          <p:nvPr>
            <p:ph type="subTitle" idx="1"/>
          </p:nvPr>
        </p:nvSpPr>
        <p:spPr>
          <a:xfrm>
            <a:off x="2028888" y="2897725"/>
            <a:ext cx="5086200" cy="7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5"/>
          <p:cNvSpPr txBox="1">
            <a:spLocks noGrp="1"/>
          </p:cNvSpPr>
          <p:nvPr>
            <p:ph type="title"/>
          </p:nvPr>
        </p:nvSpPr>
        <p:spPr>
          <a:xfrm>
            <a:off x="2365038" y="1484075"/>
            <a:ext cx="44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5"/>
          <p:cNvGrpSpPr/>
          <p:nvPr/>
        </p:nvGrpSpPr>
        <p:grpSpPr>
          <a:xfrm flipH="1">
            <a:off x="7788775" y="3530476"/>
            <a:ext cx="1061341" cy="1184004"/>
            <a:chOff x="7723125" y="3659426"/>
            <a:chExt cx="1061341" cy="1184004"/>
          </a:xfrm>
        </p:grpSpPr>
        <p:sp>
          <p:nvSpPr>
            <p:cNvPr id="282" name="Google Shape;282;p15"/>
            <p:cNvSpPr/>
            <p:nvPr/>
          </p:nvSpPr>
          <p:spPr>
            <a:xfrm rot="1164162">
              <a:off x="7971346" y="3773363"/>
              <a:ext cx="636205" cy="458881"/>
            </a:xfrm>
            <a:custGeom>
              <a:avLst/>
              <a:gdLst/>
              <a:ahLst/>
              <a:cxnLst/>
              <a:rect l="l" t="t" r="r" b="b"/>
              <a:pathLst>
                <a:path w="21204" h="15294" extrusionOk="0">
                  <a:moveTo>
                    <a:pt x="19508" y="1"/>
                  </a:moveTo>
                  <a:cubicBezTo>
                    <a:pt x="19184" y="1"/>
                    <a:pt x="18885" y="221"/>
                    <a:pt x="18822" y="563"/>
                  </a:cubicBezTo>
                  <a:cubicBezTo>
                    <a:pt x="18760" y="546"/>
                    <a:pt x="18696" y="537"/>
                    <a:pt x="18632" y="537"/>
                  </a:cubicBezTo>
                  <a:cubicBezTo>
                    <a:pt x="18448" y="537"/>
                    <a:pt x="18265" y="607"/>
                    <a:pt x="18138" y="734"/>
                  </a:cubicBezTo>
                  <a:lnTo>
                    <a:pt x="18001" y="563"/>
                  </a:lnTo>
                  <a:cubicBezTo>
                    <a:pt x="17873" y="407"/>
                    <a:pt x="17724" y="342"/>
                    <a:pt x="17579" y="342"/>
                  </a:cubicBezTo>
                  <a:cubicBezTo>
                    <a:pt x="17280" y="342"/>
                    <a:pt x="16994" y="617"/>
                    <a:pt x="16925" y="939"/>
                  </a:cubicBezTo>
                  <a:cubicBezTo>
                    <a:pt x="16549" y="990"/>
                    <a:pt x="16207" y="1315"/>
                    <a:pt x="16378" y="1725"/>
                  </a:cubicBezTo>
                  <a:cubicBezTo>
                    <a:pt x="16429" y="1862"/>
                    <a:pt x="16481" y="1998"/>
                    <a:pt x="16549" y="2135"/>
                  </a:cubicBezTo>
                  <a:cubicBezTo>
                    <a:pt x="16259" y="1862"/>
                    <a:pt x="15951" y="1571"/>
                    <a:pt x="15644" y="1315"/>
                  </a:cubicBezTo>
                  <a:cubicBezTo>
                    <a:pt x="15513" y="1185"/>
                    <a:pt x="15368" y="1130"/>
                    <a:pt x="15227" y="1130"/>
                  </a:cubicBezTo>
                  <a:cubicBezTo>
                    <a:pt x="14761" y="1130"/>
                    <a:pt x="14356" y="1736"/>
                    <a:pt x="14789" y="2169"/>
                  </a:cubicBezTo>
                  <a:cubicBezTo>
                    <a:pt x="15302" y="2750"/>
                    <a:pt x="15763" y="3365"/>
                    <a:pt x="16173" y="3998"/>
                  </a:cubicBezTo>
                  <a:cubicBezTo>
                    <a:pt x="15575" y="3639"/>
                    <a:pt x="14926" y="3331"/>
                    <a:pt x="14260" y="3109"/>
                  </a:cubicBezTo>
                  <a:cubicBezTo>
                    <a:pt x="14218" y="3098"/>
                    <a:pt x="14178" y="3092"/>
                    <a:pt x="14138" y="3092"/>
                  </a:cubicBezTo>
                  <a:cubicBezTo>
                    <a:pt x="13822" y="3092"/>
                    <a:pt x="13597" y="3437"/>
                    <a:pt x="13764" y="3741"/>
                  </a:cubicBezTo>
                  <a:cubicBezTo>
                    <a:pt x="13901" y="3980"/>
                    <a:pt x="14106" y="4185"/>
                    <a:pt x="14345" y="4322"/>
                  </a:cubicBezTo>
                  <a:cubicBezTo>
                    <a:pt x="14397" y="4359"/>
                    <a:pt x="14455" y="4377"/>
                    <a:pt x="14511" y="4377"/>
                  </a:cubicBezTo>
                  <a:cubicBezTo>
                    <a:pt x="14585" y="4377"/>
                    <a:pt x="14655" y="4346"/>
                    <a:pt x="14704" y="4288"/>
                  </a:cubicBezTo>
                  <a:lnTo>
                    <a:pt x="14789" y="4339"/>
                  </a:lnTo>
                  <a:cubicBezTo>
                    <a:pt x="14653" y="4459"/>
                    <a:pt x="14584" y="4647"/>
                    <a:pt x="14601" y="4818"/>
                  </a:cubicBezTo>
                  <a:cubicBezTo>
                    <a:pt x="13012" y="3417"/>
                    <a:pt x="11440" y="2016"/>
                    <a:pt x="9663" y="854"/>
                  </a:cubicBezTo>
                  <a:cubicBezTo>
                    <a:pt x="9552" y="782"/>
                    <a:pt x="9443" y="750"/>
                    <a:pt x="9342" y="750"/>
                  </a:cubicBezTo>
                  <a:cubicBezTo>
                    <a:pt x="8915" y="750"/>
                    <a:pt x="8622" y="1307"/>
                    <a:pt x="8843" y="1708"/>
                  </a:cubicBezTo>
                  <a:cubicBezTo>
                    <a:pt x="8467" y="1469"/>
                    <a:pt x="8091" y="1247"/>
                    <a:pt x="7681" y="1059"/>
                  </a:cubicBezTo>
                  <a:cubicBezTo>
                    <a:pt x="7585" y="1004"/>
                    <a:pt x="7486" y="980"/>
                    <a:pt x="7392" y="980"/>
                  </a:cubicBezTo>
                  <a:cubicBezTo>
                    <a:pt x="6986" y="980"/>
                    <a:pt x="6656" y="1432"/>
                    <a:pt x="6878" y="1862"/>
                  </a:cubicBezTo>
                  <a:cubicBezTo>
                    <a:pt x="7323" y="2648"/>
                    <a:pt x="7801" y="3417"/>
                    <a:pt x="8348" y="4151"/>
                  </a:cubicBezTo>
                  <a:cubicBezTo>
                    <a:pt x="7801" y="3724"/>
                    <a:pt x="7220" y="3348"/>
                    <a:pt x="6605" y="3024"/>
                  </a:cubicBezTo>
                  <a:cubicBezTo>
                    <a:pt x="6519" y="2978"/>
                    <a:pt x="6429" y="2957"/>
                    <a:pt x="6342" y="2957"/>
                  </a:cubicBezTo>
                  <a:cubicBezTo>
                    <a:pt x="5941" y="2957"/>
                    <a:pt x="5584" y="3389"/>
                    <a:pt x="5836" y="3810"/>
                  </a:cubicBezTo>
                  <a:cubicBezTo>
                    <a:pt x="6212" y="4408"/>
                    <a:pt x="6639" y="4989"/>
                    <a:pt x="7083" y="5552"/>
                  </a:cubicBezTo>
                  <a:cubicBezTo>
                    <a:pt x="6571" y="5125"/>
                    <a:pt x="6058" y="4698"/>
                    <a:pt x="5528" y="4288"/>
                  </a:cubicBezTo>
                  <a:cubicBezTo>
                    <a:pt x="5432" y="4212"/>
                    <a:pt x="5335" y="4179"/>
                    <a:pt x="5245" y="4179"/>
                  </a:cubicBezTo>
                  <a:cubicBezTo>
                    <a:pt x="4891" y="4179"/>
                    <a:pt x="4630" y="4686"/>
                    <a:pt x="4794" y="5040"/>
                  </a:cubicBezTo>
                  <a:cubicBezTo>
                    <a:pt x="5375" y="6321"/>
                    <a:pt x="6246" y="7415"/>
                    <a:pt x="7135" y="8491"/>
                  </a:cubicBezTo>
                  <a:cubicBezTo>
                    <a:pt x="6246" y="7620"/>
                    <a:pt x="5289" y="6800"/>
                    <a:pt x="4298" y="6082"/>
                  </a:cubicBezTo>
                  <a:cubicBezTo>
                    <a:pt x="4203" y="6014"/>
                    <a:pt x="4106" y="5985"/>
                    <a:pt x="4015" y="5985"/>
                  </a:cubicBezTo>
                  <a:cubicBezTo>
                    <a:pt x="3646" y="5985"/>
                    <a:pt x="3355" y="6461"/>
                    <a:pt x="3546" y="6817"/>
                  </a:cubicBezTo>
                  <a:cubicBezTo>
                    <a:pt x="4110" y="7825"/>
                    <a:pt x="4760" y="8782"/>
                    <a:pt x="5409" y="9738"/>
                  </a:cubicBezTo>
                  <a:cubicBezTo>
                    <a:pt x="4606" y="8987"/>
                    <a:pt x="3803" y="8252"/>
                    <a:pt x="2846" y="7705"/>
                  </a:cubicBezTo>
                  <a:cubicBezTo>
                    <a:pt x="2770" y="7658"/>
                    <a:pt x="2686" y="7637"/>
                    <a:pt x="2602" y="7637"/>
                  </a:cubicBezTo>
                  <a:cubicBezTo>
                    <a:pt x="2289" y="7637"/>
                    <a:pt x="1976" y="7932"/>
                    <a:pt x="2111" y="8269"/>
                  </a:cubicBezTo>
                  <a:cubicBezTo>
                    <a:pt x="2658" y="9704"/>
                    <a:pt x="3529" y="10917"/>
                    <a:pt x="4350" y="12182"/>
                  </a:cubicBezTo>
                  <a:cubicBezTo>
                    <a:pt x="3683" y="11703"/>
                    <a:pt x="3051" y="11174"/>
                    <a:pt x="2419" y="10627"/>
                  </a:cubicBezTo>
                  <a:cubicBezTo>
                    <a:pt x="2313" y="10538"/>
                    <a:pt x="2193" y="10500"/>
                    <a:pt x="2076" y="10500"/>
                  </a:cubicBezTo>
                  <a:cubicBezTo>
                    <a:pt x="1721" y="10500"/>
                    <a:pt x="1401" y="10856"/>
                    <a:pt x="1633" y="11242"/>
                  </a:cubicBezTo>
                  <a:cubicBezTo>
                    <a:pt x="1923" y="11738"/>
                    <a:pt x="2197" y="12250"/>
                    <a:pt x="2436" y="12797"/>
                  </a:cubicBezTo>
                  <a:cubicBezTo>
                    <a:pt x="2145" y="12643"/>
                    <a:pt x="1872" y="12506"/>
                    <a:pt x="1599" y="12336"/>
                  </a:cubicBezTo>
                  <a:cubicBezTo>
                    <a:pt x="1520" y="12291"/>
                    <a:pt x="1439" y="12272"/>
                    <a:pt x="1360" y="12272"/>
                  </a:cubicBezTo>
                  <a:cubicBezTo>
                    <a:pt x="1014" y="12272"/>
                    <a:pt x="720" y="12657"/>
                    <a:pt x="915" y="13019"/>
                  </a:cubicBezTo>
                  <a:cubicBezTo>
                    <a:pt x="1069" y="13258"/>
                    <a:pt x="1189" y="13515"/>
                    <a:pt x="1291" y="13788"/>
                  </a:cubicBezTo>
                  <a:cubicBezTo>
                    <a:pt x="1154" y="13737"/>
                    <a:pt x="1001" y="13685"/>
                    <a:pt x="864" y="13600"/>
                  </a:cubicBezTo>
                  <a:cubicBezTo>
                    <a:pt x="788" y="13558"/>
                    <a:pt x="712" y="13539"/>
                    <a:pt x="640" y="13539"/>
                  </a:cubicBezTo>
                  <a:cubicBezTo>
                    <a:pt x="273" y="13539"/>
                    <a:pt x="0" y="14021"/>
                    <a:pt x="300" y="14335"/>
                  </a:cubicBezTo>
                  <a:cubicBezTo>
                    <a:pt x="334" y="14369"/>
                    <a:pt x="351" y="14386"/>
                    <a:pt x="368" y="14420"/>
                  </a:cubicBezTo>
                  <a:cubicBezTo>
                    <a:pt x="180" y="14608"/>
                    <a:pt x="215" y="14916"/>
                    <a:pt x="437" y="15069"/>
                  </a:cubicBezTo>
                  <a:cubicBezTo>
                    <a:pt x="604" y="15185"/>
                    <a:pt x="836" y="15293"/>
                    <a:pt x="1054" y="15293"/>
                  </a:cubicBezTo>
                  <a:cubicBezTo>
                    <a:pt x="1191" y="15293"/>
                    <a:pt x="1322" y="15250"/>
                    <a:pt x="1428" y="15138"/>
                  </a:cubicBezTo>
                  <a:cubicBezTo>
                    <a:pt x="1513" y="15069"/>
                    <a:pt x="1564" y="14967"/>
                    <a:pt x="1582" y="14864"/>
                  </a:cubicBezTo>
                  <a:cubicBezTo>
                    <a:pt x="1752" y="14899"/>
                    <a:pt x="1940" y="14950"/>
                    <a:pt x="2111" y="15001"/>
                  </a:cubicBezTo>
                  <a:cubicBezTo>
                    <a:pt x="2166" y="15018"/>
                    <a:pt x="2218" y="15026"/>
                    <a:pt x="2266" y="15026"/>
                  </a:cubicBezTo>
                  <a:cubicBezTo>
                    <a:pt x="2657" y="15026"/>
                    <a:pt x="2831" y="14517"/>
                    <a:pt x="2573" y="14198"/>
                  </a:cubicBezTo>
                  <a:cubicBezTo>
                    <a:pt x="2487" y="14095"/>
                    <a:pt x="2419" y="13993"/>
                    <a:pt x="2368" y="13890"/>
                  </a:cubicBezTo>
                  <a:lnTo>
                    <a:pt x="2368" y="13890"/>
                  </a:lnTo>
                  <a:cubicBezTo>
                    <a:pt x="2590" y="14010"/>
                    <a:pt x="2812" y="14130"/>
                    <a:pt x="3034" y="14266"/>
                  </a:cubicBezTo>
                  <a:cubicBezTo>
                    <a:pt x="3117" y="14313"/>
                    <a:pt x="3203" y="14334"/>
                    <a:pt x="3285" y="14334"/>
                  </a:cubicBezTo>
                  <a:cubicBezTo>
                    <a:pt x="3596" y="14334"/>
                    <a:pt x="3863" y="14040"/>
                    <a:pt x="3769" y="13702"/>
                  </a:cubicBezTo>
                  <a:cubicBezTo>
                    <a:pt x="3700" y="13395"/>
                    <a:pt x="3615" y="13087"/>
                    <a:pt x="3495" y="12780"/>
                  </a:cubicBezTo>
                  <a:lnTo>
                    <a:pt x="3495" y="12780"/>
                  </a:lnTo>
                  <a:cubicBezTo>
                    <a:pt x="4144" y="13275"/>
                    <a:pt x="4828" y="13702"/>
                    <a:pt x="5528" y="14061"/>
                  </a:cubicBezTo>
                  <a:cubicBezTo>
                    <a:pt x="5612" y="14107"/>
                    <a:pt x="5697" y="14127"/>
                    <a:pt x="5777" y="14127"/>
                  </a:cubicBezTo>
                  <a:cubicBezTo>
                    <a:pt x="6122" y="14127"/>
                    <a:pt x="6389" y="13755"/>
                    <a:pt x="6195" y="13395"/>
                  </a:cubicBezTo>
                  <a:cubicBezTo>
                    <a:pt x="5546" y="12113"/>
                    <a:pt x="4674" y="10986"/>
                    <a:pt x="3939" y="9738"/>
                  </a:cubicBezTo>
                  <a:lnTo>
                    <a:pt x="3939" y="9738"/>
                  </a:lnTo>
                  <a:cubicBezTo>
                    <a:pt x="5101" y="10747"/>
                    <a:pt x="6144" y="11874"/>
                    <a:pt x="7476" y="12677"/>
                  </a:cubicBezTo>
                  <a:cubicBezTo>
                    <a:pt x="7557" y="12724"/>
                    <a:pt x="7641" y="12744"/>
                    <a:pt x="7722" y="12744"/>
                  </a:cubicBezTo>
                  <a:cubicBezTo>
                    <a:pt x="8091" y="12744"/>
                    <a:pt x="8415" y="12323"/>
                    <a:pt x="8177" y="11960"/>
                  </a:cubicBezTo>
                  <a:cubicBezTo>
                    <a:pt x="7596" y="11037"/>
                    <a:pt x="6964" y="10131"/>
                    <a:pt x="6349" y="9226"/>
                  </a:cubicBezTo>
                  <a:lnTo>
                    <a:pt x="6349" y="9226"/>
                  </a:lnTo>
                  <a:cubicBezTo>
                    <a:pt x="7545" y="10388"/>
                    <a:pt x="8707" y="11584"/>
                    <a:pt x="10022" y="12609"/>
                  </a:cubicBezTo>
                  <a:cubicBezTo>
                    <a:pt x="10137" y="12711"/>
                    <a:pt x="10264" y="12755"/>
                    <a:pt x="10386" y="12755"/>
                  </a:cubicBezTo>
                  <a:cubicBezTo>
                    <a:pt x="10757" y="12755"/>
                    <a:pt x="11082" y="12353"/>
                    <a:pt x="10876" y="11943"/>
                  </a:cubicBezTo>
                  <a:cubicBezTo>
                    <a:pt x="10142" y="10336"/>
                    <a:pt x="8963" y="9038"/>
                    <a:pt x="7852" y="7671"/>
                  </a:cubicBezTo>
                  <a:lnTo>
                    <a:pt x="7852" y="7671"/>
                  </a:lnTo>
                  <a:cubicBezTo>
                    <a:pt x="9595" y="9260"/>
                    <a:pt x="11269" y="10917"/>
                    <a:pt x="13149" y="12353"/>
                  </a:cubicBezTo>
                  <a:cubicBezTo>
                    <a:pt x="13229" y="12414"/>
                    <a:pt x="13317" y="12440"/>
                    <a:pt x="13404" y="12440"/>
                  </a:cubicBezTo>
                  <a:cubicBezTo>
                    <a:pt x="13781" y="12440"/>
                    <a:pt x="14150" y="11944"/>
                    <a:pt x="13901" y="11584"/>
                  </a:cubicBezTo>
                  <a:cubicBezTo>
                    <a:pt x="12568" y="9721"/>
                    <a:pt x="10894" y="8132"/>
                    <a:pt x="9339" y="6458"/>
                  </a:cubicBezTo>
                  <a:lnTo>
                    <a:pt x="9339" y="6458"/>
                  </a:lnTo>
                  <a:cubicBezTo>
                    <a:pt x="11287" y="8286"/>
                    <a:pt x="12978" y="10422"/>
                    <a:pt x="15268" y="11840"/>
                  </a:cubicBezTo>
                  <a:cubicBezTo>
                    <a:pt x="15373" y="11903"/>
                    <a:pt x="15476" y="11931"/>
                    <a:pt x="15572" y="11931"/>
                  </a:cubicBezTo>
                  <a:cubicBezTo>
                    <a:pt x="16018" y="11931"/>
                    <a:pt x="16306" y="11329"/>
                    <a:pt x="15968" y="10935"/>
                  </a:cubicBezTo>
                  <a:cubicBezTo>
                    <a:pt x="13832" y="8372"/>
                    <a:pt x="11269" y="6133"/>
                    <a:pt x="9287" y="3451"/>
                  </a:cubicBezTo>
                  <a:lnTo>
                    <a:pt x="9287" y="3451"/>
                  </a:lnTo>
                  <a:cubicBezTo>
                    <a:pt x="12226" y="5723"/>
                    <a:pt x="14413" y="8987"/>
                    <a:pt x="17745" y="10781"/>
                  </a:cubicBezTo>
                  <a:cubicBezTo>
                    <a:pt x="17827" y="10825"/>
                    <a:pt x="17917" y="10845"/>
                    <a:pt x="18006" y="10845"/>
                  </a:cubicBezTo>
                  <a:cubicBezTo>
                    <a:pt x="18438" y="10845"/>
                    <a:pt x="18877" y="10385"/>
                    <a:pt x="18565" y="9961"/>
                  </a:cubicBezTo>
                  <a:cubicBezTo>
                    <a:pt x="18394" y="9738"/>
                    <a:pt x="18241" y="9533"/>
                    <a:pt x="18070" y="9311"/>
                  </a:cubicBezTo>
                  <a:lnTo>
                    <a:pt x="18070" y="9311"/>
                  </a:lnTo>
                  <a:cubicBezTo>
                    <a:pt x="18702" y="9790"/>
                    <a:pt x="19368" y="10217"/>
                    <a:pt x="20052" y="10627"/>
                  </a:cubicBezTo>
                  <a:cubicBezTo>
                    <a:pt x="20162" y="10688"/>
                    <a:pt x="20271" y="10715"/>
                    <a:pt x="20373" y="10715"/>
                  </a:cubicBezTo>
                  <a:cubicBezTo>
                    <a:pt x="20869" y="10715"/>
                    <a:pt x="21203" y="10078"/>
                    <a:pt x="20821" y="9653"/>
                  </a:cubicBezTo>
                  <a:cubicBezTo>
                    <a:pt x="20633" y="9431"/>
                    <a:pt x="20445" y="9226"/>
                    <a:pt x="20240" y="9021"/>
                  </a:cubicBezTo>
                  <a:cubicBezTo>
                    <a:pt x="20240" y="8867"/>
                    <a:pt x="20206" y="8713"/>
                    <a:pt x="20103" y="8594"/>
                  </a:cubicBezTo>
                  <a:cubicBezTo>
                    <a:pt x="19249" y="7534"/>
                    <a:pt x="18309" y="6543"/>
                    <a:pt x="17267" y="5655"/>
                  </a:cubicBezTo>
                  <a:lnTo>
                    <a:pt x="17267" y="5655"/>
                  </a:lnTo>
                  <a:cubicBezTo>
                    <a:pt x="17306" y="5666"/>
                    <a:pt x="17344" y="5671"/>
                    <a:pt x="17381" y="5671"/>
                  </a:cubicBezTo>
                  <a:cubicBezTo>
                    <a:pt x="17636" y="5671"/>
                    <a:pt x="17837" y="5432"/>
                    <a:pt x="17882" y="5194"/>
                  </a:cubicBezTo>
                  <a:cubicBezTo>
                    <a:pt x="17937" y="5207"/>
                    <a:pt x="17992" y="5214"/>
                    <a:pt x="18045" y="5214"/>
                  </a:cubicBezTo>
                  <a:cubicBezTo>
                    <a:pt x="18452" y="5214"/>
                    <a:pt x="18774" y="4833"/>
                    <a:pt x="18668" y="4425"/>
                  </a:cubicBezTo>
                  <a:cubicBezTo>
                    <a:pt x="18668" y="4373"/>
                    <a:pt x="18651" y="4339"/>
                    <a:pt x="18634" y="4288"/>
                  </a:cubicBezTo>
                  <a:lnTo>
                    <a:pt x="18634" y="4288"/>
                  </a:lnTo>
                  <a:lnTo>
                    <a:pt x="18685" y="4322"/>
                  </a:lnTo>
                  <a:cubicBezTo>
                    <a:pt x="18817" y="4447"/>
                    <a:pt x="18982" y="4508"/>
                    <a:pt x="19144" y="4508"/>
                  </a:cubicBezTo>
                  <a:cubicBezTo>
                    <a:pt x="19338" y="4508"/>
                    <a:pt x="19529" y="4421"/>
                    <a:pt x="19659" y="4254"/>
                  </a:cubicBezTo>
                  <a:lnTo>
                    <a:pt x="19693" y="4271"/>
                  </a:lnTo>
                  <a:cubicBezTo>
                    <a:pt x="19803" y="4351"/>
                    <a:pt x="19915" y="4385"/>
                    <a:pt x="20024" y="4385"/>
                  </a:cubicBezTo>
                  <a:cubicBezTo>
                    <a:pt x="20473" y="4385"/>
                    <a:pt x="20846" y="3792"/>
                    <a:pt x="20599" y="3365"/>
                  </a:cubicBezTo>
                  <a:cubicBezTo>
                    <a:pt x="20411" y="3024"/>
                    <a:pt x="20223" y="2665"/>
                    <a:pt x="20035" y="2323"/>
                  </a:cubicBezTo>
                  <a:cubicBezTo>
                    <a:pt x="20120" y="2203"/>
                    <a:pt x="20171" y="2067"/>
                    <a:pt x="20171" y="1913"/>
                  </a:cubicBezTo>
                  <a:lnTo>
                    <a:pt x="20171" y="1896"/>
                  </a:lnTo>
                  <a:cubicBezTo>
                    <a:pt x="20257" y="1862"/>
                    <a:pt x="20342" y="1810"/>
                    <a:pt x="20393" y="1742"/>
                  </a:cubicBezTo>
                  <a:cubicBezTo>
                    <a:pt x="20974" y="1025"/>
                    <a:pt x="20650" y="461"/>
                    <a:pt x="19847" y="85"/>
                  </a:cubicBezTo>
                  <a:cubicBezTo>
                    <a:pt x="19737" y="27"/>
                    <a:pt x="19621" y="1"/>
                    <a:pt x="19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 rot="1164162">
              <a:off x="7863863" y="3761118"/>
              <a:ext cx="779864" cy="980621"/>
            </a:xfrm>
            <a:custGeom>
              <a:avLst/>
              <a:gdLst/>
              <a:ahLst/>
              <a:cxnLst/>
              <a:rect l="l" t="t" r="r" b="b"/>
              <a:pathLst>
                <a:path w="25992" h="32683" extrusionOk="0">
                  <a:moveTo>
                    <a:pt x="17878" y="276"/>
                  </a:moveTo>
                  <a:cubicBezTo>
                    <a:pt x="17883" y="276"/>
                    <a:pt x="17888" y="277"/>
                    <a:pt x="17892" y="278"/>
                  </a:cubicBezTo>
                  <a:cubicBezTo>
                    <a:pt x="18849" y="569"/>
                    <a:pt x="19754" y="1013"/>
                    <a:pt x="20575" y="1594"/>
                  </a:cubicBezTo>
                  <a:cubicBezTo>
                    <a:pt x="22078" y="2619"/>
                    <a:pt x="21207" y="3678"/>
                    <a:pt x="20216" y="4704"/>
                  </a:cubicBezTo>
                  <a:cubicBezTo>
                    <a:pt x="19584" y="5353"/>
                    <a:pt x="18866" y="5934"/>
                    <a:pt x="18353" y="6669"/>
                  </a:cubicBezTo>
                  <a:cubicBezTo>
                    <a:pt x="17584" y="6053"/>
                    <a:pt x="16816" y="5438"/>
                    <a:pt x="16047" y="4840"/>
                  </a:cubicBezTo>
                  <a:cubicBezTo>
                    <a:pt x="15756" y="4618"/>
                    <a:pt x="15466" y="4396"/>
                    <a:pt x="15175" y="4191"/>
                  </a:cubicBezTo>
                  <a:lnTo>
                    <a:pt x="15363" y="4003"/>
                  </a:lnTo>
                  <a:cubicBezTo>
                    <a:pt x="15380" y="4003"/>
                    <a:pt x="15363" y="3986"/>
                    <a:pt x="15346" y="3986"/>
                  </a:cubicBezTo>
                  <a:cubicBezTo>
                    <a:pt x="15602" y="3883"/>
                    <a:pt x="16235" y="2534"/>
                    <a:pt x="16440" y="2226"/>
                  </a:cubicBezTo>
                  <a:cubicBezTo>
                    <a:pt x="16591" y="2025"/>
                    <a:pt x="17614" y="276"/>
                    <a:pt x="17878" y="276"/>
                  </a:cubicBezTo>
                  <a:close/>
                  <a:moveTo>
                    <a:pt x="22660" y="24694"/>
                  </a:moveTo>
                  <a:cubicBezTo>
                    <a:pt x="23262" y="24694"/>
                    <a:pt x="23378" y="25557"/>
                    <a:pt x="23462" y="25959"/>
                  </a:cubicBezTo>
                  <a:lnTo>
                    <a:pt x="23462" y="25976"/>
                  </a:lnTo>
                  <a:cubicBezTo>
                    <a:pt x="21395" y="26830"/>
                    <a:pt x="19242" y="27514"/>
                    <a:pt x="17021" y="27787"/>
                  </a:cubicBezTo>
                  <a:cubicBezTo>
                    <a:pt x="17038" y="27770"/>
                    <a:pt x="17038" y="27753"/>
                    <a:pt x="17021" y="27736"/>
                  </a:cubicBezTo>
                  <a:cubicBezTo>
                    <a:pt x="16884" y="27394"/>
                    <a:pt x="16388" y="26318"/>
                    <a:pt x="16867" y="26096"/>
                  </a:cubicBezTo>
                  <a:cubicBezTo>
                    <a:pt x="17721" y="25720"/>
                    <a:pt x="18593" y="25446"/>
                    <a:pt x="19481" y="25241"/>
                  </a:cubicBezTo>
                  <a:cubicBezTo>
                    <a:pt x="20233" y="25070"/>
                    <a:pt x="20985" y="24968"/>
                    <a:pt x="21736" y="24831"/>
                  </a:cubicBezTo>
                  <a:cubicBezTo>
                    <a:pt x="22027" y="24763"/>
                    <a:pt x="22317" y="24729"/>
                    <a:pt x="22625" y="24695"/>
                  </a:cubicBezTo>
                  <a:cubicBezTo>
                    <a:pt x="22637" y="24694"/>
                    <a:pt x="22648" y="24694"/>
                    <a:pt x="22660" y="24694"/>
                  </a:cubicBezTo>
                  <a:close/>
                  <a:moveTo>
                    <a:pt x="17710" y="0"/>
                  </a:moveTo>
                  <a:cubicBezTo>
                    <a:pt x="17669" y="0"/>
                    <a:pt x="17633" y="28"/>
                    <a:pt x="17619" y="56"/>
                  </a:cubicBezTo>
                  <a:cubicBezTo>
                    <a:pt x="16713" y="1389"/>
                    <a:pt x="15722" y="2670"/>
                    <a:pt x="14953" y="4071"/>
                  </a:cubicBezTo>
                  <a:cubicBezTo>
                    <a:pt x="14150" y="3508"/>
                    <a:pt x="13313" y="2978"/>
                    <a:pt x="12459" y="2448"/>
                  </a:cubicBezTo>
                  <a:cubicBezTo>
                    <a:pt x="11690" y="1987"/>
                    <a:pt x="10904" y="1526"/>
                    <a:pt x="10118" y="1081"/>
                  </a:cubicBezTo>
                  <a:cubicBezTo>
                    <a:pt x="9987" y="1008"/>
                    <a:pt x="9668" y="749"/>
                    <a:pt x="9451" y="749"/>
                  </a:cubicBezTo>
                  <a:cubicBezTo>
                    <a:pt x="9413" y="749"/>
                    <a:pt x="9379" y="756"/>
                    <a:pt x="9349" y="774"/>
                  </a:cubicBezTo>
                  <a:cubicBezTo>
                    <a:pt x="9315" y="791"/>
                    <a:pt x="9315" y="825"/>
                    <a:pt x="9349" y="842"/>
                  </a:cubicBezTo>
                  <a:cubicBezTo>
                    <a:pt x="9622" y="893"/>
                    <a:pt x="10101" y="1303"/>
                    <a:pt x="10340" y="1440"/>
                  </a:cubicBezTo>
                  <a:cubicBezTo>
                    <a:pt x="11092" y="1867"/>
                    <a:pt x="11843" y="2346"/>
                    <a:pt x="12561" y="2790"/>
                  </a:cubicBezTo>
                  <a:cubicBezTo>
                    <a:pt x="13757" y="3508"/>
                    <a:pt x="14885" y="4294"/>
                    <a:pt x="15978" y="5131"/>
                  </a:cubicBezTo>
                  <a:cubicBezTo>
                    <a:pt x="17328" y="6173"/>
                    <a:pt x="18627" y="7232"/>
                    <a:pt x="19925" y="8309"/>
                  </a:cubicBezTo>
                  <a:cubicBezTo>
                    <a:pt x="20540" y="8821"/>
                    <a:pt x="21155" y="9334"/>
                    <a:pt x="21771" y="9847"/>
                  </a:cubicBezTo>
                  <a:cubicBezTo>
                    <a:pt x="21976" y="10017"/>
                    <a:pt x="22334" y="10240"/>
                    <a:pt x="22591" y="10462"/>
                  </a:cubicBezTo>
                  <a:cubicBezTo>
                    <a:pt x="22435" y="10350"/>
                    <a:pt x="22189" y="10309"/>
                    <a:pt x="21905" y="10309"/>
                  </a:cubicBezTo>
                  <a:cubicBezTo>
                    <a:pt x="21189" y="10309"/>
                    <a:pt x="20234" y="10571"/>
                    <a:pt x="19891" y="10633"/>
                  </a:cubicBezTo>
                  <a:cubicBezTo>
                    <a:pt x="17414" y="11060"/>
                    <a:pt x="14970" y="11692"/>
                    <a:pt x="12527" y="12324"/>
                  </a:cubicBezTo>
                  <a:cubicBezTo>
                    <a:pt x="9844" y="13025"/>
                    <a:pt x="7179" y="13793"/>
                    <a:pt x="4531" y="14665"/>
                  </a:cubicBezTo>
                  <a:cubicBezTo>
                    <a:pt x="3283" y="15058"/>
                    <a:pt x="1763" y="15451"/>
                    <a:pt x="584" y="16151"/>
                  </a:cubicBezTo>
                  <a:lnTo>
                    <a:pt x="550" y="16151"/>
                  </a:lnTo>
                  <a:lnTo>
                    <a:pt x="925" y="15793"/>
                  </a:lnTo>
                  <a:cubicBezTo>
                    <a:pt x="940" y="15778"/>
                    <a:pt x="930" y="15738"/>
                    <a:pt x="904" y="15738"/>
                  </a:cubicBezTo>
                  <a:cubicBezTo>
                    <a:pt x="900" y="15738"/>
                    <a:pt x="896" y="15739"/>
                    <a:pt x="891" y="15741"/>
                  </a:cubicBezTo>
                  <a:cubicBezTo>
                    <a:pt x="735" y="15840"/>
                    <a:pt x="642" y="15891"/>
                    <a:pt x="611" y="15891"/>
                  </a:cubicBezTo>
                  <a:cubicBezTo>
                    <a:pt x="577" y="15891"/>
                    <a:pt x="614" y="15831"/>
                    <a:pt x="720" y="15707"/>
                  </a:cubicBezTo>
                  <a:cubicBezTo>
                    <a:pt x="908" y="15280"/>
                    <a:pt x="1062" y="14836"/>
                    <a:pt x="1233" y="14392"/>
                  </a:cubicBezTo>
                  <a:cubicBezTo>
                    <a:pt x="1506" y="13674"/>
                    <a:pt x="1763" y="12939"/>
                    <a:pt x="2036" y="12222"/>
                  </a:cubicBezTo>
                  <a:cubicBezTo>
                    <a:pt x="2617" y="10667"/>
                    <a:pt x="3215" y="9095"/>
                    <a:pt x="4086" y="7694"/>
                  </a:cubicBezTo>
                  <a:cubicBezTo>
                    <a:pt x="5624" y="5216"/>
                    <a:pt x="7743" y="3132"/>
                    <a:pt x="9212" y="637"/>
                  </a:cubicBezTo>
                  <a:cubicBezTo>
                    <a:pt x="9261" y="565"/>
                    <a:pt x="9198" y="492"/>
                    <a:pt x="9127" y="492"/>
                  </a:cubicBezTo>
                  <a:cubicBezTo>
                    <a:pt x="9097" y="492"/>
                    <a:pt x="9066" y="505"/>
                    <a:pt x="9041" y="535"/>
                  </a:cubicBezTo>
                  <a:cubicBezTo>
                    <a:pt x="7367" y="2910"/>
                    <a:pt x="5487" y="5148"/>
                    <a:pt x="3898" y="7591"/>
                  </a:cubicBezTo>
                  <a:cubicBezTo>
                    <a:pt x="2241" y="10154"/>
                    <a:pt x="1472" y="13298"/>
                    <a:pt x="362" y="16100"/>
                  </a:cubicBezTo>
                  <a:cubicBezTo>
                    <a:pt x="334" y="16170"/>
                    <a:pt x="397" y="16229"/>
                    <a:pt x="459" y="16229"/>
                  </a:cubicBezTo>
                  <a:cubicBezTo>
                    <a:pt x="473" y="16229"/>
                    <a:pt x="486" y="16226"/>
                    <a:pt x="498" y="16220"/>
                  </a:cubicBezTo>
                  <a:cubicBezTo>
                    <a:pt x="498" y="16220"/>
                    <a:pt x="498" y="16220"/>
                    <a:pt x="498" y="16237"/>
                  </a:cubicBezTo>
                  <a:cubicBezTo>
                    <a:pt x="344" y="16322"/>
                    <a:pt x="208" y="16408"/>
                    <a:pt x="71" y="16510"/>
                  </a:cubicBezTo>
                  <a:cubicBezTo>
                    <a:pt x="0" y="16567"/>
                    <a:pt x="47" y="16659"/>
                    <a:pt x="104" y="16659"/>
                  </a:cubicBezTo>
                  <a:cubicBezTo>
                    <a:pt x="116" y="16659"/>
                    <a:pt x="128" y="16656"/>
                    <a:pt x="139" y="16647"/>
                  </a:cubicBezTo>
                  <a:cubicBezTo>
                    <a:pt x="225" y="16579"/>
                    <a:pt x="362" y="16510"/>
                    <a:pt x="464" y="16425"/>
                  </a:cubicBezTo>
                  <a:lnTo>
                    <a:pt x="464" y="16425"/>
                  </a:lnTo>
                  <a:cubicBezTo>
                    <a:pt x="259" y="18509"/>
                    <a:pt x="1267" y="20679"/>
                    <a:pt x="1933" y="22593"/>
                  </a:cubicBezTo>
                  <a:cubicBezTo>
                    <a:pt x="3044" y="25856"/>
                    <a:pt x="3796" y="29257"/>
                    <a:pt x="4684" y="32588"/>
                  </a:cubicBezTo>
                  <a:cubicBezTo>
                    <a:pt x="4701" y="32640"/>
                    <a:pt x="4736" y="32674"/>
                    <a:pt x="4787" y="32674"/>
                  </a:cubicBezTo>
                  <a:cubicBezTo>
                    <a:pt x="4934" y="32680"/>
                    <a:pt x="5082" y="32683"/>
                    <a:pt x="5228" y="32683"/>
                  </a:cubicBezTo>
                  <a:cubicBezTo>
                    <a:pt x="7186" y="32683"/>
                    <a:pt x="9062" y="32168"/>
                    <a:pt x="10938" y="31580"/>
                  </a:cubicBezTo>
                  <a:cubicBezTo>
                    <a:pt x="13125" y="30897"/>
                    <a:pt x="15244" y="30282"/>
                    <a:pt x="17499" y="29803"/>
                  </a:cubicBezTo>
                  <a:cubicBezTo>
                    <a:pt x="19396" y="29393"/>
                    <a:pt x="21275" y="28829"/>
                    <a:pt x="23103" y="28146"/>
                  </a:cubicBezTo>
                  <a:cubicBezTo>
                    <a:pt x="23872" y="27873"/>
                    <a:pt x="25307" y="27565"/>
                    <a:pt x="25871" y="26933"/>
                  </a:cubicBezTo>
                  <a:cubicBezTo>
                    <a:pt x="25992" y="26839"/>
                    <a:pt x="25934" y="26735"/>
                    <a:pt x="25854" y="26735"/>
                  </a:cubicBezTo>
                  <a:cubicBezTo>
                    <a:pt x="25832" y="26735"/>
                    <a:pt x="25808" y="26743"/>
                    <a:pt x="25786" y="26762"/>
                  </a:cubicBezTo>
                  <a:cubicBezTo>
                    <a:pt x="25512" y="27001"/>
                    <a:pt x="25222" y="27189"/>
                    <a:pt x="24880" y="27309"/>
                  </a:cubicBezTo>
                  <a:cubicBezTo>
                    <a:pt x="24744" y="26762"/>
                    <a:pt x="24521" y="26249"/>
                    <a:pt x="24231" y="25754"/>
                  </a:cubicBezTo>
                  <a:cubicBezTo>
                    <a:pt x="24209" y="25721"/>
                    <a:pt x="24173" y="25702"/>
                    <a:pt x="24136" y="25702"/>
                  </a:cubicBezTo>
                  <a:cubicBezTo>
                    <a:pt x="24116" y="25702"/>
                    <a:pt x="24095" y="25708"/>
                    <a:pt x="24077" y="25720"/>
                  </a:cubicBezTo>
                  <a:lnTo>
                    <a:pt x="23667" y="25891"/>
                  </a:lnTo>
                  <a:cubicBezTo>
                    <a:pt x="23483" y="25045"/>
                    <a:pt x="23257" y="24503"/>
                    <a:pt x="22466" y="24503"/>
                  </a:cubicBezTo>
                  <a:cubicBezTo>
                    <a:pt x="22378" y="24503"/>
                    <a:pt x="22283" y="24510"/>
                    <a:pt x="22181" y="24524"/>
                  </a:cubicBezTo>
                  <a:cubicBezTo>
                    <a:pt x="20216" y="24797"/>
                    <a:pt x="18234" y="25207"/>
                    <a:pt x="16423" y="26061"/>
                  </a:cubicBezTo>
                  <a:cubicBezTo>
                    <a:pt x="16388" y="26096"/>
                    <a:pt x="16371" y="26130"/>
                    <a:pt x="16388" y="26181"/>
                  </a:cubicBezTo>
                  <a:cubicBezTo>
                    <a:pt x="16508" y="26728"/>
                    <a:pt x="16679" y="27275"/>
                    <a:pt x="16884" y="27787"/>
                  </a:cubicBezTo>
                  <a:lnTo>
                    <a:pt x="16884" y="27804"/>
                  </a:lnTo>
                  <a:cubicBezTo>
                    <a:pt x="16593" y="27838"/>
                    <a:pt x="16303" y="27873"/>
                    <a:pt x="16030" y="27890"/>
                  </a:cubicBezTo>
                  <a:cubicBezTo>
                    <a:pt x="15961" y="27890"/>
                    <a:pt x="15910" y="27941"/>
                    <a:pt x="15927" y="28009"/>
                  </a:cubicBezTo>
                  <a:cubicBezTo>
                    <a:pt x="16081" y="28556"/>
                    <a:pt x="16286" y="29103"/>
                    <a:pt x="16542" y="29615"/>
                  </a:cubicBezTo>
                  <a:cubicBezTo>
                    <a:pt x="16552" y="29630"/>
                    <a:pt x="16567" y="29637"/>
                    <a:pt x="16582" y="29637"/>
                  </a:cubicBezTo>
                  <a:cubicBezTo>
                    <a:pt x="16618" y="29637"/>
                    <a:pt x="16657" y="29600"/>
                    <a:pt x="16645" y="29564"/>
                  </a:cubicBezTo>
                  <a:cubicBezTo>
                    <a:pt x="16645" y="29547"/>
                    <a:pt x="15825" y="28095"/>
                    <a:pt x="16457" y="28060"/>
                  </a:cubicBezTo>
                  <a:cubicBezTo>
                    <a:pt x="16901" y="28043"/>
                    <a:pt x="17362" y="27958"/>
                    <a:pt x="17807" y="27907"/>
                  </a:cubicBezTo>
                  <a:cubicBezTo>
                    <a:pt x="19003" y="27702"/>
                    <a:pt x="20164" y="27394"/>
                    <a:pt x="21309" y="27001"/>
                  </a:cubicBezTo>
                  <a:cubicBezTo>
                    <a:pt x="22164" y="26728"/>
                    <a:pt x="22984" y="26420"/>
                    <a:pt x="23804" y="26061"/>
                  </a:cubicBezTo>
                  <a:cubicBezTo>
                    <a:pt x="23856" y="26041"/>
                    <a:pt x="23904" y="26032"/>
                    <a:pt x="23949" y="26032"/>
                  </a:cubicBezTo>
                  <a:cubicBezTo>
                    <a:pt x="24393" y="26032"/>
                    <a:pt x="24523" y="26960"/>
                    <a:pt x="24709" y="27394"/>
                  </a:cubicBezTo>
                  <a:cubicBezTo>
                    <a:pt x="24146" y="27599"/>
                    <a:pt x="23548" y="27753"/>
                    <a:pt x="23086" y="27924"/>
                  </a:cubicBezTo>
                  <a:cubicBezTo>
                    <a:pt x="21685" y="28436"/>
                    <a:pt x="20267" y="28898"/>
                    <a:pt x="18815" y="29257"/>
                  </a:cubicBezTo>
                  <a:cubicBezTo>
                    <a:pt x="17055" y="29701"/>
                    <a:pt x="15244" y="29991"/>
                    <a:pt x="13501" y="30521"/>
                  </a:cubicBezTo>
                  <a:cubicBezTo>
                    <a:pt x="11758" y="31051"/>
                    <a:pt x="10049" y="31683"/>
                    <a:pt x="8272" y="32093"/>
                  </a:cubicBezTo>
                  <a:cubicBezTo>
                    <a:pt x="7281" y="32332"/>
                    <a:pt x="6273" y="32452"/>
                    <a:pt x="5248" y="32452"/>
                  </a:cubicBezTo>
                  <a:cubicBezTo>
                    <a:pt x="4616" y="32452"/>
                    <a:pt x="4326" y="30179"/>
                    <a:pt x="4189" y="29718"/>
                  </a:cubicBezTo>
                  <a:cubicBezTo>
                    <a:pt x="3710" y="27821"/>
                    <a:pt x="3232" y="25942"/>
                    <a:pt x="2668" y="24079"/>
                  </a:cubicBezTo>
                  <a:cubicBezTo>
                    <a:pt x="1968" y="21687"/>
                    <a:pt x="379" y="18885"/>
                    <a:pt x="669" y="16322"/>
                  </a:cubicBezTo>
                  <a:cubicBezTo>
                    <a:pt x="1797" y="15673"/>
                    <a:pt x="3232" y="15331"/>
                    <a:pt x="4411" y="14938"/>
                  </a:cubicBezTo>
                  <a:cubicBezTo>
                    <a:pt x="6786" y="14169"/>
                    <a:pt x="9178" y="13469"/>
                    <a:pt x="11587" y="12820"/>
                  </a:cubicBezTo>
                  <a:cubicBezTo>
                    <a:pt x="13911" y="12204"/>
                    <a:pt x="16286" y="11606"/>
                    <a:pt x="18644" y="11111"/>
                  </a:cubicBezTo>
                  <a:cubicBezTo>
                    <a:pt x="19498" y="10940"/>
                    <a:pt x="20352" y="10786"/>
                    <a:pt x="21224" y="10684"/>
                  </a:cubicBezTo>
                  <a:cubicBezTo>
                    <a:pt x="21384" y="10662"/>
                    <a:pt x="21783" y="10581"/>
                    <a:pt x="22110" y="10581"/>
                  </a:cubicBezTo>
                  <a:cubicBezTo>
                    <a:pt x="22308" y="10581"/>
                    <a:pt x="22479" y="10611"/>
                    <a:pt x="22557" y="10701"/>
                  </a:cubicBezTo>
                  <a:cubicBezTo>
                    <a:pt x="22576" y="10725"/>
                    <a:pt x="22603" y="10736"/>
                    <a:pt x="22630" y="10736"/>
                  </a:cubicBezTo>
                  <a:cubicBezTo>
                    <a:pt x="22696" y="10736"/>
                    <a:pt x="22764" y="10671"/>
                    <a:pt x="22727" y="10598"/>
                  </a:cubicBezTo>
                  <a:lnTo>
                    <a:pt x="22727" y="10598"/>
                  </a:lnTo>
                  <a:cubicBezTo>
                    <a:pt x="22762" y="10615"/>
                    <a:pt x="22779" y="10650"/>
                    <a:pt x="22796" y="10667"/>
                  </a:cubicBezTo>
                  <a:cubicBezTo>
                    <a:pt x="22812" y="10694"/>
                    <a:pt x="22837" y="10705"/>
                    <a:pt x="22862" y="10705"/>
                  </a:cubicBezTo>
                  <a:cubicBezTo>
                    <a:pt x="22915" y="10705"/>
                    <a:pt x="22967" y="10651"/>
                    <a:pt x="22932" y="10581"/>
                  </a:cubicBezTo>
                  <a:cubicBezTo>
                    <a:pt x="22420" y="9693"/>
                    <a:pt x="21121" y="8958"/>
                    <a:pt x="20335" y="8326"/>
                  </a:cubicBezTo>
                  <a:cubicBezTo>
                    <a:pt x="19720" y="7813"/>
                    <a:pt x="19105" y="7318"/>
                    <a:pt x="18490" y="6805"/>
                  </a:cubicBezTo>
                  <a:cubicBezTo>
                    <a:pt x="19122" y="5917"/>
                    <a:pt x="20028" y="5216"/>
                    <a:pt x="20763" y="4430"/>
                  </a:cubicBezTo>
                  <a:cubicBezTo>
                    <a:pt x="21121" y="4037"/>
                    <a:pt x="21839" y="3320"/>
                    <a:pt x="21702" y="2722"/>
                  </a:cubicBezTo>
                  <a:cubicBezTo>
                    <a:pt x="21378" y="1235"/>
                    <a:pt x="19037" y="364"/>
                    <a:pt x="17738" y="5"/>
                  </a:cubicBezTo>
                  <a:cubicBezTo>
                    <a:pt x="17729" y="2"/>
                    <a:pt x="17719" y="0"/>
                    <a:pt x="17710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 rot="1164162">
              <a:off x="8468502" y="4184932"/>
              <a:ext cx="139999" cy="488705"/>
            </a:xfrm>
            <a:custGeom>
              <a:avLst/>
              <a:gdLst/>
              <a:ahLst/>
              <a:cxnLst/>
              <a:rect l="l" t="t" r="r" b="b"/>
              <a:pathLst>
                <a:path w="4666" h="16288" extrusionOk="0">
                  <a:moveTo>
                    <a:pt x="376" y="0"/>
                  </a:moveTo>
                  <a:cubicBezTo>
                    <a:pt x="353" y="0"/>
                    <a:pt x="329" y="9"/>
                    <a:pt x="308" y="30"/>
                  </a:cubicBezTo>
                  <a:cubicBezTo>
                    <a:pt x="1" y="354"/>
                    <a:pt x="479" y="1465"/>
                    <a:pt x="564" y="1807"/>
                  </a:cubicBezTo>
                  <a:cubicBezTo>
                    <a:pt x="992" y="3396"/>
                    <a:pt x="1487" y="4985"/>
                    <a:pt x="1966" y="6574"/>
                  </a:cubicBezTo>
                  <a:cubicBezTo>
                    <a:pt x="2512" y="8419"/>
                    <a:pt x="3059" y="10247"/>
                    <a:pt x="3572" y="12110"/>
                  </a:cubicBezTo>
                  <a:cubicBezTo>
                    <a:pt x="3930" y="13425"/>
                    <a:pt x="4375" y="14826"/>
                    <a:pt x="4426" y="16210"/>
                  </a:cubicBezTo>
                  <a:cubicBezTo>
                    <a:pt x="4426" y="16262"/>
                    <a:pt x="4464" y="16287"/>
                    <a:pt x="4503" y="16287"/>
                  </a:cubicBezTo>
                  <a:cubicBezTo>
                    <a:pt x="4541" y="16287"/>
                    <a:pt x="4580" y="16262"/>
                    <a:pt x="4580" y="16210"/>
                  </a:cubicBezTo>
                  <a:cubicBezTo>
                    <a:pt x="4665" y="15151"/>
                    <a:pt x="4306" y="14006"/>
                    <a:pt x="4050" y="12998"/>
                  </a:cubicBezTo>
                  <a:cubicBezTo>
                    <a:pt x="3623" y="11272"/>
                    <a:pt x="3093" y="9547"/>
                    <a:pt x="2598" y="7855"/>
                  </a:cubicBezTo>
                  <a:cubicBezTo>
                    <a:pt x="2102" y="6198"/>
                    <a:pt x="1590" y="4540"/>
                    <a:pt x="1111" y="2883"/>
                  </a:cubicBezTo>
                  <a:cubicBezTo>
                    <a:pt x="992" y="2439"/>
                    <a:pt x="189" y="594"/>
                    <a:pt x="479" y="149"/>
                  </a:cubicBezTo>
                  <a:cubicBezTo>
                    <a:pt x="518" y="85"/>
                    <a:pt x="449" y="0"/>
                    <a:pt x="376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 rot="1164162">
              <a:off x="7928384" y="4242960"/>
              <a:ext cx="287438" cy="281108"/>
            </a:xfrm>
            <a:custGeom>
              <a:avLst/>
              <a:gdLst/>
              <a:ahLst/>
              <a:cxnLst/>
              <a:rect l="l" t="t" r="r" b="b"/>
              <a:pathLst>
                <a:path w="9580" h="9369" extrusionOk="0">
                  <a:moveTo>
                    <a:pt x="6831" y="362"/>
                  </a:moveTo>
                  <a:cubicBezTo>
                    <a:pt x="7119" y="362"/>
                    <a:pt x="7346" y="510"/>
                    <a:pt x="7443" y="979"/>
                  </a:cubicBezTo>
                  <a:cubicBezTo>
                    <a:pt x="7631" y="1816"/>
                    <a:pt x="7887" y="2636"/>
                    <a:pt x="8212" y="3422"/>
                  </a:cubicBezTo>
                  <a:lnTo>
                    <a:pt x="8144" y="3422"/>
                  </a:lnTo>
                  <a:cubicBezTo>
                    <a:pt x="7050" y="3883"/>
                    <a:pt x="5905" y="4276"/>
                    <a:pt x="4761" y="4567"/>
                  </a:cubicBezTo>
                  <a:cubicBezTo>
                    <a:pt x="4470" y="3473"/>
                    <a:pt x="4248" y="2363"/>
                    <a:pt x="3958" y="1320"/>
                  </a:cubicBezTo>
                  <a:cubicBezTo>
                    <a:pt x="4556" y="1098"/>
                    <a:pt x="5137" y="876"/>
                    <a:pt x="5735" y="671"/>
                  </a:cubicBezTo>
                  <a:cubicBezTo>
                    <a:pt x="6113" y="545"/>
                    <a:pt x="6510" y="362"/>
                    <a:pt x="6831" y="362"/>
                  </a:cubicBezTo>
                  <a:close/>
                  <a:moveTo>
                    <a:pt x="3821" y="1372"/>
                  </a:moveTo>
                  <a:cubicBezTo>
                    <a:pt x="4060" y="2465"/>
                    <a:pt x="4334" y="3542"/>
                    <a:pt x="4624" y="4618"/>
                  </a:cubicBezTo>
                  <a:cubicBezTo>
                    <a:pt x="3394" y="4943"/>
                    <a:pt x="2164" y="5216"/>
                    <a:pt x="916" y="5472"/>
                  </a:cubicBezTo>
                  <a:cubicBezTo>
                    <a:pt x="660" y="4379"/>
                    <a:pt x="489" y="3251"/>
                    <a:pt x="267" y="2158"/>
                  </a:cubicBezTo>
                  <a:lnTo>
                    <a:pt x="267" y="2158"/>
                  </a:lnTo>
                  <a:cubicBezTo>
                    <a:pt x="284" y="2158"/>
                    <a:pt x="301" y="2175"/>
                    <a:pt x="318" y="2175"/>
                  </a:cubicBezTo>
                  <a:cubicBezTo>
                    <a:pt x="1463" y="2089"/>
                    <a:pt x="2574" y="1850"/>
                    <a:pt x="3633" y="1440"/>
                  </a:cubicBezTo>
                  <a:lnTo>
                    <a:pt x="3821" y="1372"/>
                  </a:lnTo>
                  <a:close/>
                  <a:moveTo>
                    <a:pt x="8280" y="3627"/>
                  </a:moveTo>
                  <a:cubicBezTo>
                    <a:pt x="8451" y="4106"/>
                    <a:pt x="8622" y="4567"/>
                    <a:pt x="8793" y="5045"/>
                  </a:cubicBezTo>
                  <a:cubicBezTo>
                    <a:pt x="8861" y="5284"/>
                    <a:pt x="9562" y="7386"/>
                    <a:pt x="9186" y="7489"/>
                  </a:cubicBezTo>
                  <a:cubicBezTo>
                    <a:pt x="8725" y="7608"/>
                    <a:pt x="8280" y="7779"/>
                    <a:pt x="7819" y="7950"/>
                  </a:cubicBezTo>
                  <a:cubicBezTo>
                    <a:pt x="6665" y="8375"/>
                    <a:pt x="5163" y="9094"/>
                    <a:pt x="3874" y="9094"/>
                  </a:cubicBezTo>
                  <a:cubicBezTo>
                    <a:pt x="2988" y="9094"/>
                    <a:pt x="2204" y="8754"/>
                    <a:pt x="1702" y="7745"/>
                  </a:cubicBezTo>
                  <a:cubicBezTo>
                    <a:pt x="1395" y="7061"/>
                    <a:pt x="1138" y="6361"/>
                    <a:pt x="968" y="5643"/>
                  </a:cubicBezTo>
                  <a:cubicBezTo>
                    <a:pt x="2198" y="5421"/>
                    <a:pt x="3462" y="5165"/>
                    <a:pt x="4692" y="4840"/>
                  </a:cubicBezTo>
                  <a:cubicBezTo>
                    <a:pt x="4727" y="4994"/>
                    <a:pt x="4778" y="5165"/>
                    <a:pt x="4812" y="5319"/>
                  </a:cubicBezTo>
                  <a:cubicBezTo>
                    <a:pt x="5068" y="6190"/>
                    <a:pt x="5342" y="7642"/>
                    <a:pt x="6076" y="8292"/>
                  </a:cubicBezTo>
                  <a:cubicBezTo>
                    <a:pt x="6093" y="8309"/>
                    <a:pt x="6116" y="8316"/>
                    <a:pt x="6139" y="8316"/>
                  </a:cubicBezTo>
                  <a:cubicBezTo>
                    <a:pt x="6208" y="8316"/>
                    <a:pt x="6281" y="8249"/>
                    <a:pt x="6230" y="8172"/>
                  </a:cubicBezTo>
                  <a:cubicBezTo>
                    <a:pt x="5564" y="7181"/>
                    <a:pt x="5154" y="6002"/>
                    <a:pt x="4812" y="4806"/>
                  </a:cubicBezTo>
                  <a:cubicBezTo>
                    <a:pt x="5991" y="4499"/>
                    <a:pt x="7136" y="4106"/>
                    <a:pt x="8263" y="3644"/>
                  </a:cubicBezTo>
                  <a:cubicBezTo>
                    <a:pt x="8263" y="3644"/>
                    <a:pt x="8263" y="3627"/>
                    <a:pt x="8280" y="3627"/>
                  </a:cubicBezTo>
                  <a:close/>
                  <a:moveTo>
                    <a:pt x="7402" y="0"/>
                  </a:moveTo>
                  <a:cubicBezTo>
                    <a:pt x="7393" y="0"/>
                    <a:pt x="7384" y="2"/>
                    <a:pt x="7375" y="5"/>
                  </a:cubicBezTo>
                  <a:cubicBezTo>
                    <a:pt x="4983" y="517"/>
                    <a:pt x="2796" y="1850"/>
                    <a:pt x="318" y="1936"/>
                  </a:cubicBezTo>
                  <a:cubicBezTo>
                    <a:pt x="284" y="1936"/>
                    <a:pt x="250" y="1953"/>
                    <a:pt x="233" y="1987"/>
                  </a:cubicBezTo>
                  <a:cubicBezTo>
                    <a:pt x="216" y="1884"/>
                    <a:pt x="199" y="1782"/>
                    <a:pt x="165" y="1696"/>
                  </a:cubicBezTo>
                  <a:cubicBezTo>
                    <a:pt x="157" y="1653"/>
                    <a:pt x="126" y="1634"/>
                    <a:pt x="94" y="1634"/>
                  </a:cubicBezTo>
                  <a:cubicBezTo>
                    <a:pt x="49" y="1634"/>
                    <a:pt x="1" y="1671"/>
                    <a:pt x="11" y="1731"/>
                  </a:cubicBezTo>
                  <a:cubicBezTo>
                    <a:pt x="233" y="2995"/>
                    <a:pt x="438" y="4259"/>
                    <a:pt x="745" y="5524"/>
                  </a:cubicBezTo>
                  <a:cubicBezTo>
                    <a:pt x="660" y="5541"/>
                    <a:pt x="694" y="5677"/>
                    <a:pt x="780" y="5677"/>
                  </a:cubicBezTo>
                  <a:cubicBezTo>
                    <a:pt x="780" y="5712"/>
                    <a:pt x="797" y="5746"/>
                    <a:pt x="797" y="5780"/>
                  </a:cubicBezTo>
                  <a:cubicBezTo>
                    <a:pt x="1070" y="6874"/>
                    <a:pt x="1446" y="8257"/>
                    <a:pt x="2352" y="9009"/>
                  </a:cubicBezTo>
                  <a:cubicBezTo>
                    <a:pt x="2669" y="9280"/>
                    <a:pt x="3088" y="9369"/>
                    <a:pt x="3524" y="9369"/>
                  </a:cubicBezTo>
                  <a:cubicBezTo>
                    <a:pt x="4051" y="9369"/>
                    <a:pt x="4604" y="9239"/>
                    <a:pt x="5034" y="9146"/>
                  </a:cubicBezTo>
                  <a:cubicBezTo>
                    <a:pt x="6572" y="8770"/>
                    <a:pt x="7973" y="8035"/>
                    <a:pt x="9477" y="7642"/>
                  </a:cubicBezTo>
                  <a:cubicBezTo>
                    <a:pt x="9528" y="7625"/>
                    <a:pt x="9579" y="7591"/>
                    <a:pt x="9562" y="7540"/>
                  </a:cubicBezTo>
                  <a:cubicBezTo>
                    <a:pt x="9271" y="4943"/>
                    <a:pt x="7922" y="2653"/>
                    <a:pt x="7512" y="90"/>
                  </a:cubicBezTo>
                  <a:cubicBezTo>
                    <a:pt x="7497" y="34"/>
                    <a:pt x="7448" y="0"/>
                    <a:pt x="7402" y="0"/>
                  </a:cubicBezTo>
                  <a:close/>
                </a:path>
              </a:pathLst>
            </a:custGeom>
            <a:solidFill>
              <a:srgbClr val="3C3C3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5"/>
          <p:cNvSpPr/>
          <p:nvPr/>
        </p:nvSpPr>
        <p:spPr>
          <a:xfrm rot="5400000">
            <a:off x="7824500" y="3662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15"/>
          <p:cNvGrpSpPr/>
          <p:nvPr/>
        </p:nvGrpSpPr>
        <p:grpSpPr>
          <a:xfrm rot="-1884356">
            <a:off x="119154" y="2434214"/>
            <a:ext cx="1290426" cy="820105"/>
            <a:chOff x="7685850" y="32550"/>
            <a:chExt cx="1290421" cy="820102"/>
          </a:xfrm>
        </p:grpSpPr>
        <p:sp>
          <p:nvSpPr>
            <p:cNvPr id="288" name="Google Shape;288;p1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15"/>
          <p:cNvGrpSpPr/>
          <p:nvPr/>
        </p:nvGrpSpPr>
        <p:grpSpPr>
          <a:xfrm>
            <a:off x="278850" y="4345000"/>
            <a:ext cx="585510" cy="526987"/>
            <a:chOff x="566725" y="4222438"/>
            <a:chExt cx="585510" cy="526987"/>
          </a:xfrm>
        </p:grpSpPr>
        <p:sp>
          <p:nvSpPr>
            <p:cNvPr id="306" name="Google Shape;306;p15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15"/>
          <p:cNvSpPr/>
          <p:nvPr/>
        </p:nvSpPr>
        <p:spPr>
          <a:xfrm rot="846218">
            <a:off x="4727942" y="118795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5"/>
          <p:cNvSpPr/>
          <p:nvPr/>
        </p:nvSpPr>
        <p:spPr>
          <a:xfrm rot="1551601">
            <a:off x="5858585" y="164199"/>
            <a:ext cx="620804" cy="409506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7200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subTitle" idx="1"/>
          </p:nvPr>
        </p:nvSpPr>
        <p:spPr>
          <a:xfrm>
            <a:off x="7200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title" idx="2"/>
          </p:nvPr>
        </p:nvSpPr>
        <p:spPr>
          <a:xfrm>
            <a:off x="3445050" y="279902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ubTitle" idx="3"/>
          </p:nvPr>
        </p:nvSpPr>
        <p:spPr>
          <a:xfrm>
            <a:off x="3445050" y="330935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title" idx="4"/>
          </p:nvPr>
        </p:nvSpPr>
        <p:spPr>
          <a:xfrm>
            <a:off x="6170100" y="2800675"/>
            <a:ext cx="2253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7" name="Google Shape;427;p22"/>
          <p:cNvSpPr txBox="1">
            <a:spLocks noGrp="1"/>
          </p:cNvSpPr>
          <p:nvPr>
            <p:ph type="subTitle" idx="5"/>
          </p:nvPr>
        </p:nvSpPr>
        <p:spPr>
          <a:xfrm>
            <a:off x="6170100" y="3311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2"/>
          <p:cNvSpPr txBox="1">
            <a:spLocks noGrp="1"/>
          </p:cNvSpPr>
          <p:nvPr>
            <p:ph type="title" idx="6"/>
          </p:nvPr>
        </p:nvSpPr>
        <p:spPr>
          <a:xfrm>
            <a:off x="2574900" y="537875"/>
            <a:ext cx="399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2"/>
          <p:cNvGrpSpPr/>
          <p:nvPr/>
        </p:nvGrpSpPr>
        <p:grpSpPr>
          <a:xfrm>
            <a:off x="1215126" y="167900"/>
            <a:ext cx="457711" cy="445973"/>
            <a:chOff x="397551" y="281000"/>
            <a:chExt cx="457711" cy="445973"/>
          </a:xfrm>
        </p:grpSpPr>
        <p:sp>
          <p:nvSpPr>
            <p:cNvPr id="430" name="Google Shape;43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2"/>
          <p:cNvGrpSpPr/>
          <p:nvPr/>
        </p:nvGrpSpPr>
        <p:grpSpPr>
          <a:xfrm rot="8493897">
            <a:off x="8377799" y="118044"/>
            <a:ext cx="688303" cy="735690"/>
            <a:chOff x="429300" y="4124275"/>
            <a:chExt cx="381650" cy="407925"/>
          </a:xfrm>
        </p:grpSpPr>
        <p:sp>
          <p:nvSpPr>
            <p:cNvPr id="433" name="Google Shape;433;p2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22"/>
          <p:cNvGrpSpPr/>
          <p:nvPr/>
        </p:nvGrpSpPr>
        <p:grpSpPr>
          <a:xfrm rot="-739663">
            <a:off x="614827" y="452824"/>
            <a:ext cx="345154" cy="336346"/>
            <a:chOff x="397551" y="281000"/>
            <a:chExt cx="457711" cy="445973"/>
          </a:xfrm>
        </p:grpSpPr>
        <p:sp>
          <p:nvSpPr>
            <p:cNvPr id="440" name="Google Shape;440;p22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5"/>
          <p:cNvSpPr txBox="1">
            <a:spLocks noGrp="1"/>
          </p:cNvSpPr>
          <p:nvPr>
            <p:ph type="title"/>
          </p:nvPr>
        </p:nvSpPr>
        <p:spPr>
          <a:xfrm>
            <a:off x="2073925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25"/>
          <p:cNvSpPr txBox="1">
            <a:spLocks noGrp="1"/>
          </p:cNvSpPr>
          <p:nvPr>
            <p:ph type="subTitle" idx="1"/>
          </p:nvPr>
        </p:nvSpPr>
        <p:spPr>
          <a:xfrm>
            <a:off x="2073926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5"/>
          <p:cNvSpPr txBox="1">
            <a:spLocks noGrp="1"/>
          </p:cNvSpPr>
          <p:nvPr>
            <p:ph type="title" idx="2"/>
          </p:nvPr>
        </p:nvSpPr>
        <p:spPr>
          <a:xfrm>
            <a:off x="4928350" y="16859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2" name="Google Shape;512;p25"/>
          <p:cNvSpPr txBox="1">
            <a:spLocks noGrp="1"/>
          </p:cNvSpPr>
          <p:nvPr>
            <p:ph type="subTitle" idx="3"/>
          </p:nvPr>
        </p:nvSpPr>
        <p:spPr>
          <a:xfrm>
            <a:off x="4928351" y="207335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5"/>
          <p:cNvSpPr txBox="1">
            <a:spLocks noGrp="1"/>
          </p:cNvSpPr>
          <p:nvPr>
            <p:ph type="title" idx="4"/>
          </p:nvPr>
        </p:nvSpPr>
        <p:spPr>
          <a:xfrm>
            <a:off x="2073925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4" name="Google Shape;514;p25"/>
          <p:cNvSpPr txBox="1">
            <a:spLocks noGrp="1"/>
          </p:cNvSpPr>
          <p:nvPr>
            <p:ph type="subTitle" idx="5"/>
          </p:nvPr>
        </p:nvSpPr>
        <p:spPr>
          <a:xfrm>
            <a:off x="2073926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5"/>
          <p:cNvSpPr txBox="1">
            <a:spLocks noGrp="1"/>
          </p:cNvSpPr>
          <p:nvPr>
            <p:ph type="title" idx="6"/>
          </p:nvPr>
        </p:nvSpPr>
        <p:spPr>
          <a:xfrm>
            <a:off x="4928350" y="3507475"/>
            <a:ext cx="2141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25"/>
          <p:cNvSpPr txBox="1">
            <a:spLocks noGrp="1"/>
          </p:cNvSpPr>
          <p:nvPr>
            <p:ph type="subTitle" idx="7"/>
          </p:nvPr>
        </p:nvSpPr>
        <p:spPr>
          <a:xfrm>
            <a:off x="4928351" y="3894800"/>
            <a:ext cx="21417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5"/>
          <p:cNvSpPr txBox="1">
            <a:spLocks noGrp="1"/>
          </p:cNvSpPr>
          <p:nvPr>
            <p:ph type="title" idx="8"/>
          </p:nvPr>
        </p:nvSpPr>
        <p:spPr>
          <a:xfrm>
            <a:off x="3190950" y="537875"/>
            <a:ext cx="2762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 rot="-569816">
            <a:off x="1886648" y="78232"/>
            <a:ext cx="731302" cy="595243"/>
            <a:chOff x="6619350" y="3916825"/>
            <a:chExt cx="790183" cy="643169"/>
          </a:xfrm>
        </p:grpSpPr>
        <p:sp>
          <p:nvSpPr>
            <p:cNvPr id="519" name="Google Shape;519;p25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5"/>
          <p:cNvGrpSpPr/>
          <p:nvPr/>
        </p:nvGrpSpPr>
        <p:grpSpPr>
          <a:xfrm rot="-5823860" flipH="1">
            <a:off x="8106244" y="-123549"/>
            <a:ext cx="822363" cy="878979"/>
            <a:chOff x="429300" y="4124275"/>
            <a:chExt cx="381650" cy="407925"/>
          </a:xfrm>
        </p:grpSpPr>
        <p:sp>
          <p:nvSpPr>
            <p:cNvPr id="522" name="Google Shape;522;p25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25"/>
          <p:cNvGrpSpPr/>
          <p:nvPr/>
        </p:nvGrpSpPr>
        <p:grpSpPr>
          <a:xfrm>
            <a:off x="234967" y="4251905"/>
            <a:ext cx="708096" cy="573872"/>
            <a:chOff x="71542" y="94405"/>
            <a:chExt cx="708096" cy="573872"/>
          </a:xfrm>
        </p:grpSpPr>
        <p:sp>
          <p:nvSpPr>
            <p:cNvPr id="529" name="Google Shape;529;p25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25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531" name="Google Shape;531;p25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804825" y="2451495"/>
            <a:ext cx="32469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1862025" y="138297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966822" y="3174945"/>
            <a:ext cx="2922900" cy="6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320911" y="221679"/>
            <a:ext cx="511731" cy="35749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2"/>
          <p:cNvSpPr/>
          <p:nvPr/>
        </p:nvSpPr>
        <p:spPr>
          <a:xfrm rot="1762781">
            <a:off x="1043485" y="8878"/>
            <a:ext cx="635667" cy="444058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8123789" y="4248207"/>
            <a:ext cx="827338" cy="808883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631900" y="2501852"/>
            <a:ext cx="38802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372350"/>
            <a:ext cx="16521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434488" y="3127688"/>
            <a:ext cx="4275000" cy="5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63050" y="2731792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4831673">
            <a:off x="-284793" y="-159938"/>
            <a:ext cx="1828936" cy="1574464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2135296">
            <a:off x="7985928" y="3847484"/>
            <a:ext cx="1292290" cy="1014754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706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724175" y="1597650"/>
            <a:ext cx="4242900" cy="26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724075" y="984050"/>
            <a:ext cx="41211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7256009" y="-808961"/>
            <a:ext cx="1257157" cy="291842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3941042" y="125520"/>
            <a:ext cx="620807" cy="409508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4783962" y="4439978"/>
            <a:ext cx="482447" cy="33705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724075" y="1333388"/>
            <a:ext cx="2937000" cy="7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724075" y="2092263"/>
            <a:ext cx="3750600" cy="17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6998750" y="3962726"/>
            <a:ext cx="2194138" cy="1180771"/>
            <a:chOff x="7365450" y="3962726"/>
            <a:chExt cx="2194138" cy="1180771"/>
          </a:xfrm>
        </p:grpSpPr>
        <p:sp>
          <p:nvSpPr>
            <p:cNvPr id="184" name="Google Shape;184;p9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" name="Google Shape;185;p9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" name="Google Shape;186;p9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" name="Google Shape;196;p9"/>
          <p:cNvSpPr/>
          <p:nvPr/>
        </p:nvSpPr>
        <p:spPr>
          <a:xfrm rot="-9315471">
            <a:off x="-5861" y="369026"/>
            <a:ext cx="943013" cy="980571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9"/>
          <p:cNvGrpSpPr/>
          <p:nvPr/>
        </p:nvGrpSpPr>
        <p:grpSpPr>
          <a:xfrm rot="233258">
            <a:off x="3078456" y="86154"/>
            <a:ext cx="827320" cy="808866"/>
            <a:chOff x="3141076" y="86042"/>
            <a:chExt cx="827319" cy="808865"/>
          </a:xfrm>
        </p:grpSpPr>
        <p:sp>
          <p:nvSpPr>
            <p:cNvPr id="198" name="Google Shape;198;p9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1651725" y="154383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962775" y="149613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1651725" y="200646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2713350" y="537875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5844813" y="154385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5155863" y="149615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5844813" y="20064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1651725" y="3377588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962775" y="3329888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1651725" y="3840213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5844813" y="3377600"/>
            <a:ext cx="23364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5155863" y="332990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5844813" y="384022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397551" y="281000"/>
            <a:ext cx="457711" cy="445973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91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8" r:id="rId11"/>
    <p:sldLayoutId id="2147483671" r:id="rId12"/>
    <p:sldLayoutId id="2147483678" r:id="rId13"/>
    <p:sldLayoutId id="2147483684" r:id="rId14"/>
    <p:sldLayoutId id="2147483685" r:id="rId15"/>
    <p:sldLayoutId id="2147483686" r:id="rId16"/>
    <p:sldLayoutId id="214748368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876;p45">
            <a:extLst>
              <a:ext uri="{FF2B5EF4-FFF2-40B4-BE49-F238E27FC236}">
                <a16:creationId xmlns:a16="http://schemas.microsoft.com/office/drawing/2014/main" xmlns="" id="{3566ACFB-1B37-4762-89B6-7294367AC2F8}"/>
              </a:ext>
            </a:extLst>
          </p:cNvPr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12" name="Google Shape;877;p45">
              <a:extLst>
                <a:ext uri="{FF2B5EF4-FFF2-40B4-BE49-F238E27FC236}">
                  <a16:creationId xmlns:a16="http://schemas.microsoft.com/office/drawing/2014/main" xmlns="" id="{D9B392A2-4FA5-4E1A-BA73-867128B7929D}"/>
                </a:ext>
              </a:extLst>
            </p:cNvPr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8;p45">
              <a:extLst>
                <a:ext uri="{FF2B5EF4-FFF2-40B4-BE49-F238E27FC236}">
                  <a16:creationId xmlns:a16="http://schemas.microsoft.com/office/drawing/2014/main" xmlns="" id="{52360418-B0E3-4764-B7AE-7C4B711E1E5A}"/>
                </a:ext>
              </a:extLst>
            </p:cNvPr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075FB9-AABA-49B6-AD5B-27CC53314BD3}"/>
              </a:ext>
            </a:extLst>
          </p:cNvPr>
          <p:cNvSpPr txBox="1"/>
          <p:nvPr/>
        </p:nvSpPr>
        <p:spPr>
          <a:xfrm>
            <a:off x="1517454" y="1701767"/>
            <a:ext cx="5968174" cy="2195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cách cộng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pl-PL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3,265 + 4,572 + 2,735 + 1,428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F372A9-8D5E-405E-BD9D-CC9D1D95BFAB}"/>
              </a:ext>
            </a:extLst>
          </p:cNvPr>
          <p:cNvSpPr/>
          <p:nvPr/>
        </p:nvSpPr>
        <p:spPr>
          <a:xfrm>
            <a:off x="3132798" y="714642"/>
            <a:ext cx="31902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atrick Hand" panose="020B0604020202020204" charset="0"/>
              </a:rPr>
              <a:t>Khởi</a:t>
            </a:r>
            <a:r>
              <a:rPr lang="en-US" sz="66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atrick Hand" panose="020B0604020202020204" charset="0"/>
              </a:rPr>
              <a:t> </a:t>
            </a:r>
            <a:r>
              <a:rPr lang="en-US" sz="6600" b="0" cap="none" spc="0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atrick Hand" panose="020B0604020202020204" charset="0"/>
              </a:rPr>
              <a:t>động</a:t>
            </a:r>
            <a:endParaRPr lang="en-US" sz="66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atrick Han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9"/>
          <p:cNvSpPr/>
          <p:nvPr/>
        </p:nvSpPr>
        <p:spPr>
          <a:xfrm rot="-243456" flipH="1">
            <a:off x="98218" y="1718544"/>
            <a:ext cx="8582731" cy="3080163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1" name="Google Shape;1011;p49"/>
          <p:cNvSpPr/>
          <p:nvPr/>
        </p:nvSpPr>
        <p:spPr>
          <a:xfrm rot="-495299" flipH="1">
            <a:off x="7915869" y="1810124"/>
            <a:ext cx="1205303" cy="114340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12" name="Google Shape;1012;p49"/>
          <p:cNvSpPr/>
          <p:nvPr/>
        </p:nvSpPr>
        <p:spPr>
          <a:xfrm rot="-1111287" flipH="1">
            <a:off x="44972" y="4277383"/>
            <a:ext cx="1195246" cy="1133905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D2ADB636-CB3E-430B-8093-22D17C57C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4680"/>
            <a:ext cx="1176925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sng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512DAC11-FA01-40C7-9F64-94AC58071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14680"/>
            <a:ext cx="1175322" cy="58477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B6C2A7D1-7E4D-4336-B07D-9C2A8603C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87241"/>
            <a:ext cx="3505200" cy="8302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5,27 + 14,35 + 9,25 	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EEC42BC2-69AD-47DF-874C-B08CEEEB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181" y="2473607"/>
            <a:ext cx="2209800" cy="157003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5,27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+ 14,35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9,25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>
            <a:extLst>
              <a:ext uri="{FF2B5EF4-FFF2-40B4-BE49-F238E27FC236}">
                <a16:creationId xmlns:a16="http://schemas.microsoft.com/office/drawing/2014/main" xmlns="" id="{C409B285-0DE9-4507-9864-E043532C1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2881" y="3682291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E7E8B4E5-D313-40F1-ABF4-23802265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746" y="2510238"/>
            <a:ext cx="3048000" cy="157003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6,4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+ 18,36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5">
            <a:extLst>
              <a:ext uri="{FF2B5EF4-FFF2-40B4-BE49-F238E27FC236}">
                <a16:creationId xmlns:a16="http://schemas.microsoft.com/office/drawing/2014/main" xmlns="" id="{FD6B0859-859A-465D-AF0F-70E85A81C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0858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14ACC15D-BDFB-457A-9CBD-27CD414FF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032" y="756987"/>
            <a:ext cx="384175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) 6,4 + 18,36 + 52 	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xmlns="" id="{E9008E1E-B559-48AA-865F-C24A34C61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193" y="3682291"/>
            <a:ext cx="877888" cy="4619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28,87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6BF69B8D-0DF4-43DA-A1AB-1570B555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914" y="3682290"/>
            <a:ext cx="877888" cy="461963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76,76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xmlns="" id="{AF7CD953-EA11-4083-91DB-A6C6D8F29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457" y="1357115"/>
            <a:ext cx="35052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20,08 + 32,91 + 7,15</a:t>
            </a: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xmlns="" id="{DCB97DDC-6043-4C21-9216-47C82AECE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272" y="1227943"/>
            <a:ext cx="35052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0,75 + 0,09 + 0,8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87FA5D2-3B6B-41C8-A1F2-B78C0186957A}"/>
              </a:ext>
            </a:extLst>
          </p:cNvPr>
          <p:cNvSpPr txBox="1"/>
          <p:nvPr/>
        </p:nvSpPr>
        <p:spPr>
          <a:xfrm>
            <a:off x="4929825" y="2502206"/>
            <a:ext cx="4699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20,08 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+ 32,91 </a:t>
            </a:r>
          </a:p>
          <a:p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7,15</a:t>
            </a:r>
            <a:endParaRPr lang="en-US" sz="2400" dirty="0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xmlns="" id="{BBCBC7F0-3FB6-45D6-88A1-2E339FE8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107" y="3682290"/>
            <a:ext cx="877163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60,14</a:t>
            </a:r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xmlns="" id="{A5E74695-5B64-482D-A444-F2E4E6C72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7107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xmlns="" id="{E7B96EC4-88FE-4320-B5EC-E41E2DFE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769" y="2555828"/>
            <a:ext cx="3505200" cy="1126462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0,75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+ 0,09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0,8</a:t>
            </a: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xmlns="" id="{E2E49E08-02D2-4DF6-BB41-2B958D2813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8028" y="368229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xmlns="" id="{A5B4A5D9-8B4C-4743-B695-5E9F908C7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586" y="3615901"/>
            <a:ext cx="723275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 animBg="1"/>
      <p:bldP spid="32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7" name="Google Shape;1087;p52"/>
          <p:cNvGrpSpPr/>
          <p:nvPr/>
        </p:nvGrpSpPr>
        <p:grpSpPr>
          <a:xfrm rot="340455">
            <a:off x="4278158" y="812561"/>
            <a:ext cx="731263" cy="595211"/>
            <a:chOff x="6619350" y="3916825"/>
            <a:chExt cx="790183" cy="643169"/>
          </a:xfrm>
        </p:grpSpPr>
        <p:sp>
          <p:nvSpPr>
            <p:cNvPr id="1088" name="Google Shape;1088;p52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2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6" name="Google Shape;1076;p52"/>
          <p:cNvSpPr/>
          <p:nvPr/>
        </p:nvSpPr>
        <p:spPr>
          <a:xfrm>
            <a:off x="453197" y="765076"/>
            <a:ext cx="8051683" cy="3268387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75C17F-B061-4069-949D-3ACF1768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0"/>
            <a:ext cx="1733792" cy="600159"/>
          </a:xfrm>
          <a:prstGeom prst="rect">
            <a:avLst/>
          </a:prstGeom>
        </p:spPr>
      </p:pic>
      <p:grpSp>
        <p:nvGrpSpPr>
          <p:cNvPr id="1090" name="Google Shape;1090;p52"/>
          <p:cNvGrpSpPr/>
          <p:nvPr/>
        </p:nvGrpSpPr>
        <p:grpSpPr>
          <a:xfrm rot="-510665">
            <a:off x="8452775" y="510142"/>
            <a:ext cx="476081" cy="888570"/>
            <a:chOff x="5860698" y="467267"/>
            <a:chExt cx="1358169" cy="1465993"/>
          </a:xfrm>
        </p:grpSpPr>
        <p:sp>
          <p:nvSpPr>
            <p:cNvPr id="1091" name="Google Shape;1091;p52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2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52"/>
          <p:cNvSpPr/>
          <p:nvPr/>
        </p:nvSpPr>
        <p:spPr>
          <a:xfrm rot="18734817" flipH="1">
            <a:off x="372473" y="3293625"/>
            <a:ext cx="348257" cy="1023244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xmlns="" id="{97D127FF-7FA6-4E97-A3D6-9EB6B5803536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00933"/>
            <a:ext cx="137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u="sng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Bài 2:</a:t>
            </a:r>
            <a:r>
              <a:rPr lang="en-US" altLang="en-US" sz="280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xmlns="" id="{4F4D7A70-8645-4EBB-8D1D-AD865F0D0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00933"/>
            <a:ext cx="80670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so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(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) + c 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 a + (</a:t>
            </a:r>
            <a:r>
              <a:rPr lang="en-US" altLang="en-US" sz="28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b+c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E44A7C5-C5E0-4ADC-AA5E-96259C29F9C8}"/>
              </a:ext>
            </a:extLst>
          </p:cNvPr>
          <p:cNvSpPr/>
          <p:nvPr/>
        </p:nvSpPr>
        <p:spPr>
          <a:xfrm>
            <a:off x="0" y="583018"/>
            <a:ext cx="9144000" cy="849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Group 64">
            <a:extLst>
              <a:ext uri="{FF2B5EF4-FFF2-40B4-BE49-F238E27FC236}">
                <a16:creationId xmlns:a16="http://schemas.microsoft.com/office/drawing/2014/main" xmlns="" id="{3E35FE72-6C07-4807-8D3F-E790B9290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513769"/>
              </p:ext>
            </p:extLst>
          </p:nvPr>
        </p:nvGraphicFramePr>
        <p:xfrm>
          <a:off x="463800" y="802839"/>
          <a:ext cx="8336532" cy="3127260"/>
        </p:xfrm>
        <a:graphic>
          <a:graphicData uri="http://schemas.openxmlformats.org/drawingml/2006/table">
            <a:tbl>
              <a:tblPr/>
              <a:tblGrid>
                <a:gridCol w="94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4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33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31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0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(a+b) + 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 + (b+c)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6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6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1,34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0,52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1" name="Text Box 31">
            <a:extLst>
              <a:ext uri="{FF2B5EF4-FFF2-40B4-BE49-F238E27FC236}">
                <a16:creationId xmlns:a16="http://schemas.microsoft.com/office/drawing/2014/main" xmlns="" id="{4000DFB6-1ADF-49F7-84EC-A01BCD141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3158761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2800"/>
          </a:p>
        </p:txBody>
      </p:sp>
      <p:sp>
        <p:nvSpPr>
          <p:cNvPr id="52" name="Text Box 32">
            <a:extLst>
              <a:ext uri="{FF2B5EF4-FFF2-40B4-BE49-F238E27FC236}">
                <a16:creationId xmlns:a16="http://schemas.microsoft.com/office/drawing/2014/main" xmlns="" id="{A9C23287-B52A-4121-BB6E-C32CAF185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1329961"/>
            <a:ext cx="25479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(2,5+6,8) +1,2</a:t>
            </a:r>
          </a:p>
        </p:txBody>
      </p:sp>
      <p:sp>
        <p:nvSpPr>
          <p:cNvPr id="53" name="Text Box 33">
            <a:extLst>
              <a:ext uri="{FF2B5EF4-FFF2-40B4-BE49-F238E27FC236}">
                <a16:creationId xmlns:a16="http://schemas.microsoft.com/office/drawing/2014/main" xmlns="" id="{2F22397E-48DC-4724-85F1-83981A31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149" y="1329961"/>
            <a:ext cx="2438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   2,5  + (6,8+1,2)</a:t>
            </a:r>
          </a:p>
        </p:txBody>
      </p:sp>
      <p:sp>
        <p:nvSpPr>
          <p:cNvPr id="54" name="Text Box 34">
            <a:extLst>
              <a:ext uri="{FF2B5EF4-FFF2-40B4-BE49-F238E27FC236}">
                <a16:creationId xmlns:a16="http://schemas.microsoft.com/office/drawing/2014/main" xmlns="" id="{ED04A456-E1EC-4F64-ACD2-50CE3185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49" y="1863361"/>
            <a:ext cx="2438400" cy="67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9,3   +    1,2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     10,5</a:t>
            </a:r>
          </a:p>
        </p:txBody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xmlns="" id="{7D9D2363-9632-45D9-B3FE-A507E08E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790" y="1834427"/>
            <a:ext cx="2590800" cy="67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= 2,5   +     8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=     10,5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xmlns="" id="{184E4B42-720C-49B3-AA74-6D8B94821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033" y="2634220"/>
            <a:ext cx="2590800" cy="4572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(1,34+0,52) + 4</a:t>
            </a:r>
          </a:p>
        </p:txBody>
      </p:sp>
      <p:sp>
        <p:nvSpPr>
          <p:cNvPr id="57" name="Text Box 37">
            <a:extLst>
              <a:ext uri="{FF2B5EF4-FFF2-40B4-BE49-F238E27FC236}">
                <a16:creationId xmlns:a16="http://schemas.microsoft.com/office/drawing/2014/main" xmlns="" id="{3FC0E770-3161-42E4-9707-500CC840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7589" y="2598492"/>
            <a:ext cx="2667000" cy="519113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1,34 + (0,52+4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58" name="Text Box 38">
            <a:extLst>
              <a:ext uri="{FF2B5EF4-FFF2-40B4-BE49-F238E27FC236}">
                <a16:creationId xmlns:a16="http://schemas.microsoft.com/office/drawing/2014/main" xmlns="" id="{04191499-2959-4B70-9412-B586DC13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233" y="3091420"/>
            <a:ext cx="2514600" cy="6723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1,86    +    4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=             5,86</a:t>
            </a:r>
          </a:p>
        </p:txBody>
      </p:sp>
      <p:sp>
        <p:nvSpPr>
          <p:cNvPr id="59" name="Text Box 39">
            <a:extLst>
              <a:ext uri="{FF2B5EF4-FFF2-40B4-BE49-F238E27FC236}">
                <a16:creationId xmlns:a16="http://schemas.microsoft.com/office/drawing/2014/main" xmlns="" id="{5A6B529E-04BA-4674-8D97-0E028ACEE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123" y="3181487"/>
            <a:ext cx="2590800" cy="67230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= 1,34  +  4,52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=     5,86</a:t>
            </a:r>
          </a:p>
        </p:txBody>
      </p:sp>
      <p:sp>
        <p:nvSpPr>
          <p:cNvPr id="62" name="Text Box 60">
            <a:extLst>
              <a:ext uri="{FF2B5EF4-FFF2-40B4-BE49-F238E27FC236}">
                <a16:creationId xmlns:a16="http://schemas.microsoft.com/office/drawing/2014/main" xmlns="" id="{E10511EA-3255-4291-A54E-AC4FA277F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90" y="3990703"/>
            <a:ext cx="8763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u="sng" dirty="0" err="1"/>
              <a:t>Nhận</a:t>
            </a:r>
            <a:r>
              <a:rPr lang="en-US" altLang="en-US" sz="2000" b="1" u="sng" dirty="0"/>
              <a:t> </a:t>
            </a:r>
            <a:r>
              <a:rPr lang="en-US" altLang="en-US" sz="2000" b="1" u="sng" dirty="0" err="1"/>
              <a:t>xét</a:t>
            </a:r>
            <a:r>
              <a:rPr lang="en-US" altLang="en-US" sz="2000" u="sng" dirty="0"/>
              <a:t>:</a:t>
            </a:r>
            <a:r>
              <a:rPr lang="en-US" altLang="en-US" sz="2800" dirty="0"/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+ c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+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b+c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3" name="Text Box 65" descr="Purple mesh">
            <a:extLst>
              <a:ext uri="{FF2B5EF4-FFF2-40B4-BE49-F238E27FC236}">
                <a16:creationId xmlns:a16="http://schemas.microsoft.com/office/drawing/2014/main" xmlns="" id="{55D85390-9444-4C76-976C-C1B5254F1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242" y="4204297"/>
            <a:ext cx="4876800" cy="708025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itchFamily="18" charset="0"/>
              </a:rPr>
              <a:t>a+b</a:t>
            </a: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) +c = a + (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itchFamily="18" charset="0"/>
              </a:rPr>
              <a:t>b+c</a:t>
            </a:r>
            <a:r>
              <a:rPr lang="en-US" altLang="en-US" sz="4000" b="1" dirty="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 autoUpdateAnimBg="0"/>
      <p:bldP spid="49" grpId="0"/>
      <p:bldP spid="52" grpId="0" animBg="1" autoUpdateAnimBg="0"/>
      <p:bldP spid="53" grpId="0" animBg="1" autoUpdateAnimBg="0"/>
      <p:bldP spid="54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9" grpId="0" animBg="1" autoUpdateAnimBg="0"/>
      <p:bldP spid="62" grpId="0"/>
      <p:bldP spid="62" grpId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50"/>
          <p:cNvGrpSpPr/>
          <p:nvPr/>
        </p:nvGrpSpPr>
        <p:grpSpPr>
          <a:xfrm rot="-348827">
            <a:off x="-410004" y="451830"/>
            <a:ext cx="2429782" cy="1216680"/>
            <a:chOff x="7110451" y="4123771"/>
            <a:chExt cx="2429676" cy="1216626"/>
          </a:xfrm>
        </p:grpSpPr>
        <p:sp>
          <p:nvSpPr>
            <p:cNvPr id="1018" name="Google Shape;1018;p50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50"/>
          <p:cNvSpPr/>
          <p:nvPr/>
        </p:nvSpPr>
        <p:spPr>
          <a:xfrm flipH="1">
            <a:off x="630784" y="981208"/>
            <a:ext cx="4307679" cy="55289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" name="Google Shape;1027;p50"/>
          <p:cNvGrpSpPr/>
          <p:nvPr/>
        </p:nvGrpSpPr>
        <p:grpSpPr>
          <a:xfrm rot="166182">
            <a:off x="8252402" y="3664596"/>
            <a:ext cx="677478" cy="1602296"/>
            <a:chOff x="7964289" y="3664682"/>
            <a:chExt cx="630767" cy="1491820"/>
          </a:xfrm>
        </p:grpSpPr>
        <p:sp>
          <p:nvSpPr>
            <p:cNvPr id="1028" name="Google Shape;1028;p50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" name="Google Shape;1031;p50"/>
          <p:cNvSpPr/>
          <p:nvPr/>
        </p:nvSpPr>
        <p:spPr>
          <a:xfrm>
            <a:off x="347013" y="4174675"/>
            <a:ext cx="754131" cy="86765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xmlns="" id="{5DFD31F9-8A41-4617-8BAC-B331C4F18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338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vi-VN" altLang="en-US" sz="2800"/>
          </a:p>
        </p:txBody>
      </p:sp>
      <p:sp>
        <p:nvSpPr>
          <p:cNvPr id="26" name="Text Box 47">
            <a:extLst>
              <a:ext uri="{FF2B5EF4-FFF2-40B4-BE49-F238E27FC236}">
                <a16:creationId xmlns:a16="http://schemas.microsoft.com/office/drawing/2014/main" xmlns="" id="{4F0B5E83-B9F5-47DE-973D-487EF6C2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00200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/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Phép cộng các số thập phân có tính chất </a:t>
            </a:r>
            <a:r>
              <a:rPr lang="en-US" altLang="en-US" sz="2800" b="1">
                <a:latin typeface="Times New Roman" panose="02020603050405020304" pitchFamily="18" charset="0"/>
              </a:rPr>
              <a:t>kết hợp</a:t>
            </a:r>
            <a:r>
              <a:rPr lang="en-US" altLang="en-US" sz="2800">
                <a:latin typeface="Times New Roman" panose="02020603050405020304" pitchFamily="18" charset="0"/>
              </a:rPr>
              <a:t>: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</a:rPr>
              <a:t>Khi cộng một tổng hai số với số thứ ba, ta có thể cộng số thứ nhất với tổng của hai số còn lại.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" name="Text Box 48">
            <a:extLst>
              <a:ext uri="{FF2B5EF4-FFF2-40B4-BE49-F238E27FC236}">
                <a16:creationId xmlns:a16="http://schemas.microsoft.com/office/drawing/2014/main" xmlns="" id="{83E2E4C4-00BF-48E9-BC2B-A928707EA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u="sng">
                <a:latin typeface="Times New Roman" panose="02020603050405020304" pitchFamily="18" charset="0"/>
              </a:rPr>
              <a:t>Nhận xét:</a:t>
            </a:r>
          </a:p>
        </p:txBody>
      </p:sp>
      <p:sp>
        <p:nvSpPr>
          <p:cNvPr id="28" name="Text Box 51" descr="Purple mesh">
            <a:extLst>
              <a:ext uri="{FF2B5EF4-FFF2-40B4-BE49-F238E27FC236}">
                <a16:creationId xmlns:a16="http://schemas.microsoft.com/office/drawing/2014/main" xmlns="" id="{A6E040DE-F25A-47F5-AEDB-EBBB696C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40135"/>
            <a:ext cx="4495800" cy="7080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a+b</a:t>
            </a:r>
            <a:r>
              <a:rPr lang="en-US" altLang="en-US" sz="4000" b="1" dirty="0">
                <a:latin typeface="Times New Roman" panose="02020603050405020304" pitchFamily="18" charset="0"/>
              </a:rPr>
              <a:t>) +c = a + (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b+c</a:t>
            </a:r>
            <a:r>
              <a:rPr lang="en-US" altLang="en-US" sz="4000" b="1" dirty="0"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56"/>
          <p:cNvSpPr/>
          <p:nvPr/>
        </p:nvSpPr>
        <p:spPr>
          <a:xfrm rot="-5400000" flipH="1">
            <a:off x="3246790" y="-1522355"/>
            <a:ext cx="2677422" cy="9214585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56"/>
          <p:cNvSpPr/>
          <p:nvPr/>
        </p:nvSpPr>
        <p:spPr>
          <a:xfrm rot="10800000" flipH="1">
            <a:off x="514065" y="183932"/>
            <a:ext cx="8381961" cy="80566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56"/>
          <p:cNvSpPr/>
          <p:nvPr/>
        </p:nvSpPr>
        <p:spPr>
          <a:xfrm rot="5400000" flipH="1">
            <a:off x="3316710" y="3921912"/>
            <a:ext cx="1672379" cy="6458547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56"/>
          <p:cNvSpPr/>
          <p:nvPr/>
        </p:nvSpPr>
        <p:spPr>
          <a:xfrm rot="-5400000">
            <a:off x="-225599" y="1488088"/>
            <a:ext cx="785679" cy="894371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xmlns="" id="{9FC67C27-8822-4256-B5FC-599C6EDE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95" y="2125282"/>
            <a:ext cx="3082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 12,7 + 5,89 + 1,3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xmlns="" id="{984EB190-BAB4-4253-A436-A13097DD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795" y="2125282"/>
            <a:ext cx="381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5,75 + 7,8 + 4,25 + 1,2</a:t>
            </a:r>
          </a:p>
        </p:txBody>
      </p:sp>
      <p:sp>
        <p:nvSpPr>
          <p:cNvPr id="69" name="TextBox 2">
            <a:extLst>
              <a:ext uri="{FF2B5EF4-FFF2-40B4-BE49-F238E27FC236}">
                <a16:creationId xmlns:a16="http://schemas.microsoft.com/office/drawing/2014/main" xmlns="" id="{9CA6A9BD-FE95-41A3-A093-37EDE807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29" y="156464"/>
            <a:ext cx="80190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AF0FC96-3834-4776-B6AB-F673AA6A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95" y="3166682"/>
            <a:ext cx="3975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5,89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=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19,89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3">
            <a:extLst>
              <a:ext uri="{FF2B5EF4-FFF2-40B4-BE49-F238E27FC236}">
                <a16:creationId xmlns:a16="http://schemas.microsoft.com/office/drawing/2014/main" xmlns="" id="{11B87FB1-E18B-4D86-AF6D-F48B029BD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683" y="2125282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</a:p>
        </p:txBody>
      </p:sp>
      <p:sp>
        <p:nvSpPr>
          <p:cNvPr id="72" name="TextBox 3">
            <a:extLst>
              <a:ext uri="{FF2B5EF4-FFF2-40B4-BE49-F238E27FC236}">
                <a16:creationId xmlns:a16="http://schemas.microsoft.com/office/drawing/2014/main" xmlns="" id="{1123C56C-D1E0-4785-B799-BF33E6F52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208" y="2125282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5,89 </a:t>
            </a:r>
          </a:p>
        </p:txBody>
      </p:sp>
      <p:sp>
        <p:nvSpPr>
          <p:cNvPr id="73" name="TextBox 7">
            <a:extLst>
              <a:ext uri="{FF2B5EF4-FFF2-40B4-BE49-F238E27FC236}">
                <a16:creationId xmlns:a16="http://schemas.microsoft.com/office/drawing/2014/main" xmlns="" id="{5B90F49D-8451-4AD0-B1B5-8CDCEB4C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41" y="2665715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(12,7 +      ) +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69B504B-8763-4B18-BBD0-F38B8793E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995" y="2657095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(5,75 +       ) + (      + 1,2)</a:t>
            </a:r>
          </a:p>
        </p:txBody>
      </p:sp>
      <p:sp>
        <p:nvSpPr>
          <p:cNvPr id="75" name="TextBox 3">
            <a:extLst>
              <a:ext uri="{FF2B5EF4-FFF2-40B4-BE49-F238E27FC236}">
                <a16:creationId xmlns:a16="http://schemas.microsoft.com/office/drawing/2014/main" xmlns="" id="{E1CF1921-7373-411A-ACD2-F7BD43219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648" y="2125282"/>
            <a:ext cx="628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7,8</a:t>
            </a:r>
          </a:p>
        </p:txBody>
      </p:sp>
      <p:sp>
        <p:nvSpPr>
          <p:cNvPr id="76" name="TextBox 3">
            <a:extLst>
              <a:ext uri="{FF2B5EF4-FFF2-40B4-BE49-F238E27FC236}">
                <a16:creationId xmlns:a16="http://schemas.microsoft.com/office/drawing/2014/main" xmlns="" id="{0E70CF29-5F2D-44AE-825B-33FAA90D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560" y="2125282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4,25</a:t>
            </a: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xmlns="" id="{CF218AE7-B790-4D02-8BF2-A9042A54E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95" y="3160332"/>
            <a:ext cx="464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grpSp>
        <p:nvGrpSpPr>
          <p:cNvPr id="78" name="Google Shape;1062;p51">
            <a:extLst>
              <a:ext uri="{FF2B5EF4-FFF2-40B4-BE49-F238E27FC236}">
                <a16:creationId xmlns:a16="http://schemas.microsoft.com/office/drawing/2014/main" xmlns="" id="{2FB643AB-662F-47E1-8586-498968A49BE7}"/>
              </a:ext>
            </a:extLst>
          </p:cNvPr>
          <p:cNvGrpSpPr/>
          <p:nvPr/>
        </p:nvGrpSpPr>
        <p:grpSpPr>
          <a:xfrm rot="8932789">
            <a:off x="8058951" y="3496165"/>
            <a:ext cx="1360535" cy="500592"/>
            <a:chOff x="7110451" y="4123771"/>
            <a:chExt cx="2429676" cy="1216626"/>
          </a:xfrm>
        </p:grpSpPr>
        <p:sp>
          <p:nvSpPr>
            <p:cNvPr id="79" name="Google Shape;1063;p51">
              <a:extLst>
                <a:ext uri="{FF2B5EF4-FFF2-40B4-BE49-F238E27FC236}">
                  <a16:creationId xmlns:a16="http://schemas.microsoft.com/office/drawing/2014/main" xmlns="" id="{B873A163-1EF1-4EEE-BA2F-683050349972}"/>
                </a:ext>
              </a:extLst>
            </p:cNvPr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64;p51">
              <a:extLst>
                <a:ext uri="{FF2B5EF4-FFF2-40B4-BE49-F238E27FC236}">
                  <a16:creationId xmlns:a16="http://schemas.microsoft.com/office/drawing/2014/main" xmlns="" id="{CFA2F1E0-7D48-4B9B-A5B7-92379C6CB824}"/>
                </a:ext>
              </a:extLst>
            </p:cNvPr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7 L -0.11702 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14E-7 L 0.09792 0.1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6914E-7 L -0.10902 0.100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7 L 0.12587 0.100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54"/>
          <p:cNvGrpSpPr/>
          <p:nvPr/>
        </p:nvGrpSpPr>
        <p:grpSpPr>
          <a:xfrm rot="-2703578">
            <a:off x="6921786" y="1112381"/>
            <a:ext cx="2039864" cy="2589117"/>
            <a:chOff x="1154976" y="632775"/>
            <a:chExt cx="2502430" cy="3877954"/>
          </a:xfrm>
        </p:grpSpPr>
        <p:sp>
          <p:nvSpPr>
            <p:cNvPr id="1153" name="Google Shape;1153;p5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54"/>
          <p:cNvSpPr/>
          <p:nvPr/>
        </p:nvSpPr>
        <p:spPr>
          <a:xfrm>
            <a:off x="2357275" y="539276"/>
            <a:ext cx="4429454" cy="52769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54"/>
          <p:cNvSpPr/>
          <p:nvPr/>
        </p:nvSpPr>
        <p:spPr>
          <a:xfrm rot="-5400000" flipH="1">
            <a:off x="3366829" y="-1075279"/>
            <a:ext cx="3001012" cy="8434520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54"/>
          <p:cNvGrpSpPr/>
          <p:nvPr/>
        </p:nvGrpSpPr>
        <p:grpSpPr>
          <a:xfrm rot="899962">
            <a:off x="-537217" y="3988033"/>
            <a:ext cx="2876565" cy="1240919"/>
            <a:chOff x="-359358" y="-8"/>
            <a:chExt cx="3461082" cy="1493073"/>
          </a:xfrm>
        </p:grpSpPr>
        <p:sp>
          <p:nvSpPr>
            <p:cNvPr id="1188" name="Google Shape;1188;p54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4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Rectangle 13">
            <a:extLst>
              <a:ext uri="{FF2B5EF4-FFF2-40B4-BE49-F238E27FC236}">
                <a16:creationId xmlns:a16="http://schemas.microsoft.com/office/drawing/2014/main" xmlns="" id="{3E58F140-9ABC-48AC-9A2A-E6CBEFC04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434" y="1815704"/>
            <a:ext cx="8305800" cy="21698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Khi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51"/>
          <p:cNvGrpSpPr/>
          <p:nvPr/>
        </p:nvGrpSpPr>
        <p:grpSpPr>
          <a:xfrm rot="-5979521" flipH="1">
            <a:off x="3503607" y="2943303"/>
            <a:ext cx="1329014" cy="3085241"/>
            <a:chOff x="-751900" y="2850775"/>
            <a:chExt cx="516875" cy="1199900"/>
          </a:xfrm>
        </p:grpSpPr>
        <p:sp>
          <p:nvSpPr>
            <p:cNvPr id="1037" name="Google Shape;1037;p51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8" name="Google Shape;1038;p51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039" name="Google Shape;1039;p51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1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1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1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1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1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1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1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1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1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51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51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1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51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51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1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51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51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51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1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1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1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1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2" name="Google Shape;1062;p51"/>
          <p:cNvGrpSpPr/>
          <p:nvPr/>
        </p:nvGrpSpPr>
        <p:grpSpPr>
          <a:xfrm rot="1224392">
            <a:off x="6091581" y="1114845"/>
            <a:ext cx="2811681" cy="1407910"/>
            <a:chOff x="7110451" y="4123771"/>
            <a:chExt cx="2429676" cy="1216626"/>
          </a:xfrm>
        </p:grpSpPr>
        <p:sp>
          <p:nvSpPr>
            <p:cNvPr id="1063" name="Google Shape;1063;p51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51"/>
          <p:cNvSpPr/>
          <p:nvPr/>
        </p:nvSpPr>
        <p:spPr>
          <a:xfrm flipH="1">
            <a:off x="1215342" y="836592"/>
            <a:ext cx="6852212" cy="3271580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8" name="Google Shape;1068;p51"/>
          <p:cNvGrpSpPr/>
          <p:nvPr/>
        </p:nvGrpSpPr>
        <p:grpSpPr>
          <a:xfrm rot="2696158">
            <a:off x="-762706" y="-953532"/>
            <a:ext cx="2533197" cy="3214870"/>
            <a:chOff x="1154976" y="632775"/>
            <a:chExt cx="2502430" cy="3877954"/>
          </a:xfrm>
        </p:grpSpPr>
        <p:sp>
          <p:nvSpPr>
            <p:cNvPr id="1069" name="Google Shape;1069;p5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51"/>
          <p:cNvSpPr/>
          <p:nvPr/>
        </p:nvSpPr>
        <p:spPr>
          <a:xfrm>
            <a:off x="1091112" y="2885421"/>
            <a:ext cx="899633" cy="989908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7955F19-50C3-4D75-A5D7-A5E11862F035}"/>
              </a:ext>
            </a:extLst>
          </p:cNvPr>
          <p:cNvSpPr txBox="1"/>
          <p:nvPr/>
        </p:nvSpPr>
        <p:spPr>
          <a:xfrm>
            <a:off x="1874122" y="1222446"/>
            <a:ext cx="5582975" cy="220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STP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5D41B97-3ADC-451C-A1B6-CF02B351C70D}"/>
              </a:ext>
            </a:extLst>
          </p:cNvPr>
          <p:cNvSpPr/>
          <p:nvPr/>
        </p:nvSpPr>
        <p:spPr>
          <a:xfrm rot="18888543">
            <a:off x="-468049" y="605294"/>
            <a:ext cx="30027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Vận</a:t>
            </a:r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 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trick Hand" panose="020B0604020202020204" charset="0"/>
              </a:rPr>
              <a:t>dụng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Patrick Hand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953405" y="1546650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00" dirty="0" err="1">
                <a:solidFill>
                  <a:srgbClr val="0F4FBE"/>
                </a:solidFill>
              </a:rPr>
              <a:t>Tổng</a:t>
            </a:r>
            <a:r>
              <a:rPr lang="en-US" sz="6900" dirty="0">
                <a:solidFill>
                  <a:srgbClr val="0F4FBE"/>
                </a:solidFill>
              </a:rPr>
              <a:t> </a:t>
            </a:r>
            <a:r>
              <a:rPr lang="en-US" sz="6900" dirty="0" err="1">
                <a:solidFill>
                  <a:srgbClr val="0F4FBE"/>
                </a:solidFill>
              </a:rPr>
              <a:t>nhiều</a:t>
            </a:r>
            <a:r>
              <a:rPr lang="en-US" sz="6900" dirty="0">
                <a:solidFill>
                  <a:srgbClr val="0F4FBE"/>
                </a:solidFill>
              </a:rPr>
              <a:t> </a:t>
            </a:r>
            <a:r>
              <a:rPr lang="en-US" sz="6900" dirty="0" err="1">
                <a:solidFill>
                  <a:srgbClr val="0F4FBE"/>
                </a:solidFill>
              </a:rPr>
              <a:t>số</a:t>
            </a:r>
            <a:r>
              <a:rPr lang="en-US" sz="6900" dirty="0">
                <a:solidFill>
                  <a:srgbClr val="0F4FBE"/>
                </a:solidFill>
              </a:rPr>
              <a:t> </a:t>
            </a:r>
            <a:r>
              <a:rPr lang="en-US" sz="6900" dirty="0" err="1">
                <a:solidFill>
                  <a:srgbClr val="0F4FBE"/>
                </a:solidFill>
              </a:rPr>
              <a:t>thập</a:t>
            </a:r>
            <a:r>
              <a:rPr lang="en-US" sz="6900" dirty="0">
                <a:solidFill>
                  <a:srgbClr val="0F4FBE"/>
                </a:solidFill>
              </a:rPr>
              <a:t> </a:t>
            </a:r>
            <a:r>
              <a:rPr lang="en-US" sz="6900" dirty="0" err="1">
                <a:solidFill>
                  <a:srgbClr val="0F4FBE"/>
                </a:solidFill>
              </a:rPr>
              <a:t>phân</a:t>
            </a:r>
            <a:endParaRPr sz="3900" dirty="0">
              <a:solidFill>
                <a:schemeClr val="dk2"/>
              </a:solidFill>
            </a:endParaRPr>
          </a:p>
        </p:txBody>
      </p:sp>
      <p:sp>
        <p:nvSpPr>
          <p:cNvPr id="854" name="Google Shape;854;p44"/>
          <p:cNvSpPr txBox="1">
            <a:spLocks noGrp="1"/>
          </p:cNvSpPr>
          <p:nvPr>
            <p:ph type="subTitle" idx="1"/>
          </p:nvPr>
        </p:nvSpPr>
        <p:spPr>
          <a:xfrm>
            <a:off x="2206614" y="132649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/>
              <a:t>Toán</a:t>
            </a:r>
            <a:endParaRPr sz="3200" b="1" dirty="0"/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p46"/>
          <p:cNvGrpSpPr/>
          <p:nvPr/>
        </p:nvGrpSpPr>
        <p:grpSpPr>
          <a:xfrm rot="-1456210">
            <a:off x="-1057826" y="2432017"/>
            <a:ext cx="2219094" cy="2816416"/>
            <a:chOff x="1154976" y="632775"/>
            <a:chExt cx="2502430" cy="3877954"/>
          </a:xfrm>
        </p:grpSpPr>
        <p:sp>
          <p:nvSpPr>
            <p:cNvPr id="884" name="Google Shape;884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46"/>
          <p:cNvGrpSpPr/>
          <p:nvPr/>
        </p:nvGrpSpPr>
        <p:grpSpPr>
          <a:xfrm rot="-2291721">
            <a:off x="7419545" y="656711"/>
            <a:ext cx="2217747" cy="2814684"/>
            <a:chOff x="1154976" y="632775"/>
            <a:chExt cx="2502430" cy="3877954"/>
          </a:xfrm>
        </p:grpSpPr>
        <p:sp>
          <p:nvSpPr>
            <p:cNvPr id="887" name="Google Shape;887;p46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46"/>
          <p:cNvSpPr/>
          <p:nvPr/>
        </p:nvSpPr>
        <p:spPr>
          <a:xfrm rot="10800000">
            <a:off x="915919" y="3589465"/>
            <a:ext cx="7021272" cy="1159446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46"/>
          <p:cNvSpPr/>
          <p:nvPr/>
        </p:nvSpPr>
        <p:spPr>
          <a:xfrm rot="10800000">
            <a:off x="756299" y="2347816"/>
            <a:ext cx="6952299" cy="1037150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6"/>
          <p:cNvSpPr/>
          <p:nvPr/>
        </p:nvSpPr>
        <p:spPr>
          <a:xfrm>
            <a:off x="764853" y="1156280"/>
            <a:ext cx="6876701" cy="1004952"/>
          </a:xfrm>
          <a:custGeom>
            <a:avLst/>
            <a:gdLst/>
            <a:ahLst/>
            <a:cxnLst/>
            <a:rect l="l" t="t" r="r" b="b"/>
            <a:pathLst>
              <a:path w="37369" h="20443" extrusionOk="0">
                <a:moveTo>
                  <a:pt x="11807" y="0"/>
                </a:moveTo>
                <a:cubicBezTo>
                  <a:pt x="11363" y="0"/>
                  <a:pt x="10987" y="17"/>
                  <a:pt x="10645" y="34"/>
                </a:cubicBezTo>
                <a:lnTo>
                  <a:pt x="9791" y="68"/>
                </a:lnTo>
                <a:lnTo>
                  <a:pt x="9056" y="103"/>
                </a:lnTo>
                <a:cubicBezTo>
                  <a:pt x="9005" y="137"/>
                  <a:pt x="8971" y="171"/>
                  <a:pt x="8920" y="205"/>
                </a:cubicBezTo>
                <a:lnTo>
                  <a:pt x="8903" y="205"/>
                </a:lnTo>
                <a:lnTo>
                  <a:pt x="8851" y="239"/>
                </a:lnTo>
                <a:cubicBezTo>
                  <a:pt x="8817" y="256"/>
                  <a:pt x="8783" y="273"/>
                  <a:pt x="8766" y="291"/>
                </a:cubicBezTo>
                <a:cubicBezTo>
                  <a:pt x="8646" y="308"/>
                  <a:pt x="8544" y="359"/>
                  <a:pt x="8441" y="444"/>
                </a:cubicBezTo>
                <a:lnTo>
                  <a:pt x="8424" y="444"/>
                </a:lnTo>
                <a:cubicBezTo>
                  <a:pt x="8271" y="444"/>
                  <a:pt x="8117" y="530"/>
                  <a:pt x="8031" y="649"/>
                </a:cubicBezTo>
                <a:cubicBezTo>
                  <a:pt x="7980" y="701"/>
                  <a:pt x="7946" y="752"/>
                  <a:pt x="7929" y="820"/>
                </a:cubicBezTo>
                <a:lnTo>
                  <a:pt x="7878" y="769"/>
                </a:lnTo>
                <a:lnTo>
                  <a:pt x="7775" y="683"/>
                </a:lnTo>
                <a:cubicBezTo>
                  <a:pt x="7690" y="615"/>
                  <a:pt x="7604" y="564"/>
                  <a:pt x="7485" y="547"/>
                </a:cubicBezTo>
                <a:lnTo>
                  <a:pt x="7382" y="547"/>
                </a:lnTo>
                <a:cubicBezTo>
                  <a:pt x="7211" y="547"/>
                  <a:pt x="7057" y="615"/>
                  <a:pt x="6955" y="752"/>
                </a:cubicBezTo>
                <a:cubicBezTo>
                  <a:pt x="6852" y="837"/>
                  <a:pt x="6767" y="957"/>
                  <a:pt x="6699" y="1076"/>
                </a:cubicBezTo>
                <a:cubicBezTo>
                  <a:pt x="6681" y="1094"/>
                  <a:pt x="6664" y="1111"/>
                  <a:pt x="6664" y="1128"/>
                </a:cubicBezTo>
                <a:cubicBezTo>
                  <a:pt x="6511" y="1179"/>
                  <a:pt x="6374" y="1264"/>
                  <a:pt x="6254" y="1367"/>
                </a:cubicBezTo>
                <a:cubicBezTo>
                  <a:pt x="6220" y="1367"/>
                  <a:pt x="6169" y="1350"/>
                  <a:pt x="6135" y="1350"/>
                </a:cubicBezTo>
                <a:cubicBezTo>
                  <a:pt x="6049" y="1350"/>
                  <a:pt x="5964" y="1367"/>
                  <a:pt x="5878" y="1384"/>
                </a:cubicBezTo>
                <a:cubicBezTo>
                  <a:pt x="5759" y="1418"/>
                  <a:pt x="5639" y="1504"/>
                  <a:pt x="5537" y="1606"/>
                </a:cubicBezTo>
                <a:cubicBezTo>
                  <a:pt x="5503" y="1640"/>
                  <a:pt x="5468" y="1674"/>
                  <a:pt x="5434" y="1726"/>
                </a:cubicBezTo>
                <a:lnTo>
                  <a:pt x="5400" y="1726"/>
                </a:lnTo>
                <a:cubicBezTo>
                  <a:pt x="5058" y="1726"/>
                  <a:pt x="4751" y="1965"/>
                  <a:pt x="4682" y="2290"/>
                </a:cubicBezTo>
                <a:cubicBezTo>
                  <a:pt x="4580" y="2221"/>
                  <a:pt x="4460" y="2187"/>
                  <a:pt x="4341" y="2187"/>
                </a:cubicBezTo>
                <a:cubicBezTo>
                  <a:pt x="4321" y="2182"/>
                  <a:pt x="4299" y="2180"/>
                  <a:pt x="4277" y="2180"/>
                </a:cubicBezTo>
                <a:cubicBezTo>
                  <a:pt x="4222" y="2180"/>
                  <a:pt x="4162" y="2192"/>
                  <a:pt x="4101" y="2204"/>
                </a:cubicBezTo>
                <a:lnTo>
                  <a:pt x="4084" y="2204"/>
                </a:lnTo>
                <a:cubicBezTo>
                  <a:pt x="4033" y="2221"/>
                  <a:pt x="3965" y="2238"/>
                  <a:pt x="3914" y="2273"/>
                </a:cubicBezTo>
                <a:cubicBezTo>
                  <a:pt x="3811" y="2221"/>
                  <a:pt x="3691" y="2187"/>
                  <a:pt x="3572" y="2187"/>
                </a:cubicBezTo>
                <a:cubicBezTo>
                  <a:pt x="3546" y="2184"/>
                  <a:pt x="3521" y="2183"/>
                  <a:pt x="3495" y="2183"/>
                </a:cubicBezTo>
                <a:cubicBezTo>
                  <a:pt x="3367" y="2183"/>
                  <a:pt x="3241" y="2218"/>
                  <a:pt x="3128" y="2290"/>
                </a:cubicBezTo>
                <a:cubicBezTo>
                  <a:pt x="3093" y="2273"/>
                  <a:pt x="3059" y="2273"/>
                  <a:pt x="3025" y="2273"/>
                </a:cubicBezTo>
                <a:cubicBezTo>
                  <a:pt x="3001" y="2269"/>
                  <a:pt x="2977" y="2268"/>
                  <a:pt x="2954" y="2268"/>
                </a:cubicBezTo>
                <a:cubicBezTo>
                  <a:pt x="2847" y="2268"/>
                  <a:pt x="2751" y="2299"/>
                  <a:pt x="2666" y="2341"/>
                </a:cubicBezTo>
                <a:cubicBezTo>
                  <a:pt x="2598" y="2375"/>
                  <a:pt x="2547" y="2426"/>
                  <a:pt x="2512" y="2460"/>
                </a:cubicBezTo>
                <a:cubicBezTo>
                  <a:pt x="2359" y="2512"/>
                  <a:pt x="2205" y="2546"/>
                  <a:pt x="2034" y="2563"/>
                </a:cubicBezTo>
                <a:cubicBezTo>
                  <a:pt x="1932" y="2580"/>
                  <a:pt x="1812" y="2631"/>
                  <a:pt x="1726" y="2683"/>
                </a:cubicBezTo>
                <a:lnTo>
                  <a:pt x="1590" y="2683"/>
                </a:lnTo>
                <a:cubicBezTo>
                  <a:pt x="1571" y="2681"/>
                  <a:pt x="1552" y="2680"/>
                  <a:pt x="1533" y="2680"/>
                </a:cubicBezTo>
                <a:cubicBezTo>
                  <a:pt x="1364" y="2680"/>
                  <a:pt x="1200" y="2748"/>
                  <a:pt x="1077" y="2871"/>
                </a:cubicBezTo>
                <a:cubicBezTo>
                  <a:pt x="923" y="2871"/>
                  <a:pt x="770" y="2922"/>
                  <a:pt x="650" y="3007"/>
                </a:cubicBezTo>
                <a:cubicBezTo>
                  <a:pt x="650" y="3007"/>
                  <a:pt x="650" y="3349"/>
                  <a:pt x="633" y="3930"/>
                </a:cubicBezTo>
                <a:cubicBezTo>
                  <a:pt x="633" y="4237"/>
                  <a:pt x="616" y="4596"/>
                  <a:pt x="599" y="4989"/>
                </a:cubicBezTo>
                <a:cubicBezTo>
                  <a:pt x="599" y="5399"/>
                  <a:pt x="582" y="5878"/>
                  <a:pt x="582" y="6373"/>
                </a:cubicBezTo>
                <a:cubicBezTo>
                  <a:pt x="548" y="7757"/>
                  <a:pt x="496" y="9449"/>
                  <a:pt x="462" y="11157"/>
                </a:cubicBezTo>
                <a:cubicBezTo>
                  <a:pt x="445" y="12012"/>
                  <a:pt x="428" y="12866"/>
                  <a:pt x="411" y="13703"/>
                </a:cubicBezTo>
                <a:cubicBezTo>
                  <a:pt x="411" y="14199"/>
                  <a:pt x="394" y="14677"/>
                  <a:pt x="377" y="15156"/>
                </a:cubicBezTo>
                <a:cubicBezTo>
                  <a:pt x="343" y="15634"/>
                  <a:pt x="274" y="16112"/>
                  <a:pt x="257" y="16557"/>
                </a:cubicBezTo>
                <a:cubicBezTo>
                  <a:pt x="223" y="17018"/>
                  <a:pt x="189" y="17445"/>
                  <a:pt x="155" y="17821"/>
                </a:cubicBezTo>
                <a:cubicBezTo>
                  <a:pt x="137" y="18214"/>
                  <a:pt x="103" y="18573"/>
                  <a:pt x="86" y="18863"/>
                </a:cubicBezTo>
                <a:cubicBezTo>
                  <a:pt x="69" y="19171"/>
                  <a:pt x="52" y="19444"/>
                  <a:pt x="52" y="19649"/>
                </a:cubicBezTo>
                <a:cubicBezTo>
                  <a:pt x="18" y="20076"/>
                  <a:pt x="1" y="20298"/>
                  <a:pt x="1" y="20298"/>
                </a:cubicBezTo>
                <a:cubicBezTo>
                  <a:pt x="1" y="20298"/>
                  <a:pt x="360" y="20350"/>
                  <a:pt x="975" y="20401"/>
                </a:cubicBezTo>
                <a:cubicBezTo>
                  <a:pt x="1197" y="20418"/>
                  <a:pt x="1436" y="20418"/>
                  <a:pt x="1709" y="20435"/>
                </a:cubicBezTo>
                <a:cubicBezTo>
                  <a:pt x="1806" y="20441"/>
                  <a:pt x="1911" y="20443"/>
                  <a:pt x="2021" y="20443"/>
                </a:cubicBezTo>
                <a:cubicBezTo>
                  <a:pt x="2243" y="20443"/>
                  <a:pt x="2490" y="20435"/>
                  <a:pt x="2752" y="20435"/>
                </a:cubicBezTo>
                <a:lnTo>
                  <a:pt x="3384" y="20418"/>
                </a:lnTo>
                <a:lnTo>
                  <a:pt x="4119" y="20367"/>
                </a:lnTo>
                <a:lnTo>
                  <a:pt x="4973" y="20333"/>
                </a:lnTo>
                <a:lnTo>
                  <a:pt x="5896" y="20281"/>
                </a:lnTo>
                <a:cubicBezTo>
                  <a:pt x="6203" y="20264"/>
                  <a:pt x="6511" y="20247"/>
                  <a:pt x="6835" y="20247"/>
                </a:cubicBezTo>
                <a:cubicBezTo>
                  <a:pt x="7143" y="20230"/>
                  <a:pt x="7433" y="20230"/>
                  <a:pt x="7724" y="20230"/>
                </a:cubicBezTo>
                <a:lnTo>
                  <a:pt x="8561" y="20230"/>
                </a:lnTo>
                <a:lnTo>
                  <a:pt x="9330" y="20264"/>
                </a:lnTo>
                <a:lnTo>
                  <a:pt x="10082" y="20264"/>
                </a:lnTo>
                <a:cubicBezTo>
                  <a:pt x="10321" y="20264"/>
                  <a:pt x="10577" y="20264"/>
                  <a:pt x="10816" y="20230"/>
                </a:cubicBezTo>
                <a:lnTo>
                  <a:pt x="12235" y="20162"/>
                </a:lnTo>
                <a:cubicBezTo>
                  <a:pt x="12696" y="20145"/>
                  <a:pt x="13140" y="20128"/>
                  <a:pt x="13567" y="20111"/>
                </a:cubicBezTo>
                <a:lnTo>
                  <a:pt x="14353" y="20093"/>
                </a:lnTo>
                <a:cubicBezTo>
                  <a:pt x="14866" y="20093"/>
                  <a:pt x="15344" y="20076"/>
                  <a:pt x="15754" y="20059"/>
                </a:cubicBezTo>
                <a:cubicBezTo>
                  <a:pt x="16164" y="20059"/>
                  <a:pt x="16523" y="20042"/>
                  <a:pt x="16831" y="20025"/>
                </a:cubicBezTo>
                <a:lnTo>
                  <a:pt x="17770" y="19974"/>
                </a:lnTo>
                <a:cubicBezTo>
                  <a:pt x="17805" y="19923"/>
                  <a:pt x="17839" y="19888"/>
                  <a:pt x="17873" y="19837"/>
                </a:cubicBezTo>
                <a:lnTo>
                  <a:pt x="17907" y="19871"/>
                </a:lnTo>
                <a:lnTo>
                  <a:pt x="17975" y="19940"/>
                </a:lnTo>
                <a:lnTo>
                  <a:pt x="18915" y="19888"/>
                </a:lnTo>
                <a:cubicBezTo>
                  <a:pt x="18984" y="19820"/>
                  <a:pt x="19035" y="19769"/>
                  <a:pt x="19086" y="19700"/>
                </a:cubicBezTo>
                <a:cubicBezTo>
                  <a:pt x="19103" y="19683"/>
                  <a:pt x="19120" y="19666"/>
                  <a:pt x="19137" y="19649"/>
                </a:cubicBezTo>
                <a:cubicBezTo>
                  <a:pt x="19274" y="19615"/>
                  <a:pt x="19411" y="19564"/>
                  <a:pt x="19547" y="19478"/>
                </a:cubicBezTo>
                <a:cubicBezTo>
                  <a:pt x="19599" y="19487"/>
                  <a:pt x="19654" y="19491"/>
                  <a:pt x="19712" y="19491"/>
                </a:cubicBezTo>
                <a:cubicBezTo>
                  <a:pt x="19770" y="19491"/>
                  <a:pt x="19829" y="19487"/>
                  <a:pt x="19889" y="19478"/>
                </a:cubicBezTo>
                <a:cubicBezTo>
                  <a:pt x="20009" y="19444"/>
                  <a:pt x="20128" y="19393"/>
                  <a:pt x="20231" y="19307"/>
                </a:cubicBezTo>
                <a:cubicBezTo>
                  <a:pt x="20282" y="19273"/>
                  <a:pt x="20316" y="19239"/>
                  <a:pt x="20350" y="19205"/>
                </a:cubicBezTo>
                <a:lnTo>
                  <a:pt x="20385" y="19205"/>
                </a:lnTo>
                <a:cubicBezTo>
                  <a:pt x="20398" y="19206"/>
                  <a:pt x="20412" y="19206"/>
                  <a:pt x="20426" y="19206"/>
                </a:cubicBezTo>
                <a:cubicBezTo>
                  <a:pt x="20735" y="19206"/>
                  <a:pt x="21023" y="19022"/>
                  <a:pt x="21171" y="18744"/>
                </a:cubicBezTo>
                <a:cubicBezTo>
                  <a:pt x="21273" y="18829"/>
                  <a:pt x="21393" y="18880"/>
                  <a:pt x="21529" y="18880"/>
                </a:cubicBezTo>
                <a:lnTo>
                  <a:pt x="21700" y="18880"/>
                </a:lnTo>
                <a:cubicBezTo>
                  <a:pt x="21769" y="18863"/>
                  <a:pt x="21820" y="18863"/>
                  <a:pt x="21888" y="18846"/>
                </a:cubicBezTo>
                <a:cubicBezTo>
                  <a:pt x="22008" y="18914"/>
                  <a:pt x="22145" y="18949"/>
                  <a:pt x="22281" y="18966"/>
                </a:cubicBezTo>
                <a:cubicBezTo>
                  <a:pt x="22315" y="18970"/>
                  <a:pt x="22348" y="18972"/>
                  <a:pt x="22381" y="18972"/>
                </a:cubicBezTo>
                <a:cubicBezTo>
                  <a:pt x="22478" y="18972"/>
                  <a:pt x="22567" y="18953"/>
                  <a:pt x="22657" y="18914"/>
                </a:cubicBezTo>
                <a:cubicBezTo>
                  <a:pt x="22725" y="18932"/>
                  <a:pt x="22777" y="18949"/>
                  <a:pt x="22845" y="18949"/>
                </a:cubicBezTo>
                <a:cubicBezTo>
                  <a:pt x="22873" y="18953"/>
                  <a:pt x="22900" y="18955"/>
                  <a:pt x="22927" y="18955"/>
                </a:cubicBezTo>
                <a:cubicBezTo>
                  <a:pt x="23001" y="18955"/>
                  <a:pt x="23073" y="18940"/>
                  <a:pt x="23136" y="18914"/>
                </a:cubicBezTo>
                <a:cubicBezTo>
                  <a:pt x="23204" y="18897"/>
                  <a:pt x="23272" y="18863"/>
                  <a:pt x="23323" y="18829"/>
                </a:cubicBezTo>
                <a:cubicBezTo>
                  <a:pt x="23494" y="18812"/>
                  <a:pt x="23682" y="18812"/>
                  <a:pt x="23853" y="18812"/>
                </a:cubicBezTo>
                <a:cubicBezTo>
                  <a:pt x="23973" y="18812"/>
                  <a:pt x="24109" y="18795"/>
                  <a:pt x="24229" y="18761"/>
                </a:cubicBezTo>
                <a:cubicBezTo>
                  <a:pt x="24246" y="18778"/>
                  <a:pt x="24280" y="18778"/>
                  <a:pt x="24314" y="18778"/>
                </a:cubicBezTo>
                <a:cubicBezTo>
                  <a:pt x="24366" y="18795"/>
                  <a:pt x="24417" y="18812"/>
                  <a:pt x="24468" y="18812"/>
                </a:cubicBezTo>
                <a:cubicBezTo>
                  <a:pt x="24501" y="18815"/>
                  <a:pt x="24532" y="18816"/>
                  <a:pt x="24563" y="18816"/>
                </a:cubicBezTo>
                <a:cubicBezTo>
                  <a:pt x="24714" y="18816"/>
                  <a:pt x="24853" y="18783"/>
                  <a:pt x="24981" y="18727"/>
                </a:cubicBezTo>
                <a:cubicBezTo>
                  <a:pt x="25015" y="18727"/>
                  <a:pt x="25049" y="18727"/>
                  <a:pt x="25083" y="18744"/>
                </a:cubicBezTo>
                <a:cubicBezTo>
                  <a:pt x="25111" y="18746"/>
                  <a:pt x="25138" y="18747"/>
                  <a:pt x="25165" y="18747"/>
                </a:cubicBezTo>
                <a:cubicBezTo>
                  <a:pt x="25508" y="18747"/>
                  <a:pt x="25812" y="18548"/>
                  <a:pt x="25955" y="18231"/>
                </a:cubicBezTo>
                <a:cubicBezTo>
                  <a:pt x="26006" y="18214"/>
                  <a:pt x="26074" y="18180"/>
                  <a:pt x="26126" y="18146"/>
                </a:cubicBezTo>
                <a:lnTo>
                  <a:pt x="26365" y="18146"/>
                </a:lnTo>
                <a:cubicBezTo>
                  <a:pt x="26416" y="18146"/>
                  <a:pt x="26467" y="18163"/>
                  <a:pt x="26519" y="18163"/>
                </a:cubicBezTo>
                <a:cubicBezTo>
                  <a:pt x="26655" y="18163"/>
                  <a:pt x="26775" y="18129"/>
                  <a:pt x="26894" y="18060"/>
                </a:cubicBezTo>
                <a:cubicBezTo>
                  <a:pt x="26997" y="18009"/>
                  <a:pt x="27117" y="17975"/>
                  <a:pt x="27236" y="17958"/>
                </a:cubicBezTo>
                <a:cubicBezTo>
                  <a:pt x="27441" y="17941"/>
                  <a:pt x="27612" y="17821"/>
                  <a:pt x="27732" y="17650"/>
                </a:cubicBezTo>
                <a:cubicBezTo>
                  <a:pt x="27817" y="17616"/>
                  <a:pt x="27885" y="17582"/>
                  <a:pt x="27954" y="17548"/>
                </a:cubicBezTo>
                <a:lnTo>
                  <a:pt x="28091" y="17496"/>
                </a:lnTo>
                <a:cubicBezTo>
                  <a:pt x="28142" y="17479"/>
                  <a:pt x="28193" y="17479"/>
                  <a:pt x="28244" y="17479"/>
                </a:cubicBezTo>
                <a:lnTo>
                  <a:pt x="28432" y="17479"/>
                </a:lnTo>
                <a:cubicBezTo>
                  <a:pt x="28466" y="17479"/>
                  <a:pt x="28518" y="17462"/>
                  <a:pt x="28569" y="17462"/>
                </a:cubicBezTo>
                <a:lnTo>
                  <a:pt x="28928" y="17360"/>
                </a:lnTo>
                <a:lnTo>
                  <a:pt x="28996" y="17343"/>
                </a:lnTo>
                <a:cubicBezTo>
                  <a:pt x="29116" y="17394"/>
                  <a:pt x="29252" y="17411"/>
                  <a:pt x="29372" y="17411"/>
                </a:cubicBezTo>
                <a:cubicBezTo>
                  <a:pt x="29423" y="17411"/>
                  <a:pt x="29457" y="17411"/>
                  <a:pt x="29509" y="17394"/>
                </a:cubicBezTo>
                <a:cubicBezTo>
                  <a:pt x="29584" y="17419"/>
                  <a:pt x="29659" y="17435"/>
                  <a:pt x="29727" y="17435"/>
                </a:cubicBezTo>
                <a:cubicBezTo>
                  <a:pt x="29752" y="17435"/>
                  <a:pt x="29776" y="17433"/>
                  <a:pt x="29799" y="17428"/>
                </a:cubicBezTo>
                <a:cubicBezTo>
                  <a:pt x="29919" y="17428"/>
                  <a:pt x="30038" y="17411"/>
                  <a:pt x="30141" y="17360"/>
                </a:cubicBezTo>
                <a:cubicBezTo>
                  <a:pt x="30175" y="17343"/>
                  <a:pt x="30226" y="17343"/>
                  <a:pt x="30260" y="17325"/>
                </a:cubicBezTo>
                <a:lnTo>
                  <a:pt x="30329" y="17325"/>
                </a:lnTo>
                <a:cubicBezTo>
                  <a:pt x="30602" y="17325"/>
                  <a:pt x="30876" y="17240"/>
                  <a:pt x="31115" y="17103"/>
                </a:cubicBezTo>
                <a:cubicBezTo>
                  <a:pt x="31388" y="17069"/>
                  <a:pt x="31627" y="16950"/>
                  <a:pt x="31815" y="16762"/>
                </a:cubicBezTo>
                <a:cubicBezTo>
                  <a:pt x="31884" y="16762"/>
                  <a:pt x="31952" y="16745"/>
                  <a:pt x="32020" y="16727"/>
                </a:cubicBezTo>
                <a:cubicBezTo>
                  <a:pt x="32191" y="16779"/>
                  <a:pt x="32345" y="16796"/>
                  <a:pt x="32516" y="16813"/>
                </a:cubicBezTo>
                <a:lnTo>
                  <a:pt x="32601" y="16813"/>
                </a:lnTo>
                <a:cubicBezTo>
                  <a:pt x="32841" y="16813"/>
                  <a:pt x="33063" y="16762"/>
                  <a:pt x="33285" y="16676"/>
                </a:cubicBezTo>
                <a:cubicBezTo>
                  <a:pt x="33302" y="16727"/>
                  <a:pt x="33319" y="16762"/>
                  <a:pt x="33336" y="16796"/>
                </a:cubicBezTo>
                <a:cubicBezTo>
                  <a:pt x="33456" y="17103"/>
                  <a:pt x="33712" y="17308"/>
                  <a:pt x="34037" y="17360"/>
                </a:cubicBezTo>
                <a:lnTo>
                  <a:pt x="34088" y="17360"/>
                </a:lnTo>
                <a:cubicBezTo>
                  <a:pt x="34190" y="17360"/>
                  <a:pt x="34276" y="17360"/>
                  <a:pt x="34378" y="17343"/>
                </a:cubicBezTo>
                <a:cubicBezTo>
                  <a:pt x="34515" y="17445"/>
                  <a:pt x="34669" y="17513"/>
                  <a:pt x="34840" y="17531"/>
                </a:cubicBezTo>
                <a:lnTo>
                  <a:pt x="34925" y="17531"/>
                </a:lnTo>
                <a:cubicBezTo>
                  <a:pt x="34950" y="17536"/>
                  <a:pt x="34977" y="17538"/>
                  <a:pt x="35004" y="17538"/>
                </a:cubicBezTo>
                <a:cubicBezTo>
                  <a:pt x="35069" y="17538"/>
                  <a:pt x="35138" y="17526"/>
                  <a:pt x="35198" y="17513"/>
                </a:cubicBezTo>
                <a:cubicBezTo>
                  <a:pt x="35233" y="17513"/>
                  <a:pt x="35284" y="17496"/>
                  <a:pt x="35318" y="17479"/>
                </a:cubicBezTo>
                <a:lnTo>
                  <a:pt x="35489" y="17479"/>
                </a:lnTo>
                <a:cubicBezTo>
                  <a:pt x="35514" y="17481"/>
                  <a:pt x="35540" y="17482"/>
                  <a:pt x="35566" y="17482"/>
                </a:cubicBezTo>
                <a:cubicBezTo>
                  <a:pt x="35745" y="17482"/>
                  <a:pt x="35922" y="17430"/>
                  <a:pt x="36087" y="17325"/>
                </a:cubicBezTo>
                <a:cubicBezTo>
                  <a:pt x="36224" y="17411"/>
                  <a:pt x="36360" y="17445"/>
                  <a:pt x="36514" y="17462"/>
                </a:cubicBezTo>
                <a:cubicBezTo>
                  <a:pt x="36582" y="17462"/>
                  <a:pt x="36668" y="17462"/>
                  <a:pt x="36736" y="17445"/>
                </a:cubicBezTo>
                <a:cubicBezTo>
                  <a:pt x="36822" y="17428"/>
                  <a:pt x="36907" y="17394"/>
                  <a:pt x="36975" y="17343"/>
                </a:cubicBezTo>
                <a:cubicBezTo>
                  <a:pt x="37095" y="17411"/>
                  <a:pt x="37232" y="17462"/>
                  <a:pt x="37368" y="17462"/>
                </a:cubicBezTo>
                <a:cubicBezTo>
                  <a:pt x="37368" y="17462"/>
                  <a:pt x="37368" y="17103"/>
                  <a:pt x="37334" y="16471"/>
                </a:cubicBezTo>
                <a:cubicBezTo>
                  <a:pt x="37334" y="16164"/>
                  <a:pt x="37317" y="15771"/>
                  <a:pt x="37283" y="15343"/>
                </a:cubicBezTo>
                <a:cubicBezTo>
                  <a:pt x="37266" y="14916"/>
                  <a:pt x="37232" y="14438"/>
                  <a:pt x="37197" y="13925"/>
                </a:cubicBezTo>
                <a:cubicBezTo>
                  <a:pt x="37180" y="13498"/>
                  <a:pt x="37146" y="13054"/>
                  <a:pt x="37129" y="12576"/>
                </a:cubicBezTo>
                <a:cubicBezTo>
                  <a:pt x="37112" y="12319"/>
                  <a:pt x="37095" y="12063"/>
                  <a:pt x="37095" y="11790"/>
                </a:cubicBezTo>
                <a:cubicBezTo>
                  <a:pt x="37078" y="11533"/>
                  <a:pt x="37078" y="11260"/>
                  <a:pt x="37061" y="10986"/>
                </a:cubicBezTo>
                <a:cubicBezTo>
                  <a:pt x="37044" y="10696"/>
                  <a:pt x="37044" y="10423"/>
                  <a:pt x="37027" y="10149"/>
                </a:cubicBezTo>
                <a:cubicBezTo>
                  <a:pt x="37027" y="9859"/>
                  <a:pt x="37010" y="9585"/>
                  <a:pt x="37010" y="9295"/>
                </a:cubicBezTo>
                <a:cubicBezTo>
                  <a:pt x="36992" y="9004"/>
                  <a:pt x="36992" y="8714"/>
                  <a:pt x="36975" y="8441"/>
                </a:cubicBezTo>
                <a:cubicBezTo>
                  <a:pt x="36873" y="4169"/>
                  <a:pt x="36770" y="0"/>
                  <a:pt x="367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6"/>
          <p:cNvSpPr/>
          <p:nvPr/>
        </p:nvSpPr>
        <p:spPr>
          <a:xfrm>
            <a:off x="2236707" y="353625"/>
            <a:ext cx="4429454" cy="480010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6"/>
          <p:cNvSpPr txBox="1">
            <a:spLocks noGrp="1"/>
          </p:cNvSpPr>
          <p:nvPr>
            <p:ph type="title"/>
          </p:nvPr>
        </p:nvSpPr>
        <p:spPr>
          <a:xfrm>
            <a:off x="1657050" y="1376222"/>
            <a:ext cx="5588768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Biết thực hiện tính tổng nhiều số thập phân.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5" name="Google Shape;895;p46"/>
          <p:cNvSpPr txBox="1">
            <a:spLocks noGrp="1"/>
          </p:cNvSpPr>
          <p:nvPr>
            <p:ph type="title" idx="2"/>
          </p:nvPr>
        </p:nvSpPr>
        <p:spPr>
          <a:xfrm>
            <a:off x="963167" y="1359634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01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97" name="Google Shape;897;p46"/>
          <p:cNvSpPr txBox="1">
            <a:spLocks noGrp="1"/>
          </p:cNvSpPr>
          <p:nvPr>
            <p:ph type="title" idx="3"/>
          </p:nvPr>
        </p:nvSpPr>
        <p:spPr>
          <a:xfrm>
            <a:off x="2592782" y="353627"/>
            <a:ext cx="3717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Yêu cầu cần đạt</a:t>
            </a:r>
            <a:endParaRPr dirty="0"/>
          </a:p>
        </p:txBody>
      </p:sp>
      <p:sp>
        <p:nvSpPr>
          <p:cNvPr id="902" name="Google Shape;902;p46"/>
          <p:cNvSpPr txBox="1">
            <a:spLocks noGrp="1"/>
          </p:cNvSpPr>
          <p:nvPr>
            <p:ph type="title" idx="8"/>
          </p:nvPr>
        </p:nvSpPr>
        <p:spPr>
          <a:xfrm>
            <a:off x="885183" y="2622036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05" name="Google Shape;905;p46"/>
          <p:cNvSpPr txBox="1">
            <a:spLocks noGrp="1"/>
          </p:cNvSpPr>
          <p:nvPr>
            <p:ph type="title" idx="14"/>
          </p:nvPr>
        </p:nvSpPr>
        <p:spPr>
          <a:xfrm>
            <a:off x="1070166" y="3982730"/>
            <a:ext cx="699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6F85"/>
                </a:solidFill>
              </a:rPr>
              <a:t>03</a:t>
            </a:r>
            <a:endParaRPr dirty="0">
              <a:solidFill>
                <a:srgbClr val="F56F85"/>
              </a:solidFill>
            </a:endParaRPr>
          </a:p>
        </p:txBody>
      </p:sp>
      <p:grpSp>
        <p:nvGrpSpPr>
          <p:cNvPr id="907" name="Google Shape;907;p46"/>
          <p:cNvGrpSpPr/>
          <p:nvPr/>
        </p:nvGrpSpPr>
        <p:grpSpPr>
          <a:xfrm>
            <a:off x="1022652" y="639441"/>
            <a:ext cx="288075" cy="313736"/>
            <a:chOff x="1022652" y="639441"/>
            <a:chExt cx="288075" cy="313736"/>
          </a:xfrm>
        </p:grpSpPr>
        <p:sp>
          <p:nvSpPr>
            <p:cNvPr id="908" name="Google Shape;908;p46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46"/>
          <p:cNvSpPr/>
          <p:nvPr/>
        </p:nvSpPr>
        <p:spPr>
          <a:xfrm rot="-2385371">
            <a:off x="870748" y="771831"/>
            <a:ext cx="1102287" cy="846092"/>
          </a:xfrm>
          <a:custGeom>
            <a:avLst/>
            <a:gdLst/>
            <a:ahLst/>
            <a:cxnLst/>
            <a:rect l="l" t="t" r="r" b="b"/>
            <a:pathLst>
              <a:path w="13312" h="10218" extrusionOk="0">
                <a:moveTo>
                  <a:pt x="2683" y="0"/>
                </a:moveTo>
                <a:lnTo>
                  <a:pt x="2683" y="0"/>
                </a:lnTo>
                <a:cubicBezTo>
                  <a:pt x="2700" y="35"/>
                  <a:pt x="2700" y="86"/>
                  <a:pt x="2683" y="137"/>
                </a:cubicBezTo>
                <a:cubicBezTo>
                  <a:pt x="2683" y="154"/>
                  <a:pt x="2683" y="171"/>
                  <a:pt x="2718" y="188"/>
                </a:cubicBezTo>
                <a:lnTo>
                  <a:pt x="2752" y="205"/>
                </a:lnTo>
                <a:cubicBezTo>
                  <a:pt x="2769" y="274"/>
                  <a:pt x="2786" y="325"/>
                  <a:pt x="2769" y="393"/>
                </a:cubicBezTo>
                <a:cubicBezTo>
                  <a:pt x="2735" y="445"/>
                  <a:pt x="2769" y="530"/>
                  <a:pt x="2820" y="616"/>
                </a:cubicBezTo>
                <a:cubicBezTo>
                  <a:pt x="2820" y="616"/>
                  <a:pt x="2820" y="616"/>
                  <a:pt x="2837" y="633"/>
                </a:cubicBezTo>
                <a:lnTo>
                  <a:pt x="2530" y="735"/>
                </a:lnTo>
                <a:lnTo>
                  <a:pt x="2359" y="633"/>
                </a:lnTo>
                <a:lnTo>
                  <a:pt x="2308" y="616"/>
                </a:lnTo>
                <a:cubicBezTo>
                  <a:pt x="2308" y="616"/>
                  <a:pt x="2273" y="616"/>
                  <a:pt x="2290" y="633"/>
                </a:cubicBezTo>
                <a:cubicBezTo>
                  <a:pt x="2308" y="667"/>
                  <a:pt x="2325" y="718"/>
                  <a:pt x="2359" y="752"/>
                </a:cubicBezTo>
                <a:cubicBezTo>
                  <a:pt x="2393" y="803"/>
                  <a:pt x="2376" y="803"/>
                  <a:pt x="2308" y="803"/>
                </a:cubicBezTo>
                <a:lnTo>
                  <a:pt x="2290" y="803"/>
                </a:lnTo>
                <a:cubicBezTo>
                  <a:pt x="2393" y="889"/>
                  <a:pt x="2256" y="889"/>
                  <a:pt x="2308" y="974"/>
                </a:cubicBezTo>
                <a:cubicBezTo>
                  <a:pt x="2325" y="991"/>
                  <a:pt x="2342" y="1043"/>
                  <a:pt x="2325" y="1060"/>
                </a:cubicBezTo>
                <a:cubicBezTo>
                  <a:pt x="2308" y="1077"/>
                  <a:pt x="2342" y="1145"/>
                  <a:pt x="2359" y="1196"/>
                </a:cubicBezTo>
                <a:cubicBezTo>
                  <a:pt x="2359" y="1248"/>
                  <a:pt x="2376" y="1248"/>
                  <a:pt x="2376" y="1282"/>
                </a:cubicBezTo>
                <a:lnTo>
                  <a:pt x="2342" y="1282"/>
                </a:lnTo>
                <a:cubicBezTo>
                  <a:pt x="2290" y="1282"/>
                  <a:pt x="2239" y="1282"/>
                  <a:pt x="2205" y="1248"/>
                </a:cubicBezTo>
                <a:cubicBezTo>
                  <a:pt x="2171" y="1231"/>
                  <a:pt x="2120" y="1196"/>
                  <a:pt x="2120" y="1179"/>
                </a:cubicBezTo>
                <a:cubicBezTo>
                  <a:pt x="2137" y="1162"/>
                  <a:pt x="2137" y="1094"/>
                  <a:pt x="2051" y="1043"/>
                </a:cubicBezTo>
                <a:cubicBezTo>
                  <a:pt x="2051" y="1008"/>
                  <a:pt x="2051" y="974"/>
                  <a:pt x="2051" y="940"/>
                </a:cubicBezTo>
                <a:cubicBezTo>
                  <a:pt x="2034" y="923"/>
                  <a:pt x="2017" y="923"/>
                  <a:pt x="2000" y="906"/>
                </a:cubicBezTo>
                <a:cubicBezTo>
                  <a:pt x="1932" y="889"/>
                  <a:pt x="1966" y="889"/>
                  <a:pt x="1949" y="889"/>
                </a:cubicBezTo>
                <a:cubicBezTo>
                  <a:pt x="1915" y="923"/>
                  <a:pt x="1880" y="940"/>
                  <a:pt x="1846" y="957"/>
                </a:cubicBezTo>
                <a:cubicBezTo>
                  <a:pt x="1829" y="974"/>
                  <a:pt x="1829" y="1008"/>
                  <a:pt x="1863" y="1043"/>
                </a:cubicBezTo>
                <a:cubicBezTo>
                  <a:pt x="1897" y="1077"/>
                  <a:pt x="1915" y="1094"/>
                  <a:pt x="1897" y="1111"/>
                </a:cubicBezTo>
                <a:cubicBezTo>
                  <a:pt x="1880" y="1128"/>
                  <a:pt x="1829" y="1162"/>
                  <a:pt x="1932" y="1248"/>
                </a:cubicBezTo>
                <a:cubicBezTo>
                  <a:pt x="1932" y="1282"/>
                  <a:pt x="1880" y="1299"/>
                  <a:pt x="1932" y="1350"/>
                </a:cubicBezTo>
                <a:cubicBezTo>
                  <a:pt x="1946" y="1372"/>
                  <a:pt x="1942" y="1378"/>
                  <a:pt x="1930" y="1378"/>
                </a:cubicBezTo>
                <a:cubicBezTo>
                  <a:pt x="1913" y="1378"/>
                  <a:pt x="1883" y="1367"/>
                  <a:pt x="1863" y="1367"/>
                </a:cubicBezTo>
                <a:cubicBezTo>
                  <a:pt x="1829" y="1367"/>
                  <a:pt x="1795" y="1333"/>
                  <a:pt x="1761" y="1316"/>
                </a:cubicBezTo>
                <a:cubicBezTo>
                  <a:pt x="1722" y="1264"/>
                  <a:pt x="1662" y="1242"/>
                  <a:pt x="1606" y="1242"/>
                </a:cubicBezTo>
                <a:cubicBezTo>
                  <a:pt x="1589" y="1242"/>
                  <a:pt x="1572" y="1244"/>
                  <a:pt x="1556" y="1248"/>
                </a:cubicBezTo>
                <a:cubicBezTo>
                  <a:pt x="1539" y="1248"/>
                  <a:pt x="1522" y="1265"/>
                  <a:pt x="1487" y="1265"/>
                </a:cubicBezTo>
                <a:cubicBezTo>
                  <a:pt x="1419" y="1265"/>
                  <a:pt x="1419" y="1299"/>
                  <a:pt x="1436" y="1350"/>
                </a:cubicBezTo>
                <a:cubicBezTo>
                  <a:pt x="1436" y="1384"/>
                  <a:pt x="1470" y="1436"/>
                  <a:pt x="1487" y="1487"/>
                </a:cubicBezTo>
                <a:cubicBezTo>
                  <a:pt x="1504" y="1538"/>
                  <a:pt x="1522" y="1538"/>
                  <a:pt x="1504" y="1538"/>
                </a:cubicBezTo>
                <a:cubicBezTo>
                  <a:pt x="1385" y="1538"/>
                  <a:pt x="1470" y="1624"/>
                  <a:pt x="1453" y="1658"/>
                </a:cubicBezTo>
                <a:cubicBezTo>
                  <a:pt x="1436" y="1692"/>
                  <a:pt x="1487" y="1743"/>
                  <a:pt x="1675" y="1812"/>
                </a:cubicBezTo>
                <a:cubicBezTo>
                  <a:pt x="1692" y="1846"/>
                  <a:pt x="1709" y="1880"/>
                  <a:pt x="1727" y="1914"/>
                </a:cubicBezTo>
                <a:cubicBezTo>
                  <a:pt x="1755" y="1942"/>
                  <a:pt x="1752" y="1955"/>
                  <a:pt x="1729" y="1955"/>
                </a:cubicBezTo>
                <a:cubicBezTo>
                  <a:pt x="1711" y="1955"/>
                  <a:pt x="1680" y="1947"/>
                  <a:pt x="1641" y="1931"/>
                </a:cubicBezTo>
                <a:lnTo>
                  <a:pt x="1504" y="1880"/>
                </a:lnTo>
                <a:lnTo>
                  <a:pt x="1504" y="1880"/>
                </a:lnTo>
                <a:cubicBezTo>
                  <a:pt x="1539" y="1931"/>
                  <a:pt x="1402" y="1897"/>
                  <a:pt x="1470" y="1965"/>
                </a:cubicBezTo>
                <a:cubicBezTo>
                  <a:pt x="1487" y="1965"/>
                  <a:pt x="1504" y="1982"/>
                  <a:pt x="1522" y="1999"/>
                </a:cubicBezTo>
                <a:cubicBezTo>
                  <a:pt x="1556" y="2017"/>
                  <a:pt x="1453" y="2034"/>
                  <a:pt x="1402" y="2051"/>
                </a:cubicBezTo>
                <a:cubicBezTo>
                  <a:pt x="1368" y="2034"/>
                  <a:pt x="1334" y="2034"/>
                  <a:pt x="1299" y="2034"/>
                </a:cubicBezTo>
                <a:cubicBezTo>
                  <a:pt x="1288" y="2031"/>
                  <a:pt x="1276" y="2029"/>
                  <a:pt x="1264" y="2029"/>
                </a:cubicBezTo>
                <a:cubicBezTo>
                  <a:pt x="1208" y="2029"/>
                  <a:pt x="1154" y="2062"/>
                  <a:pt x="1111" y="2119"/>
                </a:cubicBezTo>
                <a:cubicBezTo>
                  <a:pt x="1077" y="2136"/>
                  <a:pt x="1060" y="2170"/>
                  <a:pt x="1043" y="2205"/>
                </a:cubicBezTo>
                <a:lnTo>
                  <a:pt x="975" y="2205"/>
                </a:lnTo>
                <a:cubicBezTo>
                  <a:pt x="872" y="2136"/>
                  <a:pt x="736" y="2102"/>
                  <a:pt x="599" y="2102"/>
                </a:cubicBezTo>
                <a:cubicBezTo>
                  <a:pt x="599" y="2085"/>
                  <a:pt x="479" y="2017"/>
                  <a:pt x="445" y="1982"/>
                </a:cubicBezTo>
                <a:cubicBezTo>
                  <a:pt x="428" y="1965"/>
                  <a:pt x="411" y="1948"/>
                  <a:pt x="394" y="1931"/>
                </a:cubicBezTo>
                <a:cubicBezTo>
                  <a:pt x="394" y="1897"/>
                  <a:pt x="377" y="1863"/>
                  <a:pt x="360" y="1846"/>
                </a:cubicBezTo>
                <a:cubicBezTo>
                  <a:pt x="325" y="1829"/>
                  <a:pt x="308" y="1812"/>
                  <a:pt x="274" y="1812"/>
                </a:cubicBezTo>
                <a:lnTo>
                  <a:pt x="240" y="1794"/>
                </a:lnTo>
                <a:lnTo>
                  <a:pt x="240" y="1931"/>
                </a:lnTo>
                <a:cubicBezTo>
                  <a:pt x="325" y="1999"/>
                  <a:pt x="377" y="2051"/>
                  <a:pt x="394" y="2085"/>
                </a:cubicBezTo>
                <a:cubicBezTo>
                  <a:pt x="411" y="2153"/>
                  <a:pt x="411" y="2205"/>
                  <a:pt x="411" y="2273"/>
                </a:cubicBezTo>
                <a:cubicBezTo>
                  <a:pt x="411" y="2307"/>
                  <a:pt x="445" y="2341"/>
                  <a:pt x="479" y="2375"/>
                </a:cubicBezTo>
                <a:cubicBezTo>
                  <a:pt x="496" y="2392"/>
                  <a:pt x="513" y="2392"/>
                  <a:pt x="513" y="2410"/>
                </a:cubicBezTo>
                <a:cubicBezTo>
                  <a:pt x="531" y="2427"/>
                  <a:pt x="548" y="2461"/>
                  <a:pt x="565" y="2495"/>
                </a:cubicBezTo>
                <a:lnTo>
                  <a:pt x="411" y="2495"/>
                </a:lnTo>
                <a:cubicBezTo>
                  <a:pt x="343" y="2495"/>
                  <a:pt x="343" y="2495"/>
                  <a:pt x="257" y="2461"/>
                </a:cubicBezTo>
                <a:cubicBezTo>
                  <a:pt x="223" y="2444"/>
                  <a:pt x="189" y="2410"/>
                  <a:pt x="138" y="2392"/>
                </a:cubicBezTo>
                <a:cubicBezTo>
                  <a:pt x="120" y="2392"/>
                  <a:pt x="86" y="2375"/>
                  <a:pt x="69" y="2375"/>
                </a:cubicBezTo>
                <a:cubicBezTo>
                  <a:pt x="1" y="2375"/>
                  <a:pt x="1" y="2427"/>
                  <a:pt x="35" y="2478"/>
                </a:cubicBezTo>
                <a:cubicBezTo>
                  <a:pt x="52" y="2512"/>
                  <a:pt x="223" y="2598"/>
                  <a:pt x="274" y="2649"/>
                </a:cubicBezTo>
                <a:cubicBezTo>
                  <a:pt x="308" y="2666"/>
                  <a:pt x="343" y="2683"/>
                  <a:pt x="394" y="2700"/>
                </a:cubicBezTo>
                <a:lnTo>
                  <a:pt x="445" y="2700"/>
                </a:lnTo>
                <a:cubicBezTo>
                  <a:pt x="462" y="2683"/>
                  <a:pt x="445" y="2649"/>
                  <a:pt x="394" y="2632"/>
                </a:cubicBezTo>
                <a:cubicBezTo>
                  <a:pt x="343" y="2615"/>
                  <a:pt x="308" y="2598"/>
                  <a:pt x="274" y="2580"/>
                </a:cubicBezTo>
                <a:cubicBezTo>
                  <a:pt x="240" y="2563"/>
                  <a:pt x="223" y="2546"/>
                  <a:pt x="223" y="2529"/>
                </a:cubicBezTo>
                <a:lnTo>
                  <a:pt x="240" y="2529"/>
                </a:lnTo>
                <a:lnTo>
                  <a:pt x="565" y="2598"/>
                </a:lnTo>
                <a:lnTo>
                  <a:pt x="701" y="2649"/>
                </a:lnTo>
                <a:cubicBezTo>
                  <a:pt x="736" y="2700"/>
                  <a:pt x="770" y="2734"/>
                  <a:pt x="821" y="2768"/>
                </a:cubicBezTo>
                <a:cubicBezTo>
                  <a:pt x="753" y="2785"/>
                  <a:pt x="684" y="2803"/>
                  <a:pt x="736" y="2871"/>
                </a:cubicBezTo>
                <a:cubicBezTo>
                  <a:pt x="753" y="2905"/>
                  <a:pt x="736" y="2922"/>
                  <a:pt x="684" y="2922"/>
                </a:cubicBezTo>
                <a:cubicBezTo>
                  <a:pt x="633" y="2922"/>
                  <a:pt x="633" y="2956"/>
                  <a:pt x="616" y="2990"/>
                </a:cubicBezTo>
                <a:cubicBezTo>
                  <a:pt x="599" y="3008"/>
                  <a:pt x="633" y="3042"/>
                  <a:pt x="684" y="3076"/>
                </a:cubicBezTo>
                <a:lnTo>
                  <a:pt x="616" y="3110"/>
                </a:lnTo>
                <a:lnTo>
                  <a:pt x="11295" y="10184"/>
                </a:lnTo>
                <a:cubicBezTo>
                  <a:pt x="11363" y="10201"/>
                  <a:pt x="11432" y="10218"/>
                  <a:pt x="11500" y="10218"/>
                </a:cubicBezTo>
                <a:cubicBezTo>
                  <a:pt x="11414" y="10184"/>
                  <a:pt x="11380" y="10047"/>
                  <a:pt x="11380" y="9910"/>
                </a:cubicBezTo>
                <a:cubicBezTo>
                  <a:pt x="11278" y="9876"/>
                  <a:pt x="11192" y="9825"/>
                  <a:pt x="11124" y="9757"/>
                </a:cubicBezTo>
                <a:cubicBezTo>
                  <a:pt x="11073" y="9705"/>
                  <a:pt x="11056" y="9671"/>
                  <a:pt x="11124" y="9671"/>
                </a:cubicBezTo>
                <a:cubicBezTo>
                  <a:pt x="11175" y="9671"/>
                  <a:pt x="11227" y="9671"/>
                  <a:pt x="11278" y="9654"/>
                </a:cubicBezTo>
                <a:cubicBezTo>
                  <a:pt x="11283" y="9648"/>
                  <a:pt x="11293" y="9647"/>
                  <a:pt x="11305" y="9647"/>
                </a:cubicBezTo>
                <a:cubicBezTo>
                  <a:pt x="11329" y="9647"/>
                  <a:pt x="11363" y="9654"/>
                  <a:pt x="11397" y="9654"/>
                </a:cubicBezTo>
                <a:lnTo>
                  <a:pt x="11414" y="9654"/>
                </a:lnTo>
                <a:cubicBezTo>
                  <a:pt x="11449" y="9620"/>
                  <a:pt x="11466" y="9603"/>
                  <a:pt x="11500" y="9586"/>
                </a:cubicBezTo>
                <a:lnTo>
                  <a:pt x="11483" y="9552"/>
                </a:lnTo>
                <a:cubicBezTo>
                  <a:pt x="11449" y="9517"/>
                  <a:pt x="11380" y="9449"/>
                  <a:pt x="11380" y="9432"/>
                </a:cubicBezTo>
                <a:cubicBezTo>
                  <a:pt x="11380" y="9398"/>
                  <a:pt x="11295" y="9295"/>
                  <a:pt x="11312" y="9261"/>
                </a:cubicBezTo>
                <a:cubicBezTo>
                  <a:pt x="11312" y="9255"/>
                  <a:pt x="11314" y="9254"/>
                  <a:pt x="11318" y="9254"/>
                </a:cubicBezTo>
                <a:cubicBezTo>
                  <a:pt x="11325" y="9254"/>
                  <a:pt x="11340" y="9261"/>
                  <a:pt x="11363" y="9261"/>
                </a:cubicBezTo>
                <a:lnTo>
                  <a:pt x="11466" y="9278"/>
                </a:lnTo>
                <a:cubicBezTo>
                  <a:pt x="11500" y="9295"/>
                  <a:pt x="11551" y="9312"/>
                  <a:pt x="11585" y="9329"/>
                </a:cubicBezTo>
                <a:cubicBezTo>
                  <a:pt x="11665" y="9263"/>
                  <a:pt x="11765" y="9238"/>
                  <a:pt x="11869" y="9238"/>
                </a:cubicBezTo>
                <a:cubicBezTo>
                  <a:pt x="11900" y="9238"/>
                  <a:pt x="11930" y="9240"/>
                  <a:pt x="11961" y="9244"/>
                </a:cubicBezTo>
                <a:cubicBezTo>
                  <a:pt x="12012" y="9176"/>
                  <a:pt x="12064" y="9107"/>
                  <a:pt x="12098" y="9039"/>
                </a:cubicBezTo>
                <a:cubicBezTo>
                  <a:pt x="12064" y="9022"/>
                  <a:pt x="12030" y="8988"/>
                  <a:pt x="11978" y="8954"/>
                </a:cubicBezTo>
                <a:lnTo>
                  <a:pt x="11859" y="8868"/>
                </a:lnTo>
                <a:cubicBezTo>
                  <a:pt x="11859" y="8851"/>
                  <a:pt x="11825" y="8834"/>
                  <a:pt x="11790" y="8817"/>
                </a:cubicBezTo>
                <a:cubicBezTo>
                  <a:pt x="11688" y="8749"/>
                  <a:pt x="11671" y="8680"/>
                  <a:pt x="11739" y="8680"/>
                </a:cubicBezTo>
                <a:cubicBezTo>
                  <a:pt x="11807" y="8663"/>
                  <a:pt x="11876" y="8629"/>
                  <a:pt x="11944" y="8595"/>
                </a:cubicBezTo>
                <a:cubicBezTo>
                  <a:pt x="11978" y="8595"/>
                  <a:pt x="11995" y="8561"/>
                  <a:pt x="11978" y="8544"/>
                </a:cubicBezTo>
                <a:cubicBezTo>
                  <a:pt x="11965" y="8491"/>
                  <a:pt x="11992" y="8469"/>
                  <a:pt x="12051" y="8469"/>
                </a:cubicBezTo>
                <a:cubicBezTo>
                  <a:pt x="12069" y="8469"/>
                  <a:pt x="12091" y="8471"/>
                  <a:pt x="12115" y="8475"/>
                </a:cubicBezTo>
                <a:cubicBezTo>
                  <a:pt x="12136" y="8478"/>
                  <a:pt x="12155" y="8480"/>
                  <a:pt x="12171" y="8480"/>
                </a:cubicBezTo>
                <a:cubicBezTo>
                  <a:pt x="12246" y="8480"/>
                  <a:pt x="12269" y="8449"/>
                  <a:pt x="12269" y="8407"/>
                </a:cubicBezTo>
                <a:cubicBezTo>
                  <a:pt x="12269" y="8390"/>
                  <a:pt x="12269" y="8373"/>
                  <a:pt x="12269" y="8356"/>
                </a:cubicBezTo>
                <a:cubicBezTo>
                  <a:pt x="12252" y="8287"/>
                  <a:pt x="12269" y="8253"/>
                  <a:pt x="12337" y="8236"/>
                </a:cubicBezTo>
                <a:cubicBezTo>
                  <a:pt x="12371" y="8236"/>
                  <a:pt x="12371" y="8219"/>
                  <a:pt x="12388" y="8202"/>
                </a:cubicBezTo>
                <a:lnTo>
                  <a:pt x="12491" y="8219"/>
                </a:lnTo>
                <a:lnTo>
                  <a:pt x="12491" y="8253"/>
                </a:lnTo>
                <a:cubicBezTo>
                  <a:pt x="12491" y="8270"/>
                  <a:pt x="12508" y="8287"/>
                  <a:pt x="12542" y="8287"/>
                </a:cubicBezTo>
                <a:cubicBezTo>
                  <a:pt x="12559" y="8304"/>
                  <a:pt x="12576" y="8321"/>
                  <a:pt x="12610" y="8321"/>
                </a:cubicBezTo>
                <a:cubicBezTo>
                  <a:pt x="12628" y="8321"/>
                  <a:pt x="12645" y="8304"/>
                  <a:pt x="12662" y="8304"/>
                </a:cubicBezTo>
                <a:lnTo>
                  <a:pt x="12593" y="8236"/>
                </a:lnTo>
                <a:cubicBezTo>
                  <a:pt x="12645" y="8219"/>
                  <a:pt x="12559" y="8151"/>
                  <a:pt x="12542" y="8099"/>
                </a:cubicBezTo>
                <a:cubicBezTo>
                  <a:pt x="12508" y="8048"/>
                  <a:pt x="12508" y="8031"/>
                  <a:pt x="12388" y="7980"/>
                </a:cubicBezTo>
                <a:lnTo>
                  <a:pt x="12303" y="7945"/>
                </a:lnTo>
                <a:cubicBezTo>
                  <a:pt x="12269" y="7911"/>
                  <a:pt x="12303" y="7911"/>
                  <a:pt x="12303" y="7894"/>
                </a:cubicBezTo>
                <a:cubicBezTo>
                  <a:pt x="12440" y="7963"/>
                  <a:pt x="12576" y="7980"/>
                  <a:pt x="12713" y="7980"/>
                </a:cubicBezTo>
                <a:lnTo>
                  <a:pt x="12781" y="8014"/>
                </a:lnTo>
                <a:cubicBezTo>
                  <a:pt x="12764" y="7928"/>
                  <a:pt x="12816" y="7843"/>
                  <a:pt x="12884" y="7809"/>
                </a:cubicBezTo>
                <a:cubicBezTo>
                  <a:pt x="12850" y="7672"/>
                  <a:pt x="12867" y="7553"/>
                  <a:pt x="12986" y="7501"/>
                </a:cubicBezTo>
                <a:cubicBezTo>
                  <a:pt x="13003" y="7501"/>
                  <a:pt x="13038" y="7501"/>
                  <a:pt x="13055" y="7484"/>
                </a:cubicBezTo>
                <a:cubicBezTo>
                  <a:pt x="13089" y="7467"/>
                  <a:pt x="13140" y="7450"/>
                  <a:pt x="13174" y="7433"/>
                </a:cubicBezTo>
                <a:cubicBezTo>
                  <a:pt x="13140" y="7399"/>
                  <a:pt x="13106" y="7365"/>
                  <a:pt x="13072" y="7347"/>
                </a:cubicBezTo>
                <a:cubicBezTo>
                  <a:pt x="13055" y="7330"/>
                  <a:pt x="13038" y="7330"/>
                  <a:pt x="13021" y="7313"/>
                </a:cubicBezTo>
                <a:cubicBezTo>
                  <a:pt x="13038" y="7245"/>
                  <a:pt x="13038" y="7177"/>
                  <a:pt x="13021" y="7108"/>
                </a:cubicBezTo>
                <a:lnTo>
                  <a:pt x="12986" y="7040"/>
                </a:lnTo>
                <a:cubicBezTo>
                  <a:pt x="13012" y="7031"/>
                  <a:pt x="13042" y="7027"/>
                  <a:pt x="13074" y="7027"/>
                </a:cubicBezTo>
                <a:cubicBezTo>
                  <a:pt x="13106" y="7027"/>
                  <a:pt x="13140" y="7031"/>
                  <a:pt x="13174" y="7040"/>
                </a:cubicBezTo>
                <a:cubicBezTo>
                  <a:pt x="13183" y="7048"/>
                  <a:pt x="13191" y="7053"/>
                  <a:pt x="13200" y="7053"/>
                </a:cubicBezTo>
                <a:cubicBezTo>
                  <a:pt x="13209" y="7053"/>
                  <a:pt x="13217" y="7048"/>
                  <a:pt x="13226" y="7040"/>
                </a:cubicBezTo>
                <a:cubicBezTo>
                  <a:pt x="13234" y="7048"/>
                  <a:pt x="13247" y="7053"/>
                  <a:pt x="13262" y="7053"/>
                </a:cubicBezTo>
                <a:cubicBezTo>
                  <a:pt x="13277" y="7053"/>
                  <a:pt x="13294" y="7048"/>
                  <a:pt x="13311" y="7040"/>
                </a:cubicBezTo>
                <a:lnTo>
                  <a:pt x="2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1" name="Google Shape;911;p46"/>
          <p:cNvGrpSpPr/>
          <p:nvPr/>
        </p:nvGrpSpPr>
        <p:grpSpPr>
          <a:xfrm rot="750998">
            <a:off x="817414" y="4449222"/>
            <a:ext cx="1075573" cy="681942"/>
            <a:chOff x="3355085" y="2890614"/>
            <a:chExt cx="1003450" cy="658884"/>
          </a:xfrm>
        </p:grpSpPr>
        <p:sp>
          <p:nvSpPr>
            <p:cNvPr id="912" name="Google Shape;912;p46"/>
            <p:cNvSpPr/>
            <p:nvPr/>
          </p:nvSpPr>
          <p:spPr>
            <a:xfrm rot="1123747">
              <a:off x="3391483" y="3029961"/>
              <a:ext cx="930654" cy="380188"/>
            </a:xfrm>
            <a:custGeom>
              <a:avLst/>
              <a:gdLst/>
              <a:ahLst/>
              <a:cxnLst/>
              <a:rect l="l" t="t" r="r" b="b"/>
              <a:pathLst>
                <a:path w="24469" h="9996" extrusionOk="0">
                  <a:moveTo>
                    <a:pt x="23938" y="0"/>
                  </a:moveTo>
                  <a:lnTo>
                    <a:pt x="1" y="1470"/>
                  </a:lnTo>
                  <a:lnTo>
                    <a:pt x="530" y="9996"/>
                  </a:lnTo>
                  <a:lnTo>
                    <a:pt x="24468" y="8509"/>
                  </a:lnTo>
                  <a:lnTo>
                    <a:pt x="239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46"/>
            <p:cNvGrpSpPr/>
            <p:nvPr/>
          </p:nvGrpSpPr>
          <p:grpSpPr>
            <a:xfrm>
              <a:off x="3410951" y="2945485"/>
              <a:ext cx="915286" cy="563561"/>
              <a:chOff x="3410951" y="2945485"/>
              <a:chExt cx="915286" cy="563561"/>
            </a:xfrm>
          </p:grpSpPr>
          <p:sp>
            <p:nvSpPr>
              <p:cNvPr id="914" name="Google Shape;914;p46"/>
              <p:cNvSpPr/>
              <p:nvPr/>
            </p:nvSpPr>
            <p:spPr>
              <a:xfrm rot="1123747">
                <a:off x="4316534" y="3177702"/>
                <a:ext cx="7835" cy="12932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0" extrusionOk="0">
                    <a:moveTo>
                      <a:pt x="102" y="0"/>
                    </a:moveTo>
                    <a:cubicBezTo>
                      <a:pt x="65" y="0"/>
                      <a:pt x="37" y="25"/>
                      <a:pt x="1" y="49"/>
                    </a:cubicBezTo>
                    <a:cubicBezTo>
                      <a:pt x="18" y="151"/>
                      <a:pt x="35" y="237"/>
                      <a:pt x="52" y="339"/>
                    </a:cubicBezTo>
                    <a:cubicBezTo>
                      <a:pt x="86" y="288"/>
                      <a:pt x="120" y="237"/>
                      <a:pt x="154" y="185"/>
                    </a:cubicBezTo>
                    <a:cubicBezTo>
                      <a:pt x="189" y="134"/>
                      <a:pt x="206" y="66"/>
                      <a:pt x="154" y="15"/>
                    </a:cubicBezTo>
                    <a:cubicBezTo>
                      <a:pt x="134" y="5"/>
                      <a:pt x="117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 rot="1123747">
                <a:off x="3431088" y="3046450"/>
                <a:ext cx="43587" cy="5233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376" extrusionOk="0">
                    <a:moveTo>
                      <a:pt x="889" y="1"/>
                    </a:moveTo>
                    <a:cubicBezTo>
                      <a:pt x="769" y="120"/>
                      <a:pt x="667" y="240"/>
                      <a:pt x="547" y="342"/>
                    </a:cubicBezTo>
                    <a:cubicBezTo>
                      <a:pt x="376" y="479"/>
                      <a:pt x="240" y="650"/>
                      <a:pt x="120" y="838"/>
                    </a:cubicBezTo>
                    <a:cubicBezTo>
                      <a:pt x="18" y="941"/>
                      <a:pt x="0" y="1077"/>
                      <a:pt x="69" y="1197"/>
                    </a:cubicBezTo>
                    <a:cubicBezTo>
                      <a:pt x="127" y="1298"/>
                      <a:pt x="246" y="1375"/>
                      <a:pt x="365" y="1375"/>
                    </a:cubicBezTo>
                    <a:cubicBezTo>
                      <a:pt x="386" y="1375"/>
                      <a:pt x="407" y="1373"/>
                      <a:pt x="428" y="1368"/>
                    </a:cubicBezTo>
                    <a:cubicBezTo>
                      <a:pt x="616" y="1368"/>
                      <a:pt x="803" y="1368"/>
                      <a:pt x="991" y="1333"/>
                    </a:cubicBezTo>
                    <a:lnTo>
                      <a:pt x="1145" y="1299"/>
                    </a:lnTo>
                    <a:lnTo>
                      <a:pt x="1145" y="1265"/>
                    </a:lnTo>
                    <a:cubicBezTo>
                      <a:pt x="1128" y="1197"/>
                      <a:pt x="1111" y="1128"/>
                      <a:pt x="1111" y="1077"/>
                    </a:cubicBezTo>
                    <a:cubicBezTo>
                      <a:pt x="906" y="1111"/>
                      <a:pt x="718" y="1128"/>
                      <a:pt x="513" y="1146"/>
                    </a:cubicBezTo>
                    <a:cubicBezTo>
                      <a:pt x="490" y="1146"/>
                      <a:pt x="464" y="1147"/>
                      <a:pt x="437" y="1147"/>
                    </a:cubicBezTo>
                    <a:cubicBezTo>
                      <a:pt x="384" y="1147"/>
                      <a:pt x="331" y="1140"/>
                      <a:pt x="308" y="1094"/>
                    </a:cubicBezTo>
                    <a:cubicBezTo>
                      <a:pt x="257" y="1009"/>
                      <a:pt x="342" y="941"/>
                      <a:pt x="393" y="872"/>
                    </a:cubicBezTo>
                    <a:cubicBezTo>
                      <a:pt x="479" y="770"/>
                      <a:pt x="581" y="667"/>
                      <a:pt x="684" y="565"/>
                    </a:cubicBezTo>
                    <a:cubicBezTo>
                      <a:pt x="786" y="462"/>
                      <a:pt x="889" y="377"/>
                      <a:pt x="974" y="274"/>
                    </a:cubicBezTo>
                    <a:cubicBezTo>
                      <a:pt x="940" y="172"/>
                      <a:pt x="923" y="86"/>
                      <a:pt x="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6"/>
              <p:cNvSpPr/>
              <p:nvPr/>
            </p:nvSpPr>
            <p:spPr>
              <a:xfrm rot="1123747">
                <a:off x="3468182" y="3080308"/>
                <a:ext cx="2662" cy="5895"/>
              </a:xfrm>
              <a:custGeom>
                <a:avLst/>
                <a:gdLst/>
                <a:ahLst/>
                <a:cxnLst/>
                <a:rect l="l" t="t" r="r" b="b"/>
                <a:pathLst>
                  <a:path w="70" h="155" extrusionOk="0">
                    <a:moveTo>
                      <a:pt x="69" y="0"/>
                    </a:moveTo>
                    <a:cubicBezTo>
                      <a:pt x="18" y="35"/>
                      <a:pt x="1" y="86"/>
                      <a:pt x="35" y="120"/>
                    </a:cubicBezTo>
                    <a:cubicBezTo>
                      <a:pt x="35" y="137"/>
                      <a:pt x="52" y="137"/>
                      <a:pt x="69" y="154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6"/>
              <p:cNvSpPr/>
              <p:nvPr/>
            </p:nvSpPr>
            <p:spPr>
              <a:xfrm rot="1123747">
                <a:off x="3727546" y="3082074"/>
                <a:ext cx="560203" cy="292748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7697" extrusionOk="0">
                    <a:moveTo>
                      <a:pt x="13892" y="889"/>
                    </a:moveTo>
                    <a:cubicBezTo>
                      <a:pt x="13669" y="1128"/>
                      <a:pt x="13430" y="1368"/>
                      <a:pt x="13191" y="1607"/>
                    </a:cubicBezTo>
                    <a:cubicBezTo>
                      <a:pt x="11910" y="2837"/>
                      <a:pt x="10628" y="4067"/>
                      <a:pt x="9244" y="5178"/>
                    </a:cubicBezTo>
                    <a:cubicBezTo>
                      <a:pt x="8732" y="5588"/>
                      <a:pt x="8202" y="5981"/>
                      <a:pt x="7672" y="6374"/>
                    </a:cubicBezTo>
                    <a:cubicBezTo>
                      <a:pt x="7587" y="6442"/>
                      <a:pt x="7433" y="6511"/>
                      <a:pt x="7518" y="6613"/>
                    </a:cubicBezTo>
                    <a:cubicBezTo>
                      <a:pt x="7545" y="6651"/>
                      <a:pt x="7575" y="6665"/>
                      <a:pt x="7606" y="6665"/>
                    </a:cubicBezTo>
                    <a:cubicBezTo>
                      <a:pt x="7674" y="6665"/>
                      <a:pt x="7745" y="6597"/>
                      <a:pt x="7792" y="6562"/>
                    </a:cubicBezTo>
                    <a:cubicBezTo>
                      <a:pt x="9483" y="5349"/>
                      <a:pt x="11055" y="4016"/>
                      <a:pt x="12542" y="2564"/>
                    </a:cubicBezTo>
                    <a:cubicBezTo>
                      <a:pt x="13003" y="2119"/>
                      <a:pt x="13464" y="1675"/>
                      <a:pt x="13926" y="1197"/>
                    </a:cubicBezTo>
                    <a:lnTo>
                      <a:pt x="13926" y="1197"/>
                    </a:lnTo>
                    <a:cubicBezTo>
                      <a:pt x="13789" y="2137"/>
                      <a:pt x="13618" y="3042"/>
                      <a:pt x="13003" y="3794"/>
                    </a:cubicBezTo>
                    <a:cubicBezTo>
                      <a:pt x="12593" y="4306"/>
                      <a:pt x="12098" y="4768"/>
                      <a:pt x="11534" y="5127"/>
                    </a:cubicBezTo>
                    <a:cubicBezTo>
                      <a:pt x="10098" y="6066"/>
                      <a:pt x="8544" y="6835"/>
                      <a:pt x="6920" y="7382"/>
                    </a:cubicBezTo>
                    <a:cubicBezTo>
                      <a:pt x="6764" y="7453"/>
                      <a:pt x="6595" y="7489"/>
                      <a:pt x="6425" y="7489"/>
                    </a:cubicBezTo>
                    <a:cubicBezTo>
                      <a:pt x="6391" y="7489"/>
                      <a:pt x="6357" y="7487"/>
                      <a:pt x="6322" y="7485"/>
                    </a:cubicBezTo>
                    <a:cubicBezTo>
                      <a:pt x="6322" y="7382"/>
                      <a:pt x="6374" y="7262"/>
                      <a:pt x="6442" y="7177"/>
                    </a:cubicBezTo>
                    <a:cubicBezTo>
                      <a:pt x="7296" y="6083"/>
                      <a:pt x="7877" y="4853"/>
                      <a:pt x="8390" y="3606"/>
                    </a:cubicBezTo>
                    <a:cubicBezTo>
                      <a:pt x="8561" y="3196"/>
                      <a:pt x="8749" y="2820"/>
                      <a:pt x="8971" y="2444"/>
                    </a:cubicBezTo>
                    <a:cubicBezTo>
                      <a:pt x="9398" y="1744"/>
                      <a:pt x="10047" y="1436"/>
                      <a:pt x="10799" y="1231"/>
                    </a:cubicBezTo>
                    <a:cubicBezTo>
                      <a:pt x="11397" y="1077"/>
                      <a:pt x="12012" y="992"/>
                      <a:pt x="12627" y="975"/>
                    </a:cubicBezTo>
                    <a:cubicBezTo>
                      <a:pt x="13054" y="958"/>
                      <a:pt x="13464" y="923"/>
                      <a:pt x="13892" y="889"/>
                    </a:cubicBezTo>
                    <a:close/>
                    <a:moveTo>
                      <a:pt x="14678" y="1"/>
                    </a:moveTo>
                    <a:cubicBezTo>
                      <a:pt x="14609" y="52"/>
                      <a:pt x="14558" y="120"/>
                      <a:pt x="14507" y="206"/>
                    </a:cubicBezTo>
                    <a:cubicBezTo>
                      <a:pt x="14353" y="428"/>
                      <a:pt x="14114" y="582"/>
                      <a:pt x="13840" y="599"/>
                    </a:cubicBezTo>
                    <a:cubicBezTo>
                      <a:pt x="13191" y="684"/>
                      <a:pt x="12576" y="735"/>
                      <a:pt x="11944" y="787"/>
                    </a:cubicBezTo>
                    <a:cubicBezTo>
                      <a:pt x="11722" y="787"/>
                      <a:pt x="11517" y="821"/>
                      <a:pt x="11294" y="872"/>
                    </a:cubicBezTo>
                    <a:cubicBezTo>
                      <a:pt x="10594" y="1043"/>
                      <a:pt x="9842" y="1146"/>
                      <a:pt x="9244" y="1709"/>
                    </a:cubicBezTo>
                    <a:cubicBezTo>
                      <a:pt x="9364" y="1333"/>
                      <a:pt x="9466" y="958"/>
                      <a:pt x="9552" y="582"/>
                    </a:cubicBezTo>
                    <a:cubicBezTo>
                      <a:pt x="9569" y="445"/>
                      <a:pt x="9637" y="342"/>
                      <a:pt x="9723" y="240"/>
                    </a:cubicBezTo>
                    <a:lnTo>
                      <a:pt x="9723" y="240"/>
                    </a:lnTo>
                    <a:lnTo>
                      <a:pt x="8714" y="308"/>
                    </a:lnTo>
                    <a:cubicBezTo>
                      <a:pt x="8800" y="325"/>
                      <a:pt x="8885" y="342"/>
                      <a:pt x="8971" y="342"/>
                    </a:cubicBezTo>
                    <a:cubicBezTo>
                      <a:pt x="8527" y="565"/>
                      <a:pt x="8065" y="787"/>
                      <a:pt x="7621" y="1026"/>
                    </a:cubicBezTo>
                    <a:cubicBezTo>
                      <a:pt x="5861" y="1932"/>
                      <a:pt x="4050" y="2752"/>
                      <a:pt x="2256" y="3623"/>
                    </a:cubicBezTo>
                    <a:cubicBezTo>
                      <a:pt x="2119" y="3691"/>
                      <a:pt x="1965" y="3777"/>
                      <a:pt x="1829" y="3862"/>
                    </a:cubicBezTo>
                    <a:cubicBezTo>
                      <a:pt x="1777" y="3896"/>
                      <a:pt x="1726" y="3948"/>
                      <a:pt x="1760" y="4016"/>
                    </a:cubicBezTo>
                    <a:cubicBezTo>
                      <a:pt x="1788" y="4062"/>
                      <a:pt x="1815" y="4078"/>
                      <a:pt x="1846" y="4078"/>
                    </a:cubicBezTo>
                    <a:cubicBezTo>
                      <a:pt x="1872" y="4078"/>
                      <a:pt x="1900" y="4066"/>
                      <a:pt x="1931" y="4050"/>
                    </a:cubicBezTo>
                    <a:cubicBezTo>
                      <a:pt x="2000" y="4016"/>
                      <a:pt x="2017" y="4016"/>
                      <a:pt x="2051" y="3999"/>
                    </a:cubicBezTo>
                    <a:cubicBezTo>
                      <a:pt x="3708" y="3145"/>
                      <a:pt x="5451" y="2444"/>
                      <a:pt x="7108" y="1590"/>
                    </a:cubicBezTo>
                    <a:cubicBezTo>
                      <a:pt x="7792" y="1231"/>
                      <a:pt x="8475" y="889"/>
                      <a:pt x="9176" y="548"/>
                    </a:cubicBezTo>
                    <a:cubicBezTo>
                      <a:pt x="9215" y="521"/>
                      <a:pt x="9244" y="485"/>
                      <a:pt x="9295" y="485"/>
                    </a:cubicBezTo>
                    <a:cubicBezTo>
                      <a:pt x="9310" y="485"/>
                      <a:pt x="9327" y="488"/>
                      <a:pt x="9347" y="496"/>
                    </a:cubicBezTo>
                    <a:cubicBezTo>
                      <a:pt x="9210" y="1231"/>
                      <a:pt x="9056" y="1983"/>
                      <a:pt x="8561" y="2581"/>
                    </a:cubicBezTo>
                    <a:cubicBezTo>
                      <a:pt x="8390" y="2735"/>
                      <a:pt x="8219" y="2854"/>
                      <a:pt x="8014" y="2957"/>
                    </a:cubicBezTo>
                    <a:cubicBezTo>
                      <a:pt x="7125" y="3538"/>
                      <a:pt x="6100" y="3862"/>
                      <a:pt x="5024" y="3931"/>
                    </a:cubicBezTo>
                    <a:cubicBezTo>
                      <a:pt x="3554" y="3982"/>
                      <a:pt x="2102" y="4272"/>
                      <a:pt x="735" y="4785"/>
                    </a:cubicBezTo>
                    <a:cubicBezTo>
                      <a:pt x="623" y="4827"/>
                      <a:pt x="510" y="4858"/>
                      <a:pt x="398" y="4858"/>
                    </a:cubicBezTo>
                    <a:cubicBezTo>
                      <a:pt x="374" y="4858"/>
                      <a:pt x="349" y="4856"/>
                      <a:pt x="325" y="4853"/>
                    </a:cubicBezTo>
                    <a:cubicBezTo>
                      <a:pt x="359" y="4734"/>
                      <a:pt x="445" y="4631"/>
                      <a:pt x="547" y="4563"/>
                    </a:cubicBezTo>
                    <a:cubicBezTo>
                      <a:pt x="1726" y="3640"/>
                      <a:pt x="2683" y="2512"/>
                      <a:pt x="3759" y="1487"/>
                    </a:cubicBezTo>
                    <a:cubicBezTo>
                      <a:pt x="4135" y="1128"/>
                      <a:pt x="4545" y="804"/>
                      <a:pt x="4990" y="530"/>
                    </a:cubicBezTo>
                    <a:lnTo>
                      <a:pt x="4990" y="530"/>
                    </a:lnTo>
                    <a:lnTo>
                      <a:pt x="4460" y="565"/>
                    </a:lnTo>
                    <a:lnTo>
                      <a:pt x="4392" y="616"/>
                    </a:lnTo>
                    <a:cubicBezTo>
                      <a:pt x="3777" y="1094"/>
                      <a:pt x="3213" y="1641"/>
                      <a:pt x="2666" y="2205"/>
                    </a:cubicBezTo>
                    <a:cubicBezTo>
                      <a:pt x="2051" y="2871"/>
                      <a:pt x="1402" y="3503"/>
                      <a:pt x="718" y="4101"/>
                    </a:cubicBezTo>
                    <a:cubicBezTo>
                      <a:pt x="513" y="4238"/>
                      <a:pt x="342" y="4392"/>
                      <a:pt x="188" y="4580"/>
                    </a:cubicBezTo>
                    <a:cubicBezTo>
                      <a:pt x="86" y="4699"/>
                      <a:pt x="0" y="4836"/>
                      <a:pt x="103" y="4973"/>
                    </a:cubicBezTo>
                    <a:cubicBezTo>
                      <a:pt x="162" y="5056"/>
                      <a:pt x="263" y="5106"/>
                      <a:pt x="364" y="5106"/>
                    </a:cubicBezTo>
                    <a:cubicBezTo>
                      <a:pt x="409" y="5106"/>
                      <a:pt x="454" y="5096"/>
                      <a:pt x="496" y="5075"/>
                    </a:cubicBezTo>
                    <a:cubicBezTo>
                      <a:pt x="718" y="5024"/>
                      <a:pt x="923" y="4973"/>
                      <a:pt x="1145" y="4905"/>
                    </a:cubicBezTo>
                    <a:cubicBezTo>
                      <a:pt x="2358" y="4494"/>
                      <a:pt x="3623" y="4255"/>
                      <a:pt x="4921" y="4204"/>
                    </a:cubicBezTo>
                    <a:cubicBezTo>
                      <a:pt x="5109" y="4187"/>
                      <a:pt x="5297" y="4170"/>
                      <a:pt x="5485" y="4136"/>
                    </a:cubicBezTo>
                    <a:cubicBezTo>
                      <a:pt x="6510" y="3982"/>
                      <a:pt x="7501" y="3606"/>
                      <a:pt x="8356" y="3008"/>
                    </a:cubicBezTo>
                    <a:lnTo>
                      <a:pt x="8356" y="3008"/>
                    </a:lnTo>
                    <a:cubicBezTo>
                      <a:pt x="8270" y="3230"/>
                      <a:pt x="8185" y="3401"/>
                      <a:pt x="8116" y="3589"/>
                    </a:cubicBezTo>
                    <a:cubicBezTo>
                      <a:pt x="7758" y="4494"/>
                      <a:pt x="7313" y="5366"/>
                      <a:pt x="6818" y="6203"/>
                    </a:cubicBezTo>
                    <a:cubicBezTo>
                      <a:pt x="6596" y="6528"/>
                      <a:pt x="6391" y="6852"/>
                      <a:pt x="6186" y="7177"/>
                    </a:cubicBezTo>
                    <a:cubicBezTo>
                      <a:pt x="6083" y="7297"/>
                      <a:pt x="6066" y="7467"/>
                      <a:pt x="6152" y="7604"/>
                    </a:cubicBezTo>
                    <a:cubicBezTo>
                      <a:pt x="6206" y="7676"/>
                      <a:pt x="6279" y="7696"/>
                      <a:pt x="6356" y="7696"/>
                    </a:cubicBezTo>
                    <a:cubicBezTo>
                      <a:pt x="6425" y="7696"/>
                      <a:pt x="6497" y="7681"/>
                      <a:pt x="6562" y="7672"/>
                    </a:cubicBezTo>
                    <a:lnTo>
                      <a:pt x="6613" y="7672"/>
                    </a:lnTo>
                    <a:cubicBezTo>
                      <a:pt x="7006" y="7587"/>
                      <a:pt x="7382" y="7467"/>
                      <a:pt x="7758" y="7314"/>
                    </a:cubicBezTo>
                    <a:cubicBezTo>
                      <a:pt x="9176" y="6716"/>
                      <a:pt x="10560" y="6083"/>
                      <a:pt x="11824" y="5195"/>
                    </a:cubicBezTo>
                    <a:cubicBezTo>
                      <a:pt x="13071" y="4306"/>
                      <a:pt x="13909" y="3179"/>
                      <a:pt x="14080" y="1607"/>
                    </a:cubicBezTo>
                    <a:cubicBezTo>
                      <a:pt x="14114" y="1128"/>
                      <a:pt x="14336" y="667"/>
                      <a:pt x="14678" y="325"/>
                    </a:cubicBezTo>
                    <a:cubicBezTo>
                      <a:pt x="14695" y="308"/>
                      <a:pt x="14712" y="291"/>
                      <a:pt x="14729" y="274"/>
                    </a:cubicBezTo>
                    <a:cubicBezTo>
                      <a:pt x="14712" y="189"/>
                      <a:pt x="14695" y="86"/>
                      <a:pt x="146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6"/>
              <p:cNvSpPr/>
              <p:nvPr/>
            </p:nvSpPr>
            <p:spPr>
              <a:xfrm rot="1123747">
                <a:off x="3458352" y="2972584"/>
                <a:ext cx="223564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8732" extrusionOk="0">
                    <a:moveTo>
                      <a:pt x="5878" y="1"/>
                    </a:moveTo>
                    <a:lnTo>
                      <a:pt x="5570" y="18"/>
                    </a:lnTo>
                    <a:cubicBezTo>
                      <a:pt x="5211" y="462"/>
                      <a:pt x="4904" y="957"/>
                      <a:pt x="4562" y="1436"/>
                    </a:cubicBezTo>
                    <a:cubicBezTo>
                      <a:pt x="4118" y="2136"/>
                      <a:pt x="3486" y="2700"/>
                      <a:pt x="2751" y="3093"/>
                    </a:cubicBezTo>
                    <a:cubicBezTo>
                      <a:pt x="2033" y="3452"/>
                      <a:pt x="1281" y="3742"/>
                      <a:pt x="513" y="3965"/>
                    </a:cubicBezTo>
                    <a:cubicBezTo>
                      <a:pt x="342" y="4016"/>
                      <a:pt x="171" y="4067"/>
                      <a:pt x="0" y="4084"/>
                    </a:cubicBezTo>
                    <a:cubicBezTo>
                      <a:pt x="0" y="4152"/>
                      <a:pt x="0" y="4221"/>
                      <a:pt x="17" y="4289"/>
                    </a:cubicBezTo>
                    <a:lnTo>
                      <a:pt x="17" y="4323"/>
                    </a:lnTo>
                    <a:cubicBezTo>
                      <a:pt x="1042" y="4101"/>
                      <a:pt x="2016" y="3742"/>
                      <a:pt x="2939" y="3247"/>
                    </a:cubicBezTo>
                    <a:cubicBezTo>
                      <a:pt x="3093" y="3179"/>
                      <a:pt x="3229" y="3076"/>
                      <a:pt x="3383" y="2991"/>
                    </a:cubicBezTo>
                    <a:lnTo>
                      <a:pt x="3383" y="3025"/>
                    </a:lnTo>
                    <a:cubicBezTo>
                      <a:pt x="3349" y="3093"/>
                      <a:pt x="3298" y="3179"/>
                      <a:pt x="3263" y="3230"/>
                    </a:cubicBezTo>
                    <a:cubicBezTo>
                      <a:pt x="2597" y="4340"/>
                      <a:pt x="2290" y="5622"/>
                      <a:pt x="2392" y="6903"/>
                    </a:cubicBezTo>
                    <a:cubicBezTo>
                      <a:pt x="2443" y="7518"/>
                      <a:pt x="2529" y="8134"/>
                      <a:pt x="2597" y="8732"/>
                    </a:cubicBezTo>
                    <a:lnTo>
                      <a:pt x="2853" y="8732"/>
                    </a:lnTo>
                    <a:cubicBezTo>
                      <a:pt x="2836" y="8168"/>
                      <a:pt x="2751" y="7621"/>
                      <a:pt x="2683" y="7074"/>
                    </a:cubicBezTo>
                    <a:cubicBezTo>
                      <a:pt x="2529" y="5554"/>
                      <a:pt x="2956" y="4016"/>
                      <a:pt x="3862" y="2786"/>
                    </a:cubicBezTo>
                    <a:cubicBezTo>
                      <a:pt x="4477" y="1914"/>
                      <a:pt x="5143" y="1060"/>
                      <a:pt x="5741" y="154"/>
                    </a:cubicBezTo>
                    <a:cubicBezTo>
                      <a:pt x="5792" y="103"/>
                      <a:pt x="5826" y="52"/>
                      <a:pt x="58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6"/>
              <p:cNvSpPr/>
              <p:nvPr/>
            </p:nvSpPr>
            <p:spPr>
              <a:xfrm rot="1123747">
                <a:off x="3567149" y="3066675"/>
                <a:ext cx="77361" cy="251024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6600" extrusionOk="0">
                    <a:moveTo>
                      <a:pt x="1861" y="0"/>
                    </a:moveTo>
                    <a:cubicBezTo>
                      <a:pt x="1729" y="0"/>
                      <a:pt x="1742" y="183"/>
                      <a:pt x="1726" y="277"/>
                    </a:cubicBezTo>
                    <a:cubicBezTo>
                      <a:pt x="1453" y="1474"/>
                      <a:pt x="1214" y="2652"/>
                      <a:pt x="940" y="3848"/>
                    </a:cubicBezTo>
                    <a:cubicBezTo>
                      <a:pt x="752" y="4805"/>
                      <a:pt x="428" y="5728"/>
                      <a:pt x="0" y="6599"/>
                    </a:cubicBezTo>
                    <a:lnTo>
                      <a:pt x="291" y="6582"/>
                    </a:lnTo>
                    <a:cubicBezTo>
                      <a:pt x="342" y="6446"/>
                      <a:pt x="411" y="6326"/>
                      <a:pt x="462" y="6189"/>
                    </a:cubicBezTo>
                    <a:cubicBezTo>
                      <a:pt x="940" y="5113"/>
                      <a:pt x="1197" y="3968"/>
                      <a:pt x="1419" y="2840"/>
                    </a:cubicBezTo>
                    <a:cubicBezTo>
                      <a:pt x="1607" y="2003"/>
                      <a:pt x="1760" y="1166"/>
                      <a:pt x="1931" y="329"/>
                    </a:cubicBezTo>
                    <a:cubicBezTo>
                      <a:pt x="1965" y="226"/>
                      <a:pt x="2034" y="38"/>
                      <a:pt x="1897" y="4"/>
                    </a:cubicBezTo>
                    <a:cubicBezTo>
                      <a:pt x="1884" y="2"/>
                      <a:pt x="1872" y="0"/>
                      <a:pt x="1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6"/>
              <p:cNvSpPr/>
              <p:nvPr/>
            </p:nvSpPr>
            <p:spPr>
              <a:xfrm rot="1123747">
                <a:off x="3486009" y="2960086"/>
                <a:ext cx="73482" cy="116384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3060" extrusionOk="0">
                    <a:moveTo>
                      <a:pt x="1932" y="1"/>
                    </a:moveTo>
                    <a:lnTo>
                      <a:pt x="1590" y="18"/>
                    </a:lnTo>
                    <a:cubicBezTo>
                      <a:pt x="1317" y="445"/>
                      <a:pt x="1094" y="872"/>
                      <a:pt x="924" y="1351"/>
                    </a:cubicBezTo>
                    <a:cubicBezTo>
                      <a:pt x="701" y="1880"/>
                      <a:pt x="394" y="2376"/>
                      <a:pt x="1" y="2803"/>
                    </a:cubicBezTo>
                    <a:cubicBezTo>
                      <a:pt x="35" y="2888"/>
                      <a:pt x="52" y="2974"/>
                      <a:pt x="86" y="3059"/>
                    </a:cubicBezTo>
                    <a:cubicBezTo>
                      <a:pt x="565" y="2564"/>
                      <a:pt x="941" y="1966"/>
                      <a:pt x="1197" y="1333"/>
                    </a:cubicBezTo>
                    <a:cubicBezTo>
                      <a:pt x="1265" y="1180"/>
                      <a:pt x="1317" y="1043"/>
                      <a:pt x="1402" y="906"/>
                    </a:cubicBezTo>
                    <a:cubicBezTo>
                      <a:pt x="1556" y="582"/>
                      <a:pt x="1727" y="291"/>
                      <a:pt x="19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6"/>
              <p:cNvSpPr/>
              <p:nvPr/>
            </p:nvSpPr>
            <p:spPr>
              <a:xfrm rot="1123747">
                <a:off x="3596152" y="2997767"/>
                <a:ext cx="108587" cy="33211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8732" extrusionOk="0">
                    <a:moveTo>
                      <a:pt x="2854" y="0"/>
                    </a:moveTo>
                    <a:lnTo>
                      <a:pt x="2666" y="17"/>
                    </a:lnTo>
                    <a:cubicBezTo>
                      <a:pt x="2666" y="86"/>
                      <a:pt x="2632" y="154"/>
                      <a:pt x="2615" y="222"/>
                    </a:cubicBezTo>
                    <a:cubicBezTo>
                      <a:pt x="2512" y="855"/>
                      <a:pt x="2359" y="1470"/>
                      <a:pt x="2239" y="2085"/>
                    </a:cubicBezTo>
                    <a:cubicBezTo>
                      <a:pt x="2120" y="2768"/>
                      <a:pt x="2102" y="3452"/>
                      <a:pt x="2034" y="4135"/>
                    </a:cubicBezTo>
                    <a:cubicBezTo>
                      <a:pt x="1932" y="5348"/>
                      <a:pt x="1727" y="6544"/>
                      <a:pt x="1077" y="7604"/>
                    </a:cubicBezTo>
                    <a:cubicBezTo>
                      <a:pt x="787" y="8031"/>
                      <a:pt x="411" y="8424"/>
                      <a:pt x="1" y="8731"/>
                    </a:cubicBezTo>
                    <a:lnTo>
                      <a:pt x="360" y="8714"/>
                    </a:lnTo>
                    <a:lnTo>
                      <a:pt x="428" y="8646"/>
                    </a:lnTo>
                    <a:cubicBezTo>
                      <a:pt x="1094" y="8099"/>
                      <a:pt x="1573" y="7364"/>
                      <a:pt x="1812" y="6544"/>
                    </a:cubicBezTo>
                    <a:cubicBezTo>
                      <a:pt x="2085" y="5690"/>
                      <a:pt x="2239" y="4819"/>
                      <a:pt x="2290" y="3930"/>
                    </a:cubicBezTo>
                    <a:cubicBezTo>
                      <a:pt x="2342" y="2871"/>
                      <a:pt x="2495" y="1828"/>
                      <a:pt x="2735" y="820"/>
                    </a:cubicBezTo>
                    <a:cubicBezTo>
                      <a:pt x="2803" y="547"/>
                      <a:pt x="2854" y="274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6"/>
              <p:cNvSpPr/>
              <p:nvPr/>
            </p:nvSpPr>
            <p:spPr>
              <a:xfrm rot="1123747">
                <a:off x="3617890" y="3189054"/>
                <a:ext cx="350978" cy="189143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4973" extrusionOk="0">
                    <a:moveTo>
                      <a:pt x="8168" y="1"/>
                    </a:moveTo>
                    <a:cubicBezTo>
                      <a:pt x="7399" y="18"/>
                      <a:pt x="6613" y="86"/>
                      <a:pt x="5844" y="189"/>
                    </a:cubicBezTo>
                    <a:cubicBezTo>
                      <a:pt x="5110" y="274"/>
                      <a:pt x="4392" y="462"/>
                      <a:pt x="3691" y="752"/>
                    </a:cubicBezTo>
                    <a:cubicBezTo>
                      <a:pt x="2119" y="1436"/>
                      <a:pt x="923" y="2495"/>
                      <a:pt x="377" y="4170"/>
                    </a:cubicBezTo>
                    <a:cubicBezTo>
                      <a:pt x="308" y="4358"/>
                      <a:pt x="223" y="4546"/>
                      <a:pt x="137" y="4716"/>
                    </a:cubicBezTo>
                    <a:cubicBezTo>
                      <a:pt x="86" y="4802"/>
                      <a:pt x="52" y="4887"/>
                      <a:pt x="1" y="4973"/>
                    </a:cubicBezTo>
                    <a:lnTo>
                      <a:pt x="718" y="4939"/>
                    </a:lnTo>
                    <a:cubicBezTo>
                      <a:pt x="1197" y="4597"/>
                      <a:pt x="1692" y="4272"/>
                      <a:pt x="2188" y="3965"/>
                    </a:cubicBezTo>
                    <a:cubicBezTo>
                      <a:pt x="3896" y="2871"/>
                      <a:pt x="5691" y="1897"/>
                      <a:pt x="7553" y="1043"/>
                    </a:cubicBezTo>
                    <a:lnTo>
                      <a:pt x="7638" y="1009"/>
                    </a:lnTo>
                    <a:cubicBezTo>
                      <a:pt x="7707" y="975"/>
                      <a:pt x="7741" y="923"/>
                      <a:pt x="7707" y="855"/>
                    </a:cubicBezTo>
                    <a:cubicBezTo>
                      <a:pt x="7683" y="815"/>
                      <a:pt x="7659" y="801"/>
                      <a:pt x="7635" y="801"/>
                    </a:cubicBezTo>
                    <a:cubicBezTo>
                      <a:pt x="7608" y="801"/>
                      <a:pt x="7580" y="820"/>
                      <a:pt x="7553" y="838"/>
                    </a:cubicBezTo>
                    <a:cubicBezTo>
                      <a:pt x="7365" y="906"/>
                      <a:pt x="7177" y="992"/>
                      <a:pt x="7006" y="1077"/>
                    </a:cubicBezTo>
                    <a:cubicBezTo>
                      <a:pt x="4717" y="2119"/>
                      <a:pt x="2530" y="3367"/>
                      <a:pt x="462" y="4802"/>
                    </a:cubicBezTo>
                    <a:cubicBezTo>
                      <a:pt x="448" y="4816"/>
                      <a:pt x="423" y="4841"/>
                      <a:pt x="387" y="4841"/>
                    </a:cubicBezTo>
                    <a:cubicBezTo>
                      <a:pt x="379" y="4841"/>
                      <a:pt x="369" y="4839"/>
                      <a:pt x="360" y="4836"/>
                    </a:cubicBezTo>
                    <a:cubicBezTo>
                      <a:pt x="718" y="3999"/>
                      <a:pt x="992" y="3127"/>
                      <a:pt x="1624" y="2427"/>
                    </a:cubicBezTo>
                    <a:cubicBezTo>
                      <a:pt x="2410" y="1624"/>
                      <a:pt x="3384" y="1026"/>
                      <a:pt x="4460" y="701"/>
                    </a:cubicBezTo>
                    <a:cubicBezTo>
                      <a:pt x="5058" y="530"/>
                      <a:pt x="5656" y="411"/>
                      <a:pt x="6271" y="342"/>
                    </a:cubicBezTo>
                    <a:cubicBezTo>
                      <a:pt x="6818" y="274"/>
                      <a:pt x="7382" y="257"/>
                      <a:pt x="7929" y="206"/>
                    </a:cubicBezTo>
                    <a:cubicBezTo>
                      <a:pt x="7997" y="201"/>
                      <a:pt x="8067" y="199"/>
                      <a:pt x="8138" y="199"/>
                    </a:cubicBezTo>
                    <a:cubicBezTo>
                      <a:pt x="8330" y="199"/>
                      <a:pt x="8527" y="215"/>
                      <a:pt x="8715" y="240"/>
                    </a:cubicBezTo>
                    <a:cubicBezTo>
                      <a:pt x="8954" y="274"/>
                      <a:pt x="8971" y="342"/>
                      <a:pt x="8834" y="530"/>
                    </a:cubicBezTo>
                    <a:cubicBezTo>
                      <a:pt x="8595" y="838"/>
                      <a:pt x="8305" y="1111"/>
                      <a:pt x="7997" y="1351"/>
                    </a:cubicBezTo>
                    <a:cubicBezTo>
                      <a:pt x="7245" y="2000"/>
                      <a:pt x="6579" y="2734"/>
                      <a:pt x="5878" y="3435"/>
                    </a:cubicBezTo>
                    <a:cubicBezTo>
                      <a:pt x="5400" y="3948"/>
                      <a:pt x="4922" y="4443"/>
                      <a:pt x="4255" y="4716"/>
                    </a:cubicBezTo>
                    <a:lnTo>
                      <a:pt x="4836" y="4682"/>
                    </a:lnTo>
                    <a:cubicBezTo>
                      <a:pt x="5178" y="4477"/>
                      <a:pt x="5503" y="4221"/>
                      <a:pt x="5776" y="3931"/>
                    </a:cubicBezTo>
                    <a:cubicBezTo>
                      <a:pt x="6699" y="2974"/>
                      <a:pt x="7621" y="2034"/>
                      <a:pt x="8629" y="1163"/>
                    </a:cubicBezTo>
                    <a:cubicBezTo>
                      <a:pt x="8817" y="992"/>
                      <a:pt x="8971" y="787"/>
                      <a:pt x="9091" y="565"/>
                    </a:cubicBezTo>
                    <a:cubicBezTo>
                      <a:pt x="9227" y="360"/>
                      <a:pt x="9091" y="69"/>
                      <a:pt x="8834" y="52"/>
                    </a:cubicBezTo>
                    <a:cubicBezTo>
                      <a:pt x="8612" y="18"/>
                      <a:pt x="8390" y="1"/>
                      <a:pt x="8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6"/>
              <p:cNvSpPr/>
              <p:nvPr/>
            </p:nvSpPr>
            <p:spPr>
              <a:xfrm rot="1123747">
                <a:off x="4004493" y="3352749"/>
                <a:ext cx="263880" cy="117031"/>
              </a:xfrm>
              <a:custGeom>
                <a:avLst/>
                <a:gdLst/>
                <a:ahLst/>
                <a:cxnLst/>
                <a:rect l="l" t="t" r="r" b="b"/>
                <a:pathLst>
                  <a:path w="6938" h="3077" extrusionOk="0">
                    <a:moveTo>
                      <a:pt x="6937" y="1"/>
                    </a:moveTo>
                    <a:cubicBezTo>
                      <a:pt x="6561" y="1"/>
                      <a:pt x="6168" y="18"/>
                      <a:pt x="5758" y="52"/>
                    </a:cubicBezTo>
                    <a:cubicBezTo>
                      <a:pt x="4836" y="86"/>
                      <a:pt x="3930" y="274"/>
                      <a:pt x="3059" y="599"/>
                    </a:cubicBezTo>
                    <a:cubicBezTo>
                      <a:pt x="1897" y="1009"/>
                      <a:pt x="889" y="1641"/>
                      <a:pt x="205" y="2701"/>
                    </a:cubicBezTo>
                    <a:cubicBezTo>
                      <a:pt x="120" y="2837"/>
                      <a:pt x="51" y="2957"/>
                      <a:pt x="0" y="3076"/>
                    </a:cubicBezTo>
                    <a:lnTo>
                      <a:pt x="291" y="3059"/>
                    </a:lnTo>
                    <a:cubicBezTo>
                      <a:pt x="615" y="2478"/>
                      <a:pt x="1077" y="1966"/>
                      <a:pt x="1640" y="1573"/>
                    </a:cubicBezTo>
                    <a:cubicBezTo>
                      <a:pt x="2375" y="1094"/>
                      <a:pt x="3212" y="736"/>
                      <a:pt x="4084" y="531"/>
                    </a:cubicBezTo>
                    <a:cubicBezTo>
                      <a:pt x="4921" y="326"/>
                      <a:pt x="5792" y="223"/>
                      <a:pt x="6681" y="223"/>
                    </a:cubicBezTo>
                    <a:lnTo>
                      <a:pt x="6937" y="223"/>
                    </a:lnTo>
                    <a:lnTo>
                      <a:pt x="6937" y="189"/>
                    </a:lnTo>
                    <a:lnTo>
                      <a:pt x="69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6"/>
              <p:cNvSpPr/>
              <p:nvPr/>
            </p:nvSpPr>
            <p:spPr>
              <a:xfrm rot="1123747">
                <a:off x="4223174" y="3475254"/>
                <a:ext cx="31226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445" extrusionOk="0">
                    <a:moveTo>
                      <a:pt x="821" y="0"/>
                    </a:moveTo>
                    <a:lnTo>
                      <a:pt x="821" y="0"/>
                    </a:lnTo>
                    <a:cubicBezTo>
                      <a:pt x="564" y="154"/>
                      <a:pt x="274" y="291"/>
                      <a:pt x="1" y="445"/>
                    </a:cubicBezTo>
                    <a:lnTo>
                      <a:pt x="752" y="410"/>
                    </a:lnTo>
                    <a:cubicBezTo>
                      <a:pt x="769" y="274"/>
                      <a:pt x="804" y="137"/>
                      <a:pt x="8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6"/>
              <p:cNvSpPr/>
              <p:nvPr/>
            </p:nvSpPr>
            <p:spPr>
              <a:xfrm rot="1123747">
                <a:off x="4081426" y="3403667"/>
                <a:ext cx="178760" cy="73482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1932" extrusionOk="0">
                    <a:moveTo>
                      <a:pt x="4682" y="1"/>
                    </a:moveTo>
                    <a:lnTo>
                      <a:pt x="4067" y="240"/>
                    </a:lnTo>
                    <a:cubicBezTo>
                      <a:pt x="2700" y="787"/>
                      <a:pt x="1333" y="1317"/>
                      <a:pt x="0" y="1932"/>
                    </a:cubicBezTo>
                    <a:lnTo>
                      <a:pt x="564" y="1898"/>
                    </a:lnTo>
                    <a:cubicBezTo>
                      <a:pt x="1179" y="1624"/>
                      <a:pt x="1811" y="1351"/>
                      <a:pt x="2427" y="1112"/>
                    </a:cubicBezTo>
                    <a:cubicBezTo>
                      <a:pt x="3195" y="804"/>
                      <a:pt x="3947" y="514"/>
                      <a:pt x="4699" y="206"/>
                    </a:cubicBezTo>
                    <a:cubicBezTo>
                      <a:pt x="4699" y="138"/>
                      <a:pt x="4699" y="69"/>
                      <a:pt x="46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6"/>
              <p:cNvSpPr/>
              <p:nvPr/>
            </p:nvSpPr>
            <p:spPr>
              <a:xfrm rot="1123747">
                <a:off x="3488870" y="2970282"/>
                <a:ext cx="155331" cy="145442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824" extrusionOk="0">
                    <a:moveTo>
                      <a:pt x="4084" y="0"/>
                    </a:moveTo>
                    <a:lnTo>
                      <a:pt x="3810" y="17"/>
                    </a:lnTo>
                    <a:cubicBezTo>
                      <a:pt x="3349" y="632"/>
                      <a:pt x="2836" y="1213"/>
                      <a:pt x="2290" y="1743"/>
                    </a:cubicBezTo>
                    <a:cubicBezTo>
                      <a:pt x="1623" y="2375"/>
                      <a:pt x="923" y="2956"/>
                      <a:pt x="188" y="3486"/>
                    </a:cubicBezTo>
                    <a:cubicBezTo>
                      <a:pt x="120" y="3537"/>
                      <a:pt x="51" y="3588"/>
                      <a:pt x="0" y="3656"/>
                    </a:cubicBezTo>
                    <a:lnTo>
                      <a:pt x="0" y="3810"/>
                    </a:lnTo>
                    <a:cubicBezTo>
                      <a:pt x="9" y="3819"/>
                      <a:pt x="21" y="3823"/>
                      <a:pt x="36" y="3823"/>
                    </a:cubicBezTo>
                    <a:cubicBezTo>
                      <a:pt x="51" y="3823"/>
                      <a:pt x="68" y="3819"/>
                      <a:pt x="85" y="3810"/>
                    </a:cubicBezTo>
                    <a:cubicBezTo>
                      <a:pt x="137" y="3793"/>
                      <a:pt x="188" y="3759"/>
                      <a:pt x="222" y="3742"/>
                    </a:cubicBezTo>
                    <a:cubicBezTo>
                      <a:pt x="701" y="3383"/>
                      <a:pt x="1179" y="3041"/>
                      <a:pt x="1623" y="2665"/>
                    </a:cubicBezTo>
                    <a:cubicBezTo>
                      <a:pt x="2563" y="1880"/>
                      <a:pt x="3383" y="991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" name="Google Shape;894;p46">
            <a:extLst>
              <a:ext uri="{FF2B5EF4-FFF2-40B4-BE49-F238E27FC236}">
                <a16:creationId xmlns:a16="http://schemas.microsoft.com/office/drawing/2014/main" xmlns="" id="{C33C7751-1E2E-49DA-B51A-0E41F3C57D13}"/>
              </a:ext>
            </a:extLst>
          </p:cNvPr>
          <p:cNvSpPr txBox="1">
            <a:spLocks/>
          </p:cNvSpPr>
          <p:nvPr/>
        </p:nvSpPr>
        <p:spPr>
          <a:xfrm>
            <a:off x="1584038" y="2646313"/>
            <a:ext cx="597592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biết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tính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chất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kết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hợp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số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thập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phân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3" name="Google Shape;894;p46">
            <a:extLst>
              <a:ext uri="{FF2B5EF4-FFF2-40B4-BE49-F238E27FC236}">
                <a16:creationId xmlns:a16="http://schemas.microsoft.com/office/drawing/2014/main" xmlns="" id="{626CD2DF-2CD1-4D75-8AA4-06F702499FEF}"/>
              </a:ext>
            </a:extLst>
          </p:cNvPr>
          <p:cNvSpPr txBox="1">
            <a:spLocks/>
          </p:cNvSpPr>
          <p:nvPr/>
        </p:nvSpPr>
        <p:spPr>
          <a:xfrm>
            <a:off x="1712578" y="3893510"/>
            <a:ext cx="597592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"/>
              <a:buNone/>
              <a:defRPr sz="25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atrick Hand"/>
              <a:buNone/>
              <a:defRPr sz="2400" b="0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Biết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sử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dụng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tính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chất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phép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cộng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thập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phân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tính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theo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cách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thuận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tiện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" grpId="0" animBg="1"/>
      <p:bldP spid="890" grpId="0" animBg="1"/>
      <p:bldP spid="892" grpId="0" animBg="1"/>
      <p:bldP spid="894" grpId="0"/>
      <p:bldP spid="895" grpId="0"/>
      <p:bldP spid="902" grpId="0"/>
      <p:bldP spid="905" grpId="0"/>
      <p:bldP spid="910" grpId="0" animBg="1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5797720" y="-655617"/>
            <a:ext cx="2625302" cy="3331865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729833" y="3623618"/>
            <a:ext cx="2948976" cy="1594431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48"/>
          <p:cNvSpPr/>
          <p:nvPr/>
        </p:nvSpPr>
        <p:spPr>
          <a:xfrm>
            <a:off x="2333596" y="799640"/>
            <a:ext cx="4476783" cy="3544219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48"/>
          <p:cNvSpPr/>
          <p:nvPr/>
        </p:nvSpPr>
        <p:spPr>
          <a:xfrm>
            <a:off x="2801890" y="1411151"/>
            <a:ext cx="3542039" cy="1937776"/>
          </a:xfrm>
          <a:custGeom>
            <a:avLst/>
            <a:gdLst/>
            <a:ahLst/>
            <a:cxnLst/>
            <a:rect l="l" t="t" r="r" b="b"/>
            <a:pathLst>
              <a:path w="33456" h="36890" extrusionOk="0">
                <a:moveTo>
                  <a:pt x="35" y="33472"/>
                </a:moveTo>
                <a:cubicBezTo>
                  <a:pt x="86" y="33404"/>
                  <a:pt x="137" y="33336"/>
                  <a:pt x="172" y="33250"/>
                </a:cubicBezTo>
                <a:cubicBezTo>
                  <a:pt x="189" y="33250"/>
                  <a:pt x="206" y="33250"/>
                  <a:pt x="223" y="33250"/>
                </a:cubicBezTo>
                <a:cubicBezTo>
                  <a:pt x="411" y="33336"/>
                  <a:pt x="616" y="33353"/>
                  <a:pt x="804" y="33302"/>
                </a:cubicBezTo>
                <a:cubicBezTo>
                  <a:pt x="941" y="33336"/>
                  <a:pt x="1043" y="33319"/>
                  <a:pt x="1077" y="33233"/>
                </a:cubicBezTo>
                <a:cubicBezTo>
                  <a:pt x="1128" y="33148"/>
                  <a:pt x="1180" y="33148"/>
                  <a:pt x="1214" y="33114"/>
                </a:cubicBezTo>
                <a:cubicBezTo>
                  <a:pt x="1282" y="33114"/>
                  <a:pt x="1334" y="33114"/>
                  <a:pt x="1351" y="33062"/>
                </a:cubicBezTo>
                <a:cubicBezTo>
                  <a:pt x="1573" y="33267"/>
                  <a:pt x="1829" y="33421"/>
                  <a:pt x="2085" y="33558"/>
                </a:cubicBezTo>
                <a:lnTo>
                  <a:pt x="2085" y="33558"/>
                </a:lnTo>
                <a:cubicBezTo>
                  <a:pt x="2085" y="33575"/>
                  <a:pt x="2154" y="33626"/>
                  <a:pt x="2205" y="33660"/>
                </a:cubicBezTo>
                <a:cubicBezTo>
                  <a:pt x="2290" y="33712"/>
                  <a:pt x="2376" y="33729"/>
                  <a:pt x="2444" y="33712"/>
                </a:cubicBezTo>
                <a:lnTo>
                  <a:pt x="2547" y="33763"/>
                </a:lnTo>
                <a:cubicBezTo>
                  <a:pt x="2564" y="33780"/>
                  <a:pt x="2581" y="33780"/>
                  <a:pt x="2598" y="33797"/>
                </a:cubicBezTo>
                <a:cubicBezTo>
                  <a:pt x="2649" y="33900"/>
                  <a:pt x="2700" y="33985"/>
                  <a:pt x="2752" y="34071"/>
                </a:cubicBezTo>
                <a:cubicBezTo>
                  <a:pt x="2803" y="34173"/>
                  <a:pt x="2786" y="34190"/>
                  <a:pt x="2735" y="34207"/>
                </a:cubicBezTo>
                <a:lnTo>
                  <a:pt x="2666" y="34241"/>
                </a:lnTo>
                <a:cubicBezTo>
                  <a:pt x="2598" y="34258"/>
                  <a:pt x="2581" y="34293"/>
                  <a:pt x="2632" y="34395"/>
                </a:cubicBezTo>
                <a:cubicBezTo>
                  <a:pt x="2649" y="34429"/>
                  <a:pt x="2666" y="34481"/>
                  <a:pt x="2683" y="34515"/>
                </a:cubicBezTo>
                <a:cubicBezTo>
                  <a:pt x="2718" y="34617"/>
                  <a:pt x="2786" y="34686"/>
                  <a:pt x="2871" y="34720"/>
                </a:cubicBezTo>
                <a:cubicBezTo>
                  <a:pt x="2905" y="34737"/>
                  <a:pt x="2923" y="34771"/>
                  <a:pt x="2957" y="34788"/>
                </a:cubicBezTo>
                <a:cubicBezTo>
                  <a:pt x="2991" y="34805"/>
                  <a:pt x="3025" y="34822"/>
                  <a:pt x="3059" y="34822"/>
                </a:cubicBezTo>
                <a:cubicBezTo>
                  <a:pt x="3196" y="34822"/>
                  <a:pt x="3264" y="34737"/>
                  <a:pt x="3230" y="34617"/>
                </a:cubicBezTo>
                <a:cubicBezTo>
                  <a:pt x="3213" y="34600"/>
                  <a:pt x="3213" y="34583"/>
                  <a:pt x="3196" y="34566"/>
                </a:cubicBezTo>
                <a:cubicBezTo>
                  <a:pt x="3145" y="34463"/>
                  <a:pt x="3179" y="34344"/>
                  <a:pt x="3281" y="34276"/>
                </a:cubicBezTo>
                <a:cubicBezTo>
                  <a:pt x="3316" y="34241"/>
                  <a:pt x="3435" y="34327"/>
                  <a:pt x="3521" y="34361"/>
                </a:cubicBezTo>
                <a:cubicBezTo>
                  <a:pt x="3589" y="34378"/>
                  <a:pt x="3674" y="34378"/>
                  <a:pt x="3743" y="34361"/>
                </a:cubicBezTo>
                <a:cubicBezTo>
                  <a:pt x="3811" y="34327"/>
                  <a:pt x="3862" y="34293"/>
                  <a:pt x="3931" y="34276"/>
                </a:cubicBezTo>
                <a:cubicBezTo>
                  <a:pt x="4033" y="34258"/>
                  <a:pt x="4153" y="34293"/>
                  <a:pt x="4221" y="34378"/>
                </a:cubicBezTo>
                <a:cubicBezTo>
                  <a:pt x="4255" y="34395"/>
                  <a:pt x="4272" y="34429"/>
                  <a:pt x="4307" y="34446"/>
                </a:cubicBezTo>
                <a:cubicBezTo>
                  <a:pt x="4409" y="34515"/>
                  <a:pt x="4460" y="34532"/>
                  <a:pt x="4529" y="34498"/>
                </a:cubicBezTo>
                <a:cubicBezTo>
                  <a:pt x="4563" y="34481"/>
                  <a:pt x="4580" y="34463"/>
                  <a:pt x="4614" y="34446"/>
                </a:cubicBezTo>
                <a:cubicBezTo>
                  <a:pt x="4682" y="34429"/>
                  <a:pt x="4682" y="34361"/>
                  <a:pt x="4631" y="34293"/>
                </a:cubicBezTo>
                <a:cubicBezTo>
                  <a:pt x="4614" y="34241"/>
                  <a:pt x="4597" y="34190"/>
                  <a:pt x="4580" y="34156"/>
                </a:cubicBezTo>
                <a:cubicBezTo>
                  <a:pt x="4734" y="34122"/>
                  <a:pt x="4887" y="34088"/>
                  <a:pt x="5041" y="34071"/>
                </a:cubicBezTo>
                <a:cubicBezTo>
                  <a:pt x="5075" y="34071"/>
                  <a:pt x="5110" y="34071"/>
                  <a:pt x="5127" y="34088"/>
                </a:cubicBezTo>
                <a:lnTo>
                  <a:pt x="5537" y="34344"/>
                </a:lnTo>
                <a:cubicBezTo>
                  <a:pt x="5554" y="34361"/>
                  <a:pt x="5554" y="34395"/>
                  <a:pt x="5571" y="34429"/>
                </a:cubicBezTo>
                <a:cubicBezTo>
                  <a:pt x="5588" y="34532"/>
                  <a:pt x="5554" y="34583"/>
                  <a:pt x="5400" y="34532"/>
                </a:cubicBezTo>
                <a:cubicBezTo>
                  <a:pt x="5349" y="34515"/>
                  <a:pt x="5332" y="34532"/>
                  <a:pt x="5366" y="34583"/>
                </a:cubicBezTo>
                <a:cubicBezTo>
                  <a:pt x="5451" y="34651"/>
                  <a:pt x="5520" y="34788"/>
                  <a:pt x="5656" y="34805"/>
                </a:cubicBezTo>
                <a:cubicBezTo>
                  <a:pt x="5725" y="34805"/>
                  <a:pt x="5759" y="34874"/>
                  <a:pt x="5793" y="34908"/>
                </a:cubicBezTo>
                <a:cubicBezTo>
                  <a:pt x="5861" y="35010"/>
                  <a:pt x="5913" y="34976"/>
                  <a:pt x="5947" y="34976"/>
                </a:cubicBezTo>
                <a:cubicBezTo>
                  <a:pt x="5998" y="34959"/>
                  <a:pt x="6049" y="35027"/>
                  <a:pt x="6083" y="35062"/>
                </a:cubicBezTo>
                <a:cubicBezTo>
                  <a:pt x="6101" y="35113"/>
                  <a:pt x="6083" y="35147"/>
                  <a:pt x="6083" y="35181"/>
                </a:cubicBezTo>
                <a:cubicBezTo>
                  <a:pt x="6066" y="35215"/>
                  <a:pt x="6066" y="35249"/>
                  <a:pt x="6083" y="35284"/>
                </a:cubicBezTo>
                <a:cubicBezTo>
                  <a:pt x="6083" y="35301"/>
                  <a:pt x="6083" y="35318"/>
                  <a:pt x="6101" y="35318"/>
                </a:cubicBezTo>
                <a:cubicBezTo>
                  <a:pt x="6135" y="35352"/>
                  <a:pt x="6169" y="35369"/>
                  <a:pt x="6186" y="35386"/>
                </a:cubicBezTo>
                <a:cubicBezTo>
                  <a:pt x="6306" y="35386"/>
                  <a:pt x="6408" y="35369"/>
                  <a:pt x="6476" y="35301"/>
                </a:cubicBezTo>
                <a:cubicBezTo>
                  <a:pt x="6528" y="35249"/>
                  <a:pt x="6596" y="35267"/>
                  <a:pt x="6699" y="35301"/>
                </a:cubicBezTo>
                <a:cubicBezTo>
                  <a:pt x="6716" y="35301"/>
                  <a:pt x="6733" y="35301"/>
                  <a:pt x="6750" y="35301"/>
                </a:cubicBezTo>
                <a:cubicBezTo>
                  <a:pt x="6852" y="35352"/>
                  <a:pt x="6938" y="35386"/>
                  <a:pt x="7040" y="35437"/>
                </a:cubicBezTo>
                <a:cubicBezTo>
                  <a:pt x="7194" y="35574"/>
                  <a:pt x="7382" y="35694"/>
                  <a:pt x="7570" y="35762"/>
                </a:cubicBezTo>
                <a:cubicBezTo>
                  <a:pt x="7690" y="35813"/>
                  <a:pt x="7826" y="35847"/>
                  <a:pt x="7946" y="35865"/>
                </a:cubicBezTo>
                <a:lnTo>
                  <a:pt x="7963" y="35899"/>
                </a:lnTo>
                <a:cubicBezTo>
                  <a:pt x="7997" y="35967"/>
                  <a:pt x="8065" y="36001"/>
                  <a:pt x="8134" y="36018"/>
                </a:cubicBezTo>
                <a:cubicBezTo>
                  <a:pt x="8356" y="36018"/>
                  <a:pt x="8493" y="35950"/>
                  <a:pt x="8698" y="35933"/>
                </a:cubicBezTo>
                <a:cubicBezTo>
                  <a:pt x="8732" y="35933"/>
                  <a:pt x="8766" y="35916"/>
                  <a:pt x="8783" y="35899"/>
                </a:cubicBezTo>
                <a:lnTo>
                  <a:pt x="8783" y="35847"/>
                </a:lnTo>
                <a:cubicBezTo>
                  <a:pt x="8920" y="35796"/>
                  <a:pt x="9056" y="35762"/>
                  <a:pt x="9193" y="35745"/>
                </a:cubicBezTo>
                <a:cubicBezTo>
                  <a:pt x="9347" y="35745"/>
                  <a:pt x="9484" y="35694"/>
                  <a:pt x="9603" y="35608"/>
                </a:cubicBezTo>
                <a:cubicBezTo>
                  <a:pt x="9603" y="35608"/>
                  <a:pt x="9620" y="35591"/>
                  <a:pt x="9620" y="35591"/>
                </a:cubicBezTo>
                <a:lnTo>
                  <a:pt x="10389" y="35779"/>
                </a:lnTo>
                <a:lnTo>
                  <a:pt x="10389" y="35796"/>
                </a:lnTo>
                <a:cubicBezTo>
                  <a:pt x="10389" y="35865"/>
                  <a:pt x="10389" y="35933"/>
                  <a:pt x="10406" y="36001"/>
                </a:cubicBezTo>
                <a:cubicBezTo>
                  <a:pt x="10406" y="36018"/>
                  <a:pt x="10423" y="36035"/>
                  <a:pt x="10423" y="36035"/>
                </a:cubicBezTo>
                <a:cubicBezTo>
                  <a:pt x="10458" y="36035"/>
                  <a:pt x="10509" y="36070"/>
                  <a:pt x="10526" y="36053"/>
                </a:cubicBezTo>
                <a:cubicBezTo>
                  <a:pt x="10594" y="36035"/>
                  <a:pt x="10646" y="36001"/>
                  <a:pt x="10697" y="35950"/>
                </a:cubicBezTo>
                <a:cubicBezTo>
                  <a:pt x="10731" y="35882"/>
                  <a:pt x="10782" y="35899"/>
                  <a:pt x="10885" y="35967"/>
                </a:cubicBezTo>
                <a:cubicBezTo>
                  <a:pt x="10902" y="35967"/>
                  <a:pt x="10936" y="35984"/>
                  <a:pt x="10936" y="35984"/>
                </a:cubicBezTo>
                <a:cubicBezTo>
                  <a:pt x="10970" y="35847"/>
                  <a:pt x="11209" y="35967"/>
                  <a:pt x="11295" y="35882"/>
                </a:cubicBezTo>
                <a:cubicBezTo>
                  <a:pt x="11346" y="35847"/>
                  <a:pt x="11414" y="35813"/>
                  <a:pt x="11466" y="35830"/>
                </a:cubicBezTo>
                <a:cubicBezTo>
                  <a:pt x="11619" y="35847"/>
                  <a:pt x="11654" y="35762"/>
                  <a:pt x="11756" y="35745"/>
                </a:cubicBezTo>
                <a:lnTo>
                  <a:pt x="11910" y="35677"/>
                </a:lnTo>
                <a:lnTo>
                  <a:pt x="11961" y="35711"/>
                </a:lnTo>
                <a:cubicBezTo>
                  <a:pt x="12029" y="35728"/>
                  <a:pt x="12132" y="35762"/>
                  <a:pt x="12149" y="35830"/>
                </a:cubicBezTo>
                <a:cubicBezTo>
                  <a:pt x="12149" y="35882"/>
                  <a:pt x="12132" y="35933"/>
                  <a:pt x="12081" y="35950"/>
                </a:cubicBezTo>
                <a:cubicBezTo>
                  <a:pt x="11978" y="35950"/>
                  <a:pt x="11893" y="35967"/>
                  <a:pt x="11893" y="36053"/>
                </a:cubicBezTo>
                <a:cubicBezTo>
                  <a:pt x="11807" y="36070"/>
                  <a:pt x="11722" y="36070"/>
                  <a:pt x="11654" y="36087"/>
                </a:cubicBezTo>
                <a:cubicBezTo>
                  <a:pt x="11637" y="36087"/>
                  <a:pt x="11654" y="36155"/>
                  <a:pt x="11654" y="36155"/>
                </a:cubicBezTo>
                <a:cubicBezTo>
                  <a:pt x="11705" y="36223"/>
                  <a:pt x="11637" y="36189"/>
                  <a:pt x="11688" y="36206"/>
                </a:cubicBezTo>
                <a:cubicBezTo>
                  <a:pt x="11807" y="36223"/>
                  <a:pt x="11927" y="36240"/>
                  <a:pt x="12029" y="36258"/>
                </a:cubicBezTo>
                <a:cubicBezTo>
                  <a:pt x="12098" y="36258"/>
                  <a:pt x="12149" y="36258"/>
                  <a:pt x="12166" y="36223"/>
                </a:cubicBezTo>
                <a:cubicBezTo>
                  <a:pt x="12183" y="36172"/>
                  <a:pt x="12235" y="36138"/>
                  <a:pt x="12286" y="36155"/>
                </a:cubicBezTo>
                <a:cubicBezTo>
                  <a:pt x="12422" y="36172"/>
                  <a:pt x="12542" y="36189"/>
                  <a:pt x="12542" y="36070"/>
                </a:cubicBezTo>
                <a:cubicBezTo>
                  <a:pt x="12628" y="36053"/>
                  <a:pt x="12747" y="36070"/>
                  <a:pt x="12798" y="36018"/>
                </a:cubicBezTo>
                <a:cubicBezTo>
                  <a:pt x="12850" y="35967"/>
                  <a:pt x="12901" y="36035"/>
                  <a:pt x="12952" y="36070"/>
                </a:cubicBezTo>
                <a:cubicBezTo>
                  <a:pt x="12986" y="36104"/>
                  <a:pt x="12986" y="36138"/>
                  <a:pt x="12969" y="36172"/>
                </a:cubicBezTo>
                <a:cubicBezTo>
                  <a:pt x="12935" y="36240"/>
                  <a:pt x="13020" y="36343"/>
                  <a:pt x="13140" y="36377"/>
                </a:cubicBezTo>
                <a:cubicBezTo>
                  <a:pt x="13191" y="36377"/>
                  <a:pt x="13243" y="36394"/>
                  <a:pt x="13294" y="36411"/>
                </a:cubicBezTo>
                <a:cubicBezTo>
                  <a:pt x="13379" y="36463"/>
                  <a:pt x="13499" y="36463"/>
                  <a:pt x="13601" y="36428"/>
                </a:cubicBezTo>
                <a:cubicBezTo>
                  <a:pt x="13670" y="36394"/>
                  <a:pt x="13738" y="36360"/>
                  <a:pt x="13806" y="36309"/>
                </a:cubicBezTo>
                <a:cubicBezTo>
                  <a:pt x="13841" y="36292"/>
                  <a:pt x="13875" y="36258"/>
                  <a:pt x="13909" y="36275"/>
                </a:cubicBezTo>
                <a:cubicBezTo>
                  <a:pt x="14114" y="36377"/>
                  <a:pt x="14165" y="36275"/>
                  <a:pt x="14285" y="36275"/>
                </a:cubicBezTo>
                <a:cubicBezTo>
                  <a:pt x="14439" y="36275"/>
                  <a:pt x="14439" y="36206"/>
                  <a:pt x="14285" y="36018"/>
                </a:cubicBezTo>
                <a:cubicBezTo>
                  <a:pt x="14336" y="36001"/>
                  <a:pt x="14387" y="35967"/>
                  <a:pt x="14422" y="35933"/>
                </a:cubicBezTo>
                <a:cubicBezTo>
                  <a:pt x="14473" y="35865"/>
                  <a:pt x="14541" y="35899"/>
                  <a:pt x="14627" y="36001"/>
                </a:cubicBezTo>
                <a:cubicBezTo>
                  <a:pt x="14661" y="36035"/>
                  <a:pt x="14695" y="36087"/>
                  <a:pt x="14729" y="36121"/>
                </a:cubicBezTo>
                <a:cubicBezTo>
                  <a:pt x="14780" y="36087"/>
                  <a:pt x="14934" y="36206"/>
                  <a:pt x="14968" y="36121"/>
                </a:cubicBezTo>
                <a:cubicBezTo>
                  <a:pt x="14968" y="36104"/>
                  <a:pt x="14968" y="36070"/>
                  <a:pt x="14968" y="36053"/>
                </a:cubicBezTo>
                <a:cubicBezTo>
                  <a:pt x="15054" y="36035"/>
                  <a:pt x="15173" y="36104"/>
                  <a:pt x="15259" y="36138"/>
                </a:cubicBezTo>
                <a:lnTo>
                  <a:pt x="15276" y="36138"/>
                </a:lnTo>
                <a:cubicBezTo>
                  <a:pt x="15327" y="36172"/>
                  <a:pt x="15378" y="36206"/>
                  <a:pt x="15430" y="36223"/>
                </a:cubicBezTo>
                <a:cubicBezTo>
                  <a:pt x="15601" y="36309"/>
                  <a:pt x="15771" y="36343"/>
                  <a:pt x="15959" y="36343"/>
                </a:cubicBezTo>
                <a:cubicBezTo>
                  <a:pt x="16045" y="36360"/>
                  <a:pt x="16147" y="36377"/>
                  <a:pt x="16250" y="36377"/>
                </a:cubicBezTo>
                <a:lnTo>
                  <a:pt x="16352" y="36411"/>
                </a:lnTo>
                <a:cubicBezTo>
                  <a:pt x="16386" y="36480"/>
                  <a:pt x="16438" y="36548"/>
                  <a:pt x="16489" y="36599"/>
                </a:cubicBezTo>
                <a:cubicBezTo>
                  <a:pt x="16814" y="36582"/>
                  <a:pt x="17121" y="36702"/>
                  <a:pt x="17360" y="36890"/>
                </a:cubicBezTo>
                <a:cubicBezTo>
                  <a:pt x="17395" y="36890"/>
                  <a:pt x="17446" y="36873"/>
                  <a:pt x="17480" y="36873"/>
                </a:cubicBezTo>
                <a:cubicBezTo>
                  <a:pt x="17531" y="36856"/>
                  <a:pt x="17583" y="36821"/>
                  <a:pt x="17600" y="36770"/>
                </a:cubicBezTo>
                <a:cubicBezTo>
                  <a:pt x="17600" y="36753"/>
                  <a:pt x="17600" y="36736"/>
                  <a:pt x="17600" y="36736"/>
                </a:cubicBezTo>
                <a:cubicBezTo>
                  <a:pt x="17651" y="36702"/>
                  <a:pt x="17685" y="36685"/>
                  <a:pt x="17719" y="36651"/>
                </a:cubicBezTo>
                <a:lnTo>
                  <a:pt x="17719" y="36651"/>
                </a:lnTo>
                <a:cubicBezTo>
                  <a:pt x="17788" y="36582"/>
                  <a:pt x="17839" y="36531"/>
                  <a:pt x="17907" y="36497"/>
                </a:cubicBezTo>
                <a:lnTo>
                  <a:pt x="17890" y="36463"/>
                </a:lnTo>
                <a:cubicBezTo>
                  <a:pt x="17924" y="36411"/>
                  <a:pt x="17941" y="36360"/>
                  <a:pt x="17941" y="36309"/>
                </a:cubicBezTo>
                <a:cubicBezTo>
                  <a:pt x="18027" y="36326"/>
                  <a:pt x="18095" y="36360"/>
                  <a:pt x="18181" y="36360"/>
                </a:cubicBezTo>
                <a:cubicBezTo>
                  <a:pt x="18403" y="36292"/>
                  <a:pt x="18659" y="36275"/>
                  <a:pt x="18881" y="36309"/>
                </a:cubicBezTo>
                <a:cubicBezTo>
                  <a:pt x="18881" y="36309"/>
                  <a:pt x="18881" y="36292"/>
                  <a:pt x="18881" y="36292"/>
                </a:cubicBezTo>
                <a:lnTo>
                  <a:pt x="19103" y="36309"/>
                </a:lnTo>
                <a:lnTo>
                  <a:pt x="19189" y="36411"/>
                </a:lnTo>
                <a:cubicBezTo>
                  <a:pt x="19257" y="36428"/>
                  <a:pt x="19308" y="36463"/>
                  <a:pt x="19359" y="36497"/>
                </a:cubicBezTo>
                <a:cubicBezTo>
                  <a:pt x="19377" y="36497"/>
                  <a:pt x="19394" y="36497"/>
                  <a:pt x="19394" y="36480"/>
                </a:cubicBezTo>
                <a:cubicBezTo>
                  <a:pt x="19428" y="36463"/>
                  <a:pt x="19428" y="36428"/>
                  <a:pt x="19462" y="36411"/>
                </a:cubicBezTo>
                <a:cubicBezTo>
                  <a:pt x="19479" y="36394"/>
                  <a:pt x="19565" y="36411"/>
                  <a:pt x="19633" y="36445"/>
                </a:cubicBezTo>
                <a:cubicBezTo>
                  <a:pt x="19684" y="36480"/>
                  <a:pt x="19718" y="36514"/>
                  <a:pt x="19735" y="36582"/>
                </a:cubicBezTo>
                <a:cubicBezTo>
                  <a:pt x="19735" y="36582"/>
                  <a:pt x="19735" y="36599"/>
                  <a:pt x="19752" y="36616"/>
                </a:cubicBezTo>
                <a:cubicBezTo>
                  <a:pt x="19787" y="36719"/>
                  <a:pt x="19804" y="36719"/>
                  <a:pt x="19889" y="36719"/>
                </a:cubicBezTo>
                <a:cubicBezTo>
                  <a:pt x="19975" y="36702"/>
                  <a:pt x="20060" y="36736"/>
                  <a:pt x="20128" y="36804"/>
                </a:cubicBezTo>
                <a:lnTo>
                  <a:pt x="20197" y="36890"/>
                </a:lnTo>
                <a:cubicBezTo>
                  <a:pt x="20248" y="36856"/>
                  <a:pt x="20299" y="36838"/>
                  <a:pt x="20350" y="36821"/>
                </a:cubicBezTo>
                <a:cubicBezTo>
                  <a:pt x="20385" y="36787"/>
                  <a:pt x="20402" y="36753"/>
                  <a:pt x="20402" y="36719"/>
                </a:cubicBezTo>
                <a:cubicBezTo>
                  <a:pt x="20402" y="36651"/>
                  <a:pt x="20402" y="36599"/>
                  <a:pt x="20385" y="36531"/>
                </a:cubicBezTo>
                <a:lnTo>
                  <a:pt x="20761" y="36463"/>
                </a:lnTo>
                <a:cubicBezTo>
                  <a:pt x="20812" y="36565"/>
                  <a:pt x="20880" y="36651"/>
                  <a:pt x="20983" y="36633"/>
                </a:cubicBezTo>
                <a:cubicBezTo>
                  <a:pt x="21051" y="36599"/>
                  <a:pt x="21136" y="36599"/>
                  <a:pt x="21205" y="36633"/>
                </a:cubicBezTo>
                <a:cubicBezTo>
                  <a:pt x="21290" y="36599"/>
                  <a:pt x="21393" y="36582"/>
                  <a:pt x="21478" y="36582"/>
                </a:cubicBezTo>
                <a:cubicBezTo>
                  <a:pt x="21495" y="36565"/>
                  <a:pt x="21495" y="36548"/>
                  <a:pt x="21495" y="36531"/>
                </a:cubicBezTo>
                <a:cubicBezTo>
                  <a:pt x="21547" y="36531"/>
                  <a:pt x="21581" y="36548"/>
                  <a:pt x="21632" y="36565"/>
                </a:cubicBezTo>
                <a:cubicBezTo>
                  <a:pt x="21683" y="36565"/>
                  <a:pt x="21752" y="36565"/>
                  <a:pt x="21820" y="36565"/>
                </a:cubicBezTo>
                <a:cubicBezTo>
                  <a:pt x="21803" y="36565"/>
                  <a:pt x="21803" y="36582"/>
                  <a:pt x="21786" y="36582"/>
                </a:cubicBezTo>
                <a:cubicBezTo>
                  <a:pt x="22008" y="36616"/>
                  <a:pt x="22213" y="36702"/>
                  <a:pt x="22384" y="36838"/>
                </a:cubicBezTo>
                <a:cubicBezTo>
                  <a:pt x="22452" y="36821"/>
                  <a:pt x="22520" y="36821"/>
                  <a:pt x="22606" y="36838"/>
                </a:cubicBezTo>
                <a:cubicBezTo>
                  <a:pt x="22623" y="36821"/>
                  <a:pt x="22657" y="36804"/>
                  <a:pt x="22674" y="36787"/>
                </a:cubicBezTo>
                <a:cubicBezTo>
                  <a:pt x="22828" y="36753"/>
                  <a:pt x="22999" y="36753"/>
                  <a:pt x="23136" y="36787"/>
                </a:cubicBezTo>
                <a:cubicBezTo>
                  <a:pt x="23289" y="36668"/>
                  <a:pt x="23477" y="36616"/>
                  <a:pt x="23665" y="36599"/>
                </a:cubicBezTo>
                <a:lnTo>
                  <a:pt x="23699" y="36599"/>
                </a:lnTo>
                <a:lnTo>
                  <a:pt x="23751" y="36548"/>
                </a:lnTo>
                <a:cubicBezTo>
                  <a:pt x="23768" y="36497"/>
                  <a:pt x="23802" y="36463"/>
                  <a:pt x="23836" y="36428"/>
                </a:cubicBezTo>
                <a:cubicBezTo>
                  <a:pt x="23870" y="36394"/>
                  <a:pt x="23922" y="36360"/>
                  <a:pt x="23956" y="36326"/>
                </a:cubicBezTo>
                <a:lnTo>
                  <a:pt x="23956" y="36326"/>
                </a:lnTo>
                <a:lnTo>
                  <a:pt x="24007" y="36292"/>
                </a:lnTo>
                <a:cubicBezTo>
                  <a:pt x="23990" y="36275"/>
                  <a:pt x="23990" y="36258"/>
                  <a:pt x="23990" y="36258"/>
                </a:cubicBezTo>
                <a:cubicBezTo>
                  <a:pt x="23990" y="36189"/>
                  <a:pt x="24007" y="36121"/>
                  <a:pt x="24058" y="36070"/>
                </a:cubicBezTo>
                <a:cubicBezTo>
                  <a:pt x="24075" y="36035"/>
                  <a:pt x="24127" y="36053"/>
                  <a:pt x="24161" y="36053"/>
                </a:cubicBezTo>
                <a:cubicBezTo>
                  <a:pt x="24212" y="36070"/>
                  <a:pt x="24246" y="36070"/>
                  <a:pt x="24297" y="36070"/>
                </a:cubicBezTo>
                <a:cubicBezTo>
                  <a:pt x="24332" y="36070"/>
                  <a:pt x="24349" y="36018"/>
                  <a:pt x="24332" y="35967"/>
                </a:cubicBezTo>
                <a:lnTo>
                  <a:pt x="24263" y="35779"/>
                </a:lnTo>
                <a:lnTo>
                  <a:pt x="24707" y="35694"/>
                </a:lnTo>
                <a:cubicBezTo>
                  <a:pt x="24742" y="35728"/>
                  <a:pt x="24776" y="35779"/>
                  <a:pt x="24793" y="35830"/>
                </a:cubicBezTo>
                <a:cubicBezTo>
                  <a:pt x="24793" y="35882"/>
                  <a:pt x="24793" y="35950"/>
                  <a:pt x="24793" y="36001"/>
                </a:cubicBezTo>
                <a:cubicBezTo>
                  <a:pt x="24793" y="36035"/>
                  <a:pt x="24861" y="36121"/>
                  <a:pt x="24895" y="36104"/>
                </a:cubicBezTo>
                <a:cubicBezTo>
                  <a:pt x="24981" y="36053"/>
                  <a:pt x="25100" y="36035"/>
                  <a:pt x="25203" y="36087"/>
                </a:cubicBezTo>
                <a:cubicBezTo>
                  <a:pt x="25288" y="36035"/>
                  <a:pt x="25374" y="36001"/>
                  <a:pt x="25476" y="36001"/>
                </a:cubicBezTo>
                <a:cubicBezTo>
                  <a:pt x="25545" y="35967"/>
                  <a:pt x="25630" y="35950"/>
                  <a:pt x="25698" y="35950"/>
                </a:cubicBezTo>
                <a:cubicBezTo>
                  <a:pt x="25784" y="35967"/>
                  <a:pt x="25852" y="35933"/>
                  <a:pt x="25886" y="35865"/>
                </a:cubicBezTo>
                <a:cubicBezTo>
                  <a:pt x="25955" y="35762"/>
                  <a:pt x="26057" y="35779"/>
                  <a:pt x="26177" y="35899"/>
                </a:cubicBezTo>
                <a:cubicBezTo>
                  <a:pt x="26160" y="35813"/>
                  <a:pt x="26126" y="35711"/>
                  <a:pt x="26091" y="35642"/>
                </a:cubicBezTo>
                <a:cubicBezTo>
                  <a:pt x="26023" y="35574"/>
                  <a:pt x="26023" y="35472"/>
                  <a:pt x="26091" y="35420"/>
                </a:cubicBezTo>
                <a:lnTo>
                  <a:pt x="26689" y="35318"/>
                </a:lnTo>
                <a:cubicBezTo>
                  <a:pt x="26826" y="35472"/>
                  <a:pt x="26826" y="35472"/>
                  <a:pt x="26929" y="35437"/>
                </a:cubicBezTo>
                <a:cubicBezTo>
                  <a:pt x="26946" y="35437"/>
                  <a:pt x="26963" y="35420"/>
                  <a:pt x="26997" y="35420"/>
                </a:cubicBezTo>
                <a:cubicBezTo>
                  <a:pt x="27082" y="35437"/>
                  <a:pt x="27151" y="35540"/>
                  <a:pt x="27134" y="35642"/>
                </a:cubicBezTo>
                <a:cubicBezTo>
                  <a:pt x="27134" y="35642"/>
                  <a:pt x="27117" y="35660"/>
                  <a:pt x="27117" y="35660"/>
                </a:cubicBezTo>
                <a:cubicBezTo>
                  <a:pt x="27082" y="35694"/>
                  <a:pt x="27048" y="35694"/>
                  <a:pt x="27014" y="35711"/>
                </a:cubicBezTo>
                <a:lnTo>
                  <a:pt x="27014" y="35711"/>
                </a:lnTo>
                <a:cubicBezTo>
                  <a:pt x="27100" y="35813"/>
                  <a:pt x="27185" y="35899"/>
                  <a:pt x="27270" y="36001"/>
                </a:cubicBezTo>
                <a:cubicBezTo>
                  <a:pt x="27305" y="36018"/>
                  <a:pt x="27339" y="35984"/>
                  <a:pt x="27356" y="35967"/>
                </a:cubicBezTo>
                <a:cubicBezTo>
                  <a:pt x="27458" y="35916"/>
                  <a:pt x="27561" y="35847"/>
                  <a:pt x="27646" y="35762"/>
                </a:cubicBezTo>
                <a:cubicBezTo>
                  <a:pt x="27663" y="35728"/>
                  <a:pt x="27680" y="35677"/>
                  <a:pt x="27680" y="35642"/>
                </a:cubicBezTo>
                <a:cubicBezTo>
                  <a:pt x="27937" y="35677"/>
                  <a:pt x="28193" y="35574"/>
                  <a:pt x="28364" y="35386"/>
                </a:cubicBezTo>
                <a:cubicBezTo>
                  <a:pt x="28398" y="35403"/>
                  <a:pt x="28415" y="35437"/>
                  <a:pt x="28466" y="35437"/>
                </a:cubicBezTo>
                <a:cubicBezTo>
                  <a:pt x="28501" y="35403"/>
                  <a:pt x="28535" y="35454"/>
                  <a:pt x="28569" y="35489"/>
                </a:cubicBezTo>
                <a:cubicBezTo>
                  <a:pt x="28620" y="35557"/>
                  <a:pt x="28706" y="35591"/>
                  <a:pt x="28791" y="35574"/>
                </a:cubicBezTo>
                <a:cubicBezTo>
                  <a:pt x="28825" y="35574"/>
                  <a:pt x="28859" y="35557"/>
                  <a:pt x="28894" y="35540"/>
                </a:cubicBezTo>
                <a:cubicBezTo>
                  <a:pt x="28911" y="35523"/>
                  <a:pt x="28945" y="35489"/>
                  <a:pt x="28962" y="35472"/>
                </a:cubicBezTo>
                <a:cubicBezTo>
                  <a:pt x="29030" y="35335"/>
                  <a:pt x="29184" y="35267"/>
                  <a:pt x="29321" y="35318"/>
                </a:cubicBezTo>
                <a:cubicBezTo>
                  <a:pt x="29355" y="35335"/>
                  <a:pt x="29372" y="35335"/>
                  <a:pt x="29406" y="35335"/>
                </a:cubicBezTo>
                <a:cubicBezTo>
                  <a:pt x="29526" y="35335"/>
                  <a:pt x="29628" y="35335"/>
                  <a:pt x="29628" y="35181"/>
                </a:cubicBezTo>
                <a:cubicBezTo>
                  <a:pt x="29628" y="35164"/>
                  <a:pt x="29628" y="35164"/>
                  <a:pt x="29645" y="35147"/>
                </a:cubicBezTo>
                <a:cubicBezTo>
                  <a:pt x="29611" y="35130"/>
                  <a:pt x="29611" y="35096"/>
                  <a:pt x="29594" y="35062"/>
                </a:cubicBezTo>
                <a:cubicBezTo>
                  <a:pt x="29594" y="35010"/>
                  <a:pt x="29594" y="34942"/>
                  <a:pt x="29594" y="34874"/>
                </a:cubicBezTo>
                <a:cubicBezTo>
                  <a:pt x="29731" y="34839"/>
                  <a:pt x="29782" y="34720"/>
                  <a:pt x="29885" y="34651"/>
                </a:cubicBezTo>
                <a:cubicBezTo>
                  <a:pt x="29970" y="34669"/>
                  <a:pt x="30055" y="34686"/>
                  <a:pt x="29953" y="34566"/>
                </a:cubicBezTo>
                <a:cubicBezTo>
                  <a:pt x="29936" y="34549"/>
                  <a:pt x="29936" y="34515"/>
                  <a:pt x="29953" y="34498"/>
                </a:cubicBezTo>
                <a:cubicBezTo>
                  <a:pt x="29987" y="34463"/>
                  <a:pt x="30021" y="34446"/>
                  <a:pt x="30055" y="34412"/>
                </a:cubicBezTo>
                <a:cubicBezTo>
                  <a:pt x="30055" y="34412"/>
                  <a:pt x="30090" y="34412"/>
                  <a:pt x="30107" y="34429"/>
                </a:cubicBezTo>
                <a:cubicBezTo>
                  <a:pt x="30260" y="34498"/>
                  <a:pt x="30397" y="34583"/>
                  <a:pt x="30517" y="34686"/>
                </a:cubicBezTo>
                <a:cubicBezTo>
                  <a:pt x="30534" y="34686"/>
                  <a:pt x="30568" y="34720"/>
                  <a:pt x="30568" y="34720"/>
                </a:cubicBezTo>
                <a:cubicBezTo>
                  <a:pt x="30568" y="34737"/>
                  <a:pt x="30551" y="34788"/>
                  <a:pt x="30534" y="34805"/>
                </a:cubicBezTo>
                <a:cubicBezTo>
                  <a:pt x="30568" y="34874"/>
                  <a:pt x="30585" y="34942"/>
                  <a:pt x="30585" y="35027"/>
                </a:cubicBezTo>
                <a:cubicBezTo>
                  <a:pt x="30705" y="34993"/>
                  <a:pt x="30824" y="34976"/>
                  <a:pt x="30859" y="34874"/>
                </a:cubicBezTo>
                <a:cubicBezTo>
                  <a:pt x="30859" y="34874"/>
                  <a:pt x="30910" y="34874"/>
                  <a:pt x="30944" y="34874"/>
                </a:cubicBezTo>
                <a:cubicBezTo>
                  <a:pt x="30961" y="34891"/>
                  <a:pt x="30978" y="34891"/>
                  <a:pt x="30995" y="34908"/>
                </a:cubicBezTo>
                <a:cubicBezTo>
                  <a:pt x="31371" y="35113"/>
                  <a:pt x="31371" y="35130"/>
                  <a:pt x="31491" y="34942"/>
                </a:cubicBezTo>
                <a:cubicBezTo>
                  <a:pt x="31525" y="34891"/>
                  <a:pt x="31610" y="34908"/>
                  <a:pt x="31696" y="34942"/>
                </a:cubicBezTo>
                <a:cubicBezTo>
                  <a:pt x="31747" y="34976"/>
                  <a:pt x="31815" y="35010"/>
                  <a:pt x="31884" y="35044"/>
                </a:cubicBezTo>
                <a:cubicBezTo>
                  <a:pt x="31884" y="35010"/>
                  <a:pt x="31884" y="34976"/>
                  <a:pt x="31884" y="34942"/>
                </a:cubicBezTo>
                <a:cubicBezTo>
                  <a:pt x="31901" y="34942"/>
                  <a:pt x="31918" y="34959"/>
                  <a:pt x="31918" y="34942"/>
                </a:cubicBezTo>
                <a:cubicBezTo>
                  <a:pt x="32174" y="34874"/>
                  <a:pt x="32448" y="34839"/>
                  <a:pt x="32704" y="34822"/>
                </a:cubicBezTo>
                <a:cubicBezTo>
                  <a:pt x="32755" y="34822"/>
                  <a:pt x="32806" y="34805"/>
                  <a:pt x="32841" y="34771"/>
                </a:cubicBezTo>
                <a:cubicBezTo>
                  <a:pt x="32977" y="34703"/>
                  <a:pt x="33114" y="34703"/>
                  <a:pt x="33233" y="34771"/>
                </a:cubicBezTo>
                <a:lnTo>
                  <a:pt x="33285" y="34788"/>
                </a:lnTo>
                <a:cubicBezTo>
                  <a:pt x="33353" y="34805"/>
                  <a:pt x="33387" y="34788"/>
                  <a:pt x="33370" y="34669"/>
                </a:cubicBezTo>
                <a:cubicBezTo>
                  <a:pt x="33353" y="34600"/>
                  <a:pt x="33370" y="34532"/>
                  <a:pt x="33404" y="34481"/>
                </a:cubicBezTo>
                <a:cubicBezTo>
                  <a:pt x="33421" y="34446"/>
                  <a:pt x="33439" y="34446"/>
                  <a:pt x="33456" y="34429"/>
                </a:cubicBezTo>
                <a:lnTo>
                  <a:pt x="33456" y="1"/>
                </a:lnTo>
                <a:lnTo>
                  <a:pt x="1" y="1"/>
                </a:lnTo>
                <a:lnTo>
                  <a:pt x="1" y="33507"/>
                </a:lnTo>
                <a:cubicBezTo>
                  <a:pt x="1" y="33490"/>
                  <a:pt x="18" y="33490"/>
                  <a:pt x="35" y="3347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1872102" y="462700"/>
            <a:ext cx="1203484" cy="1299028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8"/>
          <p:cNvSpPr txBox="1">
            <a:spLocks noGrp="1"/>
          </p:cNvSpPr>
          <p:nvPr>
            <p:ph type="title" idx="2"/>
          </p:nvPr>
        </p:nvSpPr>
        <p:spPr>
          <a:xfrm>
            <a:off x="2818006" y="1757598"/>
            <a:ext cx="3525923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hám phá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90" name="Google Shape;990;p48"/>
          <p:cNvSpPr/>
          <p:nvPr/>
        </p:nvSpPr>
        <p:spPr>
          <a:xfrm rot="401238">
            <a:off x="564136" y="189871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8"/>
          <p:cNvSpPr/>
          <p:nvPr/>
        </p:nvSpPr>
        <p:spPr>
          <a:xfrm rot="1131402">
            <a:off x="1150820" y="2571219"/>
            <a:ext cx="414186" cy="2893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619350" y="3916825"/>
            <a:ext cx="790183" cy="64316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7152984" y="725980"/>
            <a:ext cx="989904" cy="1058054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946760FC-AEE2-404D-BCBE-B1EADDA2A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480" y="382712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a)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Ví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dụ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27,5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b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36,75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14,5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thùng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?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</a:t>
            </a:r>
            <a:b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4000" dirty="0"/>
              <a:t>                 </a:t>
            </a:r>
            <a:r>
              <a:rPr lang="en-US" altLang="en-US" sz="2400" dirty="0"/>
              <a:t> 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xmlns="" id="{14B97977-8AE7-44B6-B812-D92C59722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4040273"/>
            <a:ext cx="653034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: 27,5 +36,75 + 14,5 =              (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lít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) </a:t>
            </a:r>
          </a:p>
        </p:txBody>
      </p:sp>
      <p:sp>
        <p:nvSpPr>
          <p:cNvPr id="25" name="Line 27">
            <a:extLst>
              <a:ext uri="{FF2B5EF4-FFF2-40B4-BE49-F238E27FC236}">
                <a16:creationId xmlns:a16="http://schemas.microsoft.com/office/drawing/2014/main" xmlns="" id="{58F3E2A4-A7F7-46D7-B3DC-C0C5D3FAA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1200" y="46723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6" name="Line 29">
            <a:extLst>
              <a:ext uri="{FF2B5EF4-FFF2-40B4-BE49-F238E27FC236}">
                <a16:creationId xmlns:a16="http://schemas.microsoft.com/office/drawing/2014/main" xmlns="" id="{BDE4F5AF-4A3F-41D3-991C-CDFAC7420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84823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7" name="Line 30">
            <a:extLst>
              <a:ext uri="{FF2B5EF4-FFF2-40B4-BE49-F238E27FC236}">
                <a16:creationId xmlns:a16="http://schemas.microsoft.com/office/drawing/2014/main" xmlns="" id="{D8DCCE7A-717D-4821-8B06-1537FD5215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3000" y="848237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8" name="Line 81">
            <a:extLst>
              <a:ext uri="{FF2B5EF4-FFF2-40B4-BE49-F238E27FC236}">
                <a16:creationId xmlns:a16="http://schemas.microsoft.com/office/drawing/2014/main" xmlns="" id="{456A4905-B3DD-46BF-B1FC-402968AA5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8200" y="848237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29" name="Line 82">
            <a:extLst>
              <a:ext uri="{FF2B5EF4-FFF2-40B4-BE49-F238E27FC236}">
                <a16:creationId xmlns:a16="http://schemas.microsoft.com/office/drawing/2014/main" xmlns="" id="{1CFF8A8B-B827-4BD7-B33B-0690E497F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600" y="1305437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 sz="1200">
              <a:latin typeface="Arial" charset="0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xmlns="" id="{D567AFEB-D181-41D6-B6F5-0F1544D25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" y="177603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FCC54F1-D7CF-469F-A55F-D08C35A75028}"/>
              </a:ext>
            </a:extLst>
          </p:cNvPr>
          <p:cNvGrpSpPr/>
          <p:nvPr/>
        </p:nvGrpSpPr>
        <p:grpSpPr>
          <a:xfrm>
            <a:off x="350520" y="1633068"/>
            <a:ext cx="3815080" cy="1200329"/>
            <a:chOff x="1381760" y="1582802"/>
            <a:chExt cx="3815080" cy="1200329"/>
          </a:xfrm>
        </p:grpSpPr>
        <p:sp>
          <p:nvSpPr>
            <p:cNvPr id="34" name="AutoShape 5">
              <a:extLst>
                <a:ext uri="{FF2B5EF4-FFF2-40B4-BE49-F238E27FC236}">
                  <a16:creationId xmlns:a16="http://schemas.microsoft.com/office/drawing/2014/main" xmlns="" id="{293B40E3-FFBC-45A3-BFB4-65FBE4FD4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460" y="1661442"/>
              <a:ext cx="124460" cy="1041118"/>
            </a:xfrm>
            <a:prstGeom prst="rightBrace">
              <a:avLst>
                <a:gd name="adj1" fmla="val 5716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8">
              <a:extLst>
                <a:ext uri="{FF2B5EF4-FFF2-40B4-BE49-F238E27FC236}">
                  <a16:creationId xmlns:a16="http://schemas.microsoft.com/office/drawing/2014/main" xmlns="" id="{6564ABF0-0890-4D32-B043-F893B607B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760" y="1582802"/>
              <a:ext cx="38150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1: 27,5lít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2: 36,75 lít      ? lít</a:t>
              </a:r>
              <a:endPara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Thùng 3: 14,5 lít </a:t>
              </a:r>
              <a:endParaRPr kumimoji="0" lang="nl-NL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058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xmlns="" id="{5DBF0C4C-FE15-4880-8839-6D31AD6D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80" y="1153036"/>
            <a:ext cx="1503680" cy="150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xmlns="" id="{040F7F3B-48CD-4905-B826-0B51FB47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60" y="1217141"/>
            <a:ext cx="1468120" cy="146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Oil Barrel Icon Cartoon Style, Style Icons, Cartoon Icons, Oil Icons PNG  and Vector with Transparent Background for Free Download">
            <a:extLst>
              <a:ext uri="{FF2B5EF4-FFF2-40B4-BE49-F238E27FC236}">
                <a16:creationId xmlns:a16="http://schemas.microsoft.com/office/drawing/2014/main" xmlns="" id="{F00535AA-ADFB-49CF-85C7-E1B29A4A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40" y="1274379"/>
            <a:ext cx="1275080" cy="127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E6792F2-0C73-4C8E-B2B5-24E357BE08BE}"/>
              </a:ext>
            </a:extLst>
          </p:cNvPr>
          <p:cNvSpPr txBox="1"/>
          <p:nvPr/>
        </p:nvSpPr>
        <p:spPr>
          <a:xfrm>
            <a:off x="4693920" y="1099861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27,5lít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A555B15-592D-4587-8A0C-04C50FDBB549}"/>
              </a:ext>
            </a:extLst>
          </p:cNvPr>
          <p:cNvSpPr txBox="1"/>
          <p:nvPr/>
        </p:nvSpPr>
        <p:spPr>
          <a:xfrm>
            <a:off x="5897880" y="1088697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36,75 lít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538F81-EB4C-4E23-BC0C-8A9C9101F93F}"/>
              </a:ext>
            </a:extLst>
          </p:cNvPr>
          <p:cNvSpPr txBox="1"/>
          <p:nvPr/>
        </p:nvSpPr>
        <p:spPr>
          <a:xfrm>
            <a:off x="7269480" y="1129308"/>
            <a:ext cx="48869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14,5 lít 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AutoShape 11">
            <a:extLst>
              <a:ext uri="{FF2B5EF4-FFF2-40B4-BE49-F238E27FC236}">
                <a16:creationId xmlns:a16="http://schemas.microsoft.com/office/drawing/2014/main" xmlns="" id="{DABFF218-78D1-45B3-BB7B-0445962E4DF6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198487" y="843280"/>
            <a:ext cx="267466" cy="3456940"/>
          </a:xfrm>
          <a:prstGeom prst="rightBrace">
            <a:avLst>
              <a:gd name="adj1" fmla="val 5716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02FF8BF-1772-4318-8755-24C2BE877D5D}"/>
              </a:ext>
            </a:extLst>
          </p:cNvPr>
          <p:cNvSpPr txBox="1"/>
          <p:nvPr/>
        </p:nvSpPr>
        <p:spPr>
          <a:xfrm>
            <a:off x="5999480" y="2674738"/>
            <a:ext cx="6090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l-NL" altLang="en-US" sz="3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lít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4628842-A805-4708-9C48-5AAA1C7DA406}"/>
              </a:ext>
            </a:extLst>
          </p:cNvPr>
          <p:cNvSpPr txBox="1"/>
          <p:nvPr/>
        </p:nvSpPr>
        <p:spPr>
          <a:xfrm>
            <a:off x="1855470" y="3382651"/>
            <a:ext cx="6179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nl-NL" sz="2400" spc="-40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thế nào để tính được số lít dầu của 3 thùng?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4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2" grpId="0"/>
      <p:bldP spid="44" grpId="0"/>
      <p:bldP spid="46" grpId="0"/>
      <p:bldP spid="43" grpId="0" animBg="1"/>
      <p:bldP spid="49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1C02622F-3833-4255-A8D7-3460EC2D5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71" y="571641"/>
            <a:ext cx="1524000" cy="25003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</a:rPr>
              <a:t>27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5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+ 36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75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 14</a:t>
            </a:r>
            <a:r>
              <a:rPr lang="en-US" altLang="en-US" sz="2800" b="1" dirty="0">
                <a:solidFill>
                  <a:srgbClr val="FF0066"/>
                </a:solidFill>
              </a:rPr>
              <a:t>,</a:t>
            </a:r>
            <a:r>
              <a:rPr lang="en-US" altLang="en-US" sz="2800" b="1" dirty="0">
                <a:solidFill>
                  <a:schemeClr val="tx1"/>
                </a:solidFill>
              </a:rPr>
              <a:t>5</a:t>
            </a:r>
          </a:p>
          <a:p>
            <a:pPr algn="ctr">
              <a:spcBef>
                <a:spcPct val="50000"/>
              </a:spcBef>
              <a:defRPr/>
            </a:pPr>
            <a:endParaRPr lang="en-US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E068D91F-1754-4DE8-90DB-CB08E221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671" y="2398853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xmlns="" id="{8C945D9B-AA48-46D8-A20E-58AE78259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71" y="239885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E97599B2-CE6F-49F0-92BC-72E6F38D0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271" y="1168541"/>
            <a:ext cx="6553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latin typeface="Times New Roman" panose="02020603050405020304" pitchFamily="18" charset="0"/>
              </a:rPr>
              <a:t>- Viết số hạng này dưới số hạng kia sao cho các chữ số ở cùng một hàng đặt thẳng cột với nhau.</a:t>
            </a:r>
            <a:r>
              <a:rPr lang="en-US" altLang="en-US" sz="2800" b="1">
                <a:solidFill>
                  <a:srgbClr val="0066FF"/>
                </a:solidFill>
              </a:rPr>
              <a:t>                                          </a:t>
            </a:r>
            <a:endParaRPr lang="en-US" altLang="en-US" sz="2800">
              <a:solidFill>
                <a:srgbClr val="0066FF"/>
              </a:solidFill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xmlns="" id="{F5A82576-5340-4AB2-BF28-7A6FB6267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071" y="239885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E93496DB-E187-4389-8241-D5ACE5CA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59" y="2398853"/>
            <a:ext cx="40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xmlns="" id="{2BD88663-6E1B-43DA-B101-BDE4589BF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671" y="239885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xmlns="" id="{4614A3F2-DF44-47E2-9FCB-D8D4BDA87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059" y="2398853"/>
            <a:ext cx="40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xmlns="" id="{ECF5A5A6-CF88-4778-BD67-2929B97E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271" y="2551253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</a:rPr>
              <a:t>- Viết dấu phẩy ở tổng thẳng cột với các dấu phẩy của các số hạng.</a:t>
            </a:r>
            <a:r>
              <a:rPr lang="en-US" altLang="en-US" sz="2800">
                <a:solidFill>
                  <a:srgbClr val="C00000"/>
                </a:solidFill>
              </a:rPr>
              <a:t>                                                                       </a:t>
            </a:r>
          </a:p>
        </p:txBody>
      </p:sp>
      <p:sp>
        <p:nvSpPr>
          <p:cNvPr id="15" name="Rectangle 83">
            <a:extLst>
              <a:ext uri="{FF2B5EF4-FFF2-40B4-BE49-F238E27FC236}">
                <a16:creationId xmlns:a16="http://schemas.microsoft.com/office/drawing/2014/main" xmlns="" id="{06C9F9F1-3B53-4646-8C6D-32B63ED7F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471" y="2094053"/>
            <a:ext cx="5791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013879-CA0D-4BFA-B055-BAC49B80A7C8}"/>
              </a:ext>
            </a:extLst>
          </p:cNvPr>
          <p:cNvSpPr txBox="1"/>
          <p:nvPr/>
        </p:nvSpPr>
        <p:spPr>
          <a:xfrm>
            <a:off x="2860634" y="509192"/>
            <a:ext cx="333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6EC6EAF2-5148-43D1-BC1B-0B1E12B4B946}"/>
              </a:ext>
            </a:extLst>
          </p:cNvPr>
          <p:cNvSpPr/>
          <p:nvPr/>
        </p:nvSpPr>
        <p:spPr>
          <a:xfrm>
            <a:off x="1200874" y="3795995"/>
            <a:ext cx="397397" cy="335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39AF92-8166-4D46-BBA8-BB1C35231DFA}"/>
              </a:ext>
            </a:extLst>
          </p:cNvPr>
          <p:cNvSpPr txBox="1"/>
          <p:nvPr/>
        </p:nvSpPr>
        <p:spPr>
          <a:xfrm>
            <a:off x="1826871" y="3617752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i="1" dirty="0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4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i="1" dirty="0">
              <a:solidFill>
                <a:srgbClr val="C04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715247F-0152-4FCA-8FDB-29A22BBE076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9498"/>
            <a:ext cx="803283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2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uốn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thép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lượt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8,7dm; 6,25dm; 10dm.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chu vi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B1151BE3-A1D6-4D5A-8457-74D43235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8987"/>
            <a:ext cx="36576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xmlns="" id="{41A2BAD7-5467-4C23-AB31-B7C4EA954E3A}"/>
              </a:ext>
            </a:extLst>
          </p:cNvPr>
          <p:cNvSpPr>
            <a:spLocks noChangeArrowheads="1"/>
          </p:cNvSpPr>
          <p:nvPr/>
        </p:nvSpPr>
        <p:spPr bwMode="auto">
          <a:xfrm rot="8665466">
            <a:off x="922338" y="2498725"/>
            <a:ext cx="2311400" cy="1676400"/>
          </a:xfrm>
          <a:prstGeom prst="rtTriangl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GB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B61DA481-5975-4BBA-980A-C20ACDEC1A86}"/>
              </a:ext>
            </a:extLst>
          </p:cNvPr>
          <p:cNvSpPr txBox="1">
            <a:spLocks noChangeArrowheads="1"/>
          </p:cNvSpPr>
          <p:nvPr/>
        </p:nvSpPr>
        <p:spPr bwMode="auto">
          <a:xfrm rot="19441922">
            <a:off x="676275" y="2078037"/>
            <a:ext cx="1273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8,7dm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27F173DD-AF43-4522-98B4-9603B4ADCD08}"/>
              </a:ext>
            </a:extLst>
          </p:cNvPr>
          <p:cNvSpPr txBox="1">
            <a:spLocks noChangeArrowheads="1"/>
          </p:cNvSpPr>
          <p:nvPr/>
        </p:nvSpPr>
        <p:spPr bwMode="auto">
          <a:xfrm rot="3306146">
            <a:off x="2493169" y="2161381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6,25dm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DC66FB0B-3D8A-451C-BD30-09E09A31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430587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xmlns="" id="{0CCA4E56-628A-4030-8872-5953FA372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11387"/>
            <a:ext cx="487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236313A7-7D44-46CD-B2D6-00245EB9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820987"/>
            <a:ext cx="472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Chu vi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8,7 + 6,25 + 10 = 24,95 (dm)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altLang="en-US" sz="28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: 24,95 dm.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xmlns="" id="{D78533B4-8524-480F-9215-874DAC389E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1067469"/>
            <a:ext cx="4730187" cy="13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xmlns="" id="{483D0843-6F1D-465F-AE86-BB70870A7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1563498"/>
            <a:ext cx="773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xmlns="" id="{B834FD04-C42F-4CD6-B7AB-E89642377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563498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xmlns="" id="{9E506964-8978-449F-9CAB-E7554297D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3473" y="1529690"/>
            <a:ext cx="1618527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:a16="http://schemas.microsoft.com/office/drawing/2014/main" xmlns="" id="{8B69B9EA-FF50-4D97-8F97-5A56E939D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67" y="3434636"/>
            <a:ext cx="70866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Viết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dấu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thẳng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dấu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phẩy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xmlns="" id="{793DD12C-8411-405B-A21D-5E3C1EA7E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967" y="2734115"/>
            <a:ext cx="5791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như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cộng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nhiên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xmlns="" id="{15598971-DBE1-46B0-B1FB-30027680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95316"/>
            <a:ext cx="70104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Muốn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nhiều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thập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phân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ta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làm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như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ACF5F7-58E0-428F-B987-F7B70F9E005E}"/>
              </a:ext>
            </a:extLst>
          </p:cNvPr>
          <p:cNvSpPr txBox="1"/>
          <p:nvPr/>
        </p:nvSpPr>
        <p:spPr>
          <a:xfrm>
            <a:off x="1066800" y="1280201"/>
            <a:ext cx="69187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Viết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này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dưới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hạng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kia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sao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cho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chữ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cùng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hàng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thẳng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cột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với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nhau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8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6DA63C-1D41-4520-9082-981B0EF8C973}"/>
              </a:ext>
            </a:extLst>
          </p:cNvPr>
          <p:cNvSpPr/>
          <p:nvPr/>
        </p:nvSpPr>
        <p:spPr>
          <a:xfrm>
            <a:off x="1906180" y="1462915"/>
            <a:ext cx="54793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11500" b="0" cap="none" spc="0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Patrick Hand" panose="020B0604020202020204" charset="0"/>
              </a:rPr>
              <a:t>Thực hành</a:t>
            </a:r>
            <a:endParaRPr lang="en-US" sz="115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Patrick Hand" panose="020B06040202020202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2899469"/>
</p:tagLst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767</Words>
  <Application>Microsoft Office PowerPoint</Application>
  <PresentationFormat>On-screen Show (16:9)</PresentationFormat>
  <Paragraphs>127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Raleway</vt:lpstr>
      <vt:lpstr>Times New Roman</vt:lpstr>
      <vt:lpstr>.VnTime</vt:lpstr>
      <vt:lpstr>Poppins</vt:lpstr>
      <vt:lpstr>Patrick Hand</vt:lpstr>
      <vt:lpstr>Open Sans</vt:lpstr>
      <vt:lpstr>Cute Family Doodle Collage for Marketing by Slidesgo</vt:lpstr>
      <vt:lpstr>PowerPoint Presentation</vt:lpstr>
      <vt:lpstr>Tổng nhiều số thập phân</vt:lpstr>
      <vt:lpstr>Biết thực hiện tính tổng nhiều số thập phân.</vt:lpstr>
      <vt:lpstr>Khám phá</vt:lpstr>
      <vt:lpstr>a)Ví dụ:   Có 3 thùng đựng dầu, thùng thứ nhất có 27,5 lít,  thùng thứ hai có 36,75 lít, thùng thứ ba có 14,5 lít. Hỏi cả ba thùng có bao nhiêu lít dầu ?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</cp:revision>
  <dcterms:modified xsi:type="dcterms:W3CDTF">2021-11-04T08:29:39Z</dcterms:modified>
</cp:coreProperties>
</file>