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9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  <p:sldMasterId id="2147483682" r:id="rId4"/>
    <p:sldMasterId id="2147483693" r:id="rId5"/>
    <p:sldMasterId id="2147483707" r:id="rId6"/>
    <p:sldMasterId id="2147483719" r:id="rId7"/>
    <p:sldMasterId id="2147483733" r:id="rId8"/>
    <p:sldMasterId id="2147483745" r:id="rId9"/>
    <p:sldMasterId id="2147483752" r:id="rId10"/>
  </p:sldMasterIdLst>
  <p:notesMasterIdLst>
    <p:notesMasterId r:id="rId43"/>
  </p:notesMasterIdLst>
  <p:sldIdLst>
    <p:sldId id="2647" r:id="rId11"/>
    <p:sldId id="358" r:id="rId12"/>
    <p:sldId id="359" r:id="rId13"/>
    <p:sldId id="256" r:id="rId14"/>
    <p:sldId id="257" r:id="rId15"/>
    <p:sldId id="365" r:id="rId16"/>
    <p:sldId id="259" r:id="rId17"/>
    <p:sldId id="260" r:id="rId18"/>
    <p:sldId id="263" r:id="rId19"/>
    <p:sldId id="265" r:id="rId20"/>
    <p:sldId id="2673" r:id="rId21"/>
    <p:sldId id="277" r:id="rId22"/>
    <p:sldId id="2628" r:id="rId23"/>
    <p:sldId id="2675" r:id="rId24"/>
    <p:sldId id="2629" r:id="rId25"/>
    <p:sldId id="2696" r:id="rId26"/>
    <p:sldId id="2691" r:id="rId27"/>
    <p:sldId id="2692" r:id="rId28"/>
    <p:sldId id="2693" r:id="rId29"/>
    <p:sldId id="2694" r:id="rId30"/>
    <p:sldId id="2695" r:id="rId31"/>
    <p:sldId id="2632" r:id="rId32"/>
    <p:sldId id="2634" r:id="rId33"/>
    <p:sldId id="2636" r:id="rId34"/>
    <p:sldId id="2633" r:id="rId35"/>
    <p:sldId id="2615" r:id="rId36"/>
    <p:sldId id="273" r:id="rId37"/>
    <p:sldId id="2613" r:id="rId38"/>
    <p:sldId id="363" r:id="rId39"/>
    <p:sldId id="2616" r:id="rId40"/>
    <p:sldId id="2639" r:id="rId41"/>
    <p:sldId id="2637" r:id="rId42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35745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130" autoAdjust="0"/>
  </p:normalViewPr>
  <p:slideViewPr>
    <p:cSldViewPr snapToGrid="0">
      <p:cViewPr varScale="1">
        <p:scale>
          <a:sx n="86" d="100"/>
          <a:sy n="86" d="100"/>
        </p:scale>
        <p:origin x="163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D4564-77D0-4A44-96BA-8C44AE0B45A4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41957-7EFC-4003-ADA7-BA44853D4B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fld id="{00000000-1234-1234-1234-123412341234}" type="slidenum">
              <a:rPr kumimoji="0" lang="vi-VN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319C0B-9DF2-499E-9359-14D55FE113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319C0B-9DF2-499E-9359-14D55FE113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319C0B-9DF2-499E-9359-14D55FE113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319C0B-9DF2-499E-9359-14D55FE113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319C0B-9DF2-499E-9359-14D55FE113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5AD207-BB59-4E66-B47E-5301CF7BB2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F25CAA-ED89-46F7-A4DF-AB72F87F1F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56662DE-F1A6-47CD-A8C4-98B0B68DE56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F25CAA-ED89-46F7-A4DF-AB72F87F1F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E47B77-BCE4-4A6D-B835-8C143302ED2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41957-7EFC-4003-ADA7-BA44853D4B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711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F25CAA-ED89-46F7-A4DF-AB72F87F1F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65AD207-BB59-4E66-B47E-5301CF7BB29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319C0B-9DF2-499E-9359-14D55FE113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3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facebook.com/nkpowerskills" TargetMode="External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facebook.com/nkpowerskills" TargetMode="External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facebook.com/nkpowerskills" TargetMode="External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facebook.com/nkpowerskills" TargetMode="External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facebook.com/nkpowerskills" TargetMode="External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facebook.com/nkpowerskills" TargetMode="External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facebook.com/nkpowerskills" TargetMode="External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7.png"/><Relationship Id="rId10" Type="http://schemas.openxmlformats.org/officeDocument/2006/relationships/image" Target="../media/image23.png"/><Relationship Id="rId4" Type="http://schemas.openxmlformats.org/officeDocument/2006/relationships/image" Target="../media/image16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Layouts/_rels/slideLayout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2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microsoft.com/office/2007/relationships/hdphoto" Target="../media/hdphoto2.wdp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3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microsoft.com/office/2007/relationships/hdphoto" Target="../media/hdphoto3.wdp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Layouts/_rels/slideLayout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35.png"/><Relationship Id="rId11" Type="http://schemas.openxmlformats.org/officeDocument/2006/relationships/image" Target="../media/image29.png"/><Relationship Id="rId5" Type="http://schemas.openxmlformats.org/officeDocument/2006/relationships/image" Target="../media/image34.png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教育PPT</a:t>
            </a:r>
            <a:r>
              <a:rPr lang="zh-CN" altLang="en-US"/>
              <a:t>定制 </a:t>
            </a:r>
            <a:r>
              <a:rPr lang="en-US" altLang="zh-CN"/>
              <a:t>RX-FLY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微信qq:2305864678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8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2" r="11333" b="13412"/>
          <a:stretch>
            <a:fillRect/>
          </a:stretch>
        </p:blipFill>
        <p:spPr>
          <a:xfrm flipH="1">
            <a:off x="153039" y="145330"/>
            <a:ext cx="546128" cy="7496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0"/>
          <a:stretch>
            <a:fillRect/>
          </a:stretch>
        </p:blipFill>
        <p:spPr>
          <a:xfrm>
            <a:off x="0" y="448152"/>
            <a:ext cx="2880360" cy="4695349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comb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57522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69219"/>
            <a:ext cx="7886700" cy="326350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空白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  <p:sp>
        <p:nvSpPr>
          <p:cNvPr id="19" name="Google Shape;19;p13"/>
          <p:cNvSpPr/>
          <p:nvPr/>
        </p:nvSpPr>
        <p:spPr>
          <a:xfrm>
            <a:off x="-9525" y="6668"/>
            <a:ext cx="9161621" cy="512968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标题幻灯片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4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标题和内容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节标题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800">
                <a:solidFill>
                  <a:srgbClr val="888888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两栏内容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比较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1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body" idx="2"/>
          </p:nvPr>
        </p:nvSpPr>
        <p:spPr>
          <a:xfrm>
            <a:off x="890080" y="1999034"/>
            <a:ext cx="3655181" cy="2643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body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1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9pPr>
          </a:lstStyle>
          <a:p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body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仅标题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图片与标题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0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0"/>
          <p:cNvSpPr>
            <a:spLocks noGrp="1"/>
          </p:cNvSpPr>
          <p:nvPr>
            <p:ph type="pic" idx="2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/>
              <a:buNone/>
              <a:defRPr sz="2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None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版" type="vertTitleAndTx">
  <p:cSld name="竖版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1"/>
          <p:cNvSpPr txBox="1">
            <a:spLocks noGrp="1"/>
          </p:cNvSpPr>
          <p:nvPr>
            <p:ph type="title"/>
          </p:nvPr>
        </p:nvSpPr>
        <p:spPr>
          <a:xfrm rot="5400000">
            <a:off x="5350073" y="1467446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" type="objOnly">
  <p:cSld name="内容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>
            <a:spLocks noGrp="1"/>
          </p:cNvSpPr>
          <p:nvPr>
            <p:ph type="body" idx="1"/>
          </p:nvPr>
        </p:nvSpPr>
        <p:spPr>
          <a:xfrm>
            <a:off x="628650" y="273844"/>
            <a:ext cx="7886700" cy="4358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Bar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randomBar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randomBar dir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randomBar dir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1"/>
            <a:ext cx="3276600" cy="2312673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89"/>
            <a:ext cx="3383973" cy="3238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38"/>
            <a:ext cx="3383973" cy="17133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3369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5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0"/>
          <a:stretch>
            <a:fillRect/>
          </a:stretch>
        </p:blipFill>
        <p:spPr>
          <a:xfrm>
            <a:off x="-1" y="0"/>
            <a:ext cx="3155560" cy="51435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comb dir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69219"/>
            <a:ext cx="7886700" cy="326350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72375B6-3651-4369-9169-E7A88FFC7563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FC9F18C9-C362-420E-B55C-3A043F289F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comb dir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1271625" y="-2171701"/>
            <a:ext cx="6600751" cy="914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2624" y="-2168338"/>
            <a:ext cx="6283139" cy="961128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comb dir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2" r="11333" b="13412"/>
          <a:stretch>
            <a:fillRect/>
          </a:stretch>
        </p:blipFill>
        <p:spPr>
          <a:xfrm flipH="1">
            <a:off x="153039" y="145330"/>
            <a:ext cx="546128" cy="7496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1" y="574765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glow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" t="1289" r="699" b="153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un cloud" descr="F:\1-原创素材\1_mm1102\PPT\PPT_014\materaials\home_bg_sc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2810981" y="-761061"/>
            <a:ext cx="14765967" cy="1421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arth" descr="F:\1-原创素材\1_mm1102\PPT\PPT_014\materaials\home_bg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7315" y="-753180"/>
            <a:ext cx="14758635" cy="1419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rain" descr="F:\1-原创素材\1_mm1102\PPT\PPT_014\materaials\home_bg_trai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85651" y="1858308"/>
            <a:ext cx="8972703" cy="897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5600000">
                                      <p:cBhvr>
                                        <p:cTn id="11" dur="1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16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bg" descr="F:\1-原创素材\1_mm1102\PPT\PPT_014\materaials\contents_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balloon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843" y="195486"/>
            <a:ext cx="2154667" cy="296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balloon_2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631" flipH="1">
            <a:off x="422121" y="143270"/>
            <a:ext cx="3737782" cy="486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shape" descr="F:\1-原创素材\1_mm1102\PPT\PPT_014\materaials\contents_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59"/>
            <a:ext cx="6883556" cy="359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grassland" descr="F:\1-原创素材\1_mm1102\PPT\PPT_014\materaials\contents_5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2"/>
            <a:ext cx="9144000" cy="144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kite" descr="F:\1-原创素材\1_mm1102\PPT\PPT_014\materaials\contents_4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7769" y="2275869"/>
            <a:ext cx="675555" cy="56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446351" y="3723878"/>
            <a:ext cx="8251298" cy="1440160"/>
            <a:chOff x="-4251670" y="1149350"/>
            <a:chExt cx="16299090" cy="2844800"/>
          </a:xfrm>
        </p:grpSpPr>
        <p:pic>
          <p:nvPicPr>
            <p:cNvPr id="3080" name="children_1" descr="F:\1-原创素材\1_mm1102\PPT\PPT_014\materaials\children_1.png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1670" y="1339850"/>
              <a:ext cx="1790700" cy="246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children_2" descr="F:\1-原创素材\1_mm1102\PPT\PPT_014\materaials\children_2.png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58950" y="1308100"/>
              <a:ext cx="1574800" cy="2527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children_3" descr="F:\1-原创素材\1_mm1102\PPT\PPT_014\materaials\children_3.png"/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1295400"/>
              <a:ext cx="17907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children_4" descr="F:\1-原创素材\1_mm1102\PPT\PPT_014\materaials\children_4.png"/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350" y="1149350"/>
              <a:ext cx="1600200" cy="284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children_5" descr="F:\1-原创素材\1_mm1102\PPT\PPT_014\materaials\children_5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361" y="1244600"/>
              <a:ext cx="2006600" cy="26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5" name="children_6" descr="F:\1-原创素材\1_mm1102\PPT\PPT_014\materaials\children_6.png"/>
            <p:cNvPicPr>
              <a:picLocks noChangeAspect="1" noChangeArrowheads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51" y="1219200"/>
              <a:ext cx="1689100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children_7" descr="F:\1-原创素材\1_mm1102\PPT\PPT_014\materaials\children_7.pn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835" y="1346200"/>
              <a:ext cx="2019300" cy="2451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7" name="children_8" descr="F:\1-原创素材\1_mm1102\PPT\PPT_014\materaials\children_8.png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9420" y="1327150"/>
              <a:ext cx="1778000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 userDrawn="1"/>
        </p:nvSpPr>
        <p:spPr>
          <a:xfrm>
            <a:off x="-2916832" y="5884118"/>
            <a:ext cx="102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3827E-7 L -0.64809 -0.37593 " pathEditMode="relative" rAng="0" ptsTypes="AA">
                                      <p:cBhvr>
                                        <p:cTn id="11" dur="1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13" y="-1879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00000">
                                      <p:cBhvr>
                                        <p:cTn id="2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300000">
                                      <p:cBhvr>
                                        <p:cTn id="2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300000">
                                      <p:cBhvr>
                                        <p:cTn id="3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600000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-600000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bg" descr="F:\1-原创素材\1_mm1102\PPT\PPT_014\materaials\contents_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balloon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843" y="195486"/>
            <a:ext cx="2154667" cy="296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balloon_2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631" flipH="1">
            <a:off x="422121" y="143270"/>
            <a:ext cx="3737782" cy="486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shape" descr="F:\1-原创素材\1_mm1102\PPT\PPT_014\materaials\contents_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59"/>
            <a:ext cx="6883556" cy="359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grassland" descr="F:\1-原创素材\1_mm1102\PPT\PPT_014\materaials\contents_5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2"/>
            <a:ext cx="9144000" cy="144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446351" y="3723878"/>
            <a:ext cx="8251298" cy="1440160"/>
            <a:chOff x="-4251670" y="1149350"/>
            <a:chExt cx="16299090" cy="2844800"/>
          </a:xfrm>
        </p:grpSpPr>
        <p:pic>
          <p:nvPicPr>
            <p:cNvPr id="3080" name="children_1" descr="F:\1-原创素材\1_mm1102\PPT\PPT_014\materaials\children_1.png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1670" y="1339850"/>
              <a:ext cx="1790700" cy="246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children_2" descr="F:\1-原创素材\1_mm1102\PPT\PPT_014\materaials\children_2.png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58950" y="1308100"/>
              <a:ext cx="1574800" cy="2527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children_3" descr="F:\1-原创素材\1_mm1102\PPT\PPT_014\materaials\children_3.png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1295400"/>
              <a:ext cx="17907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children_4" descr="F:\1-原创素材\1_mm1102\PPT\PPT_014\materaials\children_4.png"/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350" y="1149350"/>
              <a:ext cx="1600200" cy="284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children_5" descr="F:\1-原创素材\1_mm1102\PPT\PPT_014\materaials\children_5.png"/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361" y="1244600"/>
              <a:ext cx="2006600" cy="26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5" name="children_6" descr="F:\1-原创素材\1_mm1102\PPT\PPT_014\materaials\children_6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51" y="1219200"/>
              <a:ext cx="1689100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children_7" descr="F:\1-原创素材\1_mm1102\PPT\PPT_014\materaials\children_7.png"/>
            <p:cNvPicPr>
              <a:picLocks noChangeAspect="1" noChangeArrowheads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835" y="1346200"/>
              <a:ext cx="2019300" cy="2451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7" name="children_8" descr="F:\1-原创素材\1_mm1102\PPT\PPT_014\materaials\children_8.pn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9420" y="1327150"/>
              <a:ext cx="1778000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Box 16"/>
          <p:cNvSpPr txBox="1"/>
          <p:nvPr userDrawn="1"/>
        </p:nvSpPr>
        <p:spPr>
          <a:xfrm>
            <a:off x="-2916832" y="5884118"/>
            <a:ext cx="129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Contents_N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kite_group"/>
          <p:cNvGrpSpPr/>
          <p:nvPr userDrawn="1"/>
        </p:nvGrpSpPr>
        <p:grpSpPr>
          <a:xfrm>
            <a:off x="-180528" y="-1185078"/>
            <a:ext cx="4356278" cy="2165477"/>
            <a:chOff x="-180528" y="-1185078"/>
            <a:chExt cx="4356278" cy="2165477"/>
          </a:xfrm>
        </p:grpSpPr>
        <p:pic>
          <p:nvPicPr>
            <p:cNvPr id="19" name="kite" descr="F:\1-原创素材\1_mm1102\PPT\PPT_014\materaials\contents_4.png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195" y="411510"/>
              <a:ext cx="675555" cy="568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椭圆 1"/>
            <p:cNvSpPr/>
            <p:nvPr userDrawn="1"/>
          </p:nvSpPr>
          <p:spPr>
            <a:xfrm>
              <a:off x="-180528" y="-1185078"/>
              <a:ext cx="72008" cy="720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300000">
                                      <p:cBhvr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300000">
                                      <p:cBhvr>
                                        <p:cTn id="1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00000">
                                      <p:cBhvr>
                                        <p:cTn id="1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600000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00000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2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600000">
                                      <p:cBhvr>
                                        <p:cTn id="2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08642E-6 L 0.0375 0.01975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98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375 0.01975 L 0.02969 -0.01235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1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L_blue"/>
          <p:cNvGrpSpPr/>
          <p:nvPr userDrawn="1"/>
        </p:nvGrpSpPr>
        <p:grpSpPr>
          <a:xfrm>
            <a:off x="0" y="25657"/>
            <a:ext cx="485692" cy="5061369"/>
            <a:chOff x="0" y="25657"/>
            <a:chExt cx="485692" cy="5061369"/>
          </a:xfrm>
        </p:grpSpPr>
        <p:pic>
          <p:nvPicPr>
            <p:cNvPr id="3" name="Picture 2" descr="F:\1-原创素材\1_mm1102\PPT\PPT_014\materaials\page_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657"/>
              <a:ext cx="485692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10" descr="F:\1-原创素材\1_mm1102\PPT\PPT_014\materaials\page_9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3703"/>
              <a:ext cx="350460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B2_green" descr="F:\1-原创素材\1_mm1102\PPT\PPT_014\materaials\page_10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12257" y="4506158"/>
            <a:ext cx="4143621" cy="63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1_green" descr="F:\1-原创素材\1_mm1102\PPT\PPT_014\materaials\page_3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66" y="29664"/>
            <a:ext cx="3352228" cy="57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T3_red" descr="F:\1-原创素材\1_mm1102\PPT\PPT_014\materaials\page_11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781" y="94205"/>
            <a:ext cx="4154097" cy="50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T4_orange" descr="F:\1-原创素材\1_mm1102\PPT\PPT_014\materaials\page_5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557" y="0"/>
            <a:ext cx="1858963" cy="66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R_blue"/>
          <p:cNvGrpSpPr/>
          <p:nvPr userDrawn="1"/>
        </p:nvGrpSpPr>
        <p:grpSpPr>
          <a:xfrm rot="10800000">
            <a:off x="8693821" y="317292"/>
            <a:ext cx="417124" cy="4804240"/>
            <a:chOff x="8693821" y="317292"/>
            <a:chExt cx="417124" cy="4804240"/>
          </a:xfrm>
        </p:grpSpPr>
        <p:grpSp>
          <p:nvGrpSpPr>
            <p:cNvPr id="10" name="组合 9"/>
            <p:cNvGrpSpPr/>
            <p:nvPr/>
          </p:nvGrpSpPr>
          <p:grpSpPr>
            <a:xfrm>
              <a:off x="8693821" y="573308"/>
              <a:ext cx="417124" cy="4548224"/>
              <a:chOff x="8693821" y="573308"/>
              <a:chExt cx="417124" cy="4548224"/>
            </a:xfrm>
          </p:grpSpPr>
          <p:pic>
            <p:nvPicPr>
              <p:cNvPr id="12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14773" y="2572170"/>
                <a:ext cx="396172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93821" y="573308"/>
                <a:ext cx="417124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9" descr="F:\1-原创素材\1_mm1102\PPT\PPT_014\materaials\page_8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8104" y="317292"/>
              <a:ext cx="342841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T2_orange" descr="F:\1-原创素材\1_mm1102\PPT\PPT_014\materaials\page_6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47" y="197979"/>
            <a:ext cx="2239898" cy="57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B1_red" descr="F:\1-原创素材\1_mm1102\PPT\PPT_014\materaials\page_4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0298" y="4562632"/>
            <a:ext cx="5400707" cy="58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B1_brush" descr="F:\1-原创素材\1_mm1102\PPT\PPT_014\materaials\brush_2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44008">
            <a:off x="4605929" y="4536022"/>
            <a:ext cx="643439" cy="110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L_brush" descr="F:\1-原创素材\1_mm1102\PPT\PPT_014\materaials\brush_3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16564">
            <a:off x="81556" y="4042236"/>
            <a:ext cx="537808" cy="104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T4_brush" descr="F:\1-原创素材\1_mm1102\PPT\PPT_014\materaials\brush_4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06805" flipH="1">
            <a:off x="7692857" y="-631028"/>
            <a:ext cx="667204" cy="132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B2_brush" descr="F:\1-原创素材\1_mm1102\PPT\PPT_014\materaials\brush_1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08201" flipH="1" flipV="1">
            <a:off x="7812467" y="4413851"/>
            <a:ext cx="638253" cy="134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T2_brush" descr="F:\1-原创素材\1_mm1102\PPT\PPT_014\materaials\brush_4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06805" flipH="1">
            <a:off x="3246467" y="-477761"/>
            <a:ext cx="667204" cy="132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T1_brush" descr="F:\1-原创素材\1_mm1102\PPT\PPT_014\materaials\brush_1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1844" flipH="1">
            <a:off x="485853" y="-45462"/>
            <a:ext cx="667478" cy="127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R_brush" descr="F:\1-原创素材\1_mm1102\PPT\PPT_014\materaials\brush_3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7747">
            <a:off x="8489669" y="357630"/>
            <a:ext cx="537808" cy="104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T3_brush" descr="F:\1-原创素材\1_mm1102\PPT\PPT_014\materaials\brush_2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88548" flipH="1">
            <a:off x="4850466" y="-63277"/>
            <a:ext cx="608757" cy="128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2.62427E-7 L 0.3474 0.00864 " pathEditMode="relative" rAng="0" ptsTypes="AA">
                                      <p:cBhvr>
                                        <p:cTn id="9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1" y="43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1.11111E-6 L -0.42049 0.00555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24" y="27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5E-6 2.80507E-6 L 0.01476 0.91813 " pathEditMode="relative" rAng="0" ptsTypes="AA">
                                      <p:cBhvr>
                                        <p:cTn id="3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4590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44444E-6 8.71177E-7 L 0.00261 -0.96633 " pathEditMode="relative" rAng="0" ptsTypes="AA">
                                      <p:cBhvr>
                                        <p:cTn id="45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4831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4.72222E-6 -2.96296E-6 L 0.42447 0.00895 " pathEditMode="relative" rAng="0" ptsTypes="AA">
                                      <p:cBhvr>
                                        <p:cTn id="5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5" y="43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1.11111E-6 1.11111E-6 L -0.57899 -0.01667 " pathEditMode="relative" rAng="0" ptsTypes="AA">
                                      <p:cBhvr>
                                        <p:cTn id="67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58" y="-833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-3.05556E-6 -1.93091E-6 L 0.17934 0.00247 " pathEditMode="relative" rAng="0" ptsTypes="AA">
                                      <p:cBhvr>
                                        <p:cTn id="78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12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2.22222E-6 -5.79889E-7 L 0.14774 0.00401 " pathEditMode="relative" rAng="0" ptsTypes="AA">
                                      <p:cBhvr>
                                        <p:cTn id="89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18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25657"/>
            <a:ext cx="257539" cy="5061369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>
              <a:fillRect/>
            </a:stretch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>
              <a:fillRect/>
            </a:stretch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8964554" y="317292"/>
            <a:ext cx="198086" cy="4804239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>
                <a:fillRect/>
              </a:stretch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>
                <a:fillRect/>
              </a:stretch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>
              <a:fillRect/>
            </a:stretch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275766" y="0"/>
            <a:ext cx="8976754" cy="285425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>
              <a:fillRect/>
            </a:stretch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>
              <a:fillRect/>
            </a:stretch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>
              <a:fillRect/>
            </a:stretch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>
              <a:fillRect/>
            </a:stretch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150297" y="4918298"/>
            <a:ext cx="8605580" cy="225202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>
              <a:fillRect/>
            </a:stretch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>
              <a:fillRect/>
            </a:stretch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/>
          <p:nvPr/>
        </p:nvSpPr>
        <p:spPr>
          <a:xfrm>
            <a:off x="5034174" y="450149"/>
            <a:ext cx="3692240" cy="1653083"/>
          </a:xfrm>
          <a:custGeom>
            <a:avLst/>
            <a:gdLst/>
            <a:ahLst/>
            <a:cxnLst/>
            <a:rect l="l" t="t" r="r" b="b"/>
            <a:pathLst>
              <a:path w="35084" h="15707" extrusionOk="0">
                <a:moveTo>
                  <a:pt x="19722" y="0"/>
                </a:moveTo>
                <a:cubicBezTo>
                  <a:pt x="17040" y="0"/>
                  <a:pt x="15328" y="2890"/>
                  <a:pt x="14312" y="5046"/>
                </a:cubicBezTo>
                <a:cubicBezTo>
                  <a:pt x="12935" y="3382"/>
                  <a:pt x="10996" y="1550"/>
                  <a:pt x="8761" y="1550"/>
                </a:cubicBezTo>
                <a:cubicBezTo>
                  <a:pt x="8144" y="1550"/>
                  <a:pt x="7505" y="1689"/>
                  <a:pt x="6849" y="2010"/>
                </a:cubicBezTo>
                <a:cubicBezTo>
                  <a:pt x="3470" y="3630"/>
                  <a:pt x="4498" y="6872"/>
                  <a:pt x="5319" y="9542"/>
                </a:cubicBezTo>
                <a:cubicBezTo>
                  <a:pt x="3356" y="9930"/>
                  <a:pt x="1" y="11071"/>
                  <a:pt x="1393" y="13765"/>
                </a:cubicBezTo>
                <a:cubicBezTo>
                  <a:pt x="2352" y="15522"/>
                  <a:pt x="5228" y="15614"/>
                  <a:pt x="6940" y="15682"/>
                </a:cubicBezTo>
                <a:cubicBezTo>
                  <a:pt x="8210" y="15689"/>
                  <a:pt x="9757" y="15697"/>
                  <a:pt x="11405" y="15697"/>
                </a:cubicBezTo>
                <a:cubicBezTo>
                  <a:pt x="14968" y="15697"/>
                  <a:pt x="19007" y="15663"/>
                  <a:pt x="21753" y="15522"/>
                </a:cubicBezTo>
                <a:cubicBezTo>
                  <a:pt x="22672" y="15601"/>
                  <a:pt x="24416" y="15707"/>
                  <a:pt x="26317" y="15707"/>
                </a:cubicBezTo>
                <a:cubicBezTo>
                  <a:pt x="29376" y="15707"/>
                  <a:pt x="32844" y="15433"/>
                  <a:pt x="33942" y="14335"/>
                </a:cubicBezTo>
                <a:cubicBezTo>
                  <a:pt x="35015" y="13240"/>
                  <a:pt x="35083" y="11870"/>
                  <a:pt x="33965" y="10912"/>
                </a:cubicBezTo>
                <a:cubicBezTo>
                  <a:pt x="33378" y="10384"/>
                  <a:pt x="32652" y="10247"/>
                  <a:pt x="31886" y="10247"/>
                </a:cubicBezTo>
                <a:cubicBezTo>
                  <a:pt x="31057" y="10247"/>
                  <a:pt x="30181" y="10408"/>
                  <a:pt x="29382" y="10408"/>
                </a:cubicBezTo>
                <a:cubicBezTo>
                  <a:pt x="29225" y="10408"/>
                  <a:pt x="29071" y="10401"/>
                  <a:pt x="28921" y="10387"/>
                </a:cubicBezTo>
                <a:cubicBezTo>
                  <a:pt x="29674" y="8675"/>
                  <a:pt x="31249" y="6666"/>
                  <a:pt x="28989" y="5228"/>
                </a:cubicBezTo>
                <a:cubicBezTo>
                  <a:pt x="28519" y="4922"/>
                  <a:pt x="28048" y="4795"/>
                  <a:pt x="27585" y="4795"/>
                </a:cubicBezTo>
                <a:cubicBezTo>
                  <a:pt x="26183" y="4795"/>
                  <a:pt x="24849" y="5962"/>
                  <a:pt x="23785" y="6872"/>
                </a:cubicBezTo>
                <a:cubicBezTo>
                  <a:pt x="23876" y="4338"/>
                  <a:pt x="23534" y="777"/>
                  <a:pt x="20567" y="93"/>
                </a:cubicBezTo>
                <a:cubicBezTo>
                  <a:pt x="20275" y="30"/>
                  <a:pt x="19994" y="0"/>
                  <a:pt x="19722" y="0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6"/>
          <p:cNvSpPr txBox="1">
            <a:spLocks noGrp="1"/>
          </p:cNvSpPr>
          <p:nvPr>
            <p:ph type="title"/>
          </p:nvPr>
        </p:nvSpPr>
        <p:spPr>
          <a:xfrm>
            <a:off x="311700" y="365234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"/>
          <p:cNvSpPr/>
          <p:nvPr/>
        </p:nvSpPr>
        <p:spPr>
          <a:xfrm>
            <a:off x="0" y="3670025"/>
            <a:ext cx="9144012" cy="1487949"/>
          </a:xfrm>
          <a:custGeom>
            <a:avLst/>
            <a:gdLst/>
            <a:ahLst/>
            <a:cxnLst/>
            <a:rect l="l" t="t" r="r" b="b"/>
            <a:pathLst>
              <a:path w="284838" h="50589" extrusionOk="0">
                <a:moveTo>
                  <a:pt x="133359" y="0"/>
                </a:moveTo>
                <a:cubicBezTo>
                  <a:pt x="132063" y="0"/>
                  <a:pt x="130757" y="60"/>
                  <a:pt x="129443" y="190"/>
                </a:cubicBezTo>
                <a:cubicBezTo>
                  <a:pt x="121021" y="1012"/>
                  <a:pt x="114059" y="3979"/>
                  <a:pt x="107554" y="6810"/>
                </a:cubicBezTo>
                <a:cubicBezTo>
                  <a:pt x="99839" y="10165"/>
                  <a:pt x="91987" y="14411"/>
                  <a:pt x="81830" y="15209"/>
                </a:cubicBezTo>
                <a:cubicBezTo>
                  <a:pt x="80619" y="15306"/>
                  <a:pt x="79418" y="15351"/>
                  <a:pt x="78227" y="15351"/>
                </a:cubicBezTo>
                <a:cubicBezTo>
                  <a:pt x="70438" y="15351"/>
                  <a:pt x="63068" y="13440"/>
                  <a:pt x="56060" y="11717"/>
                </a:cubicBezTo>
                <a:cubicBezTo>
                  <a:pt x="47272" y="9572"/>
                  <a:pt x="38302" y="7449"/>
                  <a:pt x="28715" y="6696"/>
                </a:cubicBezTo>
                <a:cubicBezTo>
                  <a:pt x="26227" y="6492"/>
                  <a:pt x="23698" y="6384"/>
                  <a:pt x="21170" y="6384"/>
                </a:cubicBezTo>
                <a:cubicBezTo>
                  <a:pt x="15464" y="6384"/>
                  <a:pt x="9763" y="6937"/>
                  <a:pt x="4543" y="8202"/>
                </a:cubicBezTo>
                <a:cubicBezTo>
                  <a:pt x="2968" y="8567"/>
                  <a:pt x="1462" y="9001"/>
                  <a:pt x="1" y="9457"/>
                </a:cubicBezTo>
                <a:lnTo>
                  <a:pt x="1" y="50589"/>
                </a:lnTo>
                <a:lnTo>
                  <a:pt x="284838" y="50589"/>
                </a:lnTo>
                <a:lnTo>
                  <a:pt x="284838" y="13155"/>
                </a:lnTo>
                <a:cubicBezTo>
                  <a:pt x="283742" y="12744"/>
                  <a:pt x="282624" y="12333"/>
                  <a:pt x="281528" y="11900"/>
                </a:cubicBezTo>
                <a:cubicBezTo>
                  <a:pt x="273083" y="8704"/>
                  <a:pt x="264752" y="4664"/>
                  <a:pt x="254868" y="2838"/>
                </a:cubicBezTo>
                <a:cubicBezTo>
                  <a:pt x="251879" y="2285"/>
                  <a:pt x="248783" y="1967"/>
                  <a:pt x="245668" y="1967"/>
                </a:cubicBezTo>
                <a:cubicBezTo>
                  <a:pt x="244026" y="1967"/>
                  <a:pt x="242379" y="2056"/>
                  <a:pt x="240739" y="2245"/>
                </a:cubicBezTo>
                <a:cubicBezTo>
                  <a:pt x="236403" y="2770"/>
                  <a:pt x="232408" y="3751"/>
                  <a:pt x="228619" y="5007"/>
                </a:cubicBezTo>
                <a:cubicBezTo>
                  <a:pt x="220813" y="7563"/>
                  <a:pt x="213806" y="11010"/>
                  <a:pt x="205383" y="12973"/>
                </a:cubicBezTo>
                <a:cubicBezTo>
                  <a:pt x="201139" y="13960"/>
                  <a:pt x="196833" y="14451"/>
                  <a:pt x="192530" y="14451"/>
                </a:cubicBezTo>
                <a:cubicBezTo>
                  <a:pt x="188177" y="14451"/>
                  <a:pt x="183826" y="13948"/>
                  <a:pt x="179545" y="12950"/>
                </a:cubicBezTo>
                <a:cubicBezTo>
                  <a:pt x="171008" y="10964"/>
                  <a:pt x="163750" y="7723"/>
                  <a:pt x="156126" y="4892"/>
                </a:cubicBezTo>
                <a:cubicBezTo>
                  <a:pt x="149458" y="2446"/>
                  <a:pt x="141614" y="0"/>
                  <a:pt x="133359" y="0"/>
                </a:cubicBezTo>
                <a:close/>
              </a:path>
            </a:pathLst>
          </a:custGeom>
          <a:solidFill>
            <a:srgbClr val="EADB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6"/>
          <p:cNvSpPr/>
          <p:nvPr/>
        </p:nvSpPr>
        <p:spPr>
          <a:xfrm>
            <a:off x="-7978" y="2699676"/>
            <a:ext cx="1093670" cy="760939"/>
          </a:xfrm>
          <a:custGeom>
            <a:avLst/>
            <a:gdLst/>
            <a:ahLst/>
            <a:cxnLst/>
            <a:rect l="l" t="t" r="r" b="b"/>
            <a:pathLst>
              <a:path w="43391" h="30190" extrusionOk="0">
                <a:moveTo>
                  <a:pt x="13854" y="1"/>
                </a:moveTo>
                <a:cubicBezTo>
                  <a:pt x="8679" y="1"/>
                  <a:pt x="5416" y="5534"/>
                  <a:pt x="3469" y="9676"/>
                </a:cubicBezTo>
                <a:cubicBezTo>
                  <a:pt x="2465" y="8466"/>
                  <a:pt x="1301" y="7188"/>
                  <a:pt x="0" y="6092"/>
                </a:cubicBezTo>
                <a:lnTo>
                  <a:pt x="0" y="30173"/>
                </a:lnTo>
                <a:cubicBezTo>
                  <a:pt x="6277" y="30150"/>
                  <a:pt x="13010" y="30059"/>
                  <a:pt x="17758" y="29831"/>
                </a:cubicBezTo>
                <a:cubicBezTo>
                  <a:pt x="19544" y="29981"/>
                  <a:pt x="22955" y="30190"/>
                  <a:pt x="26662" y="30190"/>
                </a:cubicBezTo>
                <a:cubicBezTo>
                  <a:pt x="32523" y="30190"/>
                  <a:pt x="39125" y="29668"/>
                  <a:pt x="41223" y="27571"/>
                </a:cubicBezTo>
                <a:cubicBezTo>
                  <a:pt x="43277" y="25448"/>
                  <a:pt x="43391" y="22801"/>
                  <a:pt x="41245" y="20952"/>
                </a:cubicBezTo>
                <a:cubicBezTo>
                  <a:pt x="40126" y="19961"/>
                  <a:pt x="38737" y="19706"/>
                  <a:pt x="37270" y="19706"/>
                </a:cubicBezTo>
                <a:cubicBezTo>
                  <a:pt x="35705" y="19706"/>
                  <a:pt x="34052" y="19997"/>
                  <a:pt x="32548" y="19997"/>
                </a:cubicBezTo>
                <a:cubicBezTo>
                  <a:pt x="32213" y="19997"/>
                  <a:pt x="31885" y="19983"/>
                  <a:pt x="31567" y="19947"/>
                </a:cubicBezTo>
                <a:cubicBezTo>
                  <a:pt x="33005" y="16683"/>
                  <a:pt x="36018" y="12826"/>
                  <a:pt x="31704" y="10018"/>
                </a:cubicBezTo>
                <a:cubicBezTo>
                  <a:pt x="30798" y="9444"/>
                  <a:pt x="29892" y="9204"/>
                  <a:pt x="29002" y="9204"/>
                </a:cubicBezTo>
                <a:cubicBezTo>
                  <a:pt x="26284" y="9204"/>
                  <a:pt x="23707" y="11437"/>
                  <a:pt x="21661" y="13191"/>
                </a:cubicBezTo>
                <a:cubicBezTo>
                  <a:pt x="21821" y="8352"/>
                  <a:pt x="21182" y="1482"/>
                  <a:pt x="15498" y="181"/>
                </a:cubicBezTo>
                <a:cubicBezTo>
                  <a:pt x="14930" y="58"/>
                  <a:pt x="14382" y="1"/>
                  <a:pt x="13854" y="1"/>
                </a:cubicBezTo>
                <a:close/>
              </a:path>
            </a:pathLst>
          </a:custGeom>
          <a:solidFill>
            <a:srgbClr val="F8F4E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6"/>
          <p:cNvSpPr/>
          <p:nvPr/>
        </p:nvSpPr>
        <p:spPr>
          <a:xfrm>
            <a:off x="1171296" y="610330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" name="Google Shape;66;p6"/>
          <p:cNvGrpSpPr/>
          <p:nvPr/>
        </p:nvGrpSpPr>
        <p:grpSpPr>
          <a:xfrm>
            <a:off x="430655" y="2172484"/>
            <a:ext cx="151241" cy="137891"/>
            <a:chOff x="1474943" y="3859420"/>
            <a:chExt cx="118956" cy="108456"/>
          </a:xfrm>
        </p:grpSpPr>
        <p:sp>
          <p:nvSpPr>
            <p:cNvPr id="67" name="Google Shape;6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Google Shape;70;p6"/>
          <p:cNvSpPr/>
          <p:nvPr/>
        </p:nvSpPr>
        <p:spPr>
          <a:xfrm>
            <a:off x="8130179" y="438356"/>
            <a:ext cx="190201" cy="171976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" name="Google Shape;71;p6"/>
          <p:cNvGrpSpPr/>
          <p:nvPr/>
        </p:nvGrpSpPr>
        <p:grpSpPr>
          <a:xfrm>
            <a:off x="8430780" y="2172484"/>
            <a:ext cx="151241" cy="137891"/>
            <a:chOff x="1474943" y="3859420"/>
            <a:chExt cx="118956" cy="108456"/>
          </a:xfrm>
        </p:grpSpPr>
        <p:sp>
          <p:nvSpPr>
            <p:cNvPr id="72" name="Google Shape;7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" name="Google Shape;75;p6"/>
          <p:cNvSpPr/>
          <p:nvPr/>
        </p:nvSpPr>
        <p:spPr>
          <a:xfrm>
            <a:off x="7564846" y="323705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" name="Google Shape;76;p6"/>
          <p:cNvGrpSpPr/>
          <p:nvPr/>
        </p:nvGrpSpPr>
        <p:grpSpPr>
          <a:xfrm>
            <a:off x="463243" y="455396"/>
            <a:ext cx="151241" cy="137891"/>
            <a:chOff x="1474943" y="3859420"/>
            <a:chExt cx="118956" cy="108456"/>
          </a:xfrm>
        </p:grpSpPr>
        <p:sp>
          <p:nvSpPr>
            <p:cNvPr id="77" name="Google Shape;77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" name="Google Shape;80;p6"/>
          <p:cNvSpPr/>
          <p:nvPr/>
        </p:nvSpPr>
        <p:spPr>
          <a:xfrm>
            <a:off x="8874809" y="3341455"/>
            <a:ext cx="91235" cy="82489"/>
          </a:xfrm>
          <a:custGeom>
            <a:avLst/>
            <a:gdLst/>
            <a:ahLst/>
            <a:cxnLst/>
            <a:rect l="l" t="t" r="r" b="b"/>
            <a:pathLst>
              <a:path w="3380" h="3056" extrusionOk="0">
                <a:moveTo>
                  <a:pt x="990" y="1"/>
                </a:moveTo>
                <a:cubicBezTo>
                  <a:pt x="898" y="1"/>
                  <a:pt x="774" y="66"/>
                  <a:pt x="754" y="165"/>
                </a:cubicBezTo>
                <a:cubicBezTo>
                  <a:pt x="708" y="507"/>
                  <a:pt x="731" y="850"/>
                  <a:pt x="800" y="1169"/>
                </a:cubicBezTo>
                <a:cubicBezTo>
                  <a:pt x="572" y="1329"/>
                  <a:pt x="366" y="1466"/>
                  <a:pt x="161" y="1649"/>
                </a:cubicBezTo>
                <a:cubicBezTo>
                  <a:pt x="1" y="1786"/>
                  <a:pt x="138" y="2014"/>
                  <a:pt x="298" y="2014"/>
                </a:cubicBezTo>
                <a:cubicBezTo>
                  <a:pt x="549" y="2037"/>
                  <a:pt x="777" y="2059"/>
                  <a:pt x="1028" y="2082"/>
                </a:cubicBezTo>
                <a:lnTo>
                  <a:pt x="1051" y="2128"/>
                </a:lnTo>
                <a:cubicBezTo>
                  <a:pt x="1074" y="2356"/>
                  <a:pt x="1119" y="2562"/>
                  <a:pt x="1211" y="2767"/>
                </a:cubicBezTo>
                <a:cubicBezTo>
                  <a:pt x="1233" y="2813"/>
                  <a:pt x="1233" y="2835"/>
                  <a:pt x="1279" y="2858"/>
                </a:cubicBezTo>
                <a:cubicBezTo>
                  <a:pt x="1302" y="2904"/>
                  <a:pt x="1325" y="2950"/>
                  <a:pt x="1348" y="2995"/>
                </a:cubicBezTo>
                <a:cubicBezTo>
                  <a:pt x="1382" y="3038"/>
                  <a:pt x="1429" y="3055"/>
                  <a:pt x="1477" y="3055"/>
                </a:cubicBezTo>
                <a:cubicBezTo>
                  <a:pt x="1559" y="3055"/>
                  <a:pt x="1647" y="3007"/>
                  <a:pt x="1690" y="2950"/>
                </a:cubicBezTo>
                <a:cubicBezTo>
                  <a:pt x="1850" y="2676"/>
                  <a:pt x="2010" y="2402"/>
                  <a:pt x="2146" y="2105"/>
                </a:cubicBezTo>
                <a:cubicBezTo>
                  <a:pt x="2443" y="2105"/>
                  <a:pt x="2763" y="2105"/>
                  <a:pt x="3060" y="2082"/>
                </a:cubicBezTo>
                <a:cubicBezTo>
                  <a:pt x="3242" y="2082"/>
                  <a:pt x="3379" y="1854"/>
                  <a:pt x="3219" y="1717"/>
                </a:cubicBezTo>
                <a:cubicBezTo>
                  <a:pt x="2991" y="1512"/>
                  <a:pt x="2763" y="1329"/>
                  <a:pt x="2535" y="1146"/>
                </a:cubicBezTo>
                <a:cubicBezTo>
                  <a:pt x="2649" y="873"/>
                  <a:pt x="2763" y="576"/>
                  <a:pt x="2877" y="302"/>
                </a:cubicBezTo>
                <a:cubicBezTo>
                  <a:pt x="2933" y="152"/>
                  <a:pt x="2774" y="33"/>
                  <a:pt x="2639" y="33"/>
                </a:cubicBezTo>
                <a:cubicBezTo>
                  <a:pt x="2610" y="33"/>
                  <a:pt x="2582" y="39"/>
                  <a:pt x="2557" y="51"/>
                </a:cubicBezTo>
                <a:cubicBezTo>
                  <a:pt x="2306" y="211"/>
                  <a:pt x="2055" y="370"/>
                  <a:pt x="1804" y="530"/>
                </a:cubicBezTo>
                <a:cubicBezTo>
                  <a:pt x="1576" y="325"/>
                  <a:pt x="1325" y="119"/>
                  <a:pt x="1028" y="5"/>
                </a:cubicBezTo>
                <a:cubicBezTo>
                  <a:pt x="1016" y="2"/>
                  <a:pt x="1003" y="1"/>
                  <a:pt x="9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" name="Google Shape;81;p6"/>
          <p:cNvGrpSpPr/>
          <p:nvPr/>
        </p:nvGrpSpPr>
        <p:grpSpPr>
          <a:xfrm>
            <a:off x="834980" y="4345059"/>
            <a:ext cx="151241" cy="137891"/>
            <a:chOff x="1474943" y="3859420"/>
            <a:chExt cx="118956" cy="108456"/>
          </a:xfrm>
        </p:grpSpPr>
        <p:sp>
          <p:nvSpPr>
            <p:cNvPr id="82" name="Google Shape;82;p6"/>
            <p:cNvSpPr/>
            <p:nvPr/>
          </p:nvSpPr>
          <p:spPr>
            <a:xfrm>
              <a:off x="1474943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1" y="0"/>
                    <a:pt x="1" y="1347"/>
                    <a:pt x="868" y="1347"/>
                  </a:cubicBezTo>
                  <a:cubicBezTo>
                    <a:pt x="1736" y="1347"/>
                    <a:pt x="1736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6"/>
            <p:cNvSpPr/>
            <p:nvPr/>
          </p:nvSpPr>
          <p:spPr>
            <a:xfrm>
              <a:off x="1511302" y="3859420"/>
              <a:ext cx="46238" cy="35765"/>
            </a:xfrm>
            <a:custGeom>
              <a:avLst/>
              <a:gdLst/>
              <a:ahLst/>
              <a:cxnLst/>
              <a:rect l="l" t="t" r="r" b="b"/>
              <a:pathLst>
                <a:path w="1713" h="1325" extrusionOk="0">
                  <a:moveTo>
                    <a:pt x="868" y="1"/>
                  </a:moveTo>
                  <a:cubicBezTo>
                    <a:pt x="0" y="1"/>
                    <a:pt x="0" y="1324"/>
                    <a:pt x="868" y="1324"/>
                  </a:cubicBezTo>
                  <a:cubicBezTo>
                    <a:pt x="1712" y="1324"/>
                    <a:pt x="1712" y="1"/>
                    <a:pt x="8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6"/>
            <p:cNvSpPr/>
            <p:nvPr/>
          </p:nvSpPr>
          <p:spPr>
            <a:xfrm>
              <a:off x="1547040" y="3931517"/>
              <a:ext cx="46859" cy="36359"/>
            </a:xfrm>
            <a:custGeom>
              <a:avLst/>
              <a:gdLst/>
              <a:ahLst/>
              <a:cxnLst/>
              <a:rect l="l" t="t" r="r" b="b"/>
              <a:pathLst>
                <a:path w="1736" h="1347" extrusionOk="0">
                  <a:moveTo>
                    <a:pt x="868" y="0"/>
                  </a:moveTo>
                  <a:cubicBezTo>
                    <a:pt x="0" y="0"/>
                    <a:pt x="0" y="1347"/>
                    <a:pt x="868" y="1347"/>
                  </a:cubicBezTo>
                  <a:cubicBezTo>
                    <a:pt x="1735" y="1347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microsoft.com/office/2007/relationships/hdphoto" Target="../media/hdphoto1.wdp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hyperlink" Target="https://www.facebook.com/nkpowerskills" TargetMode="Externa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image" Target="../media/image9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2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advClick="0" advTm="0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26D32-79A9-4E6E-9133-69F462CF5197}" type="datetimeFigureOut">
              <a:rPr lang="vi-VN" smtClean="0"/>
              <a:t>29/11/2021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101AB-4552-4821-9943-600C008EDC77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ransition spd="med">
    <p:dissolve/>
  </p:transition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2908936" y="1814513"/>
            <a:ext cx="3547586" cy="871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15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1015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PPT</a:t>
            </a:r>
            <a:r>
              <a:rPr lang="zh-CN" altLang="en-US" sz="1015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作品，</a:t>
            </a:r>
          </a:p>
          <a:p>
            <a:r>
              <a:rPr lang="zh-CN" altLang="en-US" sz="1015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sz="1015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sz="1015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sz="1015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 spd="med" advClick="0" advTm="0">
    <p:comb dir="vert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 panose="020B0604020202020204"/>
              <a:buNone/>
              <a:defRPr sz="4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fld id="{00000000-1234-1234-1234-123412341234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mc:AlternateContent xmlns:mc="http://schemas.openxmlformats.org/markup-compatibility/2006" xmlns:p14="http://schemas.microsoft.com/office/powerpoint/2010/main">
    <mc:Choice Requires="p14">
      <p:transition spd="slow" p14:dur="2250" advTm="3000">
        <p:random/>
      </p:transition>
    </mc:Choice>
    <mc:Fallback xmlns="">
      <p:transition spd="slow" advTm="3000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05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p:transition spd="slow" advClick="0" advTm="2000">
    <p:randomBar dir="vert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081F-4352-4F18-BEDA-C66D1965C30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LineDrawing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</p:sldLayoutIdLst>
  <p:transition spd="med" advClick="0" advTm="0">
    <p:comb dir="vert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A0DE9-F4C7-4771-962B-1B3FE4A01F17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hlinkClick r:id="rId13"/>
          </p:cNvPr>
          <p:cNvPicPr>
            <a:picLocks noChangeAspect="1"/>
          </p:cNvPicPr>
          <p:nvPr userDrawn="1"/>
        </p:nvPicPr>
        <p:blipFill rotWithShape="1">
          <a:blip r:embed="rId14"/>
          <a:srcRect t="78629" r="49500"/>
          <a:stretch>
            <a:fillRect/>
          </a:stretch>
        </p:blipFill>
        <p:spPr>
          <a:xfrm>
            <a:off x="0" y="-2108233"/>
            <a:ext cx="9144000" cy="1557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4" Type="http://schemas.openxmlformats.org/officeDocument/2006/relationships/image" Target="../media/image8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audio" Target="../media/media3.mp3"/><Relationship Id="rId7" Type="http://schemas.openxmlformats.org/officeDocument/2006/relationships/image" Target="../media/image96.png"/><Relationship Id="rId12" Type="http://schemas.openxmlformats.org/officeDocument/2006/relationships/image" Target="../media/image44.png"/><Relationship Id="rId2" Type="http://schemas.microsoft.com/office/2007/relationships/media" Target="../media/media3.mp3"/><Relationship Id="rId1" Type="http://schemas.openxmlformats.org/officeDocument/2006/relationships/tags" Target="../tags/tag10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99.pn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9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1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88.emf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2.xml"/><Relationship Id="rId5" Type="http://schemas.openxmlformats.org/officeDocument/2006/relationships/image" Target="../media/image107.png"/><Relationship Id="rId4" Type="http://schemas.openxmlformats.org/officeDocument/2006/relationships/slideLayout" Target="../slideLayouts/slideLayout6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audio" Target="../media/media3.mp3"/><Relationship Id="rId7" Type="http://schemas.openxmlformats.org/officeDocument/2006/relationships/image" Target="../media/image109.png"/><Relationship Id="rId2" Type="http://schemas.microsoft.com/office/2007/relationships/media" Target="../media/media3.mp3"/><Relationship Id="rId1" Type="http://schemas.openxmlformats.org/officeDocument/2006/relationships/tags" Target="../tags/tag13.xml"/><Relationship Id="rId6" Type="http://schemas.openxmlformats.org/officeDocument/2006/relationships/image" Target="../media/image108.jpeg"/><Relationship Id="rId11" Type="http://schemas.openxmlformats.org/officeDocument/2006/relationships/image" Target="../media/image44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112.jpeg"/><Relationship Id="rId4" Type="http://schemas.openxmlformats.org/officeDocument/2006/relationships/slideLayout" Target="../slideLayouts/slideLayout67.xml"/><Relationship Id="rId9" Type="http://schemas.openxmlformats.org/officeDocument/2006/relationships/image" Target="../media/image1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88.emf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image" Target="../media/image1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88.emf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image" Target="../media/image1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88.emf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image" Target="../media/image1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88.emf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1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1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88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slideLayout" Target="../slideLayouts/slideLayout99.xml"/><Relationship Id="rId7" Type="http://schemas.openxmlformats.org/officeDocument/2006/relationships/image" Target="../media/image88.emf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15.png"/><Relationship Id="rId11" Type="http://schemas.openxmlformats.org/officeDocument/2006/relationships/image" Target="../media/image44.png"/><Relationship Id="rId5" Type="http://schemas.openxmlformats.org/officeDocument/2006/relationships/image" Target="../media/image122.png"/><Relationship Id="rId10" Type="http://schemas.openxmlformats.org/officeDocument/2006/relationships/image" Target="../media/image125.jpe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6.xml"/><Relationship Id="rId1" Type="http://schemas.openxmlformats.org/officeDocument/2006/relationships/tags" Target="../tags/tag14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30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1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Relationship Id="rId9" Type="http://schemas.openxmlformats.org/officeDocument/2006/relationships/image" Target="../media/image88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9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88.emf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21" Type="http://schemas.openxmlformats.org/officeDocument/2006/relationships/image" Target="../media/image66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8.xml"/><Relationship Id="rId3" Type="http://schemas.openxmlformats.org/officeDocument/2006/relationships/audio" Target="../media/audio2.wav"/><Relationship Id="rId7" Type="http://schemas.openxmlformats.org/officeDocument/2006/relationships/image" Target="../media/image73.png"/><Relationship Id="rId12" Type="http://schemas.openxmlformats.org/officeDocument/2006/relationships/image" Target="../media/image76.png"/><Relationship Id="rId2" Type="http://schemas.openxmlformats.org/officeDocument/2006/relationships/audio" Target="../media/audio1.wav"/><Relationship Id="rId16" Type="http://schemas.openxmlformats.org/officeDocument/2006/relationships/slide" Target="slide9.xml"/><Relationship Id="rId1" Type="http://schemas.openxmlformats.org/officeDocument/2006/relationships/slideLayout" Target="../slideLayouts/slideLayout85.xml"/><Relationship Id="rId6" Type="http://schemas.openxmlformats.org/officeDocument/2006/relationships/slide" Target="slide6.xml"/><Relationship Id="rId11" Type="http://schemas.openxmlformats.org/officeDocument/2006/relationships/image" Target="../media/image75.png"/><Relationship Id="rId5" Type="http://schemas.openxmlformats.org/officeDocument/2006/relationships/image" Target="../media/image72.GIF"/><Relationship Id="rId15" Type="http://schemas.openxmlformats.org/officeDocument/2006/relationships/image" Target="../media/image78.png"/><Relationship Id="rId10" Type="http://schemas.openxmlformats.org/officeDocument/2006/relationships/slide" Target="slide7.xml"/><Relationship Id="rId4" Type="http://schemas.openxmlformats.org/officeDocument/2006/relationships/image" Target="../media/image71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85.xml"/><Relationship Id="rId1" Type="http://schemas.openxmlformats.org/officeDocument/2006/relationships/tags" Target="../tags/tag5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audio" Target="../media/media2.mp3"/><Relationship Id="rId7" Type="http://schemas.openxmlformats.org/officeDocument/2006/relationships/image" Target="../media/image81.png"/><Relationship Id="rId2" Type="http://schemas.microsoft.com/office/2007/relationships/media" Target="../media/media2.mp3"/><Relationship Id="rId1" Type="http://schemas.openxmlformats.org/officeDocument/2006/relationships/tags" Target="../tags/tag6.xml"/><Relationship Id="rId6" Type="http://schemas.openxmlformats.org/officeDocument/2006/relationships/image" Target="../media/image67.jpeg"/><Relationship Id="rId5" Type="http://schemas.openxmlformats.org/officeDocument/2006/relationships/audio" Target="../media/audio3.wav"/><Relationship Id="rId10" Type="http://schemas.openxmlformats.org/officeDocument/2006/relationships/image" Target="../media/image44.png"/><Relationship Id="rId4" Type="http://schemas.openxmlformats.org/officeDocument/2006/relationships/slideLayout" Target="../slideLayouts/slideLayout85.xml"/><Relationship Id="rId9" Type="http://schemas.openxmlformats.org/officeDocument/2006/relationships/image" Target="../media/image8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85.xml"/><Relationship Id="rId1" Type="http://schemas.openxmlformats.org/officeDocument/2006/relationships/tags" Target="../tags/tag7.xml"/><Relationship Id="rId6" Type="http://schemas.openxmlformats.org/officeDocument/2006/relationships/slide" Target="slide5.xml"/><Relationship Id="rId5" Type="http://schemas.openxmlformats.org/officeDocument/2006/relationships/image" Target="../media/image83.png"/><Relationship Id="rId4" Type="http://schemas.openxmlformats.org/officeDocument/2006/relationships/image" Target="../media/image6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88.emf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2489835" y="291465"/>
            <a:ext cx="416369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PHÒNG GIÁO DỤC ĐÀO  TẠO QUẬN LONG BIÊN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511300" y="3424555"/>
            <a:ext cx="59391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Chào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mừng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em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học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sinh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lớp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đến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với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tiết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học Mĩ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Thuật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ngày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hôm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nay!</a:t>
            </a:r>
          </a:p>
        </p:txBody>
      </p:sp>
      <p:pic>
        <p:nvPicPr>
          <p:cNvPr id="6" name="LittleGirlBeatInstrumental-V.A-2918581">
            <a:hlinkClick r:id="" action="ppaction://media"/>
            <a:extLst>
              <a:ext uri="{FF2B5EF4-FFF2-40B4-BE49-F238E27FC236}">
                <a16:creationId xmlns:a16="http://schemas.microsoft.com/office/drawing/2014/main" id="{73CD8844-7B57-4CC9-8756-146A7DBA58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1179" y="4393468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2386">
        <p:split orient="vert"/>
      </p:transition>
    </mc:Choice>
    <mc:Fallback xmlns="">
      <p:transition spd="slow" advTm="1238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317" numSld="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03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2701085" y="1240155"/>
            <a:ext cx="35629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u="sng" dirty="0" err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b="1" i="1" u="sng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u="sng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b="1" i="1" u="sng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b="1" i="1" u="sng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i="1" u="sng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vi-VN" sz="2400" b="1" i="1" u="sng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30"/>
          <p:cNvSpPr txBox="1"/>
          <p:nvPr/>
        </p:nvSpPr>
        <p:spPr>
          <a:xfrm>
            <a:off x="3272790" y="1891665"/>
            <a:ext cx="2912110" cy="276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har char="-"/>
            </a:pPr>
            <a:r>
              <a:rPr lang="vi-VN" altLang="x-none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 vẽ</a:t>
            </a:r>
            <a:endParaRPr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har char="-"/>
            </a:pPr>
            <a:r>
              <a:rPr lang="vi-VN" altLang="x-none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 chì</a:t>
            </a:r>
          </a:p>
          <a:p>
            <a:pPr marL="285750" indent="-285750">
              <a:buChar char="-"/>
            </a:pPr>
            <a:r>
              <a:rPr lang="vi-VN" altLang="x-none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Tẩy</a:t>
            </a:r>
            <a:endParaRPr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har char="-"/>
            </a:pPr>
            <a:r>
              <a:rPr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sz="2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vi-VN" altLang="x-none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vẽ</a:t>
            </a:r>
          </a:p>
          <a:p>
            <a:pPr marL="285750" indent="-285750">
              <a:buNone/>
            </a:pPr>
            <a:endParaRPr sz="3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None/>
            </a:pPr>
            <a:endParaRPr sz="35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9414">
    <p:cover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6100" y="394335"/>
            <a:ext cx="3679190" cy="782320"/>
          </a:xfrm>
        </p:spPr>
        <p:txBody>
          <a:bodyPr/>
          <a:lstStyle/>
          <a:p>
            <a:r>
              <a:rPr lang="en-US" b="1"/>
              <a:t>YÊU CẦU CẦN ĐẠT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35" y="1247775"/>
            <a:ext cx="4752340" cy="2373630"/>
          </a:xfrm>
        </p:spPr>
        <p:txBody>
          <a:bodyPr>
            <a:normAutofit/>
          </a:bodyPr>
          <a:lstStyle/>
          <a:p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Nhận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ra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và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nêu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được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đặc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điểm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hình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dáng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của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con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mèo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.</a:t>
            </a:r>
          </a:p>
          <a:p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Vẽ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được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con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mèo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theo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ý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thích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.</a:t>
            </a:r>
          </a:p>
          <a:p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Nêu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được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cảm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nhận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về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sản phẩm của mình, của bạn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. Có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ý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thức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chăm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sóc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,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bảo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vệ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vật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nuôi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trong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gia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dirty="0" err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đình</a:t>
            </a:r>
            <a:r>
              <a:rPr lang="en-US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93">
        <p:dissolve/>
      </p:transition>
    </mc:Choice>
    <mc:Fallback xmlns="">
      <p:transition spd="slow" advTm="19793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8"/>
          <a:stretch>
            <a:fillRect/>
          </a:stretch>
        </p:blipFill>
        <p:spPr>
          <a:xfrm>
            <a:off x="1258729" y="908685"/>
            <a:ext cx="6819900" cy="4091464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80524" y="0"/>
            <a:ext cx="2798445" cy="1853565"/>
            <a:chOff x="3742134" y="66675"/>
            <a:chExt cx="4707731" cy="3362325"/>
          </a:xfrm>
        </p:grpSpPr>
        <p:pic>
          <p:nvPicPr>
            <p:cNvPr id="6" name="图片 5" descr="图片包含 物体&#10;&#10;已生成高可信度的说明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2136" y="66675"/>
              <a:ext cx="4707729" cy="3362325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50" b="22638"/>
            <a:stretch>
              <a:fillRect/>
            </a:stretch>
          </p:blipFill>
          <p:spPr>
            <a:xfrm>
              <a:off x="3742134" y="700439"/>
              <a:ext cx="1780647" cy="2245370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2262029" y="2488883"/>
            <a:ext cx="4812506" cy="1419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  HOẠT ĐỘNG 1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KHÁM PHÁ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1199198"/>
            <a:ext cx="4369118" cy="1525905"/>
          </a:xfrm>
          <a:prstGeom prst="rect">
            <a:avLst/>
          </a:prstGeom>
        </p:spPr>
      </p:pic>
    </p:spTree>
  </p:cSld>
  <p:clrMapOvr>
    <a:masterClrMapping/>
  </p:clrMapOvr>
  <p:transition spd="med" advTm="6116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75272" y="4046220"/>
            <a:ext cx="8593455" cy="546100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49860" y="197485"/>
            <a:ext cx="2765425" cy="185737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067425" y="197485"/>
            <a:ext cx="2951480" cy="18567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860" y="2209165"/>
            <a:ext cx="2765425" cy="18370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59430" y="197485"/>
            <a:ext cx="2789555" cy="18567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62605" y="2209165"/>
            <a:ext cx="2786380" cy="18580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rcRect l="9389" b="15208"/>
          <a:stretch>
            <a:fillRect/>
          </a:stretch>
        </p:blipFill>
        <p:spPr>
          <a:xfrm>
            <a:off x="6067425" y="2225675"/>
            <a:ext cx="2917825" cy="1820545"/>
          </a:xfrm>
          <a:prstGeom prst="rect">
            <a:avLst/>
          </a:prstGeom>
        </p:spPr>
      </p:pic>
      <p:sp>
        <p:nvSpPr>
          <p:cNvPr id="2" name="Title 12"/>
          <p:cNvSpPr>
            <a:spLocks noGrp="1"/>
          </p:cNvSpPr>
          <p:nvPr/>
        </p:nvSpPr>
        <p:spPr>
          <a:xfrm>
            <a:off x="294005" y="4618990"/>
            <a:ext cx="7406640" cy="791210"/>
          </a:xfr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ShiningTheMorning-HoaTau-3089141">
            <a:hlinkClick r:id="" action="ppaction://media"/>
            <a:extLst>
              <a:ext uri="{FF2B5EF4-FFF2-40B4-BE49-F238E27FC236}">
                <a16:creationId xmlns:a16="http://schemas.microsoft.com/office/drawing/2014/main" id="{C677EE94-070B-4F9F-B0FF-3451E589307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27872" y="4405735"/>
            <a:ext cx="487363" cy="4873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104221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537" numSld="3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1"/>
      <p:bldP spid="13" grpId="3"/>
      <p:bldP spid="13" grpId="5"/>
      <p:bldP spid="13" grpId="6"/>
      <p:bldP spid="13" grpId="7"/>
      <p:bldP spid="13" grpId="9"/>
      <p:bldP spid="2" grpId="1"/>
      <p:bldP spid="2" grpId="3"/>
      <p:bldP spid="2" grpId="5"/>
      <p:bldP spid="2" grpId="6"/>
      <p:bldP spid="2" grpId="7"/>
      <p:bldP spid="2" grpId="9"/>
    </p:bldLst>
  </p:timing>
  <p:extLst>
    <p:ext uri="{3A86A75C-4F4B-4683-9AE1-C65F6400EC91}">
      <p14:laserTraceLst xmlns:p14="http://schemas.microsoft.com/office/powerpoint/2010/main">
        <p14:tracePtLst>
          <p14:tracePt t="26389" x="1663700" y="4589463"/>
          <p14:tracePt t="26392" x="1528763" y="4448175"/>
          <p14:tracePt t="26394" x="1274763" y="4162425"/>
          <p14:tracePt t="26407" x="1012825" y="3881438"/>
          <p14:tracePt t="26411" x="796925" y="3638550"/>
          <p14:tracePt t="26415" x="688975" y="3524250"/>
          <p14:tracePt t="26419" x="598488" y="3422650"/>
          <p14:tracePt t="26423" x="528638" y="3352800"/>
          <p14:tracePt t="26426" x="458788" y="3295650"/>
          <p14:tracePt t="26430" x="401638" y="3232150"/>
          <p14:tracePt t="26436" x="338138" y="3179763"/>
          <p14:tracePt t="26441" x="280988" y="3141663"/>
          <p14:tracePt t="26443" x="222250" y="3103563"/>
          <p14:tracePt t="26446" x="165100" y="3071813"/>
          <p14:tracePt t="26455" x="69850" y="3008313"/>
          <p14:tracePt t="26459" x="12700" y="2976563"/>
          <p14:tracePt t="29792" x="76200" y="3983038"/>
          <p14:tracePt t="29792" x="127000" y="4040188"/>
          <p14:tracePt t="29792" x="171450" y="4092575"/>
          <p14:tracePt t="29792" x="209550" y="4137025"/>
          <p14:tracePt t="29792" x="255588" y="4200525"/>
          <p14:tracePt t="29792" x="293688" y="4257675"/>
          <p14:tracePt t="29792" x="338138" y="4314825"/>
          <p14:tracePt t="29792" x="376238" y="4384675"/>
          <p14:tracePt t="29792" x="420688" y="4448175"/>
          <p14:tracePt t="29792" x="465138" y="4519613"/>
          <p14:tracePt t="29792" x="496888" y="4589463"/>
          <p14:tracePt t="29792" x="528638" y="4646613"/>
          <p14:tracePt t="29792" x="573088" y="4703763"/>
          <p14:tracePt t="29792" x="604838" y="4760913"/>
          <p14:tracePt t="29792" x="649288" y="4818063"/>
          <p14:tracePt t="29792" x="688975" y="4868863"/>
          <p14:tracePt t="29792" x="733425" y="4926013"/>
          <p14:tracePt t="29792" x="765175" y="4978400"/>
          <p14:tracePt t="29792" x="796925" y="5022850"/>
          <p14:tracePt t="29792" x="822325" y="5060950"/>
          <p14:tracePt t="29792" x="866775" y="5111750"/>
          <p14:tracePt t="29792" x="1166813" y="5105400"/>
          <p14:tracePt t="29792" x="1120775" y="5092700"/>
          <p14:tracePt t="29792" x="1076325" y="5067300"/>
          <p14:tracePt t="29792" x="1038225" y="5054600"/>
          <p14:tracePt t="29792" x="1000125" y="5041900"/>
          <p14:tracePt t="29792" x="955675" y="5022850"/>
          <p14:tracePt t="29792" x="898525" y="5010150"/>
          <p14:tracePt t="29792" x="777875" y="4978400"/>
          <p14:tracePt t="29792" x="714375" y="4965700"/>
          <p14:tracePt t="29792" x="649288" y="4953000"/>
          <p14:tracePt t="29792" x="579438" y="4933950"/>
          <p14:tracePt t="29792" x="452438" y="4900613"/>
          <p14:tracePt t="29792" x="395288" y="4875213"/>
          <p14:tracePt t="29792" x="338138" y="4849813"/>
          <p14:tracePt t="29792" x="287338" y="4830763"/>
          <p14:tracePt t="29792" x="242888" y="4799013"/>
          <p14:tracePt t="29792" x="190500" y="4767263"/>
          <p14:tracePt t="29792" x="146050" y="4735513"/>
          <p14:tracePt t="29792" x="107950" y="4710113"/>
          <p14:tracePt t="29792" x="69850" y="4678363"/>
          <p14:tracePt t="29792" x="38100" y="4640263"/>
          <p14:tracePt t="29792" x="19050" y="4602163"/>
          <p14:tracePt t="30138" x="120650" y="1312863"/>
          <p14:tracePt t="30143" x="165100" y="1363663"/>
          <p14:tracePt t="30145" x="203200" y="1408113"/>
          <p14:tracePt t="30157" x="236538" y="1446213"/>
          <p14:tracePt t="30160" x="306388" y="1549400"/>
          <p14:tracePt t="30164" x="338138" y="1593850"/>
          <p14:tracePt t="30172" x="369888" y="1644650"/>
          <p14:tracePt t="30177" x="471488" y="1778000"/>
          <p14:tracePt t="30182" x="503238" y="1822450"/>
          <p14:tracePt t="30187" x="534988" y="1873250"/>
          <p14:tracePt t="30189" x="579438" y="1931988"/>
          <p14:tracePt t="30192" x="617538" y="1989138"/>
          <p14:tracePt t="30196" x="655638" y="2046288"/>
          <p14:tracePt t="30204" x="688975" y="2103438"/>
          <p14:tracePt t="30207" x="720725" y="2166938"/>
          <p14:tracePt t="30212" x="752475" y="2224088"/>
          <p14:tracePt t="30214" x="796925" y="2281238"/>
          <p14:tracePt t="30224" x="866775" y="2384425"/>
          <p14:tracePt t="30227" x="936625" y="2492375"/>
          <p14:tracePt t="30234" x="968375" y="2543175"/>
          <p14:tracePt t="30237" x="1000125" y="2600325"/>
          <p14:tracePt t="30243" x="1031875" y="2644775"/>
          <p14:tracePt t="30245" x="1063625" y="2701925"/>
          <p14:tracePt t="30250" x="1089025" y="2752725"/>
          <p14:tracePt t="30254" x="1108075" y="2798763"/>
          <p14:tracePt t="30257" x="1139825" y="2836863"/>
          <p14:tracePt t="30261" x="1173163" y="2887663"/>
          <p14:tracePt t="30265" x="1198563" y="2932113"/>
          <p14:tracePt t="30270" x="1217613" y="2970213"/>
          <p14:tracePt t="30276" x="1243013" y="3014663"/>
          <p14:tracePt t="30278" x="1274763" y="3065463"/>
          <p14:tracePt t="30280" x="1300163" y="3109913"/>
          <p14:tracePt t="30286" x="1319213" y="3154363"/>
          <p14:tracePt t="30290" x="1344613" y="3192463"/>
          <p14:tracePt t="30292" x="1370013" y="3244850"/>
          <p14:tracePt t="30296" x="1389063" y="3276600"/>
          <p14:tracePt t="30305" x="1433513" y="3352800"/>
          <p14:tracePt t="30307" x="1458913" y="3390900"/>
          <p14:tracePt t="30312" x="1477963" y="3429000"/>
          <p14:tracePt t="30315" x="1503363" y="3467100"/>
          <p14:tracePt t="30318" x="1522413" y="3498850"/>
          <p14:tracePt t="30323" x="1547813" y="3536950"/>
          <p14:tracePt t="30326" x="1566863" y="3575050"/>
          <p14:tracePt t="30331" x="1585913" y="3606800"/>
          <p14:tracePt t="30344" x="1651000" y="3690938"/>
          <p14:tracePt t="30346" x="1670050" y="3716338"/>
          <p14:tracePt t="30354" x="1695450" y="3741738"/>
          <p14:tracePt t="30358" x="1733550" y="3798888"/>
          <p14:tracePt t="30362" x="1752600" y="3824288"/>
          <p14:tracePt t="30370" x="1765300" y="3843338"/>
          <p14:tracePt t="30374" x="1784350" y="3862388"/>
          <p14:tracePt t="30375" x="1803400" y="3881438"/>
          <p14:tracePt t="30378" x="1816100" y="3900488"/>
          <p14:tracePt t="30384" x="1835150" y="3925888"/>
          <p14:tracePt t="30386" x="1854200" y="3951288"/>
          <p14:tracePt t="30392" x="1873250" y="3970338"/>
          <p14:tracePt t="30395" x="1892300" y="3995738"/>
          <p14:tracePt t="30400" x="1924050" y="4027488"/>
          <p14:tracePt t="30404" x="1943100" y="4046538"/>
          <p14:tracePt t="30407" x="1968500" y="4073525"/>
          <p14:tracePt t="30411" x="2000250" y="4105275"/>
          <p14:tracePt t="30415" x="2019300" y="4143375"/>
          <p14:tracePt t="30419" x="2044700" y="4168775"/>
          <p14:tracePt t="30424" x="2065338" y="4194175"/>
          <p14:tracePt t="30427" x="2084388" y="4225925"/>
          <p14:tracePt t="30430" x="2103438" y="4251325"/>
          <p14:tracePt t="30436" x="2135188" y="4276725"/>
          <p14:tracePt t="30440" x="2154238" y="4295775"/>
          <p14:tracePt t="30445" x="2173288" y="4327525"/>
          <p14:tracePt t="30447" x="2192338" y="4346575"/>
          <p14:tracePt t="30452" x="2211388" y="4371975"/>
          <p14:tracePt t="30456" x="2230438" y="4391025"/>
          <p14:tracePt t="30458" x="2255838" y="4410075"/>
          <p14:tracePt t="30462" x="2274888" y="4429125"/>
          <p14:tracePt t="30467" x="2293938" y="4448175"/>
          <p14:tracePt t="30474" x="2306638" y="4467225"/>
          <p14:tracePt t="30475" x="2325688" y="4492625"/>
          <p14:tracePt t="30479" x="2344738" y="4513263"/>
          <p14:tracePt t="30481" x="2363788" y="4538663"/>
          <p14:tracePt t="30486" x="2382838" y="4557713"/>
          <p14:tracePt t="30490" x="2408238" y="4583113"/>
          <p14:tracePt t="30493" x="2420938" y="4608513"/>
          <p14:tracePt t="30496" x="2427288" y="4627563"/>
          <p14:tracePt t="30502" x="2439988" y="4646613"/>
          <p14:tracePt t="30506" x="2459038" y="4672013"/>
          <p14:tracePt t="30508" x="2478088" y="4691063"/>
          <p14:tracePt t="30512" x="2490788" y="4710113"/>
          <p14:tracePt t="30518" x="2503488" y="4729163"/>
          <p14:tracePt t="30523" x="2517775" y="4741863"/>
          <p14:tracePt t="30525" x="2530475" y="4760913"/>
          <p14:tracePt t="30528" x="2549525" y="4779963"/>
          <p14:tracePt t="30534" x="2568575" y="4799013"/>
          <p14:tracePt t="30541" x="2574925" y="4811713"/>
          <p14:tracePt t="30542" x="2587625" y="4824413"/>
          <p14:tracePt t="30544" x="2600325" y="4830763"/>
          <p14:tracePt t="30552" x="2613025" y="4843463"/>
          <p14:tracePt t="30557" x="2619375" y="4856163"/>
          <p14:tracePt t="30561" x="2625725" y="4868863"/>
          <p14:tracePt t="30570" x="2632075" y="4868863"/>
          <p14:tracePt t="30573" x="2638425" y="4875213"/>
          <p14:tracePt t="30686" x="2638425" y="4881563"/>
          <p14:tracePt t="30700" x="2638425" y="4887913"/>
          <p14:tracePt t="30701" x="2638425" y="4894263"/>
          <p14:tracePt t="30715" x="2632075" y="4900613"/>
          <p14:tracePt t="30723" x="2625725" y="4906963"/>
          <p14:tracePt t="30740" x="2619375" y="4913313"/>
          <p14:tracePt t="30755" x="2613025" y="4919663"/>
          <p14:tracePt t="30757" x="2613025" y="4926013"/>
          <p14:tracePt t="30800" x="2600325" y="4933950"/>
          <p14:tracePt t="30806" x="2593975" y="4933950"/>
          <p14:tracePt t="30810" x="2581275" y="4933950"/>
          <p14:tracePt t="30815" x="2574925" y="4933950"/>
          <p14:tracePt t="30821" x="2555875" y="4933950"/>
          <p14:tracePt t="30826" x="2536825" y="4933950"/>
          <p14:tracePt t="30830" x="2530475" y="4933950"/>
          <p14:tracePt t="30837" x="2484438" y="4913313"/>
          <p14:tracePt t="30841" x="2478088" y="4900613"/>
          <p14:tracePt t="30844" x="2465388" y="4881563"/>
          <p14:tracePt t="30850" x="2459038" y="4881563"/>
          <p14:tracePt t="30852" x="2446338" y="4862513"/>
          <p14:tracePt t="30857" x="2433638" y="4849813"/>
          <p14:tracePt t="30861" x="2420938" y="4837113"/>
          <p14:tracePt t="30865" x="2420938" y="4830763"/>
          <p14:tracePt t="30874" x="2408238" y="4818063"/>
          <p14:tracePt t="30876" x="2395538" y="4799013"/>
          <p14:tracePt t="30882" x="2389188" y="4792663"/>
          <p14:tracePt t="30889" x="2382838" y="4786313"/>
          <p14:tracePt t="30891" x="2370138" y="4773613"/>
          <p14:tracePt t="30893" x="2370138" y="4767263"/>
          <p14:tracePt t="30896" x="2357438" y="4760913"/>
          <p14:tracePt t="30904" x="2351088" y="4754563"/>
          <p14:tracePt t="30906" x="2351088" y="4735513"/>
          <p14:tracePt t="30910" x="2344738" y="4735513"/>
          <p14:tracePt t="30912" x="2325688" y="4722813"/>
          <p14:tracePt t="30920" x="2325688" y="4716463"/>
          <p14:tracePt t="30924" x="2312988" y="4710113"/>
          <p14:tracePt t="30925" x="2306638" y="4703763"/>
          <p14:tracePt t="30928" x="2306638" y="4697413"/>
          <p14:tracePt t="30934" x="2300288" y="4697413"/>
          <p14:tracePt t="30942" x="2293938" y="4691063"/>
          <p14:tracePt t="30957" x="2293938" y="4684713"/>
          <p14:tracePt t="31019" x="2287588" y="4684713"/>
          <p14:tracePt t="31023" x="2281238" y="4684713"/>
          <p14:tracePt t="31026" x="2274888" y="4684713"/>
          <p14:tracePt t="31040" x="2268538" y="4684713"/>
          <p14:tracePt t="31046" x="2262188" y="4684713"/>
          <p14:tracePt t="31062" x="2255838" y="4684713"/>
          <p14:tracePt t="31072" x="2249488" y="4684713"/>
          <p14:tracePt t="31078" x="2243138" y="4684713"/>
          <p14:tracePt t="31086" x="2236788" y="4684713"/>
          <p14:tracePt t="31090" x="2230438" y="4684713"/>
          <p14:tracePt t="31100" x="2217738" y="4684713"/>
          <p14:tracePt t="31107" x="2205038" y="4684713"/>
          <p14:tracePt t="31108" x="2198688" y="4684713"/>
          <p14:tracePt t="31111" x="2192338" y="4684713"/>
          <p14:tracePt t="31115" x="2185988" y="4684713"/>
          <p14:tracePt t="31121" x="2179638" y="4684713"/>
          <p14:tracePt t="31123" x="2173288" y="4684713"/>
          <p14:tracePt t="31139" x="2166938" y="4684713"/>
          <p14:tracePt t="31235" x="2154238" y="4678363"/>
          <p14:tracePt t="31257" x="2147888" y="4672013"/>
          <p14:tracePt t="31276" x="2141538" y="4672013"/>
          <p14:tracePt t="31328" x="2135188" y="4672013"/>
          <p14:tracePt t="31338" x="2128838" y="4665663"/>
          <p14:tracePt t="31340" x="2122488" y="4659313"/>
          <p14:tracePt t="31354" x="2116138" y="4659313"/>
          <p14:tracePt t="31373" x="2116138" y="4652963"/>
          <p14:tracePt t="31388" x="2109788" y="4646613"/>
          <p14:tracePt t="31660" x="2103438" y="4646613"/>
          <p14:tracePt t="31686" x="2097088" y="4646613"/>
          <p14:tracePt t="31712" x="2090738" y="4646613"/>
          <p14:tracePt t="31972" x="2084388" y="4646613"/>
          <p14:tracePt t="32371" x="2084388" y="4640263"/>
          <p14:tracePt t="32381" x="2084388" y="4633913"/>
          <p14:tracePt t="32419" x="2084388" y="4627563"/>
          <p14:tracePt t="32454" x="2084388" y="4621213"/>
          <p14:tracePt t="32467" x="2078038" y="4614863"/>
          <p14:tracePt t="32522" x="2078038" y="4608513"/>
          <p14:tracePt t="32526" x="2078038" y="4602163"/>
          <p14:tracePt t="32536" x="2078038" y="4595813"/>
          <p14:tracePt t="33004" x="2078038" y="4589463"/>
          <p14:tracePt t="33006" x="2078038" y="4576763"/>
          <p14:tracePt t="33035" x="2078038" y="4570413"/>
          <p14:tracePt t="33042" x="2078038" y="4557713"/>
          <p14:tracePt t="33055" x="2078038" y="4545013"/>
          <p14:tracePt t="33064" x="2078038" y="4538663"/>
          <p14:tracePt t="33078" x="2078038" y="4525963"/>
          <p14:tracePt t="33087" x="2084388" y="4513263"/>
          <p14:tracePt t="33111" x="2084388" y="4506913"/>
          <p14:tracePt t="33120" x="2084388" y="4492625"/>
          <p14:tracePt t="33137" x="2090738" y="4479925"/>
          <p14:tracePt t="33142" x="2090738" y="4473575"/>
          <p14:tracePt t="33147" x="2090738" y="4460875"/>
          <p14:tracePt t="33154" x="2097088" y="4454525"/>
          <p14:tracePt t="33155" x="2097088" y="4448175"/>
          <p14:tracePt t="33158" x="2103438" y="4448175"/>
          <p14:tracePt t="33162" x="2103438" y="4429125"/>
          <p14:tracePt t="33171" x="2103438" y="4422775"/>
          <p14:tracePt t="33174" x="2109788" y="4410075"/>
          <p14:tracePt t="33178" x="2109788" y="4397375"/>
          <p14:tracePt t="33186" x="2116138" y="4397375"/>
          <p14:tracePt t="33188" x="2116138" y="4384675"/>
          <p14:tracePt t="33190" x="2122488" y="4371975"/>
          <p14:tracePt t="33194" x="2128838" y="4359275"/>
          <p14:tracePt t="33205" x="2135188" y="4333875"/>
          <p14:tracePt t="33206" x="2135188" y="4327525"/>
          <p14:tracePt t="33211" x="2141538" y="4321175"/>
          <p14:tracePt t="33214" x="2147888" y="4308475"/>
          <p14:tracePt t="33221" x="2154238" y="4295775"/>
          <p14:tracePt t="33222" x="2154238" y="4276725"/>
          <p14:tracePt t="33224" x="2160588" y="4264025"/>
          <p14:tracePt t="33228" x="2166938" y="4251325"/>
          <p14:tracePt t="33236" x="2166938" y="4232275"/>
          <p14:tracePt t="33238" x="2166938" y="4219575"/>
          <p14:tracePt t="33240" x="2166938" y="4206875"/>
          <p14:tracePt t="33244" x="2173288" y="4187825"/>
          <p14:tracePt t="33254" x="2179638" y="4175125"/>
          <p14:tracePt t="33255" x="2179638" y="4168775"/>
          <p14:tracePt t="33258" x="2179638" y="4156075"/>
          <p14:tracePt t="33261" x="2185988" y="4137025"/>
          <p14:tracePt t="33267" x="2185988" y="4130675"/>
          <p14:tracePt t="33271" x="2185988" y="4117975"/>
          <p14:tracePt t="33272" x="2192338" y="4105275"/>
          <p14:tracePt t="33276" x="2192338" y="4098925"/>
          <p14:tracePt t="33285" x="2192338" y="4086225"/>
          <p14:tracePt t="33288" x="2192338" y="4073525"/>
          <p14:tracePt t="33292" x="2198688" y="4065588"/>
          <p14:tracePt t="33304" x="2198688" y="4059238"/>
          <p14:tracePt t="33305" x="2198688" y="4046538"/>
          <p14:tracePt t="33312" x="2198688" y="4033838"/>
          <p14:tracePt t="33320" x="2198688" y="4027488"/>
          <p14:tracePt t="33322" x="2198688" y="4021138"/>
          <p14:tracePt t="33324" x="2198688" y="4008438"/>
          <p14:tracePt t="33328" x="2198688" y="4002088"/>
          <p14:tracePt t="33336" x="2198688" y="3989388"/>
          <p14:tracePt t="33338" x="2198688" y="3983038"/>
          <p14:tracePt t="33341" x="2198688" y="3976688"/>
          <p14:tracePt t="33345" x="2198688" y="3957638"/>
          <p14:tracePt t="33351" x="2198688" y="3951288"/>
          <p14:tracePt t="33354" x="2198688" y="3938588"/>
          <p14:tracePt t="33356" x="2198688" y="3913188"/>
          <p14:tracePt t="33360" x="2198688" y="3900488"/>
          <p14:tracePt t="33367" x="2198688" y="3881438"/>
          <p14:tracePt t="33370" x="2198688" y="3856038"/>
          <p14:tracePt t="33372" x="2198688" y="3836988"/>
          <p14:tracePt t="33376" x="2198688" y="3830638"/>
          <p14:tracePt t="33385" x="2198688" y="3811588"/>
          <p14:tracePt t="33387" x="2192338" y="3786188"/>
          <p14:tracePt t="33388" x="2185988" y="3754438"/>
          <p14:tracePt t="33390" x="2185988" y="3729038"/>
          <p14:tracePt t="33394" x="2179638" y="3709988"/>
          <p14:tracePt t="33401" x="2179638" y="3703638"/>
          <p14:tracePt t="33404" x="2173288" y="3684588"/>
          <p14:tracePt t="33406" x="2160588" y="3671888"/>
          <p14:tracePt t="33416" x="2154238" y="3652838"/>
          <p14:tracePt t="33421" x="2154238" y="3632200"/>
          <p14:tracePt t="33423" x="2147888" y="3613150"/>
          <p14:tracePt t="33426" x="2141538" y="3587750"/>
          <p14:tracePt t="33437" x="2135188" y="3536950"/>
          <p14:tracePt t="33441" x="2128838" y="3511550"/>
          <p14:tracePt t="33442" x="2116138" y="3492500"/>
          <p14:tracePt t="33453" x="2109788" y="3473450"/>
          <p14:tracePt t="33455" x="2109788" y="3467100"/>
          <p14:tracePt t="33458" x="2103438" y="3448050"/>
          <p14:tracePt t="33463" x="2090738" y="3422650"/>
          <p14:tracePt t="33468" x="2084388" y="3397250"/>
          <p14:tracePt t="33472" x="2078038" y="3365500"/>
          <p14:tracePt t="33474" x="2071688" y="3340100"/>
          <p14:tracePt t="33478" x="2065338" y="3302000"/>
          <p14:tracePt t="33486" x="2058988" y="3289300"/>
          <p14:tracePt t="33491" x="2044700" y="3232150"/>
          <p14:tracePt t="33495" x="2038350" y="3192463"/>
          <p14:tracePt t="33502" x="2032000" y="3173413"/>
          <p14:tracePt t="33506" x="2025650" y="3154363"/>
          <p14:tracePt t="33510" x="2025650" y="3148013"/>
          <p14:tracePt t="33516" x="2019300" y="3135313"/>
          <p14:tracePt t="33521" x="2019300" y="3122613"/>
          <p14:tracePt t="33522" x="2000250" y="3116263"/>
          <p14:tracePt t="33526" x="2000250" y="3109913"/>
          <p14:tracePt t="33535" x="2000250" y="3097213"/>
          <p14:tracePt t="33538" x="1987550" y="3078163"/>
          <p14:tracePt t="33540" x="1981200" y="3078163"/>
          <p14:tracePt t="33542" x="1974850" y="3059113"/>
          <p14:tracePt t="33549" x="1962150" y="3040063"/>
          <p14:tracePt t="33554" x="1955800" y="3033713"/>
          <p14:tracePt t="33556" x="1949450" y="3014663"/>
          <p14:tracePt t="33558" x="1930400" y="2995613"/>
          <p14:tracePt t="33564" x="1917700" y="2982913"/>
          <p14:tracePt t="33570" x="1873250" y="2913063"/>
          <p14:tracePt t="33572" x="1841500" y="2868613"/>
          <p14:tracePt t="33576" x="1809750" y="2817813"/>
          <p14:tracePt t="33587" x="1778000" y="2765425"/>
          <p14:tracePt t="33588" x="1746250" y="2720975"/>
          <p14:tracePt t="33590" x="1714500" y="2670175"/>
          <p14:tracePt t="33592" x="1695450" y="2625725"/>
          <p14:tracePt t="33600" x="1670050" y="2587625"/>
          <p14:tracePt t="33604" x="1657350" y="2574925"/>
          <p14:tracePt t="33608" x="1651000" y="2568575"/>
          <p14:tracePt t="33613" x="1651000" y="2562225"/>
          <p14:tracePt t="33619" x="1644650" y="2562225"/>
          <p14:tracePt t="33625" x="1638300" y="2549525"/>
          <p14:tracePt t="33632" x="1631950" y="2536825"/>
          <p14:tracePt t="33637" x="1625600" y="2530475"/>
          <p14:tracePt t="33640" x="1625600" y="2517775"/>
          <p14:tracePt t="33649" x="1606550" y="2492375"/>
          <p14:tracePt t="33654" x="1592263" y="2473325"/>
          <p14:tracePt t="33656" x="1592263" y="2466975"/>
          <p14:tracePt t="33661" x="1592263" y="2460625"/>
          <p14:tracePt t="33666" x="1585913" y="2441575"/>
          <p14:tracePt t="33670" x="1573213" y="2416175"/>
          <p14:tracePt t="33672" x="1554163" y="2397125"/>
          <p14:tracePt t="33676" x="1547813" y="2384425"/>
          <p14:tracePt t="33682" x="1541463" y="2365375"/>
          <p14:tracePt t="33687" x="1528763" y="2344738"/>
          <p14:tracePt t="33688" x="1516063" y="2306638"/>
          <p14:tracePt t="33692" x="1503363" y="2268538"/>
          <p14:tracePt t="33697" x="1471613" y="2230438"/>
          <p14:tracePt t="33703" x="1452563" y="2198688"/>
          <p14:tracePt t="33706" x="1446213" y="2179638"/>
          <p14:tracePt t="33708" x="1439863" y="2166938"/>
          <p14:tracePt t="33714" x="1433513" y="2147888"/>
          <p14:tracePt t="33716" x="1420813" y="2116138"/>
          <p14:tracePt t="33722" x="1401763" y="2078038"/>
          <p14:tracePt t="33726" x="1389063" y="2046288"/>
          <p14:tracePt t="33728" x="1376363" y="2008188"/>
          <p14:tracePt t="33732" x="1363663" y="1970088"/>
          <p14:tracePt t="33737" x="1344613" y="1938338"/>
          <p14:tracePt t="33741" x="1338263" y="1898650"/>
          <p14:tracePt t="33744" x="1331913" y="1866900"/>
          <p14:tracePt t="33747" x="1325563" y="1828800"/>
          <p14:tracePt t="33756" x="1312863" y="1771650"/>
          <p14:tracePt t="33758" x="1312863" y="1758950"/>
          <p14:tracePt t="33764" x="1306513" y="1720850"/>
          <p14:tracePt t="33767" x="1300163" y="1701800"/>
          <p14:tracePt t="33775" x="1287463" y="1638300"/>
          <p14:tracePt t="33780" x="1281113" y="1606550"/>
          <p14:tracePt t="33782" x="1274763" y="1587500"/>
          <p14:tracePt t="33788" x="1274763" y="1574800"/>
          <p14:tracePt t="33791" x="1268413" y="1562100"/>
          <p14:tracePt t="33796" x="1262063" y="1536700"/>
          <p14:tracePt t="33800" x="1255713" y="1517650"/>
          <p14:tracePt t="33805" x="1249363" y="1490663"/>
          <p14:tracePt t="33806" x="1243013" y="1465263"/>
          <p14:tracePt t="33811" x="1243013" y="1452563"/>
          <p14:tracePt t="33817" x="1236663" y="1427163"/>
          <p14:tracePt t="33822" x="1236663" y="1395413"/>
          <p14:tracePt t="33826" x="1236663" y="1382713"/>
          <p14:tracePt t="33835" x="1236663" y="1363663"/>
          <p14:tracePt t="33837" x="1236663" y="1350963"/>
          <p14:tracePt t="33839" x="1230313" y="1331913"/>
          <p14:tracePt t="33842" x="1230313" y="1325563"/>
          <p14:tracePt t="33849" x="1230313" y="1319213"/>
          <p14:tracePt t="33854" x="1223963" y="1306513"/>
          <p14:tracePt t="33858" x="1223963" y="1293813"/>
          <p14:tracePt t="33866" x="1223963" y="1287463"/>
          <p14:tracePt t="33874" x="1223963" y="1274763"/>
          <p14:tracePt t="33876" x="1223963" y="1249363"/>
          <p14:tracePt t="33877" x="1217613" y="1236663"/>
          <p14:tracePt t="33887" x="1217613" y="1230313"/>
          <p14:tracePt t="33889" x="1217613" y="1223963"/>
          <p14:tracePt t="33891" x="1211263" y="1211263"/>
          <p14:tracePt t="33900" x="1204913" y="1198563"/>
          <p14:tracePt t="33907" x="1204913" y="1185863"/>
          <p14:tracePt t="33910" x="1198563" y="1185863"/>
          <p14:tracePt t="33918" x="1198563" y="1179513"/>
          <p14:tracePt t="33921" x="1198563" y="1160463"/>
          <p14:tracePt t="33926" x="1192213" y="1141413"/>
          <p14:tracePt t="33934" x="1192213" y="1135063"/>
          <p14:tracePt t="33937" x="1185863" y="1122363"/>
          <p14:tracePt t="33941" x="1185863" y="1116013"/>
          <p14:tracePt t="33945" x="1179513" y="1103313"/>
          <p14:tracePt t="33949" x="1179513" y="1096963"/>
          <p14:tracePt t="33954" x="1179513" y="1090613"/>
          <p14:tracePt t="33956" x="1179513" y="1077913"/>
          <p14:tracePt t="33960" x="1166813" y="1063625"/>
          <p14:tracePt t="33968" x="1166813" y="1057275"/>
          <p14:tracePt t="33972" x="1166813" y="1050925"/>
          <p14:tracePt t="33976" x="1160463" y="1044575"/>
          <p14:tracePt t="33984" x="1160463" y="1031875"/>
          <p14:tracePt t="33987" x="1160463" y="1019175"/>
          <p14:tracePt t="33992" x="1160463" y="1012825"/>
          <p14:tracePt t="33998" x="1154113" y="1000125"/>
          <p14:tracePt t="34005" x="1154113" y="993775"/>
          <p14:tracePt t="34008" x="1147763" y="981075"/>
          <p14:tracePt t="34021" x="1147763" y="968375"/>
          <p14:tracePt t="34035" x="1147763" y="962025"/>
          <p14:tracePt t="34066" x="1147763" y="955675"/>
          <p14:tracePt t="34084" x="1147763" y="949325"/>
          <p14:tracePt t="34092" x="1147763" y="942975"/>
          <p14:tracePt t="34122" x="1139825" y="930275"/>
          <p14:tracePt t="35082" x="1147763" y="930275"/>
          <p14:tracePt t="35158" x="1154113" y="930275"/>
          <p14:tracePt t="35220" x="1160463" y="930275"/>
          <p14:tracePt t="35225" x="1166813" y="930275"/>
          <p14:tracePt t="35235" x="1173163" y="930275"/>
          <p14:tracePt t="35236" x="1179513" y="930275"/>
          <p14:tracePt t="35245" x="1185863" y="936625"/>
          <p14:tracePt t="35256" x="1192213" y="936625"/>
          <p14:tracePt t="35261" x="1198563" y="936625"/>
          <p14:tracePt t="35276" x="1204913" y="936625"/>
          <p14:tracePt t="35286" x="1217613" y="936625"/>
          <p14:tracePt t="35306" x="1223963" y="936625"/>
          <p14:tracePt t="35316" x="1230313" y="936625"/>
          <p14:tracePt t="35334" x="1236663" y="936625"/>
          <p14:tracePt t="35371" x="1243013" y="936625"/>
          <p14:tracePt t="35384" x="1249363" y="936625"/>
          <p14:tracePt t="35390" x="1255713" y="942975"/>
          <p14:tracePt t="35403" x="1262063" y="949325"/>
          <p14:tracePt t="35436" x="1268413" y="949325"/>
          <p14:tracePt t="35438" x="1274763" y="949325"/>
          <p14:tracePt t="35452" x="1281113" y="949325"/>
          <p14:tracePt t="35468" x="1293813" y="949325"/>
          <p14:tracePt t="35470" x="1300163" y="949325"/>
          <p14:tracePt t="35484" x="1300163" y="942975"/>
          <p14:tracePt t="35505" x="1306513" y="942975"/>
          <p14:tracePt t="35508" x="1312863" y="942975"/>
          <p14:tracePt t="35519" x="1312863" y="936625"/>
          <p14:tracePt t="35532" x="1319213" y="930275"/>
          <p14:tracePt t="35536" x="1331913" y="923925"/>
          <p14:tracePt t="35540" x="1331913" y="917575"/>
          <p14:tracePt t="35547" x="1338263" y="911225"/>
          <p14:tracePt t="35553" x="1344613" y="904875"/>
          <p14:tracePt t="35561" x="1344613" y="898525"/>
          <p14:tracePt t="35568" x="1350963" y="892175"/>
          <p14:tracePt t="35570" x="1357313" y="885825"/>
          <p14:tracePt t="35572" x="1363663" y="879475"/>
          <p14:tracePt t="35576" x="1370013" y="873125"/>
          <p14:tracePt t="35584" x="1376363" y="873125"/>
          <p14:tracePt t="35586" x="1382713" y="866775"/>
          <p14:tracePt t="35592" x="1382713" y="860425"/>
          <p14:tracePt t="35600" x="1389063" y="854075"/>
          <p14:tracePt t="35605" x="1395413" y="847725"/>
          <p14:tracePt t="35621" x="1401763" y="835025"/>
          <p14:tracePt t="35634" x="1408113" y="828675"/>
          <p14:tracePt t="35636" x="1408113" y="822325"/>
          <p14:tracePt t="35638" x="1414463" y="809625"/>
          <p14:tracePt t="35642" x="1427163" y="790575"/>
          <p14:tracePt t="35653" x="1427163" y="784225"/>
          <p14:tracePt t="35655" x="1433513" y="777875"/>
          <p14:tracePt t="35668" x="1433513" y="771525"/>
          <p14:tracePt t="35671" x="1433513" y="765175"/>
          <p14:tracePt t="35674" x="1433513" y="758825"/>
          <p14:tracePt t="35682" x="1433513" y="752475"/>
          <p14:tracePt t="35691" x="1433513" y="739775"/>
          <p14:tracePt t="35698" x="1433513" y="727075"/>
          <p14:tracePt t="35708" x="1433513" y="714375"/>
          <p14:tracePt t="35712" x="1433513" y="701675"/>
          <p14:tracePt t="35722" x="1439863" y="695325"/>
          <p14:tracePt t="35726" x="1439863" y="682625"/>
          <p14:tracePt t="35732" x="1446213" y="669925"/>
          <p14:tracePt t="35742" x="1446213" y="663575"/>
          <p14:tracePt t="35756" x="1446213" y="650875"/>
          <p14:tracePt t="35772" x="1446213" y="644525"/>
          <p14:tracePt t="35776" x="1446213" y="623888"/>
          <p14:tracePt t="35790" x="1446213" y="611188"/>
          <p14:tracePt t="35797" x="1446213" y="604838"/>
          <p14:tracePt t="35811" x="1446213" y="592138"/>
          <p14:tracePt t="35834" x="1446213" y="585788"/>
          <p14:tracePt t="35850" x="1446213" y="534988"/>
          <p14:tracePt t="35858" x="1446213" y="509588"/>
          <p14:tracePt t="35878" x="1446213" y="496888"/>
          <p14:tracePt t="35908" x="1439863" y="490538"/>
          <p14:tracePt t="35911" x="1433513" y="477838"/>
          <p14:tracePt t="35924" x="1433513" y="458788"/>
          <p14:tracePt t="35954" x="1414463" y="439738"/>
          <p14:tracePt t="35958" x="1395413" y="427038"/>
          <p14:tracePt t="35976" x="1389063" y="420688"/>
          <p14:tracePt t="35988" x="1382713" y="414338"/>
          <p14:tracePt t="35992" x="1382713" y="407988"/>
          <p14:tracePt t="36000" x="1376363" y="407988"/>
          <p14:tracePt t="36024" x="1370013" y="401638"/>
          <p14:tracePt t="36038" x="1363663" y="395288"/>
          <p14:tracePt t="36057" x="1357313" y="395288"/>
          <p14:tracePt t="36061" x="1338263" y="395288"/>
          <p14:tracePt t="36074" x="1325563" y="382588"/>
          <p14:tracePt t="36076" x="1319213" y="382588"/>
          <p14:tracePt t="36088" x="1306513" y="382588"/>
          <p14:tracePt t="36090" x="1287463" y="382588"/>
          <p14:tracePt t="36098" x="1262063" y="382588"/>
          <p14:tracePt t="36101" x="1243013" y="376238"/>
          <p14:tracePt t="36104" x="1223963" y="369888"/>
          <p14:tracePt t="36106" x="1204913" y="369888"/>
          <p14:tracePt t="36112" x="1192213" y="363538"/>
          <p14:tracePt t="36119" x="1185863" y="363538"/>
          <p14:tracePt t="36122" x="1173163" y="363538"/>
          <p14:tracePt t="36126" x="1139825" y="357188"/>
          <p14:tracePt t="36134" x="1133475" y="357188"/>
          <p14:tracePt t="36140" x="1127125" y="357188"/>
          <p14:tracePt t="36147" x="1120775" y="357188"/>
          <p14:tracePt t="36155" x="1108075" y="357188"/>
          <p14:tracePt t="36156" x="1101725" y="357188"/>
          <p14:tracePt t="36168" x="1089025" y="357188"/>
          <p14:tracePt t="36174" x="1076325" y="357188"/>
          <p14:tracePt t="36188" x="1063625" y="357188"/>
          <p14:tracePt t="36192" x="1057275" y="357188"/>
          <p14:tracePt t="36200" x="1050925" y="357188"/>
          <p14:tracePt t="36204" x="1044575" y="357188"/>
          <p14:tracePt t="36216" x="1038225" y="357188"/>
          <p14:tracePt t="36219" x="1025525" y="357188"/>
          <p14:tracePt t="36224" x="1025525" y="363538"/>
          <p14:tracePt t="36234" x="1012825" y="369888"/>
          <p14:tracePt t="36247" x="1006475" y="369888"/>
          <p14:tracePt t="36252" x="1006475" y="376238"/>
          <p14:tracePt t="36266" x="1000125" y="376238"/>
          <p14:tracePt t="36331" x="987425" y="382588"/>
          <p14:tracePt t="36334" x="987425" y="388938"/>
          <p14:tracePt t="36340" x="981075" y="388938"/>
          <p14:tracePt t="36352" x="974725" y="395288"/>
          <p14:tracePt t="36354" x="968375" y="401638"/>
          <p14:tracePt t="36358" x="962025" y="407988"/>
          <p14:tracePt t="36364" x="955675" y="420688"/>
          <p14:tracePt t="36371" x="942975" y="439738"/>
          <p14:tracePt t="36377" x="936625" y="439738"/>
          <p14:tracePt t="36390" x="936625" y="452438"/>
          <p14:tracePt t="36400" x="923925" y="477838"/>
          <p14:tracePt t="36417" x="923925" y="484188"/>
          <p14:tracePt t="36418" x="917575" y="496888"/>
          <p14:tracePt t="36435" x="911225" y="509588"/>
          <p14:tracePt t="36440" x="904875" y="515938"/>
          <p14:tracePt t="36456" x="898525" y="522288"/>
          <p14:tracePt t="36470" x="898525" y="528638"/>
          <p14:tracePt t="36477" x="892175" y="534988"/>
          <p14:tracePt t="36485" x="885825" y="534988"/>
          <p14:tracePt t="36499" x="885825" y="547688"/>
          <p14:tracePt t="36504" x="885825" y="554038"/>
          <p14:tracePt t="36518" x="885825" y="560388"/>
          <p14:tracePt t="36522" x="885825" y="566738"/>
          <p14:tracePt t="36540" x="885825" y="573088"/>
          <p14:tracePt t="36547" x="885825" y="585788"/>
          <p14:tracePt t="36558" x="885825" y="592138"/>
          <p14:tracePt t="36572" x="885825" y="604838"/>
          <p14:tracePt t="36574" x="885825" y="611188"/>
          <p14:tracePt t="36580" x="885825" y="617538"/>
          <p14:tracePt t="36615" x="885825" y="630238"/>
          <p14:tracePt t="36622" x="885825" y="650875"/>
          <p14:tracePt t="36627" x="885825" y="663575"/>
          <p14:tracePt t="36647" x="885825" y="682625"/>
          <p14:tracePt t="36694" x="885825" y="695325"/>
          <p14:tracePt t="36704" x="885825" y="714375"/>
          <p14:tracePt t="36706" x="885825" y="727075"/>
          <p14:tracePt t="36716" x="892175" y="739775"/>
          <p14:tracePt t="36724" x="898525" y="746125"/>
          <p14:tracePt t="36738" x="904875" y="758825"/>
          <p14:tracePt t="36742" x="923925" y="803275"/>
          <p14:tracePt t="36756" x="936625" y="809625"/>
          <p14:tracePt t="36766" x="949325" y="828675"/>
          <p14:tracePt t="36774" x="955675" y="841375"/>
          <p14:tracePt t="36786" x="962025" y="854075"/>
          <p14:tracePt t="36788" x="968375" y="860425"/>
          <p14:tracePt t="36797" x="981075" y="879475"/>
          <p14:tracePt t="36804" x="993775" y="892175"/>
          <p14:tracePt t="36806" x="1000125" y="898525"/>
          <p14:tracePt t="36815" x="1006475" y="904875"/>
          <p14:tracePt t="36824" x="1019175" y="911225"/>
          <p14:tracePt t="36834" x="1038225" y="930275"/>
          <p14:tracePt t="36836" x="1044575" y="936625"/>
          <p14:tracePt t="36844" x="1050925" y="942975"/>
          <p14:tracePt t="36850" x="1063625" y="949325"/>
          <p14:tracePt t="36858" x="1063625" y="955675"/>
          <p14:tracePt t="36867" x="1076325" y="962025"/>
          <p14:tracePt t="36871" x="1089025" y="968375"/>
          <p14:tracePt t="36877" x="1095375" y="981075"/>
          <p14:tracePt t="36886" x="1108075" y="987425"/>
          <p14:tracePt t="36887" x="1120775" y="993775"/>
          <p14:tracePt t="36902" x="1127125" y="1000125"/>
          <p14:tracePt t="36906" x="1133475" y="1006475"/>
          <p14:tracePt t="36908" x="1139825" y="1006475"/>
          <p14:tracePt t="36919" x="1147763" y="1012825"/>
          <p14:tracePt t="36924" x="1154113" y="1019175"/>
          <p14:tracePt t="36934" x="1154113" y="1025525"/>
          <p14:tracePt t="36936" x="1160463" y="1025525"/>
          <p14:tracePt t="36940" x="1166813" y="1031875"/>
          <p14:tracePt t="36954" x="1173163" y="1031875"/>
          <p14:tracePt t="36958" x="1173163" y="1038225"/>
          <p14:tracePt t="36967" x="1179513" y="1038225"/>
          <p14:tracePt t="36972" x="1192213" y="1038225"/>
          <p14:tracePt t="36979" x="1198563" y="1044575"/>
          <p14:tracePt t="36988" x="1204913" y="1044575"/>
          <p14:tracePt t="37000" x="1211263" y="1044575"/>
          <p14:tracePt t="37016" x="1217613" y="1044575"/>
          <p14:tracePt t="37021" x="1223963" y="1044575"/>
          <p14:tracePt t="37024" x="1230313" y="1044575"/>
          <p14:tracePt t="37034" x="1236663" y="1044575"/>
          <p14:tracePt t="37047" x="1249363" y="1044575"/>
          <p14:tracePt t="37056" x="1255713" y="1044575"/>
          <p14:tracePt t="37065" x="1262063" y="1044575"/>
          <p14:tracePt t="37068" x="1281113" y="1031875"/>
          <p14:tracePt t="37072" x="1287463" y="1025525"/>
          <p14:tracePt t="37079" x="1293813" y="1025525"/>
          <p14:tracePt t="37086" x="1306513" y="1019175"/>
          <p14:tracePt t="37088" x="1312863" y="1012825"/>
          <p14:tracePt t="37094" x="1312863" y="1006475"/>
          <p14:tracePt t="37100" x="1325563" y="1006475"/>
          <p14:tracePt t="37105" x="1338263" y="1006475"/>
          <p14:tracePt t="37106" x="1338263" y="1000125"/>
          <p14:tracePt t="37108" x="1344613" y="993775"/>
          <p14:tracePt t="37112" x="1357313" y="987425"/>
          <p14:tracePt t="37120" x="1363663" y="987425"/>
          <p14:tracePt t="37124" x="1376363" y="981075"/>
          <p14:tracePt t="37131" x="1389063" y="974725"/>
          <p14:tracePt t="37135" x="1389063" y="968375"/>
          <p14:tracePt t="37136" x="1395413" y="962025"/>
          <p14:tracePt t="37140" x="1408113" y="962025"/>
          <p14:tracePt t="37150" x="1420813" y="949325"/>
          <p14:tracePt t="37153" x="1427163" y="942975"/>
          <p14:tracePt t="37164" x="1439863" y="936625"/>
          <p14:tracePt t="37167" x="1446213" y="930275"/>
          <p14:tracePt t="37170" x="1446213" y="923925"/>
          <p14:tracePt t="37172" x="1458913" y="917575"/>
          <p14:tracePt t="37183" x="1465263" y="904875"/>
          <p14:tracePt t="37188" x="1471613" y="898525"/>
          <p14:tracePt t="37194" x="1477963" y="892175"/>
          <p14:tracePt t="37200" x="1484313" y="885825"/>
          <p14:tracePt t="37205" x="1490663" y="879475"/>
          <p14:tracePt t="37208" x="1490663" y="873125"/>
          <p14:tracePt t="37218" x="1497013" y="860425"/>
          <p14:tracePt t="37224" x="1503363" y="854075"/>
          <p14:tracePt t="37230" x="1509713" y="854075"/>
          <p14:tracePt t="37236" x="1509713" y="847725"/>
          <p14:tracePt t="37238" x="1516063" y="835025"/>
          <p14:tracePt t="37247" x="1522413" y="828675"/>
          <p14:tracePt t="37258" x="1528763" y="822325"/>
          <p14:tracePt t="37265" x="1528763" y="815975"/>
          <p14:tracePt t="37267" x="1528763" y="809625"/>
          <p14:tracePt t="37270" x="1535113" y="796925"/>
          <p14:tracePt t="37272" x="1541463" y="790575"/>
          <p14:tracePt t="37290" x="1541463" y="784225"/>
          <p14:tracePt t="37297" x="1547813" y="758825"/>
          <p14:tracePt t="37308" x="1554163" y="746125"/>
          <p14:tracePt t="37317" x="1560513" y="739775"/>
          <p14:tracePt t="37321" x="1560513" y="727075"/>
          <p14:tracePt t="37322" x="1560513" y="720725"/>
          <p14:tracePt t="37330" x="1566863" y="720725"/>
          <p14:tracePt t="37340" x="1566863" y="714375"/>
          <p14:tracePt t="37354" x="1566863" y="701675"/>
          <p14:tracePt t="37358" x="1573213" y="688975"/>
          <p14:tracePt t="37372" x="1579563" y="676275"/>
          <p14:tracePt t="37374" x="1579563" y="669925"/>
          <p14:tracePt t="37396" x="1579563" y="663575"/>
          <p14:tracePt t="37414" x="1579563" y="650875"/>
          <p14:tracePt t="37431" x="1579563" y="623888"/>
          <p14:tracePt t="37447" x="1579563" y="611188"/>
          <p14:tracePt t="37464" x="1579563" y="579438"/>
          <p14:tracePt t="37470" x="1579563" y="547688"/>
          <p14:tracePt t="37474" x="1579563" y="509588"/>
          <p14:tracePt t="37504" x="1573213" y="477838"/>
          <p14:tracePt t="37508" x="1566863" y="471488"/>
          <p14:tracePt t="37529" x="1547813" y="458788"/>
          <p14:tracePt t="37572" x="1509713" y="452438"/>
          <p14:tracePt t="37585" x="1465263" y="446088"/>
          <p14:tracePt t="37587" x="1363663" y="420688"/>
          <p14:tracePt t="37590" x="1357313" y="420688"/>
          <p14:tracePt t="37600" x="1344613" y="420688"/>
          <p14:tracePt t="37602" x="1338263" y="420688"/>
          <p14:tracePt t="37610" x="1325563" y="420688"/>
          <p14:tracePt t="37616" x="1312863" y="420688"/>
          <p14:tracePt t="37618" x="1300163" y="420688"/>
          <p14:tracePt t="37629" x="1293813" y="420688"/>
          <p14:tracePt t="37634" x="1287463" y="420688"/>
          <p14:tracePt t="37638" x="1281113" y="420688"/>
          <p14:tracePt t="37651" x="1274763" y="420688"/>
          <p14:tracePt t="37667" x="1268413" y="420688"/>
          <p14:tracePt t="37680" x="1262063" y="420688"/>
          <p14:tracePt t="37684" x="1255713" y="420688"/>
          <p14:tracePt t="37698" x="1249363" y="420688"/>
          <p14:tracePt t="37704" x="1243013" y="420688"/>
          <p14:tracePt t="37715" x="1236663" y="420688"/>
          <p14:tracePt t="37722" x="1223963" y="420688"/>
          <p14:tracePt t="37731" x="1217613" y="420688"/>
          <p14:tracePt t="37736" x="1204913" y="420688"/>
          <p14:tracePt t="37740" x="1198563" y="420688"/>
          <p14:tracePt t="37750" x="1192213" y="427038"/>
          <p14:tracePt t="37756" x="1179513" y="433388"/>
          <p14:tracePt t="37764" x="1173163" y="439738"/>
          <p14:tracePt t="37767" x="1166813" y="439738"/>
          <p14:tracePt t="37768" x="1160463" y="439738"/>
          <p14:tracePt t="37784" x="1154113" y="439738"/>
          <p14:tracePt t="37796" x="1139825" y="446088"/>
          <p14:tracePt t="37804" x="1139825" y="452438"/>
          <p14:tracePt t="37817" x="1133475" y="458788"/>
          <p14:tracePt t="37820" x="1127125" y="458788"/>
          <p14:tracePt t="37830" x="1120775" y="458788"/>
          <p14:tracePt t="37836" x="1114425" y="458788"/>
          <p14:tracePt t="37840" x="1108075" y="471488"/>
          <p14:tracePt t="37846" x="1101725" y="477838"/>
          <p14:tracePt t="37852" x="1089025" y="484188"/>
          <p14:tracePt t="37856" x="1082675" y="490538"/>
          <p14:tracePt t="37868" x="1069975" y="503238"/>
          <p14:tracePt t="37872" x="1069975" y="509588"/>
          <p14:tracePt t="37881" x="1063625" y="509588"/>
          <p14:tracePt t="37886" x="1057275" y="515938"/>
          <p14:tracePt t="37888" x="1057275" y="522288"/>
          <p14:tracePt t="37896" x="1050925" y="522288"/>
          <p14:tracePt t="37901" x="1044575" y="528638"/>
          <p14:tracePt t="37902" x="1038225" y="534988"/>
          <p14:tracePt t="37915" x="1038225" y="541338"/>
          <p14:tracePt t="37917" x="1031875" y="541338"/>
          <p14:tracePt t="37920" x="1025525" y="554038"/>
          <p14:tracePt t="37928" x="1019175" y="560388"/>
          <p14:tracePt t="37950" x="1012825" y="573088"/>
          <p14:tracePt t="37960" x="1006475" y="573088"/>
          <p14:tracePt t="37966" x="1006475" y="585788"/>
          <p14:tracePt t="37967" x="1000125" y="598488"/>
          <p14:tracePt t="37970" x="993775" y="598488"/>
          <p14:tracePt t="37975" x="993775" y="604838"/>
          <p14:tracePt t="37983" x="987425" y="611188"/>
          <p14:tracePt t="37986" x="981075" y="617538"/>
          <p14:tracePt t="37996" x="981075" y="630238"/>
          <p14:tracePt t="38000" x="974725" y="644525"/>
          <p14:tracePt t="38006" x="974725" y="657225"/>
          <p14:tracePt t="38014" x="968375" y="669925"/>
          <p14:tracePt t="38017" x="962025" y="669925"/>
          <p14:tracePt t="38018" x="962025" y="676275"/>
          <p14:tracePt t="38022" x="955675" y="688975"/>
          <p14:tracePt t="38028" x="955675" y="695325"/>
          <p14:tracePt t="38033" x="955675" y="708025"/>
          <p14:tracePt t="38035" x="955675" y="720725"/>
          <p14:tracePt t="38039" x="949325" y="733425"/>
          <p14:tracePt t="38046" x="949325" y="746125"/>
          <p14:tracePt t="38050" x="942975" y="758825"/>
          <p14:tracePt t="38060" x="936625" y="777875"/>
          <p14:tracePt t="38066" x="936625" y="784225"/>
          <p14:tracePt t="38072" x="936625" y="796925"/>
          <p14:tracePt t="38075" x="930275" y="809625"/>
          <p14:tracePt t="38083" x="923925" y="822325"/>
          <p14:tracePt t="38086" x="923925" y="835025"/>
          <p14:tracePt t="38095" x="923925" y="841375"/>
          <p14:tracePt t="38100" x="917575" y="847725"/>
          <p14:tracePt t="38106" x="917575" y="860425"/>
          <p14:tracePt t="38116" x="911225" y="860425"/>
          <p14:tracePt t="38118" x="911225" y="873125"/>
          <p14:tracePt t="38122" x="904875" y="879475"/>
          <p14:tracePt t="38136" x="904875" y="885825"/>
          <p14:tracePt t="38138" x="904875" y="898525"/>
          <p14:tracePt t="38144" x="904875" y="911225"/>
          <p14:tracePt t="38152" x="904875" y="917575"/>
          <p14:tracePt t="38154" x="904875" y="930275"/>
          <p14:tracePt t="38156" x="904875" y="936625"/>
          <p14:tracePt t="38167" x="904875" y="942975"/>
          <p14:tracePt t="38181" x="904875" y="955675"/>
          <p14:tracePt t="38184" x="904875" y="962025"/>
          <p14:tracePt t="38188" x="904875" y="968375"/>
          <p14:tracePt t="38196" x="904875" y="981075"/>
          <p14:tracePt t="38204" x="904875" y="987425"/>
          <p14:tracePt t="38214" x="904875" y="993775"/>
          <p14:tracePt t="38217" x="904875" y="1000125"/>
          <p14:tracePt t="38236" x="904875" y="1006475"/>
          <p14:tracePt t="38247" x="904875" y="1012825"/>
          <p14:tracePt t="38250" x="904875" y="1019175"/>
          <p14:tracePt t="38266" x="904875" y="1025525"/>
          <p14:tracePt t="38268" x="904875" y="1031875"/>
          <p14:tracePt t="38280" x="904875" y="1044575"/>
          <p14:tracePt t="38283" x="904875" y="1050925"/>
          <p14:tracePt t="38285" x="904875" y="1057275"/>
          <p14:tracePt t="38295" x="904875" y="1063625"/>
          <p14:tracePt t="38300" x="904875" y="1069975"/>
          <p14:tracePt t="38310" x="904875" y="1077913"/>
          <p14:tracePt t="38312" x="904875" y="1090613"/>
          <p14:tracePt t="38321" x="911225" y="1090613"/>
          <p14:tracePt t="38325" x="911225" y="1096963"/>
          <p14:tracePt t="38333" x="917575" y="1109663"/>
          <p14:tracePt t="38347" x="917575" y="1122363"/>
          <p14:tracePt t="38354" x="917575" y="1135063"/>
          <p14:tracePt t="38364" x="923925" y="1141413"/>
          <p14:tracePt t="38375" x="930275" y="1154113"/>
          <p14:tracePt t="38384" x="936625" y="1154113"/>
          <p14:tracePt t="38390" x="936625" y="1160463"/>
          <p14:tracePt t="38402" x="942975" y="1166813"/>
          <p14:tracePt t="38406" x="949325" y="1173163"/>
          <p14:tracePt t="38418" x="955675" y="1185863"/>
          <p14:tracePt t="38430" x="955675" y="1192213"/>
          <p14:tracePt t="38433" x="962025" y="1198563"/>
          <p14:tracePt t="38438" x="974725" y="1211263"/>
          <p14:tracePt t="38448" x="987425" y="1223963"/>
          <p14:tracePt t="38450" x="987425" y="1230313"/>
          <p14:tracePt t="38465" x="993775" y="1236663"/>
          <p14:tracePt t="38466" x="1000125" y="1243013"/>
          <p14:tracePt t="38475" x="1006475" y="1249363"/>
          <p14:tracePt t="38518" x="1012825" y="1255713"/>
          <p14:tracePt t="38534" x="1019175" y="1255713"/>
          <p14:tracePt t="38545" x="1025525" y="1262063"/>
          <p14:tracePt t="38550" x="1031875" y="1262063"/>
          <p14:tracePt t="38556" x="1038225" y="1262063"/>
          <p14:tracePt t="38570" x="1044575" y="1262063"/>
          <p14:tracePt t="38572" x="1050925" y="1262063"/>
          <p14:tracePt t="38578" x="1063625" y="1262063"/>
          <p14:tracePt t="38583" x="1069975" y="1262063"/>
          <p14:tracePt t="38588" x="1076325" y="1262063"/>
          <p14:tracePt t="38596" x="1082675" y="1262063"/>
          <p14:tracePt t="38598" x="1089025" y="1262063"/>
          <p14:tracePt t="38612" x="1095375" y="1262063"/>
          <p14:tracePt t="38616" x="1108075" y="1262063"/>
          <p14:tracePt t="38625" x="1114425" y="1262063"/>
          <p14:tracePt t="38631" x="1120775" y="1262063"/>
          <p14:tracePt t="38633" x="1127125" y="1262063"/>
          <p14:tracePt t="38641" x="1133475" y="1262063"/>
          <p14:tracePt t="38648" x="1147763" y="1255713"/>
          <p14:tracePt t="38652" x="1154113" y="1249363"/>
          <p14:tracePt t="38662" x="1160463" y="1249363"/>
          <p14:tracePt t="38666" x="1166813" y="1249363"/>
          <p14:tracePt t="38668" x="1166813" y="1243013"/>
          <p14:tracePt t="38680" x="1173163" y="1236663"/>
          <p14:tracePt t="38685" x="1179513" y="1236663"/>
          <p14:tracePt t="38697" x="1179513" y="1230313"/>
          <p14:tracePt t="38700" x="1185863" y="1223963"/>
          <p14:tracePt t="38701" x="1192213" y="1217613"/>
          <p14:tracePt t="38714" x="1198563" y="1211263"/>
          <p14:tracePt t="38720" x="1204913" y="1204913"/>
          <p14:tracePt t="38725" x="1211263" y="1204913"/>
          <p14:tracePt t="38731" x="1211263" y="1198563"/>
          <p14:tracePt t="38733" x="1223963" y="1192213"/>
          <p14:tracePt t="38735" x="1230313" y="1185863"/>
          <p14:tracePt t="38749" x="1236663" y="1179513"/>
          <p14:tracePt t="38752" x="1243013" y="1173163"/>
          <p14:tracePt t="38754" x="1249363" y="1166813"/>
          <p14:tracePt t="38764" x="1249363" y="1154113"/>
          <p14:tracePt t="38766" x="1255713" y="1141413"/>
          <p14:tracePt t="38770" x="1262063" y="1141413"/>
          <p14:tracePt t="38775" x="1262063" y="1128713"/>
          <p14:tracePt t="38781" x="1268413" y="1109663"/>
          <p14:tracePt t="38783" x="1274763" y="1103313"/>
          <p14:tracePt t="38786" x="1274763" y="1090613"/>
          <p14:tracePt t="38791" x="1281113" y="1069975"/>
          <p14:tracePt t="38799" x="1281113" y="1063625"/>
          <p14:tracePt t="38801" x="1281113" y="1050925"/>
          <p14:tracePt t="38803" x="1287463" y="1038225"/>
          <p14:tracePt t="38806" x="1293813" y="1025525"/>
          <p14:tracePt t="38814" x="1293813" y="1012825"/>
          <p14:tracePt t="38818" x="1293813" y="1000125"/>
          <p14:tracePt t="38822" x="1300163" y="993775"/>
          <p14:tracePt t="38827" x="1306513" y="974725"/>
          <p14:tracePt t="38832" x="1306513" y="962025"/>
          <p14:tracePt t="38834" x="1306513" y="955675"/>
          <p14:tracePt t="38838" x="1306513" y="949325"/>
          <p14:tracePt t="38845" x="1312863" y="936625"/>
          <p14:tracePt t="38851" x="1319213" y="936625"/>
          <p14:tracePt t="38854" x="1319213" y="923925"/>
          <p14:tracePt t="38862" x="1319213" y="917575"/>
          <p14:tracePt t="38866" x="1319213" y="898525"/>
          <p14:tracePt t="38879" x="1319213" y="892175"/>
          <p14:tracePt t="38883" x="1319213" y="879475"/>
          <p14:tracePt t="38887" x="1319213" y="873125"/>
          <p14:tracePt t="38891" x="1319213" y="860425"/>
          <p14:tracePt t="38896" x="1319213" y="854075"/>
          <p14:tracePt t="38899" x="1319213" y="841375"/>
          <p14:tracePt t="38903" x="1319213" y="828675"/>
          <p14:tracePt t="38906" x="1319213" y="822325"/>
          <p14:tracePt t="38914" x="1319213" y="809625"/>
          <p14:tracePt t="38918" x="1319213" y="784225"/>
          <p14:tracePt t="38922" x="1319213" y="771525"/>
          <p14:tracePt t="38933" x="1319213" y="758825"/>
          <p14:tracePt t="38934" x="1319213" y="752475"/>
          <p14:tracePt t="38938" x="1319213" y="746125"/>
          <p14:tracePt t="38947" x="1319213" y="733425"/>
          <p14:tracePt t="38949" x="1319213" y="720725"/>
          <p14:tracePt t="38952" x="1319213" y="714375"/>
          <p14:tracePt t="38968" x="1312863" y="708025"/>
          <p14:tracePt t="38983" x="1306513" y="701675"/>
          <p14:tracePt t="38984" x="1306513" y="695325"/>
          <p14:tracePt t="38995" x="1300163" y="695325"/>
          <p14:tracePt t="38999" x="1300163" y="688975"/>
          <p14:tracePt t="39001" x="1293813" y="682625"/>
          <p14:tracePt t="39012" x="1287463" y="676275"/>
          <p14:tracePt t="39016" x="1281113" y="669925"/>
          <p14:tracePt t="39020" x="1274763" y="663575"/>
          <p14:tracePt t="39033" x="1262063" y="657225"/>
          <p14:tracePt t="39041" x="1249363" y="644525"/>
          <p14:tracePt t="39048" x="1243013" y="644525"/>
          <p14:tracePt t="39049" x="1243013" y="636588"/>
          <p14:tracePt t="39052" x="1236663" y="630238"/>
          <p14:tracePt t="39056" x="1230313" y="630238"/>
          <p14:tracePt t="39066" x="1223963" y="630238"/>
          <p14:tracePt t="39078" x="1204913" y="617538"/>
          <p14:tracePt t="39088" x="1198563" y="617538"/>
          <p14:tracePt t="39098" x="1198563" y="611188"/>
          <p14:tracePt t="39102" x="1185863" y="604838"/>
          <p14:tracePt t="39120" x="1179513" y="604838"/>
          <p14:tracePt t="39136" x="1173163" y="604838"/>
          <p14:tracePt t="39146" x="1166813" y="604838"/>
          <p14:tracePt t="39178" x="1160463" y="604838"/>
          <p14:tracePt t="39188" x="1154113" y="604838"/>
          <p14:tracePt t="39214" x="1147763" y="604838"/>
          <p14:tracePt t="39228" x="1139825" y="604838"/>
          <p14:tracePt t="39233" x="1133475" y="604838"/>
          <p14:tracePt t="39300" x="1127125" y="611188"/>
          <p14:tracePt t="39314" x="1120775" y="617538"/>
          <p14:tracePt t="39320" x="1114425" y="617538"/>
          <p14:tracePt t="39336" x="1114425" y="623888"/>
          <p14:tracePt t="39364" x="1108075" y="630238"/>
          <p14:tracePt t="39382" x="1101725" y="630238"/>
          <p14:tracePt t="39396" x="1101725" y="644525"/>
          <p14:tracePt t="39401" x="1101725" y="650875"/>
          <p14:tracePt t="39414" x="1101725" y="657225"/>
          <p14:tracePt t="39420" x="1101725" y="663575"/>
          <p14:tracePt t="39428" x="1101725" y="669925"/>
          <p14:tracePt t="39441" x="1101725" y="676275"/>
          <p14:tracePt t="39452" x="1101725" y="682625"/>
          <p14:tracePt t="39468" x="1101725" y="688975"/>
          <p14:tracePt t="39484" x="1101725" y="695325"/>
          <p14:tracePt t="39486" x="1101725" y="701675"/>
          <p14:tracePt t="39506" x="1101725" y="708025"/>
          <p14:tracePt t="39522" x="1101725" y="714375"/>
          <p14:tracePt t="39582" x="1101725" y="727075"/>
          <p14:tracePt t="39592" x="1101725" y="733425"/>
          <p14:tracePt t="39618" x="1101725" y="746125"/>
          <p14:tracePt t="39628" x="1108075" y="752475"/>
          <p14:tracePt t="39635" x="1114425" y="752475"/>
          <p14:tracePt t="39646" x="1114425" y="758825"/>
          <p14:tracePt t="39654" x="1120775" y="771525"/>
          <p14:tracePt t="39664" x="1127125" y="771525"/>
          <p14:tracePt t="39680" x="1127125" y="777875"/>
          <p14:tracePt t="39698" x="1133475" y="784225"/>
          <p14:tracePt t="39715" x="1139825" y="790575"/>
          <p14:tracePt t="39756" x="1147763" y="790575"/>
          <p14:tracePt t="39777" x="1154113" y="790575"/>
          <p14:tracePt t="39781" x="1166813" y="790575"/>
          <p14:tracePt t="39802" x="1173163" y="790575"/>
          <p14:tracePt t="39807" x="1179513" y="790575"/>
          <p14:tracePt t="39815" x="1179513" y="796925"/>
          <p14:tracePt t="39829" x="1185863" y="796925"/>
          <p14:tracePt t="39838" x="1192213" y="796925"/>
          <p14:tracePt t="39847" x="1198563" y="796925"/>
          <p14:tracePt t="39865" x="1211263" y="796925"/>
          <p14:tracePt t="39888" x="1217613" y="796925"/>
          <p14:tracePt t="39915" x="1223963" y="796925"/>
          <p14:tracePt t="40318" x="1230313" y="803275"/>
          <p14:tracePt t="40347" x="1230313" y="809625"/>
          <p14:tracePt t="40348" x="1230313" y="815975"/>
          <p14:tracePt t="40364" x="1230313" y="822325"/>
          <p14:tracePt t="40368" x="1230313" y="828675"/>
          <p14:tracePt t="40372" x="1236663" y="835025"/>
          <p14:tracePt t="40378" x="1243013" y="835025"/>
          <p14:tracePt t="40382" x="1249363" y="854075"/>
          <p14:tracePt t="40384" x="1262063" y="866775"/>
          <p14:tracePt t="40388" x="1274763" y="873125"/>
          <p14:tracePt t="40397" x="1306513" y="879475"/>
          <p14:tracePt t="40400" x="1319213" y="885825"/>
          <p14:tracePt t="40402" x="1338263" y="904875"/>
          <p14:tracePt t="40407" x="1350963" y="917575"/>
          <p14:tracePt t="40414" x="1363663" y="923925"/>
          <p14:tracePt t="40415" x="1382713" y="936625"/>
          <p14:tracePt t="40418" x="1401763" y="949325"/>
          <p14:tracePt t="40422" x="1420813" y="955675"/>
          <p14:tracePt t="40433" x="1465263" y="974725"/>
          <p14:tracePt t="40435" x="1477963" y="981075"/>
          <p14:tracePt t="40440" x="1497013" y="993775"/>
          <p14:tracePt t="40444" x="1509713" y="1000125"/>
          <p14:tracePt t="40448" x="1528763" y="1012825"/>
          <p14:tracePt t="40454" x="1535113" y="1019175"/>
          <p14:tracePt t="40464" x="1547813" y="1019175"/>
          <p14:tracePt t="40512" x="1560513" y="1019175"/>
          <p14:tracePt t="40518" x="1566863" y="1025525"/>
          <p14:tracePt t="40529" x="1573213" y="1031875"/>
          <p14:tracePt t="40537" x="1579563" y="1038225"/>
          <p14:tracePt t="40540" x="1585913" y="1044575"/>
          <p14:tracePt t="40547" x="1598613" y="1057275"/>
          <p14:tracePt t="40694" x="1592263" y="1050925"/>
          <p14:tracePt t="40697" x="1585913" y="1050925"/>
          <p14:tracePt t="40704" x="1579563" y="1044575"/>
          <p14:tracePt t="40712" x="1573213" y="1038225"/>
          <p14:tracePt t="40715" x="1566863" y="1031875"/>
          <p14:tracePt t="40716" x="1560513" y="1025525"/>
          <p14:tracePt t="40720" x="1554163" y="1025525"/>
          <p14:tracePt t="40727" x="1547813" y="1019175"/>
          <p14:tracePt t="40730" x="1547813" y="1012825"/>
          <p14:tracePt t="40732" x="1541463" y="1012825"/>
          <p14:tracePt t="40736" x="1541463" y="1006475"/>
          <p14:tracePt t="40745" x="1535113" y="1000125"/>
          <p14:tracePt t="40748" x="1535113" y="993775"/>
          <p14:tracePt t="40763" x="1528763" y="981075"/>
          <p14:tracePt t="40774" x="1522413" y="968375"/>
          <p14:tracePt t="40785" x="1516063" y="968375"/>
          <p14:tracePt t="40800" x="1516063" y="962025"/>
          <p14:tracePt t="40826" x="1516063" y="955675"/>
          <p14:tracePt t="40845" x="1516063" y="949325"/>
          <p14:tracePt t="40854" x="1516063" y="942975"/>
          <p14:tracePt t="40865" x="1516063" y="936625"/>
          <p14:tracePt t="40874" x="1516063" y="930275"/>
          <p14:tracePt t="40882" x="1516063" y="923925"/>
          <p14:tracePt t="40885" x="1516063" y="911225"/>
          <p14:tracePt t="40888" x="1516063" y="904875"/>
          <p14:tracePt t="40898" x="1516063" y="898525"/>
          <p14:tracePt t="40901" x="1522413" y="898525"/>
          <p14:tracePt t="40911" x="1522413" y="892175"/>
          <p14:tracePt t="40916" x="1528763" y="885825"/>
          <p14:tracePt t="40920" x="1535113" y="885825"/>
          <p14:tracePt t="40927" x="1541463" y="885825"/>
          <p14:tracePt t="40931" x="1541463" y="879475"/>
          <p14:tracePt t="40938" x="1547813" y="879475"/>
          <p14:tracePt t="40946" x="1560513" y="866775"/>
          <p14:tracePt t="40952" x="1573213" y="866775"/>
          <p14:tracePt t="40960" x="1585913" y="860425"/>
          <p14:tracePt t="40964" x="1592263" y="854075"/>
          <p14:tracePt t="40966" x="1598613" y="847725"/>
          <p14:tracePt t="40970" x="1606550" y="847725"/>
          <p14:tracePt t="40977" x="1619250" y="847725"/>
          <p14:tracePt t="40980" x="1638300" y="847725"/>
          <p14:tracePt t="40986" x="1644650" y="847725"/>
          <p14:tracePt t="40988" x="1663700" y="847725"/>
          <p14:tracePt t="40993" x="1682750" y="841375"/>
          <p14:tracePt t="40997" x="1695450" y="841375"/>
          <p14:tracePt t="41000" x="1708150" y="841375"/>
          <p14:tracePt t="41004" x="1727200" y="841375"/>
          <p14:tracePt t="41010" x="1739900" y="841375"/>
          <p14:tracePt t="41014" x="1752600" y="841375"/>
          <p14:tracePt t="41016" x="1765300" y="841375"/>
          <p14:tracePt t="41020" x="1771650" y="841375"/>
          <p14:tracePt t="41027" x="1784350" y="841375"/>
          <p14:tracePt t="41030" x="1790700" y="841375"/>
          <p14:tracePt t="41033" x="1797050" y="841375"/>
          <p14:tracePt t="41036" x="1809750" y="841375"/>
          <p14:tracePt t="41046" x="1816100" y="841375"/>
          <p14:tracePt t="41048" x="1828800" y="841375"/>
          <p14:tracePt t="41064" x="1841500" y="841375"/>
          <p14:tracePt t="41074" x="1854200" y="847725"/>
          <p14:tracePt t="41082" x="1854200" y="854075"/>
          <p14:tracePt t="41090" x="1866900" y="860425"/>
          <p14:tracePt t="41097" x="1873250" y="866775"/>
          <p14:tracePt t="41098" x="1873250" y="879475"/>
          <p14:tracePt t="41102" x="1879600" y="892175"/>
          <p14:tracePt t="41110" x="1885950" y="904875"/>
          <p14:tracePt t="41114" x="1905000" y="923925"/>
          <p14:tracePt t="41118" x="1911350" y="936625"/>
          <p14:tracePt t="41124" x="1917700" y="949325"/>
          <p14:tracePt t="41130" x="1924050" y="955675"/>
          <p14:tracePt t="41132" x="1936750" y="968375"/>
          <p14:tracePt t="41134" x="1949450" y="987425"/>
          <p14:tracePt t="41138" x="1955800" y="1000125"/>
          <p14:tracePt t="41147" x="1968500" y="1012825"/>
          <p14:tracePt t="41150" x="1981200" y="1025525"/>
          <p14:tracePt t="41152" x="1993900" y="1031875"/>
          <p14:tracePt t="41163" x="2000250" y="1044575"/>
          <p14:tracePt t="41168" x="2006600" y="1057275"/>
          <p14:tracePt t="41174" x="2012950" y="1069975"/>
          <p14:tracePt t="41184" x="2012950" y="1077913"/>
          <p14:tracePt t="41195" x="2012950" y="1090613"/>
          <p14:tracePt t="41197" x="2012950" y="1096963"/>
          <p14:tracePt t="41201" x="2012950" y="1109663"/>
          <p14:tracePt t="41204" x="2012950" y="1122363"/>
          <p14:tracePt t="41210" x="2012950" y="1135063"/>
          <p14:tracePt t="41214" x="2012950" y="1154113"/>
          <p14:tracePt t="41216" x="2012950" y="1173163"/>
          <p14:tracePt t="41220" x="2012950" y="1185863"/>
          <p14:tracePt t="41228" x="2012950" y="1204913"/>
          <p14:tracePt t="41231" x="2012950" y="1223963"/>
          <p14:tracePt t="41232" x="2012950" y="1236663"/>
          <p14:tracePt t="41236" x="2012950" y="1255713"/>
          <p14:tracePt t="41245" x="2012950" y="1274763"/>
          <p14:tracePt t="41247" x="2012950" y="1287463"/>
          <p14:tracePt t="41248" x="2012950" y="1306513"/>
          <p14:tracePt t="41252" x="2012950" y="1319213"/>
          <p14:tracePt t="41258" x="2012950" y="1331913"/>
          <p14:tracePt t="41263" x="2012950" y="1344613"/>
          <p14:tracePt t="41265" x="2012950" y="1357313"/>
          <p14:tracePt t="41268" x="2006600" y="1363663"/>
          <p14:tracePt t="41276" x="2006600" y="1376363"/>
          <p14:tracePt t="41284" x="2000250" y="1389063"/>
          <p14:tracePt t="41294" x="1993900" y="1395413"/>
          <p14:tracePt t="41300" x="1987550" y="1401763"/>
          <p14:tracePt t="41305" x="1987550" y="1408113"/>
          <p14:tracePt t="41314" x="1981200" y="1408113"/>
          <p14:tracePt t="41317" x="1974850" y="1414463"/>
          <p14:tracePt t="41320" x="1968500" y="1420813"/>
          <p14:tracePt t="41330" x="1962150" y="1420813"/>
          <p14:tracePt t="41332" x="1949450" y="1427163"/>
          <p14:tracePt t="41335" x="1943100" y="1427163"/>
          <p14:tracePt t="41338" x="1924050" y="1427163"/>
          <p14:tracePt t="41346" x="1905000" y="1427163"/>
          <p14:tracePt t="41351" x="1885950" y="1427163"/>
          <p14:tracePt t="41355" x="1873250" y="1427163"/>
          <p14:tracePt t="41361" x="1847850" y="1427163"/>
          <p14:tracePt t="41365" x="1828800" y="1427163"/>
          <p14:tracePt t="41367" x="1816100" y="1427163"/>
          <p14:tracePt t="41371" x="1797050" y="1427163"/>
          <p14:tracePt t="41376" x="1778000" y="1427163"/>
          <p14:tracePt t="41380" x="1771650" y="1427163"/>
          <p14:tracePt t="41382" x="1758950" y="1427163"/>
          <p14:tracePt t="41386" x="1746250" y="1427163"/>
          <p14:tracePt t="41482" x="1746250" y="1420813"/>
          <p14:tracePt t="41486" x="1752600" y="1414463"/>
          <p14:tracePt t="41495" x="1758950" y="1414463"/>
          <p14:tracePt t="41497" x="1765300" y="1401763"/>
          <p14:tracePt t="41498" x="1778000" y="1395413"/>
          <p14:tracePt t="41502" x="1797050" y="1389063"/>
          <p14:tracePt t="41508" x="1809750" y="1382713"/>
          <p14:tracePt t="41518" x="1847850" y="1370013"/>
          <p14:tracePt t="41520" x="1873250" y="1357313"/>
          <p14:tracePt t="41522" x="1898650" y="1344613"/>
          <p14:tracePt t="41525" x="1917700" y="1338263"/>
          <p14:tracePt t="41530" x="1943100" y="1331913"/>
          <p14:tracePt t="41533" x="1962150" y="1325563"/>
          <p14:tracePt t="41536" x="1987550" y="1319213"/>
          <p14:tracePt t="41542" x="2025650" y="1300163"/>
          <p14:tracePt t="41546" x="2058988" y="1293813"/>
          <p14:tracePt t="41550" x="2097088" y="1287463"/>
          <p14:tracePt t="41552" x="2128838" y="1281113"/>
          <p14:tracePt t="41557" x="2166938" y="1274763"/>
          <p14:tracePt t="41564" x="2198688" y="1274763"/>
          <p14:tracePt t="41565" x="2230438" y="1268413"/>
          <p14:tracePt t="41568" x="2262188" y="1268413"/>
          <p14:tracePt t="41574" x="2300288" y="1268413"/>
          <p14:tracePt t="41577" x="2332038" y="1268413"/>
          <p14:tracePt t="41582" x="2357438" y="1262063"/>
          <p14:tracePt t="41585" x="2376488" y="1262063"/>
          <p14:tracePt t="41590" x="2401888" y="1262063"/>
          <p14:tracePt t="41593" x="2427288" y="1255713"/>
          <p14:tracePt t="41598" x="2459038" y="1255713"/>
          <p14:tracePt t="41601" x="2490788" y="1255713"/>
          <p14:tracePt t="41605" x="2517775" y="1249363"/>
          <p14:tracePt t="41611" x="2543175" y="1243013"/>
          <p14:tracePt t="41614" x="2568575" y="1243013"/>
          <p14:tracePt t="41616" x="2587625" y="1243013"/>
          <p14:tracePt t="41620" x="2606675" y="1236663"/>
          <p14:tracePt t="41626" x="2632075" y="1230313"/>
          <p14:tracePt t="41630" x="2657475" y="1223963"/>
          <p14:tracePt t="41632" x="2682875" y="1217613"/>
          <p14:tracePt t="41636" x="2695575" y="1217613"/>
          <p14:tracePt t="41645" x="2714625" y="1211263"/>
          <p14:tracePt t="41649" x="2759075" y="1211263"/>
          <p14:tracePt t="41652" x="2778125" y="1211263"/>
          <p14:tracePt t="41658" x="2803525" y="1204913"/>
          <p14:tracePt t="41663" x="2822575" y="1198563"/>
          <p14:tracePt t="41665" x="2847975" y="1192213"/>
          <p14:tracePt t="41668" x="2873375" y="1185863"/>
          <p14:tracePt t="41676" x="2892425" y="1179513"/>
          <p14:tracePt t="41678" x="2917825" y="1179513"/>
          <p14:tracePt t="41681" x="2943225" y="1173163"/>
          <p14:tracePt t="41685" x="2968625" y="1173163"/>
          <p14:tracePt t="41690" x="2989263" y="1173163"/>
          <p14:tracePt t="41697" x="3014663" y="1166813"/>
          <p14:tracePt t="41699" x="3040063" y="1166813"/>
          <p14:tracePt t="41701" x="3065463" y="1166813"/>
          <p14:tracePt t="41705" x="3090863" y="1166813"/>
          <p14:tracePt t="41708" x="3109913" y="1166813"/>
          <p14:tracePt t="41714" x="3128963" y="1166813"/>
          <p14:tracePt t="41715" x="3148013" y="1166813"/>
          <p14:tracePt t="41718" x="3167063" y="1166813"/>
          <p14:tracePt t="41726" x="3186113" y="1166813"/>
          <p14:tracePt t="41730" x="3205163" y="1166813"/>
          <p14:tracePt t="41732" x="3217863" y="1160463"/>
          <p14:tracePt t="41735" x="3230563" y="1154113"/>
          <p14:tracePt t="41740" x="3243263" y="1154113"/>
          <p14:tracePt t="41747" x="3249613" y="1154113"/>
          <p14:tracePt t="41748" x="3255963" y="1154113"/>
          <p14:tracePt t="41752" x="3275013" y="1147763"/>
          <p14:tracePt t="41755" x="3281363" y="1147763"/>
          <p14:tracePt t="41761" x="3294063" y="1141413"/>
          <p14:tracePt t="41764" x="3306763" y="1141413"/>
          <p14:tracePt t="41766" x="3313113" y="1141413"/>
          <p14:tracePt t="41770" x="3325813" y="1135063"/>
          <p14:tracePt t="41775" x="3351213" y="1128713"/>
          <p14:tracePt t="41780" x="3363913" y="1122363"/>
          <p14:tracePt t="41782" x="3382963" y="1122363"/>
          <p14:tracePt t="41786" x="3402013" y="1116013"/>
          <p14:tracePt t="41795" x="3414713" y="1116013"/>
          <p14:tracePt t="41796" x="3435350" y="1109663"/>
          <p14:tracePt t="41798" x="3460750" y="1103313"/>
          <p14:tracePt t="41805" x="3492500" y="1103313"/>
          <p14:tracePt t="41811" x="3517900" y="1103313"/>
          <p14:tracePt t="41813" x="3549650" y="1103313"/>
          <p14:tracePt t="41815" x="3575050" y="1103313"/>
          <p14:tracePt t="41818" x="3594100" y="1103313"/>
          <p14:tracePt t="41826" x="3619500" y="1096963"/>
          <p14:tracePt t="41830" x="3651250" y="1096963"/>
          <p14:tracePt t="41831" x="3676650" y="1090613"/>
          <p14:tracePt t="41835" x="3695700" y="1090613"/>
          <p14:tracePt t="41840" x="3714750" y="1090613"/>
          <p14:tracePt t="41842" x="3733800" y="1090613"/>
          <p14:tracePt t="41846" x="3759200" y="1084263"/>
          <p14:tracePt t="41851" x="3784600" y="1084263"/>
          <p14:tracePt t="41855" x="3810000" y="1077913"/>
          <p14:tracePt t="41861" x="3829050" y="1069975"/>
          <p14:tracePt t="41863" x="3848100" y="1069975"/>
          <p14:tracePt t="41866" x="3873500" y="1069975"/>
          <p14:tracePt t="41870" x="3894138" y="1069975"/>
          <p14:tracePt t="41875" x="3913188" y="1063625"/>
          <p14:tracePt t="41880" x="3932238" y="1063625"/>
          <p14:tracePt t="41884" x="3951288" y="1063625"/>
          <p14:tracePt t="41886" x="3963988" y="1063625"/>
          <p14:tracePt t="41894" x="3983038" y="1057275"/>
          <p14:tracePt t="41896" x="3995738" y="1057275"/>
          <p14:tracePt t="41900" x="4002088" y="1057275"/>
          <p14:tracePt t="41902" x="4008438" y="1057275"/>
          <p14:tracePt t="41913" x="4014788" y="1050925"/>
          <p14:tracePt t="41914" x="4021138" y="1044575"/>
          <p14:tracePt t="41926" x="4027488" y="1044575"/>
          <p14:tracePt t="41930" x="4033838" y="1038225"/>
          <p14:tracePt t="41931" x="4040188" y="1038225"/>
          <p14:tracePt t="41934" x="4040188" y="1031875"/>
          <p14:tracePt t="41944" x="4059238" y="1025525"/>
          <p14:tracePt t="41946" x="4065588" y="1025525"/>
          <p14:tracePt t="41950" x="4078288" y="1019175"/>
          <p14:tracePt t="41952" x="4090988" y="1012825"/>
          <p14:tracePt t="41960" x="4097338" y="1006475"/>
          <p14:tracePt t="41963" x="4110038" y="1000125"/>
          <p14:tracePt t="41965" x="4122738" y="993775"/>
          <p14:tracePt t="41968" x="4129088" y="987425"/>
          <p14:tracePt t="41979" x="4148138" y="987425"/>
          <p14:tracePt t="41981" x="4173538" y="974725"/>
          <p14:tracePt t="41985" x="4186238" y="968375"/>
          <p14:tracePt t="41994" x="4211638" y="955675"/>
          <p14:tracePt t="41996" x="4211638" y="949325"/>
          <p14:tracePt t="42001" x="4224338" y="949325"/>
          <p14:tracePt t="42005" x="4230688" y="942975"/>
          <p14:tracePt t="42011" x="4237038" y="936625"/>
          <p14:tracePt t="42013" x="4243388" y="930275"/>
          <p14:tracePt t="42016" x="4249738" y="930275"/>
          <p14:tracePt t="42020" x="4249738" y="923925"/>
          <p14:tracePt t="42028" x="4256088" y="917575"/>
          <p14:tracePt t="42032" x="4256088" y="911225"/>
          <p14:tracePt t="42036" x="4262438" y="904875"/>
          <p14:tracePt t="42044" x="4262438" y="898525"/>
          <p14:tracePt t="42046" x="4262438" y="892175"/>
          <p14:tracePt t="42048" x="4262438" y="879475"/>
          <p14:tracePt t="42052" x="4268788" y="873125"/>
          <p14:tracePt t="42060" x="4268788" y="866775"/>
          <p14:tracePt t="42063" x="4268788" y="860425"/>
          <p14:tracePt t="42065" x="4268788" y="854075"/>
          <p14:tracePt t="42078" x="4281488" y="828675"/>
          <p14:tracePt t="42081" x="4287838" y="822325"/>
          <p14:tracePt t="42084" x="4287838" y="815975"/>
          <p14:tracePt t="42094" x="4294188" y="803275"/>
          <p14:tracePt t="42096" x="4294188" y="790575"/>
          <p14:tracePt t="42101" x="4300538" y="790575"/>
          <p14:tracePt t="42113" x="4306888" y="784225"/>
          <p14:tracePt t="42116" x="4306888" y="777875"/>
          <p14:tracePt t="42126" x="4313238" y="777875"/>
          <p14:tracePt t="42130" x="4325938" y="765175"/>
          <p14:tracePt t="42144" x="4332288" y="758825"/>
          <p14:tracePt t="42155" x="4346575" y="752475"/>
          <p14:tracePt t="42163" x="4352925" y="746125"/>
          <p14:tracePt t="42166" x="4359275" y="739775"/>
          <p14:tracePt t="42171" x="4371975" y="739775"/>
          <p14:tracePt t="42177" x="4378325" y="739775"/>
          <p14:tracePt t="42180" x="4391025" y="739775"/>
          <p14:tracePt t="42182" x="4403725" y="739775"/>
          <p14:tracePt t="42186" x="4422775" y="739775"/>
          <p14:tracePt t="42192" x="4441825" y="739775"/>
          <p14:tracePt t="42196" x="4454525" y="739775"/>
          <p14:tracePt t="42198" x="4479925" y="739775"/>
          <p14:tracePt t="42202" x="4505325" y="739775"/>
          <p14:tracePt t="42211" x="4530725" y="739775"/>
          <p14:tracePt t="42213" x="4562475" y="739775"/>
          <p14:tracePt t="42215" x="4594225" y="739775"/>
          <p14:tracePt t="42218" x="4625975" y="739775"/>
          <p14:tracePt t="42226" x="4651375" y="739775"/>
          <p14:tracePt t="42228" x="4683125" y="739775"/>
          <p14:tracePt t="42231" x="4714875" y="739775"/>
          <p14:tracePt t="42234" x="4746625" y="739775"/>
          <p14:tracePt t="42242" x="4772025" y="739775"/>
          <p14:tracePt t="42246" x="4818063" y="739775"/>
          <p14:tracePt t="42250" x="4843463" y="739775"/>
          <p14:tracePt t="42255" x="4868863" y="746125"/>
          <p14:tracePt t="42262" x="4894263" y="752475"/>
          <p14:tracePt t="42263" x="4919663" y="765175"/>
          <p14:tracePt t="42266" x="4938713" y="771525"/>
          <p14:tracePt t="42271" x="4951413" y="777875"/>
          <p14:tracePt t="42277" x="4964113" y="784225"/>
          <p14:tracePt t="42279" x="4983163" y="796925"/>
          <p14:tracePt t="42282" x="4995863" y="803275"/>
          <p14:tracePt t="42286" x="5002213" y="803275"/>
          <p14:tracePt t="42292" x="5014913" y="809625"/>
          <p14:tracePt t="42296" x="5027613" y="815975"/>
          <p14:tracePt t="42298" x="5033963" y="822325"/>
          <p14:tracePt t="42302" x="5040313" y="828675"/>
          <p14:tracePt t="42313" x="5065713" y="854075"/>
          <p14:tracePt t="42316" x="5072063" y="860425"/>
          <p14:tracePt t="42320" x="5078413" y="860425"/>
          <p14:tracePt t="42329" x="5078413" y="873125"/>
          <p14:tracePt t="42332" x="5084763" y="885825"/>
          <p14:tracePt t="42336" x="5091113" y="892175"/>
          <p14:tracePt t="42346" x="5097463" y="904875"/>
          <p14:tracePt t="42348" x="5103813" y="911225"/>
          <p14:tracePt t="42358" x="5103813" y="923925"/>
          <p14:tracePt t="42363" x="5110163" y="936625"/>
          <p14:tracePt t="42366" x="5116513" y="942975"/>
          <p14:tracePt t="42368" x="5122863" y="955675"/>
          <p14:tracePt t="42375" x="5129213" y="968375"/>
          <p14:tracePt t="42381" x="5129213" y="981075"/>
          <p14:tracePt t="42384" x="5135563" y="1000125"/>
          <p14:tracePt t="42394" x="5141913" y="1019175"/>
          <p14:tracePt t="42396" x="5141913" y="1025525"/>
          <p14:tracePt t="42401" x="5141913" y="1038225"/>
          <p14:tracePt t="42405" x="5141913" y="1044575"/>
          <p14:tracePt t="42413" x="5141913" y="1057275"/>
          <p14:tracePt t="42416" x="5141913" y="1063625"/>
          <p14:tracePt t="42426" x="5148263" y="1077913"/>
          <p14:tracePt t="42429" x="5148263" y="1090613"/>
          <p14:tracePt t="42436" x="5148263" y="1103313"/>
          <p14:tracePt t="42445" x="5148263" y="1109663"/>
          <p14:tracePt t="42446" x="5148263" y="1116013"/>
          <p14:tracePt t="42448" x="5148263" y="1128713"/>
          <p14:tracePt t="42452" x="5148263" y="1135063"/>
          <p14:tracePt t="42460" x="5148263" y="1147763"/>
          <p14:tracePt t="42463" x="5148263" y="1166813"/>
          <p14:tracePt t="42465" x="5148263" y="1173163"/>
          <p14:tracePt t="42468" x="5148263" y="1185863"/>
          <p14:tracePt t="42477" x="5148263" y="1192213"/>
          <p14:tracePt t="42479" x="5148263" y="1198563"/>
          <p14:tracePt t="42481" x="5148263" y="1211263"/>
          <p14:tracePt t="42484" x="5148263" y="1217613"/>
          <p14:tracePt t="42486" x="5148263" y="1230313"/>
          <p14:tracePt t="42495" x="5148263" y="1236663"/>
          <p14:tracePt t="42496" x="5148263" y="1255713"/>
          <p14:tracePt t="42499" x="5148263" y="1268413"/>
          <p14:tracePt t="42502" x="5148263" y="1274763"/>
          <p14:tracePt t="42514" x="5148263" y="1287463"/>
          <p14:tracePt t="42516" x="5135563" y="1306513"/>
          <p14:tracePt t="42518" x="5129213" y="1319213"/>
          <p14:tracePt t="42527" x="5103813" y="1344613"/>
          <p14:tracePt t="42530" x="5091113" y="1350963"/>
          <p14:tracePt t="42534" x="5084763" y="1363663"/>
          <p14:tracePt t="42546" x="5046663" y="1389063"/>
          <p14:tracePt t="42551" x="5033963" y="1395413"/>
          <p14:tracePt t="42557" x="5021263" y="1395413"/>
          <p14:tracePt t="42561" x="5002213" y="1401763"/>
          <p14:tracePt t="42563" x="4995863" y="1408113"/>
          <p14:tracePt t="42566" x="4976813" y="1414463"/>
          <p14:tracePt t="42571" x="4957763" y="1427163"/>
          <p14:tracePt t="42577" x="4932363" y="1433513"/>
          <p14:tracePt t="42579" x="4913313" y="1439863"/>
          <p14:tracePt t="42582" x="4900613" y="1446213"/>
          <p14:tracePt t="42586" x="4875213" y="1452563"/>
          <p14:tracePt t="42595" x="4837113" y="1465263"/>
          <p14:tracePt t="42596" x="4805363" y="1471613"/>
          <p14:tracePt t="42598" x="4778375" y="1471613"/>
          <p14:tracePt t="42602" x="4752975" y="1471613"/>
          <p14:tracePt t="42610" x="4733925" y="1471613"/>
          <p14:tracePt t="42612" x="4708525" y="1471613"/>
          <p14:tracePt t="42614" x="4683125" y="1477963"/>
          <p14:tracePt t="42618" x="4657725" y="1477963"/>
          <p14:tracePt t="42626" x="4638675" y="1477963"/>
          <p14:tracePt t="42629" x="4619625" y="1477963"/>
          <p14:tracePt t="42631" x="4594225" y="1477963"/>
          <p14:tracePt t="42634" x="4575175" y="1477963"/>
          <p14:tracePt t="42642" x="4556125" y="1477963"/>
          <p14:tracePt t="42646" x="4530725" y="1471613"/>
          <p14:tracePt t="42658" x="4524375" y="1465263"/>
          <p14:tracePt t="42661" x="4524375" y="1458913"/>
          <p14:tracePt t="42663" x="4518025" y="1446213"/>
          <p14:tracePt t="42666" x="4518025" y="1439863"/>
          <p14:tracePt t="42671" x="4518025" y="1433513"/>
          <p14:tracePt t="42678" x="4518025" y="1420813"/>
          <p14:tracePt t="42682" x="4518025" y="1389063"/>
          <p14:tracePt t="42684" x="4518025" y="1370013"/>
          <p14:tracePt t="42692" x="4518025" y="1350963"/>
          <p14:tracePt t="42695" x="4518025" y="1338263"/>
          <p14:tracePt t="42696" x="4518025" y="1325563"/>
          <p14:tracePt t="42700" x="4511675" y="1312863"/>
          <p14:tracePt t="42708" x="4511675" y="1306513"/>
          <p14:tracePt t="42713" x="4511675" y="1293813"/>
          <p14:tracePt t="42716" x="4511675" y="1281113"/>
          <p14:tracePt t="42721" x="4511675" y="1268413"/>
          <p14:tracePt t="42729" x="4511675" y="1255713"/>
          <p14:tracePt t="42736" x="4511675" y="1243013"/>
          <p14:tracePt t="42746" x="4511675" y="1236663"/>
          <p14:tracePt t="42752" x="4511675" y="1230313"/>
          <p14:tracePt t="42761" x="4511675" y="1217613"/>
          <p14:tracePt t="42765" x="4518025" y="1211263"/>
          <p14:tracePt t="42766" x="4524375" y="1211263"/>
          <p14:tracePt t="42768" x="4524375" y="1204913"/>
          <p14:tracePt t="42781" x="4556125" y="1204913"/>
          <p14:tracePt t="42784" x="4568825" y="1204913"/>
          <p14:tracePt t="42795" x="4600575" y="1198563"/>
          <p14:tracePt t="42796" x="4619625" y="1198563"/>
          <p14:tracePt t="42800" x="4645025" y="1198563"/>
          <p14:tracePt t="42805" x="4657725" y="1198563"/>
          <p14:tracePt t="42811" x="4676775" y="1198563"/>
          <p14:tracePt t="42813" x="4695825" y="1204913"/>
          <p14:tracePt t="42816" x="4714875" y="1204913"/>
          <p14:tracePt t="42826" x="4759325" y="1217613"/>
          <p14:tracePt t="42829" x="4784725" y="1223963"/>
          <p14:tracePt t="42832" x="4805363" y="1230313"/>
          <p14:tracePt t="42836" x="4830763" y="1243013"/>
          <p14:tracePt t="42842" x="4856163" y="1249363"/>
          <p14:tracePt t="42845" x="4875213" y="1255713"/>
          <p14:tracePt t="42848" x="4900613" y="1262063"/>
          <p14:tracePt t="42852" x="4926013" y="1262063"/>
          <p14:tracePt t="42860" x="4945063" y="1262063"/>
          <p14:tracePt t="42863" x="4957763" y="1262063"/>
          <p14:tracePt t="42865" x="4976813" y="1262063"/>
          <p14:tracePt t="42912" x="4989513" y="1262063"/>
          <p14:tracePt t="42931" x="4989513" y="1255713"/>
          <p14:tracePt t="42934" x="4989513" y="1249363"/>
          <p14:tracePt t="42945" x="4989513" y="1243013"/>
          <p14:tracePt t="42946" x="4989513" y="1230313"/>
          <p14:tracePt t="42958" x="4989513" y="1223963"/>
          <p14:tracePt t="42965" x="4989513" y="1204913"/>
          <p14:tracePt t="42966" x="4989513" y="1198563"/>
          <p14:tracePt t="42971" x="4989513" y="1192213"/>
          <p14:tracePt t="42978" x="4989513" y="1179513"/>
          <p14:tracePt t="42982" x="4989513" y="1166813"/>
          <p14:tracePt t="42994" x="4989513" y="1160463"/>
          <p14:tracePt t="43094" x="4995863" y="1166813"/>
          <p14:tracePt t="43096" x="5002213" y="1179513"/>
          <p14:tracePt t="43100" x="5008563" y="1185863"/>
          <p14:tracePt t="43108" x="5008563" y="1192213"/>
          <p14:tracePt t="43112" x="5021263" y="1211263"/>
          <p14:tracePt t="43116" x="5027613" y="1223963"/>
          <p14:tracePt t="43121" x="5033963" y="1243013"/>
          <p14:tracePt t="43128" x="5040313" y="1262063"/>
          <p14:tracePt t="43129" x="5046663" y="1268413"/>
          <p14:tracePt t="43132" x="5046663" y="1274763"/>
          <p14:tracePt t="43136" x="5053013" y="1287463"/>
          <p14:tracePt t="43144" x="5059363" y="1293813"/>
          <p14:tracePt t="43147" x="5065713" y="1306513"/>
          <p14:tracePt t="43149" x="5078413" y="1319213"/>
          <p14:tracePt t="43158" x="5084763" y="1338263"/>
          <p14:tracePt t="43163" x="5091113" y="1344613"/>
          <p14:tracePt t="43165" x="5097463" y="1350963"/>
          <p14:tracePt t="43168" x="5110163" y="1363663"/>
          <p14:tracePt t="43178" x="5110163" y="1370013"/>
          <p14:tracePt t="43180" x="5116513" y="1382713"/>
          <p14:tracePt t="43194" x="5122863" y="1389063"/>
          <p14:tracePt t="43196" x="5129213" y="1389063"/>
          <p14:tracePt t="43207" x="5129213" y="1395413"/>
          <p14:tracePt t="43234" x="5135563" y="1401763"/>
          <p14:tracePt t="43245" x="5141913" y="1401763"/>
          <p14:tracePt t="43250" x="5148263" y="1408113"/>
          <p14:tracePt t="43260" x="5160963" y="1408113"/>
          <p14:tracePt t="43262" x="5167313" y="1408113"/>
          <p14:tracePt t="43276" x="5173663" y="1408113"/>
          <p14:tracePt t="43278" x="5186363" y="1408113"/>
          <p14:tracePt t="43282" x="5199063" y="1408113"/>
          <p14:tracePt t="43287" x="5211763" y="1408113"/>
          <p14:tracePt t="43295" x="5224463" y="1408113"/>
          <p14:tracePt t="43298" x="5237163" y="1408113"/>
          <p14:tracePt t="43302" x="5256213" y="1408113"/>
          <p14:tracePt t="43308" x="5264150" y="1408113"/>
          <p14:tracePt t="43312" x="5276850" y="1408113"/>
          <p14:tracePt t="43315" x="5289550" y="1408113"/>
          <p14:tracePt t="43326" x="5302250" y="1408113"/>
          <p14:tracePt t="43328" x="5314950" y="1408113"/>
          <p14:tracePt t="43330" x="5321300" y="1408113"/>
          <p14:tracePt t="43335" x="5327650" y="1408113"/>
          <p14:tracePt t="43344" x="5334000" y="1401763"/>
          <p14:tracePt t="43346" x="5340350" y="1395413"/>
          <p14:tracePt t="43350" x="5346700" y="1395413"/>
          <p14:tracePt t="43357" x="5353050" y="1389063"/>
          <p14:tracePt t="43362" x="5378450" y="1376363"/>
          <p14:tracePt t="43372" x="5384800" y="1370013"/>
          <p14:tracePt t="43377" x="5397500" y="1357313"/>
          <p14:tracePt t="43382" x="5403850" y="1350963"/>
          <p14:tracePt t="43386" x="5416550" y="1344613"/>
          <p14:tracePt t="43395" x="5429250" y="1331913"/>
          <p14:tracePt t="43398" x="5435600" y="1319213"/>
          <p14:tracePt t="43401" x="5441950" y="1312863"/>
          <p14:tracePt t="43407" x="5454650" y="1300163"/>
          <p14:tracePt t="43411" x="5461000" y="1287463"/>
          <p14:tracePt t="43412" x="5467350" y="1281113"/>
          <p14:tracePt t="43416" x="5467350" y="1268413"/>
          <p14:tracePt t="43425" x="5473700" y="1255713"/>
          <p14:tracePt t="43428" x="5480050" y="1243013"/>
          <p14:tracePt t="43431" x="5492750" y="1223963"/>
          <p14:tracePt t="43436" x="5499100" y="1204913"/>
          <p14:tracePt t="43445" x="5511800" y="1185863"/>
          <p14:tracePt t="43448" x="5511800" y="1179513"/>
          <p14:tracePt t="43461" x="5518150" y="1173163"/>
          <p14:tracePt t="43464" x="5524500" y="1160463"/>
          <p14:tracePt t="43468" x="5530850" y="1154113"/>
          <p14:tracePt t="43479" x="5537200" y="1147763"/>
          <p14:tracePt t="43484" x="5549900" y="1128713"/>
          <p14:tracePt t="43497" x="5556250" y="1116013"/>
          <p14:tracePt t="43500" x="5562600" y="1109663"/>
          <p14:tracePt t="43511" x="5568950" y="1103313"/>
          <p14:tracePt t="43513" x="5575300" y="1103313"/>
          <p14:tracePt t="43516" x="5575300" y="1096963"/>
          <p14:tracePt t="43527" x="5588000" y="1096963"/>
          <p14:tracePt t="43529" x="5600700" y="1096963"/>
          <p14:tracePt t="43532" x="5607050" y="1096963"/>
          <p14:tracePt t="43537" x="5613400" y="1096963"/>
          <p14:tracePt t="43544" x="5626100" y="1090613"/>
          <p14:tracePt t="43548" x="5645150" y="1090613"/>
          <p14:tracePt t="43552" x="5664200" y="1090613"/>
          <p14:tracePt t="43558" x="5676900" y="1084263"/>
          <p14:tracePt t="43562" x="5695950" y="1084263"/>
          <p14:tracePt t="43565" x="5722938" y="1084263"/>
          <p14:tracePt t="43568" x="5748338" y="1084263"/>
          <p14:tracePt t="43576" x="5767388" y="1077913"/>
          <p14:tracePt t="43578" x="5792788" y="1069975"/>
          <p14:tracePt t="43580" x="5830888" y="1063625"/>
          <p14:tracePt t="43584" x="5856288" y="1057275"/>
          <p14:tracePt t="43594" x="5875338" y="1057275"/>
          <p14:tracePt t="43596" x="5926138" y="1050925"/>
          <p14:tracePt t="43598" x="5957888" y="1050925"/>
          <p14:tracePt t="43602" x="5983288" y="1044575"/>
          <p14:tracePt t="43609" x="6002338" y="1044575"/>
          <p14:tracePt t="43612" x="6015038" y="1044575"/>
          <p14:tracePt t="43615" x="6040438" y="1044575"/>
          <p14:tracePt t="43618" x="6059488" y="1044575"/>
          <p14:tracePt t="43626" x="6065838" y="1044575"/>
          <p14:tracePt t="43628" x="6078538" y="1038225"/>
          <p14:tracePt t="43744" x="6072188" y="1038225"/>
          <p14:tracePt t="43746" x="6065838" y="1038225"/>
          <p14:tracePt t="43750" x="6059488" y="1038225"/>
          <p14:tracePt t="43761" x="6046788" y="1038225"/>
          <p14:tracePt t="43763" x="6027738" y="1038225"/>
          <p14:tracePt t="43766" x="6015038" y="1038225"/>
          <p14:tracePt t="43774" x="5989638" y="1044575"/>
          <p14:tracePt t="43777" x="5970588" y="1050925"/>
          <p14:tracePt t="43779" x="5951538" y="1057275"/>
          <p14:tracePt t="43781" x="5938838" y="1063625"/>
          <p14:tracePt t="43784" x="5919788" y="1069975"/>
          <p14:tracePt t="43795" x="5868988" y="1077913"/>
          <p14:tracePt t="43796" x="5849938" y="1084263"/>
          <p14:tracePt t="43800" x="5837238" y="1090613"/>
          <p14:tracePt t="43811" x="5805488" y="1096963"/>
          <p14:tracePt t="43812" x="5792788" y="1109663"/>
          <p14:tracePt t="43816" x="5773738" y="1116013"/>
          <p14:tracePt t="43824" x="5761038" y="1116013"/>
          <p14:tracePt t="43827" x="5748338" y="1122363"/>
          <p14:tracePt t="43832" x="5741988" y="1122363"/>
          <p14:tracePt t="43837" x="5735638" y="1128713"/>
          <p14:tracePt t="43857" x="5729288" y="1128713"/>
          <p14:tracePt t="43862" x="5722938" y="1128713"/>
          <p14:tracePt t="43868" x="5722938" y="1135063"/>
          <p14:tracePt t="43888" x="5708650" y="1147763"/>
          <p14:tracePt t="43894" x="5708650" y="1154113"/>
          <p14:tracePt t="43897" x="5702300" y="1173163"/>
          <p14:tracePt t="43901" x="5702300" y="1185863"/>
          <p14:tracePt t="43908" x="5702300" y="1192213"/>
          <p14:tracePt t="43910" x="5702300" y="1204913"/>
          <p14:tracePt t="43914" x="5695950" y="1217613"/>
          <p14:tracePt t="43925" x="5695950" y="1223963"/>
          <p14:tracePt t="43928" x="5695950" y="1243013"/>
          <p14:tracePt t="43929" x="5689600" y="1249363"/>
          <p14:tracePt t="43932" x="5683250" y="1262063"/>
          <p14:tracePt t="43937" x="5683250" y="1274763"/>
          <p14:tracePt t="43944" x="5676900" y="1281113"/>
          <p14:tracePt t="43946" x="5676900" y="1293813"/>
          <p14:tracePt t="43948" x="5670550" y="1306513"/>
          <p14:tracePt t="43950" x="5664200" y="1312863"/>
          <p14:tracePt t="43961" x="5657850" y="1338263"/>
          <p14:tracePt t="43968" x="5657850" y="1344613"/>
          <p14:tracePt t="43976" x="5657850" y="1357313"/>
          <p14:tracePt t="43978" x="5657850" y="1363663"/>
          <p14:tracePt t="43982" x="5651500" y="1363663"/>
          <p14:tracePt t="43987" x="5645150" y="1376363"/>
          <p14:tracePt t="43997" x="5638800" y="1382713"/>
          <p14:tracePt t="44002" x="5632450" y="1389063"/>
          <p14:tracePt t="44010" x="5626100" y="1395413"/>
          <p14:tracePt t="44012" x="5619750" y="1395413"/>
          <p14:tracePt t="44014" x="5607050" y="1401763"/>
          <p14:tracePt t="44018" x="5594350" y="1401763"/>
          <p14:tracePt t="44026" x="5588000" y="1401763"/>
          <p14:tracePt t="44028" x="5575300" y="1401763"/>
          <p14:tracePt t="44030" x="5562600" y="1401763"/>
          <p14:tracePt t="44041" x="5556250" y="1401763"/>
          <p14:tracePt t="44046" x="5518150" y="1401763"/>
          <p14:tracePt t="44051" x="5499100" y="1401763"/>
          <p14:tracePt t="44060" x="5480050" y="1401763"/>
          <p14:tracePt t="44062" x="5473700" y="1401763"/>
          <p14:tracePt t="44066" x="5467350" y="1401763"/>
          <p14:tracePt t="44076" x="5448300" y="1401763"/>
          <p14:tracePt t="44078" x="5429250" y="1395413"/>
          <p14:tracePt t="44087" x="5410200" y="1382713"/>
          <p14:tracePt t="44094" x="5391150" y="1370013"/>
          <p14:tracePt t="44098" x="5378450" y="1357313"/>
          <p14:tracePt t="44102" x="5365750" y="1350963"/>
          <p14:tracePt t="44111" x="5359400" y="1338263"/>
          <p14:tracePt t="44114" x="5353050" y="1331913"/>
          <p14:tracePt t="44118" x="5340350" y="1319213"/>
          <p14:tracePt t="44126" x="5340350" y="1312863"/>
          <p14:tracePt t="44128" x="5334000" y="1306513"/>
          <p14:tracePt t="44129" x="5334000" y="1300163"/>
          <p14:tracePt t="44132" x="5327650" y="1293813"/>
          <p14:tracePt t="44139" x="5321300" y="1287463"/>
          <p14:tracePt t="44144" x="5321300" y="1281113"/>
          <p14:tracePt t="44145" x="5314950" y="1268413"/>
          <p14:tracePt t="44148" x="5308600" y="1262063"/>
          <p14:tracePt t="44156" x="5295900" y="1243013"/>
          <p14:tracePt t="44161" x="5289550" y="1236663"/>
          <p14:tracePt t="44162" x="5289550" y="1230313"/>
          <p14:tracePt t="44164" x="5283200" y="1223963"/>
          <p14:tracePt t="44176" x="5283200" y="1211263"/>
          <p14:tracePt t="44178" x="5276850" y="1204913"/>
          <p14:tracePt t="44184" x="5270500" y="1192213"/>
          <p14:tracePt t="44191" x="5264150" y="1185863"/>
          <p14:tracePt t="44200" x="5256213" y="1179513"/>
          <p14:tracePt t="44210" x="5237163" y="1166813"/>
          <p14:tracePt t="44212" x="5237163" y="1160463"/>
          <p14:tracePt t="44225" x="5230813" y="1154113"/>
          <p14:tracePt t="44228" x="5224463" y="1154113"/>
          <p14:tracePt t="44244" x="5224463" y="1147763"/>
          <p14:tracePt t="44248" x="5218113" y="1147763"/>
          <p14:tracePt t="44264" x="5211763" y="1147763"/>
          <p14:tracePt t="44272" x="5205413" y="1147763"/>
          <p14:tracePt t="44357" x="5205413" y="1154113"/>
          <p14:tracePt t="44360" x="5205413" y="1160463"/>
          <p14:tracePt t="44362" x="5205413" y="1173163"/>
          <p14:tracePt t="44366" x="5205413" y="1185863"/>
          <p14:tracePt t="44375" x="5205413" y="1198563"/>
          <p14:tracePt t="44377" x="5211763" y="1217613"/>
          <p14:tracePt t="44378" x="5218113" y="1230313"/>
          <p14:tracePt t="44382" x="5224463" y="1249363"/>
          <p14:tracePt t="44388" x="5237163" y="1262063"/>
          <p14:tracePt t="44394" x="5249863" y="1281113"/>
          <p14:tracePt t="44396" x="5264150" y="1293813"/>
          <p14:tracePt t="44398" x="5283200" y="1312863"/>
          <p14:tracePt t="44404" x="5289550" y="1325563"/>
          <p14:tracePt t="44410" x="5308600" y="1338263"/>
          <p14:tracePt t="44412" x="5321300" y="1350963"/>
          <p14:tracePt t="44414" x="5340350" y="1357313"/>
          <p14:tracePt t="44418" x="5359400" y="1370013"/>
          <p14:tracePt t="44426" x="5372100" y="1376363"/>
          <p14:tracePt t="44429" x="5384800" y="1382713"/>
          <p14:tracePt t="44431" x="5397500" y="1389063"/>
          <p14:tracePt t="44434" x="5410200" y="1395413"/>
          <p14:tracePt t="44439" x="5416550" y="1395413"/>
          <p14:tracePt t="44444" x="5429250" y="1395413"/>
          <p14:tracePt t="44446" x="5435600" y="1395413"/>
          <p14:tracePt t="44456" x="5441950" y="1401763"/>
          <p14:tracePt t="44557" x="5448300" y="1401763"/>
          <p14:tracePt t="44585" x="5441950" y="1401763"/>
          <p14:tracePt t="44594" x="5429250" y="1401763"/>
          <p14:tracePt t="44596" x="5422900" y="1401763"/>
          <p14:tracePt t="44600" x="5410200" y="1401763"/>
          <p14:tracePt t="44607" x="5391150" y="1401763"/>
          <p14:tracePt t="44610" x="5378450" y="1401763"/>
          <p14:tracePt t="44612" x="5365750" y="1401763"/>
          <p14:tracePt t="44616" x="5346700" y="1408113"/>
          <p14:tracePt t="44624" x="5334000" y="1414463"/>
          <p14:tracePt t="44627" x="5314950" y="1420813"/>
          <p14:tracePt t="44629" x="5295900" y="1427163"/>
          <p14:tracePt t="44632" x="5276850" y="1433513"/>
          <p14:tracePt t="44639" x="5264150" y="1439863"/>
          <p14:tracePt t="44644" x="5243513" y="1446213"/>
          <p14:tracePt t="44645" x="5224463" y="1452563"/>
          <p14:tracePt t="44648" x="5199063" y="1465263"/>
          <p14:tracePt t="44654" x="5167313" y="1471613"/>
          <p14:tracePt t="44660" x="5141913" y="1484313"/>
          <p14:tracePt t="44662" x="5110163" y="1497013"/>
          <p14:tracePt t="44664" x="5078413" y="1504950"/>
          <p14:tracePt t="44670" x="5040313" y="1524000"/>
          <p14:tracePt t="44672" x="5014913" y="1530350"/>
          <p14:tracePt t="44677" x="4989513" y="1543050"/>
          <p14:tracePt t="44681" x="4957763" y="1549400"/>
          <p14:tracePt t="44685" x="4932363" y="1568450"/>
          <p14:tracePt t="44691" x="4894263" y="1581150"/>
          <p14:tracePt t="44694" x="4856163" y="1593850"/>
          <p14:tracePt t="44696" x="4824413" y="1606550"/>
          <p14:tracePt t="44700" x="4772025" y="1631950"/>
          <p14:tracePt t="44711" x="4727575" y="1657350"/>
          <p14:tracePt t="44713" x="4651375" y="1689100"/>
          <p14:tracePt t="44715" x="4619625" y="1708150"/>
          <p14:tracePt t="44718" x="4594225" y="1720850"/>
          <p14:tracePt t="44726" x="4562475" y="1733550"/>
          <p14:tracePt t="44728" x="4530725" y="1752600"/>
          <p14:tracePt t="44731" x="4505325" y="1765300"/>
          <p14:tracePt t="44736" x="4473575" y="1778000"/>
          <p14:tracePt t="44741" x="4454525" y="1784350"/>
          <p14:tracePt t="44744" x="4429125" y="1790700"/>
          <p14:tracePt t="44746" x="4403725" y="1797050"/>
          <p14:tracePt t="44751" x="4378325" y="1803400"/>
          <p14:tracePt t="44760" x="4338638" y="1816100"/>
          <p14:tracePt t="44762" x="4325938" y="1816100"/>
          <p14:tracePt t="44766" x="4300538" y="1816100"/>
          <p14:tracePt t="44774" x="4281488" y="1816100"/>
          <p14:tracePt t="44777" x="4275138" y="1816100"/>
          <p14:tracePt t="44778" x="4256088" y="1816100"/>
          <p14:tracePt t="44782" x="4237038" y="1816100"/>
          <p14:tracePt t="44789" x="4224338" y="1816100"/>
          <p14:tracePt t="44794" x="4186238" y="1816100"/>
          <p14:tracePt t="44798" x="4173538" y="1816100"/>
          <p14:tracePt t="44804" x="4154488" y="1816100"/>
          <p14:tracePt t="44806" x="4135438" y="1816100"/>
          <p14:tracePt t="44812" x="4122738" y="1816100"/>
          <p14:tracePt t="44814" x="4103688" y="1816100"/>
          <p14:tracePt t="44820" x="4084638" y="1809750"/>
          <p14:tracePt t="44826" x="4078288" y="1809750"/>
          <p14:tracePt t="44828" x="4059238" y="1790700"/>
          <p14:tracePt t="44831" x="4046538" y="1790700"/>
          <p14:tracePt t="44835" x="4027488" y="1784350"/>
          <p14:tracePt t="44841" x="4014788" y="1771650"/>
          <p14:tracePt t="44844" x="4002088" y="1765300"/>
          <p14:tracePt t="44846" x="3983038" y="1752600"/>
          <p14:tracePt t="44851" x="3963988" y="1739900"/>
          <p14:tracePt t="44856" x="3944938" y="1727200"/>
          <p14:tracePt t="44862" x="3925888" y="1720850"/>
          <p14:tracePt t="44866" x="3925888" y="1714500"/>
          <p14:tracePt t="44877" x="3906838" y="1695450"/>
          <p14:tracePt t="44879" x="3900488" y="1695450"/>
          <p14:tracePt t="44890" x="3887788" y="1676400"/>
          <p14:tracePt t="44891" x="3879850" y="1676400"/>
          <p14:tracePt t="44896" x="3879850" y="1670050"/>
          <p14:tracePt t="44898" x="3873500" y="1657350"/>
          <p14:tracePt t="44908" x="3873500" y="1651000"/>
          <p14:tracePt t="44911" x="3873500" y="1644650"/>
          <p14:tracePt t="44918" x="3873500" y="1631950"/>
          <p14:tracePt t="44926" x="3873500" y="1625600"/>
          <p14:tracePt t="44931" x="3873500" y="1612900"/>
          <p14:tracePt t="44935" x="3873500" y="1606550"/>
          <p14:tracePt t="44944" x="3873500" y="1593850"/>
          <p14:tracePt t="44946" x="3873500" y="1581150"/>
          <p14:tracePt t="44950" x="3873500" y="1574800"/>
          <p14:tracePt t="44956" x="3873500" y="1562100"/>
          <p14:tracePt t="44960" x="3873500" y="1555750"/>
          <p14:tracePt t="44964" x="3873500" y="1549400"/>
          <p14:tracePt t="44970" x="3873500" y="1543050"/>
          <p14:tracePt t="44976" x="3873500" y="1536700"/>
          <p14:tracePt t="44977" x="3873500" y="1530350"/>
          <p14:tracePt t="44981" x="3873500" y="1517650"/>
          <p14:tracePt t="44994" x="3873500" y="1511300"/>
          <p14:tracePt t="44996" x="3873500" y="1504950"/>
          <p14:tracePt t="45006" x="3887788" y="1497013"/>
          <p14:tracePt t="45012" x="3887788" y="1490663"/>
          <p14:tracePt t="45016" x="3894138" y="1484313"/>
          <p14:tracePt t="45028" x="3906838" y="1477963"/>
          <p14:tracePt t="45032" x="3919538" y="1465263"/>
          <p14:tracePt t="45044" x="3925888" y="1465263"/>
          <p14:tracePt t="45048" x="3925888" y="1458913"/>
          <p14:tracePt t="45056" x="3932238" y="1452563"/>
          <p14:tracePt t="45059" x="3938588" y="1452563"/>
          <p14:tracePt t="45061" x="3944938" y="1452563"/>
          <p14:tracePt t="45076" x="3951288" y="1452563"/>
          <p14:tracePt t="45080" x="3957638" y="1446213"/>
          <p14:tracePt t="45085" x="3963988" y="1446213"/>
          <p14:tracePt t="45091" x="3970338" y="1446213"/>
          <p14:tracePt t="45093" x="3976688" y="1446213"/>
          <p14:tracePt t="45107" x="3989388" y="1446213"/>
          <p14:tracePt t="45110" x="3995738" y="1446213"/>
          <p14:tracePt t="45124" x="4002088" y="1446213"/>
          <p14:tracePt t="45128" x="4008438" y="1446213"/>
          <p14:tracePt t="45142" x="4014788" y="1446213"/>
          <p14:tracePt t="45144" x="4021138" y="1458913"/>
          <p14:tracePt t="45146" x="4027488" y="1458913"/>
          <p14:tracePt t="45150" x="4027488" y="1471613"/>
          <p14:tracePt t="45156" x="4033838" y="1484313"/>
          <p14:tracePt t="45160" x="4040188" y="1484313"/>
          <p14:tracePt t="45162" x="4052888" y="1497013"/>
          <p14:tracePt t="45166" x="4052888" y="1517650"/>
          <p14:tracePt t="45175" x="4059238" y="1530350"/>
          <p14:tracePt t="45177" x="4065588" y="1549400"/>
          <p14:tracePt t="45179" x="4071938" y="1568450"/>
          <p14:tracePt t="45182" x="4078288" y="1581150"/>
          <p14:tracePt t="45188" x="4084638" y="1587500"/>
          <p14:tracePt t="45193" x="4090988" y="1606550"/>
          <p14:tracePt t="45195" x="4103688" y="1619250"/>
          <p14:tracePt t="45198" x="4103688" y="1631950"/>
          <p14:tracePt t="45207" x="4116388" y="1663700"/>
          <p14:tracePt t="45211" x="4122738" y="1676400"/>
          <p14:tracePt t="45214" x="4129088" y="1682750"/>
          <p14:tracePt t="45220" x="4141788" y="1701800"/>
          <p14:tracePt t="45222" x="4148138" y="1714500"/>
          <p14:tracePt t="45228" x="4154488" y="1727200"/>
          <p14:tracePt t="45235" x="4154488" y="1739900"/>
          <p14:tracePt t="45242" x="4154488" y="1752600"/>
          <p14:tracePt t="45244" x="4160838" y="1752600"/>
          <p14:tracePt t="45246" x="4167188" y="1765300"/>
          <p14:tracePt t="45255" x="4167188" y="1771650"/>
          <p14:tracePt t="45260" x="4167188" y="1778000"/>
          <p14:tracePt t="45262" x="4167188" y="1784350"/>
          <p14:tracePt t="45266" x="4167188" y="1790700"/>
          <p14:tracePt t="45277" x="4167188" y="1803400"/>
          <p14:tracePt t="45282" x="4167188" y="1809750"/>
          <p14:tracePt t="45294" x="4167188" y="1816100"/>
          <p14:tracePt t="45356" x="4167188" y="1809750"/>
          <p14:tracePt t="45359" x="4167188" y="1797050"/>
          <p14:tracePt t="45361" x="4167188" y="1784350"/>
          <p14:tracePt t="45364" x="4167188" y="1778000"/>
          <p14:tracePt t="45370" x="4167188" y="1758950"/>
          <p14:tracePt t="45372" x="4167188" y="1752600"/>
          <p14:tracePt t="45376" x="4167188" y="1733550"/>
          <p14:tracePt t="45380" x="4173538" y="1714500"/>
          <p14:tracePt t="45385" x="4173538" y="1701800"/>
          <p14:tracePt t="45391" x="4179888" y="1682750"/>
          <p14:tracePt t="45393" x="4179888" y="1663700"/>
          <p14:tracePt t="45396" x="4179888" y="1644650"/>
          <p14:tracePt t="45400" x="4179888" y="1631950"/>
          <p14:tracePt t="45407" x="4186238" y="1612900"/>
          <p14:tracePt t="45410" x="4192588" y="1600200"/>
          <p14:tracePt t="45412" x="4198938" y="1593850"/>
          <p14:tracePt t="45416" x="4205288" y="1574800"/>
          <p14:tracePt t="45424" x="4211638" y="1555750"/>
          <p14:tracePt t="45426" x="4224338" y="1543050"/>
          <p14:tracePt t="45428" x="4237038" y="1530350"/>
          <p14:tracePt t="45432" x="4243388" y="1517650"/>
          <p14:tracePt t="45440" x="4256088" y="1497013"/>
          <p14:tracePt t="45443" x="4262438" y="1484313"/>
          <p14:tracePt t="45445" x="4275138" y="1471613"/>
          <p14:tracePt t="45448" x="4287838" y="1458913"/>
          <p14:tracePt t="45456" x="4294188" y="1452563"/>
          <p14:tracePt t="45462" x="4306888" y="1439863"/>
          <p14:tracePt t="45463" x="4325938" y="1433513"/>
          <p14:tracePt t="45465" x="4346575" y="1414463"/>
          <p14:tracePt t="45470" x="4365625" y="1401763"/>
          <p14:tracePt t="45476" x="4378325" y="1395413"/>
          <p14:tracePt t="45478" x="4397375" y="1382713"/>
          <p14:tracePt t="45481" x="4416425" y="1382713"/>
          <p14:tracePt t="45486" x="4435475" y="1370013"/>
          <p14:tracePt t="45488" x="4454525" y="1357313"/>
          <p14:tracePt t="45493" x="4467225" y="1350963"/>
          <p14:tracePt t="45496" x="4479925" y="1344613"/>
          <p14:tracePt t="45498" x="4492625" y="1338263"/>
          <p14:tracePt t="45509" x="4498975" y="1338263"/>
          <p14:tracePt t="45511" x="4524375" y="1338263"/>
          <p14:tracePt t="45514" x="4530725" y="1338263"/>
          <p14:tracePt t="45525" x="4543425" y="1338263"/>
          <p14:tracePt t="45526" x="4549775" y="1338263"/>
          <p14:tracePt t="45531" x="4556125" y="1338263"/>
          <p14:tracePt t="45535" x="4562475" y="1338263"/>
          <p14:tracePt t="45542" x="4568825" y="1338263"/>
          <p14:tracePt t="45544" x="4581525" y="1338263"/>
          <p14:tracePt t="45550" x="4594225" y="1344613"/>
          <p14:tracePt t="45562" x="4625975" y="1376363"/>
          <p14:tracePt t="45566" x="4638675" y="1395413"/>
          <p14:tracePt t="45590" x="4651375" y="1420813"/>
          <p14:tracePt t="45591" x="4708525" y="1497013"/>
          <p14:tracePt t="45594" x="4727575" y="1543050"/>
          <p14:tracePt t="45598" x="4733925" y="1562100"/>
          <p14:tracePt t="45606" x="4746625" y="1587500"/>
          <p14:tracePt t="45607" x="4752975" y="1606550"/>
          <p14:tracePt t="45611" x="4765675" y="1619250"/>
          <p14:tracePt t="45615" x="4772025" y="1631950"/>
          <p14:tracePt t="45620" x="4778375" y="1651000"/>
          <p14:tracePt t="45624" x="4791075" y="1670050"/>
          <p14:tracePt t="45626" x="4797425" y="1676400"/>
          <p14:tracePt t="45633" x="4797425" y="1689100"/>
          <p14:tracePt t="45637" x="4811713" y="1701800"/>
          <p14:tracePt t="45643" x="4824413" y="1714500"/>
          <p14:tracePt t="45647" x="4830763" y="1720850"/>
          <p14:tracePt t="45651" x="4837113" y="1727200"/>
          <p14:tracePt t="45655" x="4837113" y="1733550"/>
          <p14:tracePt t="45662" x="4843463" y="1733550"/>
          <p14:tracePt t="45676" x="4849813" y="1746250"/>
          <p14:tracePt t="45682" x="4862513" y="1758950"/>
          <p14:tracePt t="45695" x="4862513" y="1765300"/>
          <p14:tracePt t="45698" x="4868863" y="1771650"/>
          <p14:tracePt t="45711" x="4881563" y="1790700"/>
          <p14:tracePt t="45745" x="4881563" y="1797050"/>
          <p14:tracePt t="45758" x="4887913" y="1803400"/>
          <p14:tracePt t="45772" x="4900613" y="1803400"/>
          <p14:tracePt t="45780" x="4906963" y="1803400"/>
          <p14:tracePt t="45793" x="4919663" y="1803400"/>
          <p14:tracePt t="45796" x="4926013" y="1803400"/>
          <p14:tracePt t="45808" x="4938713" y="1797050"/>
          <p14:tracePt t="45809" x="4951413" y="1790700"/>
          <p14:tracePt t="45812" x="4957763" y="1784350"/>
          <p14:tracePt t="45816" x="4964113" y="1784350"/>
          <p14:tracePt t="45825" x="4976813" y="1784350"/>
          <p14:tracePt t="45826" x="4983163" y="1784350"/>
          <p14:tracePt t="45832" x="4995863" y="1784350"/>
          <p14:tracePt t="45841" x="5008563" y="1778000"/>
          <p14:tracePt t="45845" x="5014913" y="1778000"/>
          <p14:tracePt t="45898" x="5021263" y="1778000"/>
          <p14:tracePt t="45905" x="5027613" y="1778000"/>
          <p14:tracePt t="45927" x="5027613" y="1790700"/>
          <p14:tracePt t="45935" x="5027613" y="1797050"/>
          <p14:tracePt t="45946" x="5027613" y="1803400"/>
          <p14:tracePt t="45957" x="5027613" y="1809750"/>
          <p14:tracePt t="45976" x="5027613" y="1816100"/>
          <p14:tracePt t="45993" x="5027613" y="1822450"/>
          <p14:tracePt t="46010" x="5027613" y="1828800"/>
          <p14:tracePt t="46014" x="5027613" y="1835150"/>
          <p14:tracePt t="46025" x="5027613" y="1841500"/>
          <p14:tracePt t="46106" x="5021263" y="1847850"/>
          <p14:tracePt t="46187" x="5014913" y="1854200"/>
          <p14:tracePt t="46211" x="5008563" y="1854200"/>
          <p14:tracePt t="46256" x="5002213" y="1854200"/>
          <p14:tracePt t="46262" x="4995863" y="1854200"/>
          <p14:tracePt t="46266" x="4983163" y="1854200"/>
          <p14:tracePt t="46274" x="4976813" y="1854200"/>
          <p14:tracePt t="46276" x="4970463" y="1854200"/>
          <p14:tracePt t="46278" x="4951413" y="1847850"/>
          <p14:tracePt t="46290" x="4938713" y="1835150"/>
          <p14:tracePt t="46293" x="4926013" y="1835150"/>
          <p14:tracePt t="46295" x="4919663" y="1835150"/>
          <p14:tracePt t="46306" x="4906963" y="1822450"/>
          <p14:tracePt t="46309" x="4900613" y="1816100"/>
          <p14:tracePt t="46314" x="4887913" y="1809750"/>
          <p14:tracePt t="46322" x="4875213" y="1803400"/>
          <p14:tracePt t="46325" x="4856163" y="1784350"/>
          <p14:tracePt t="46327" x="4856163" y="1778000"/>
          <p14:tracePt t="46331" x="4843463" y="1771650"/>
          <p14:tracePt t="46335" x="4837113" y="1765300"/>
          <p14:tracePt t="46341" x="4818063" y="1752600"/>
          <p14:tracePt t="46343" x="4818063" y="1746250"/>
          <p14:tracePt t="46346" x="4797425" y="1739900"/>
          <p14:tracePt t="46357" x="4759325" y="1708150"/>
          <p14:tracePt t="46359" x="4759325" y="1695450"/>
          <p14:tracePt t="46362" x="4740275" y="1682750"/>
          <p14:tracePt t="46366" x="4721225" y="1663700"/>
          <p14:tracePt t="46372" x="4702175" y="1644650"/>
          <p14:tracePt t="46376" x="4676775" y="1619250"/>
          <p14:tracePt t="46378" x="4651375" y="1587500"/>
          <p14:tracePt t="46382" x="4625975" y="1568450"/>
          <p14:tracePt t="46390" x="4606925" y="1549400"/>
          <p14:tracePt t="46393" x="4600575" y="1543050"/>
          <p14:tracePt t="46395" x="4581525" y="1536700"/>
          <p14:tracePt t="46398" x="4581525" y="1530350"/>
          <p14:tracePt t="46407" x="4549775" y="1497013"/>
          <p14:tracePt t="46410" x="4530725" y="1484313"/>
          <p14:tracePt t="46415" x="4530725" y="1471613"/>
          <p14:tracePt t="46422" x="4511675" y="1452563"/>
          <p14:tracePt t="46426" x="4479925" y="1433513"/>
          <p14:tracePt t="46431" x="4467225" y="1427163"/>
          <p14:tracePt t="46441" x="4454525" y="1414463"/>
          <p14:tracePt t="46445" x="4448175" y="1401763"/>
          <p14:tracePt t="46448" x="4441825" y="1395413"/>
          <p14:tracePt t="46456" x="4429125" y="1389063"/>
          <p14:tracePt t="46458" x="4429125" y="1382713"/>
          <p14:tracePt t="46461" x="4422775" y="1382713"/>
          <p14:tracePt t="46464" x="4416425" y="1370013"/>
          <p14:tracePt t="46474" x="4410075" y="1363663"/>
          <p14:tracePt t="46475" x="4397375" y="1350963"/>
          <p14:tracePt t="46481" x="4391025" y="1344613"/>
          <p14:tracePt t="46491" x="4384675" y="1325563"/>
          <p14:tracePt t="46496" x="4378325" y="1319213"/>
          <p14:tracePt t="46501" x="4365625" y="1306513"/>
          <p14:tracePt t="46507" x="4365625" y="1300163"/>
          <p14:tracePt t="46510" x="4359275" y="1287463"/>
          <p14:tracePt t="46512" x="4359275" y="1281113"/>
          <p14:tracePt t="46516" x="4352925" y="1268413"/>
          <p14:tracePt t="46524" x="4352925" y="1262063"/>
          <p14:tracePt t="46525" x="4352925" y="1249363"/>
          <p14:tracePt t="46528" x="4346575" y="1243013"/>
          <p14:tracePt t="46542" x="4346575" y="1230313"/>
          <p14:tracePt t="46543" x="4338638" y="1211263"/>
          <p14:tracePt t="46545" x="4332288" y="1198563"/>
          <p14:tracePt t="46548" x="4325938" y="1173163"/>
          <p14:tracePt t="46558" x="4319588" y="1154113"/>
          <p14:tracePt t="46562" x="4319588" y="1147763"/>
          <p14:tracePt t="46564" x="4313238" y="1135063"/>
          <p14:tracePt t="46565" x="4313238" y="1122363"/>
          <p14:tracePt t="46574" x="4313238" y="1109663"/>
          <p14:tracePt t="46577" x="4306888" y="1096963"/>
          <p14:tracePt t="46581" x="4300538" y="1096963"/>
          <p14:tracePt t="46589" x="4287838" y="1077913"/>
          <p14:tracePt t="46596" x="4287838" y="1069975"/>
          <p14:tracePt t="46601" x="4281488" y="1057275"/>
          <p14:tracePt t="46608" x="4275138" y="1050925"/>
          <p14:tracePt t="46609" x="4262438" y="1038225"/>
          <p14:tracePt t="46617" x="4256088" y="1025525"/>
          <p14:tracePt t="46624" x="4249738" y="1019175"/>
          <p14:tracePt t="46625" x="4243388" y="1012825"/>
          <p14:tracePt t="46629" x="4237038" y="1006475"/>
          <p14:tracePt t="46632" x="4230688" y="993775"/>
          <p14:tracePt t="46637" x="4230688" y="987425"/>
          <p14:tracePt t="46642" x="4230688" y="981075"/>
          <p14:tracePt t="46645" x="4224338" y="962025"/>
          <p14:tracePt t="46648" x="4217988" y="949325"/>
          <p14:tracePt t="46657" x="4211638" y="930275"/>
          <p14:tracePt t="46661" x="4205288" y="917575"/>
          <p14:tracePt t="46666" x="4198938" y="885825"/>
          <p14:tracePt t="46674" x="4192588" y="879475"/>
          <p14:tracePt t="46677" x="4192588" y="866775"/>
          <p14:tracePt t="46678" x="4186238" y="847725"/>
          <p14:tracePt t="46682" x="4179888" y="841375"/>
          <p14:tracePt t="46687" x="4173538" y="822325"/>
          <p14:tracePt t="46693" x="4167188" y="815975"/>
          <p14:tracePt t="46695" x="4160838" y="809625"/>
          <p14:tracePt t="46698" x="4160838" y="803275"/>
          <p14:tracePt t="46706" x="4148138" y="790575"/>
          <p14:tracePt t="46708" x="4141788" y="784225"/>
          <p14:tracePt t="46714" x="4141788" y="771525"/>
          <p14:tracePt t="46724" x="4135438" y="765175"/>
          <p14:tracePt t="46727" x="4122738" y="752475"/>
          <p14:tracePt t="46731" x="4122738" y="746125"/>
          <p14:tracePt t="46737" x="4116388" y="733425"/>
          <p14:tracePt t="46742" x="4116388" y="727075"/>
          <p14:tracePt t="46743" x="4116388" y="720725"/>
          <p14:tracePt t="46746" x="4103688" y="708025"/>
          <p14:tracePt t="46752" x="4103688" y="701675"/>
          <p14:tracePt t="46758" x="4103688" y="695325"/>
          <p14:tracePt t="46759" x="4090988" y="682625"/>
          <p14:tracePt t="46762" x="4090988" y="669925"/>
          <p14:tracePt t="46767" x="4084638" y="669925"/>
          <p14:tracePt t="46775" x="4084638" y="663575"/>
          <p14:tracePt t="46777" x="4084638" y="657225"/>
          <p14:tracePt t="46778" x="4084638" y="650875"/>
          <p14:tracePt t="46782" x="4084638" y="644525"/>
          <p14:tracePt t="46788" x="4078288" y="636588"/>
          <p14:tracePt t="46798" x="4078288" y="623888"/>
          <p14:tracePt t="46806" x="4078288" y="611188"/>
          <p14:tracePt t="46809" x="4078288" y="604838"/>
          <p14:tracePt t="46811" x="4078288" y="592138"/>
          <p14:tracePt t="46824" x="4078288" y="579438"/>
          <p14:tracePt t="46825" x="4078288" y="566738"/>
          <p14:tracePt t="46831" x="4078288" y="560388"/>
          <p14:tracePt t="46837" x="4078288" y="547688"/>
          <p14:tracePt t="46841" x="4071938" y="547688"/>
          <p14:tracePt t="46843" x="4071938" y="541338"/>
          <p14:tracePt t="46846" x="4065588" y="528638"/>
          <p14:tracePt t="46858" x="4065588" y="522288"/>
          <p14:tracePt t="46862" x="4059238" y="515938"/>
          <p14:tracePt t="46864" x="4059238" y="509588"/>
          <p14:tracePt t="46877" x="4059238" y="503238"/>
          <p14:tracePt t="46881" x="4052888" y="503238"/>
          <p14:tracePt t="46894" x="4052888" y="496888"/>
          <p14:tracePt t="46906" x="4052888" y="490538"/>
          <p14:tracePt t="46955" x="4052888" y="484188"/>
          <p14:tracePt t="46993" x="4052888" y="477838"/>
          <p14:tracePt t="47058" x="4046538" y="471488"/>
          <p14:tracePt t="47067" x="4040188" y="471488"/>
          <p14:tracePt t="47074" x="4033838" y="471488"/>
          <p14:tracePt t="47075" x="4021138" y="471488"/>
          <p14:tracePt t="47078" x="4008438" y="471488"/>
          <p14:tracePt t="47082" x="4002088" y="471488"/>
          <p14:tracePt t="47088" x="3989388" y="471488"/>
          <p14:tracePt t="47092" x="3976688" y="471488"/>
          <p14:tracePt t="47094" x="3970338" y="471488"/>
          <p14:tracePt t="47098" x="3957638" y="471488"/>
          <p14:tracePt t="47106" x="3951288" y="471488"/>
          <p14:tracePt t="47108" x="3932238" y="471488"/>
          <p14:tracePt t="47112" x="3913188" y="471488"/>
          <p14:tracePt t="47115" x="3900488" y="471488"/>
          <p14:tracePt t="47120" x="3887788" y="471488"/>
          <p14:tracePt t="47125" x="3867150" y="471488"/>
          <p14:tracePt t="47130" x="3854450" y="471488"/>
          <p14:tracePt t="47137" x="3835400" y="471488"/>
          <p14:tracePt t="47141" x="3816350" y="471488"/>
          <p14:tracePt t="47146" x="3803650" y="471488"/>
          <p14:tracePt t="47155" x="3790950" y="471488"/>
          <p14:tracePt t="47158" x="3778250" y="471488"/>
          <p14:tracePt t="47159" x="3771900" y="471488"/>
          <p14:tracePt t="47162" x="3765550" y="471488"/>
          <p14:tracePt t="47182" x="3759200" y="471488"/>
          <p14:tracePt t="47206" x="3752850" y="471488"/>
          <p14:tracePt t="47211" x="3746500" y="471488"/>
          <p14:tracePt t="47224" x="3733800" y="471488"/>
          <p14:tracePt t="47232" x="3721100" y="471488"/>
          <p14:tracePt t="47239" x="3702050" y="471488"/>
          <p14:tracePt t="47242" x="3695700" y="471488"/>
          <p14:tracePt t="47246" x="3676650" y="471488"/>
          <p14:tracePt t="47254" x="3663950" y="471488"/>
          <p14:tracePt t="47257" x="3638550" y="471488"/>
          <p14:tracePt t="47262" x="3632200" y="471488"/>
          <p14:tracePt t="47276" x="3613150" y="471488"/>
          <p14:tracePt t="47396" x="3613150" y="477838"/>
          <p14:tracePt t="47405" x="3606800" y="484188"/>
          <p14:tracePt t="47411" x="3606800" y="528638"/>
          <p14:tracePt t="47417" x="3606800" y="547688"/>
          <p14:tracePt t="47424" x="3606800" y="566738"/>
          <p14:tracePt t="47425" x="3606800" y="579438"/>
          <p14:tracePt t="47428" x="3606800" y="604838"/>
          <p14:tracePt t="47432" x="3606800" y="636588"/>
          <p14:tracePt t="47440" x="3606800" y="669925"/>
          <p14:tracePt t="47442" x="3600450" y="714375"/>
          <p14:tracePt t="47444" x="3600450" y="758825"/>
          <p14:tracePt t="47448" x="3600450" y="803275"/>
          <p14:tracePt t="47456" x="3600450" y="854075"/>
          <p14:tracePt t="47459" x="3600450" y="911225"/>
          <p14:tracePt t="47461" x="3600450" y="962025"/>
          <p14:tracePt t="47464" x="3600450" y="1019175"/>
          <p14:tracePt t="47474" x="3600450" y="1122363"/>
          <p14:tracePt t="47476" x="3600450" y="1179513"/>
          <p14:tracePt t="47480" x="3600450" y="1243013"/>
          <p14:tracePt t="47487" x="3600450" y="1293813"/>
          <p14:tracePt t="47490" x="3600450" y="1350963"/>
          <p14:tracePt t="47492" x="3600450" y="1401763"/>
          <p14:tracePt t="47496" x="3600450" y="1452563"/>
          <p14:tracePt t="47507" x="3600450" y="1511300"/>
          <p14:tracePt t="47509" x="3600450" y="1625600"/>
          <p14:tracePt t="47512" x="3600450" y="1682750"/>
          <p14:tracePt t="47517" x="3600450" y="1733550"/>
          <p14:tracePt t="47524" x="3587750" y="1778000"/>
          <p14:tracePt t="47525" x="3587750" y="1822450"/>
          <p14:tracePt t="47528" x="3581400" y="1866900"/>
          <p14:tracePt t="47542" x="3581400" y="1944688"/>
          <p14:tracePt t="47544" x="3575050" y="1989138"/>
          <p14:tracePt t="47546" x="3575050" y="2052638"/>
          <p14:tracePt t="47553" x="3575050" y="2084388"/>
          <p14:tracePt t="47558" x="3568700" y="2141538"/>
          <p14:tracePt t="47562" x="3562350" y="2166938"/>
          <p14:tracePt t="47567" x="3562350" y="2192338"/>
          <p14:tracePt t="47575" x="3562350" y="2211388"/>
          <p14:tracePt t="47576" x="3562350" y="2224088"/>
          <p14:tracePt t="47578" x="3562350" y="2243138"/>
          <p14:tracePt t="47582" x="3562350" y="2255838"/>
          <p14:tracePt t="47589" x="3562350" y="2262188"/>
          <p14:tracePt t="47592" x="3556000" y="2274888"/>
          <p14:tracePt t="47595" x="3556000" y="2287588"/>
          <p14:tracePt t="47606" x="3556000" y="2293938"/>
          <p14:tracePt t="47608" x="3556000" y="2300288"/>
          <p14:tracePt t="47614" x="3556000" y="2312988"/>
          <p14:tracePt t="47621" x="3556000" y="2325688"/>
          <p14:tracePt t="47624" x="3556000" y="2332038"/>
          <p14:tracePt t="47626" x="3549650" y="2344738"/>
          <p14:tracePt t="47630" x="3543300" y="2351088"/>
          <p14:tracePt t="47638" x="3543300" y="2365375"/>
          <p14:tracePt t="47641" x="3536950" y="2378075"/>
          <p14:tracePt t="47642" x="3536950" y="2390775"/>
          <p14:tracePt t="47646" x="3530600" y="2409825"/>
          <p14:tracePt t="47655" x="3524250" y="2428875"/>
          <p14:tracePt t="47657" x="3517900" y="2441575"/>
          <p14:tracePt t="47659" x="3517900" y="2454275"/>
          <p14:tracePt t="47662" x="3511550" y="2473325"/>
          <p14:tracePt t="47670" x="3505200" y="2492375"/>
          <p14:tracePt t="47674" x="3498850" y="2517775"/>
          <p14:tracePt t="47675" x="3492500" y="2543175"/>
          <p14:tracePt t="47678" x="3486150" y="2562225"/>
          <p14:tracePt t="47684" x="3479800" y="2581275"/>
          <p14:tracePt t="47690" x="3473450" y="2600325"/>
          <p14:tracePt t="47695" x="3460750" y="2644775"/>
          <p14:tracePt t="47698" x="3454400" y="2663825"/>
          <p14:tracePt t="47704" x="3448050" y="2689225"/>
          <p14:tracePt t="47708" x="3441700" y="2701925"/>
          <p14:tracePt t="47711" x="3441700" y="2714625"/>
          <p14:tracePt t="47714" x="3435350" y="2720975"/>
          <p14:tracePt t="47722" x="3435350" y="2733675"/>
          <p14:tracePt t="47724" x="3427413" y="2746375"/>
          <p14:tracePt t="47726" x="3421063" y="2746375"/>
          <p14:tracePt t="47728" x="3414713" y="2759075"/>
          <p14:tracePt t="47732" x="3414713" y="2765425"/>
          <p14:tracePt t="47740" x="3414713" y="2771775"/>
          <p14:tracePt t="47742" x="3408363" y="2778125"/>
          <p14:tracePt t="47744" x="3402013" y="2784475"/>
          <p14:tracePt t="47753" x="3395663" y="2792413"/>
          <p14:tracePt t="47771" x="3395663" y="2805113"/>
          <p14:tracePt t="47789" x="3395663" y="2817813"/>
          <p14:tracePt t="47792" x="3395663" y="2824163"/>
          <p14:tracePt t="47805" x="3395663" y="2830513"/>
          <p14:tracePt t="47807" x="3389313" y="2836863"/>
          <p14:tracePt t="47969" x="3395663" y="2836863"/>
          <p14:tracePt t="47973" x="3408363" y="2836863"/>
          <p14:tracePt t="47978" x="3414713" y="2836863"/>
          <p14:tracePt t="47982" x="3448050" y="2817813"/>
          <p14:tracePt t="47986" x="3467100" y="2811463"/>
          <p14:tracePt t="47994" x="3479800" y="2805113"/>
          <p14:tracePt t="47995" x="3498850" y="2798763"/>
          <p14:tracePt t="47998" x="3524250" y="2784475"/>
          <p14:tracePt t="48002" x="3549650" y="2778125"/>
          <p14:tracePt t="48008" x="3575050" y="2771775"/>
          <p14:tracePt t="48011" x="3600450" y="2771775"/>
          <p14:tracePt t="48015" x="3625850" y="2765425"/>
          <p14:tracePt t="48022" x="3638550" y="2759075"/>
          <p14:tracePt t="48024" x="3657600" y="2752725"/>
          <p14:tracePt t="48029" x="3683000" y="2746375"/>
          <p14:tracePt t="48030" x="3695700" y="2746375"/>
          <p14:tracePt t="48037" x="3721100" y="2740025"/>
          <p14:tracePt t="48040" x="3740150" y="2740025"/>
          <p14:tracePt t="48042" x="3759200" y="2733675"/>
          <p14:tracePt t="48046" x="3771900" y="2727325"/>
          <p14:tracePt t="48054" x="3784600" y="2720975"/>
          <p14:tracePt t="48057" x="3797300" y="2714625"/>
          <p14:tracePt t="48062" x="3810000" y="2708275"/>
          <p14:tracePt t="48078" x="3816350" y="2708275"/>
          <p14:tracePt t="48084" x="3829050" y="2701925"/>
          <p14:tracePt t="48092" x="3835400" y="2695575"/>
          <p14:tracePt t="48094" x="3848100" y="2689225"/>
          <p14:tracePt t="48098" x="3860800" y="2682875"/>
          <p14:tracePt t="48107" x="3867150" y="2676525"/>
          <p14:tracePt t="48111" x="3879850" y="2676525"/>
          <p14:tracePt t="48115" x="3887788" y="2676525"/>
          <p14:tracePt t="48124" x="3894138" y="2676525"/>
          <p14:tracePt t="48125" x="3900488" y="2676525"/>
          <p14:tracePt t="48126" x="3906838" y="2676525"/>
          <p14:tracePt t="48128" x="3919538" y="2676525"/>
          <p14:tracePt t="48134" x="3932238" y="2670175"/>
          <p14:tracePt t="48140" x="3938588" y="2670175"/>
          <p14:tracePt t="48142" x="3951288" y="2663825"/>
          <p14:tracePt t="48145" x="3970338" y="2663825"/>
          <p14:tracePt t="48148" x="3976688" y="2663825"/>
          <p14:tracePt t="48157" x="4008438" y="2657475"/>
          <p14:tracePt t="48161" x="4014788" y="2657475"/>
          <p14:tracePt t="48164" x="4027488" y="2657475"/>
          <p14:tracePt t="48173" x="4033838" y="2657475"/>
          <p14:tracePt t="48176" x="4052888" y="2657475"/>
          <p14:tracePt t="48180" x="4059238" y="2657475"/>
          <p14:tracePt t="48186" x="4071938" y="2657475"/>
          <p14:tracePt t="48190" x="4084638" y="2657475"/>
          <p14:tracePt t="48192" x="4090988" y="2657475"/>
          <p14:tracePt t="48196" x="4103688" y="2651125"/>
          <p14:tracePt t="48204" x="4110038" y="2651125"/>
          <p14:tracePt t="48207" x="4129088" y="2651125"/>
          <p14:tracePt t="48209" x="4148138" y="2651125"/>
          <p14:tracePt t="48212" x="4154488" y="2651125"/>
          <p14:tracePt t="48220" x="4167188" y="2651125"/>
          <p14:tracePt t="48225" x="4186238" y="2651125"/>
          <p14:tracePt t="48228" x="4198938" y="2651125"/>
          <p14:tracePt t="48234" x="4205288" y="2651125"/>
          <p14:tracePt t="48240" x="4217988" y="2651125"/>
          <p14:tracePt t="48242" x="4230688" y="2651125"/>
          <p14:tracePt t="48274" x="4237038" y="2651125"/>
          <p14:tracePt t="48290" x="4243388" y="2651125"/>
          <p14:tracePt t="48311" x="4249738" y="2651125"/>
          <p14:tracePt t="48323" x="4256088" y="2651125"/>
          <p14:tracePt t="48326" x="4262438" y="2651125"/>
          <p14:tracePt t="48586" x="4262438" y="2644775"/>
          <p14:tracePt t="48591" x="4262438" y="2638425"/>
          <p14:tracePt t="48595" x="4256088" y="2638425"/>
          <p14:tracePt t="48600" x="4249738" y="2632075"/>
          <p14:tracePt t="48606" x="4237038" y="2625725"/>
          <p14:tracePt t="48611" x="4230688" y="2619375"/>
          <p14:tracePt t="48620" x="4217988" y="2613025"/>
          <p14:tracePt t="48623" x="4211638" y="2613025"/>
          <p14:tracePt t="48630" x="4205288" y="2613025"/>
          <p14:tracePt t="48636" x="4192588" y="2606675"/>
          <p14:tracePt t="48640" x="4192588" y="2600325"/>
          <p14:tracePt t="48642" x="4186238" y="2600325"/>
          <p14:tracePt t="48646" x="4179888" y="2600325"/>
          <p14:tracePt t="48654" x="4173538" y="2600325"/>
          <p14:tracePt t="48657" x="4167188" y="2600325"/>
          <p14:tracePt t="48658" x="4160838" y="2600325"/>
          <p14:tracePt t="48672" x="4148138" y="2593975"/>
          <p14:tracePt t="48674" x="4141788" y="2593975"/>
          <p14:tracePt t="48678" x="4141788" y="2587625"/>
          <p14:tracePt t="48687" x="4129088" y="2587625"/>
          <p14:tracePt t="48691" x="4122738" y="2581275"/>
          <p14:tracePt t="48700" x="4110038" y="2574925"/>
          <p14:tracePt t="48706" x="4103688" y="2574925"/>
          <p14:tracePt t="48711" x="4097338" y="2574925"/>
          <p14:tracePt t="48720" x="4084638" y="2574925"/>
          <p14:tracePt t="48725" x="4071938" y="2574925"/>
          <p14:tracePt t="48728" x="4059238" y="2574925"/>
          <p14:tracePt t="48736" x="4052888" y="2574925"/>
          <p14:tracePt t="48740" x="4040188" y="2574925"/>
          <p14:tracePt t="48741" x="4033838" y="2574925"/>
          <p14:tracePt t="48744" x="4021138" y="2574925"/>
          <p14:tracePt t="48750" x="4008438" y="2574925"/>
          <p14:tracePt t="48752" x="4002088" y="2574925"/>
          <p14:tracePt t="48757" x="3989388" y="2574925"/>
          <p14:tracePt t="48761" x="3983038" y="2574925"/>
          <p14:tracePt t="48765" x="3970338" y="2574925"/>
          <p14:tracePt t="48771" x="3957638" y="2574925"/>
          <p14:tracePt t="48774" x="3951288" y="2574925"/>
          <p14:tracePt t="48776" x="3944938" y="2574925"/>
          <p14:tracePt t="48780" x="3938588" y="2574925"/>
          <p14:tracePt t="48792" x="3932238" y="2574925"/>
          <p14:tracePt t="48796" x="3925888" y="2574925"/>
          <p14:tracePt t="48808" x="3919538" y="2574925"/>
          <p14:tracePt t="48812" x="3913188" y="2574925"/>
          <p14:tracePt t="48822" x="3906838" y="2574925"/>
          <p14:tracePt t="48828" x="3894138" y="2574925"/>
          <p14:tracePt t="48840" x="3887788" y="2574925"/>
          <p14:tracePt t="48850" x="3879850" y="2574925"/>
          <p14:tracePt t="48865" x="3873500" y="2574925"/>
          <p14:tracePt t="48889" x="3867150" y="2574925"/>
          <p14:tracePt t="48891" x="3860800" y="2574925"/>
          <p14:tracePt t="48896" x="3854450" y="2574925"/>
          <p14:tracePt t="48905" x="3848100" y="2574925"/>
          <p14:tracePt t="48909" x="3841750" y="2574925"/>
          <p14:tracePt t="48920" x="3829050" y="2574925"/>
          <p14:tracePt t="48924" x="3822700" y="2574925"/>
          <p14:tracePt t="48925" x="3816350" y="2574925"/>
          <p14:tracePt t="48928" x="3810000" y="2574925"/>
          <p14:tracePt t="48936" x="3803650" y="2574925"/>
          <p14:tracePt t="48941" x="3790950" y="2574925"/>
          <p14:tracePt t="48945" x="3790950" y="2568575"/>
          <p14:tracePt t="48946" x="3784600" y="2568575"/>
          <p14:tracePt t="48956" x="3778250" y="2568575"/>
          <p14:tracePt t="48962" x="3771900" y="2568575"/>
          <p14:tracePt t="48975" x="3765550" y="2568575"/>
          <p14:tracePt t="48976" x="3759200" y="2562225"/>
          <p14:tracePt t="48988" x="3752850" y="2562225"/>
          <p14:tracePt t="48994" x="3746500" y="2562225"/>
          <p14:tracePt t="49000" x="3740150" y="2562225"/>
          <p14:tracePt t="49007" x="3733800" y="2562225"/>
          <p14:tracePt t="49011" x="3727450" y="2562225"/>
          <p14:tracePt t="49020" x="3721100" y="2562225"/>
          <p14:tracePt t="49023" x="3708400" y="2562225"/>
          <p14:tracePt t="49030" x="3695700" y="2562225"/>
          <p14:tracePt t="49040" x="3689350" y="2562225"/>
          <p14:tracePt t="49042" x="3683000" y="2562225"/>
          <p14:tracePt t="49046" x="3676650" y="2562225"/>
          <p14:tracePt t="49054" x="3670300" y="2562225"/>
          <p14:tracePt t="49056" x="3663950" y="2562225"/>
          <p14:tracePt t="49062" x="3651250" y="2562225"/>
          <p14:tracePt t="49074" x="3644900" y="2562225"/>
          <p14:tracePt t="49085" x="3625850" y="2555875"/>
          <p14:tracePt t="49106" x="3619500" y="2555875"/>
          <p14:tracePt t="49107" x="3613150" y="2555875"/>
          <p14:tracePt t="49111" x="3606800" y="2555875"/>
          <p14:tracePt t="49120" x="3594100" y="2555875"/>
          <p14:tracePt t="49125" x="3587750" y="2555875"/>
          <p14:tracePt t="49135" x="3581400" y="2555875"/>
          <p14:tracePt t="49140" x="3575050" y="2555875"/>
          <p14:tracePt t="49141" x="3568700" y="2555875"/>
          <p14:tracePt t="49154" x="3562350" y="2555875"/>
          <p14:tracePt t="49156" x="3556000" y="2555875"/>
          <p14:tracePt t="49171" x="3549650" y="2555875"/>
          <p14:tracePt t="49187" x="3543300" y="2555875"/>
          <p14:tracePt t="49209" x="3536950" y="2555875"/>
          <p14:tracePt t="49237" x="3530600" y="2549525"/>
          <p14:tracePt t="49339" x="3524250" y="2549525"/>
          <p14:tracePt t="49346" x="3517900" y="2549525"/>
          <p14:tracePt t="49362" x="3511550" y="2549525"/>
          <p14:tracePt t="49374" x="3505200" y="2555875"/>
          <p14:tracePt t="49378" x="3505200" y="2562225"/>
          <p14:tracePt t="49388" x="3498850" y="2562225"/>
          <p14:tracePt t="49394" x="3492500" y="2568575"/>
          <p14:tracePt t="49402" x="3486150" y="2574925"/>
          <p14:tracePt t="49410" x="3486150" y="2581275"/>
          <p14:tracePt t="49419" x="3479800" y="2593975"/>
          <p14:tracePt t="49426" x="3473450" y="2606675"/>
          <p14:tracePt t="49440" x="3467100" y="2619375"/>
          <p14:tracePt t="49446" x="3454400" y="2619375"/>
          <p14:tracePt t="49456" x="3454400" y="2625725"/>
          <p14:tracePt t="49458" x="3448050" y="2632075"/>
          <p14:tracePt t="49462" x="3441700" y="2638425"/>
          <p14:tracePt t="49472" x="3441700" y="2644775"/>
          <p14:tracePt t="49478" x="3435350" y="2651125"/>
          <p14:tracePt t="49486" x="3427413" y="2657475"/>
          <p14:tracePt t="49496" x="3421063" y="2657475"/>
          <p14:tracePt t="49506" x="3421063" y="2663825"/>
          <p14:tracePt t="49512" x="3414713" y="2670175"/>
          <p14:tracePt t="49528" x="3408363" y="2670175"/>
          <p14:tracePt t="49544" x="3402013" y="2676525"/>
          <p14:tracePt t="49576" x="3395663" y="2682875"/>
          <p14:tracePt t="49589" x="3389313" y="2689225"/>
          <p14:tracePt t="49596" x="3382963" y="2695575"/>
          <p14:tracePt t="49604" x="3376613" y="2701925"/>
          <p14:tracePt t="49612" x="3370263" y="2708275"/>
          <p14:tracePt t="49622" x="3357563" y="2714625"/>
          <p14:tracePt t="49624" x="3357563" y="2720975"/>
          <p14:tracePt t="49628" x="3351213" y="2720975"/>
          <p14:tracePt t="49641" x="3338513" y="2733675"/>
          <p14:tracePt t="49655" x="3332163" y="2740025"/>
          <p14:tracePt t="49656" x="3325813" y="2740025"/>
          <p14:tracePt t="49673" x="3319463" y="2746375"/>
          <p14:tracePt t="49678" x="3319463" y="2752725"/>
          <p14:tracePt t="49696" x="3313113" y="2752725"/>
          <p14:tracePt t="49710" x="3300413" y="2765425"/>
          <p14:tracePt t="49726" x="3294063" y="2771775"/>
          <p14:tracePt t="49738" x="3287713" y="2778125"/>
          <p14:tracePt t="49756" x="3281363" y="2778125"/>
          <p14:tracePt t="49770" x="3281363" y="2784475"/>
          <p14:tracePt t="49786" x="3275013" y="2784475"/>
          <p14:tracePt t="49790" x="3268663" y="2792413"/>
          <p14:tracePt t="49810" x="3262313" y="2792413"/>
          <p14:tracePt t="49823" x="3255963" y="2798763"/>
          <p14:tracePt t="49840" x="3249613" y="2805113"/>
          <p14:tracePt t="49846" x="3249613" y="2811463"/>
          <p14:tracePt t="49858" x="3243263" y="2811463"/>
          <p14:tracePt t="49869" x="3236913" y="2817813"/>
          <p14:tracePt t="49875" x="3230563" y="2824163"/>
          <p14:tracePt t="49881" x="3217863" y="2824163"/>
          <p14:tracePt t="49892" x="3217863" y="2830513"/>
          <p14:tracePt t="49904" x="3211513" y="2830513"/>
          <p14:tracePt t="49936" x="3205163" y="2836863"/>
          <p14:tracePt t="50036" x="3198813" y="2836863"/>
          <p14:tracePt t="50040" x="3192463" y="2836863"/>
          <p14:tracePt t="50054" x="3186113" y="2843213"/>
          <p14:tracePt t="50058" x="3179763" y="2843213"/>
          <p14:tracePt t="50070" x="3167063" y="2849563"/>
          <p14:tracePt t="50078" x="3160713" y="2855913"/>
          <p14:tracePt t="50091" x="3154363" y="2862263"/>
          <p14:tracePt t="50102" x="3148013" y="2862263"/>
          <p14:tracePt t="50111" x="3141663" y="2862263"/>
          <p14:tracePt t="50120" x="3135313" y="2862263"/>
          <p14:tracePt t="50126" x="3128963" y="2862263"/>
          <p14:tracePt t="50158" x="3122613" y="2862263"/>
          <p14:tracePt t="50162" x="3116263" y="2868613"/>
          <p14:tracePt t="50256" x="3109913" y="2868613"/>
          <p14:tracePt t="50271" x="3103563" y="2874963"/>
          <p14:tracePt t="50276" x="3097213" y="2874963"/>
          <p14:tracePt t="50296" x="3090863" y="2874963"/>
          <p14:tracePt t="50305" x="3084513" y="2874963"/>
          <p14:tracePt t="50312" x="3078163" y="2874963"/>
          <p14:tracePt t="50500" x="3071813" y="2881313"/>
          <p14:tracePt t="50868" x="3059113" y="2881313"/>
          <p14:tracePt t="50872" x="3052763" y="2887663"/>
          <p14:tracePt t="50885" x="3040063" y="2887663"/>
          <p14:tracePt t="50888" x="3027363" y="2894013"/>
          <p14:tracePt t="50891" x="3027363" y="2900363"/>
          <p14:tracePt t="50901" x="3021013" y="2900363"/>
          <p14:tracePt t="50908" x="3014663" y="2900363"/>
          <p14:tracePt t="50985" x="3008313" y="2906713"/>
          <p14:tracePt t="50990" x="3001963" y="2913063"/>
          <p14:tracePt t="51000" x="2995613" y="2913063"/>
          <p14:tracePt t="51006" x="2989263" y="2913063"/>
          <p14:tracePt t="51010" x="2976563" y="2919413"/>
          <p14:tracePt t="51018" x="2976563" y="2925763"/>
          <p14:tracePt t="51022" x="2962275" y="2932113"/>
          <p14:tracePt t="51036" x="2955925" y="2932113"/>
          <p14:tracePt t="51038" x="2955925" y="2938463"/>
          <p14:tracePt t="51047" x="2949575" y="2944813"/>
          <p14:tracePt t="51055" x="2943225" y="2951163"/>
          <p14:tracePt t="51070" x="2936875" y="2957513"/>
          <p14:tracePt t="51086" x="2930525" y="2963863"/>
          <p14:tracePt t="51117" x="2924175" y="2963863"/>
          <p14:tracePt t="51212" x="2917825" y="2963863"/>
          <p14:tracePt t="51237" x="2911475" y="2970213"/>
          <p14:tracePt t="51466" x="2898775" y="2976563"/>
          <p14:tracePt t="51476" x="2892425" y="2982913"/>
          <p14:tracePt t="51487" x="2886075" y="2982913"/>
          <p14:tracePt t="51492" x="2879725" y="2982913"/>
          <p14:tracePt t="51500" x="2873375" y="2989263"/>
          <p14:tracePt t="51522" x="2867025" y="2995613"/>
          <p14:tracePt t="51538" x="2860675" y="2995613"/>
          <p14:tracePt t="51622" x="2854325" y="2995613"/>
          <p14:tracePt t="51636" x="2847975" y="3001963"/>
          <p14:tracePt t="51652" x="2841625" y="3008313"/>
          <p14:tracePt t="51668" x="2835275" y="3014663"/>
          <p14:tracePt t="51680" x="2828925" y="3014663"/>
          <p14:tracePt t="51691" x="2822575" y="3021013"/>
          <p14:tracePt t="51726" x="2809875" y="3027363"/>
          <p14:tracePt t="52424" x="2797175" y="3027363"/>
          <p14:tracePt t="52440" x="2790825" y="3027363"/>
          <p14:tracePt t="52453" x="2784475" y="3027363"/>
          <p14:tracePt t="52472" x="2778125" y="3027363"/>
          <p14:tracePt t="52484" x="2771775" y="3033713"/>
          <p14:tracePt t="52524" x="2765425" y="3033713"/>
          <p14:tracePt t="52556" x="2759075" y="3033713"/>
          <p14:tracePt t="52576" x="2752725" y="3040063"/>
          <p14:tracePt t="52636" x="2746375" y="3046413"/>
          <p14:tracePt t="52908" x="2740025" y="3046413"/>
          <p14:tracePt t="52921" x="2733675" y="3046413"/>
          <p14:tracePt t="52936" x="2720975" y="3052763"/>
          <p14:tracePt t="52942" x="2714625" y="3052763"/>
          <p14:tracePt t="52957" x="2708275" y="3052763"/>
          <p14:tracePt t="52958" x="2701925" y="3052763"/>
          <p14:tracePt t="52971" x="2695575" y="3052763"/>
          <p14:tracePt t="52986" x="2689225" y="3052763"/>
          <p14:tracePt t="53007" x="2676525" y="3052763"/>
          <p14:tracePt t="53034" x="2663825" y="3052763"/>
          <p14:tracePt t="53788" x="2651125" y="3052763"/>
          <p14:tracePt t="53804" x="2651125" y="3046413"/>
          <p14:tracePt t="53808" x="2644775" y="3040063"/>
          <p14:tracePt t="53821" x="2638425" y="3033713"/>
          <p14:tracePt t="53850" x="2632075" y="3027363"/>
          <p14:tracePt t="53869" x="2625725" y="3014663"/>
          <p14:tracePt t="53885" x="2619375" y="3014663"/>
          <p14:tracePt t="53886" x="2619375" y="3008313"/>
          <p14:tracePt t="53888" x="2619375" y="3001963"/>
          <p14:tracePt t="53898" x="2613025" y="3001963"/>
          <p14:tracePt t="53906" x="2606675" y="2995613"/>
          <p14:tracePt t="53919" x="2606675" y="2989263"/>
          <p14:tracePt t="53920" x="2600325" y="2989263"/>
          <p14:tracePt t="53922" x="2593975" y="2976563"/>
          <p14:tracePt t="53932" x="2587625" y="2970213"/>
          <p14:tracePt t="53936" x="2587625" y="2963863"/>
          <p14:tracePt t="53938" x="2581275" y="2963863"/>
          <p14:tracePt t="53942" x="2574925" y="2963863"/>
          <p14:tracePt t="53954" x="2568575" y="2951163"/>
          <p14:tracePt t="53956" x="2562225" y="2944813"/>
          <p14:tracePt t="53966" x="2549525" y="2938463"/>
          <p14:tracePt t="53971" x="2543175" y="2925763"/>
          <p14:tracePt t="53974" x="2536825" y="2919413"/>
          <p14:tracePt t="53983" x="2530475" y="2919413"/>
          <p14:tracePt t="53985" x="2530475" y="2913063"/>
          <p14:tracePt t="53987" x="2524125" y="2906713"/>
          <p14:tracePt t="53991" x="2517775" y="2906713"/>
          <p14:tracePt t="53998" x="2509838" y="2900363"/>
          <p14:tracePt t="54001" x="2509838" y="2894013"/>
          <p14:tracePt t="54003" x="2497138" y="2881313"/>
          <p14:tracePt t="54006" x="2490788" y="2874963"/>
          <p14:tracePt t="54011" x="2490788" y="2868613"/>
          <p14:tracePt t="54018" x="2484438" y="2868613"/>
          <p14:tracePt t="54020" x="2471738" y="2855913"/>
          <p14:tracePt t="54022" x="2471738" y="2849563"/>
          <p14:tracePt t="54026" x="2465388" y="2843213"/>
          <p14:tracePt t="54034" x="2459038" y="2843213"/>
          <p14:tracePt t="54035" x="2452688" y="2843213"/>
          <p14:tracePt t="54038" x="2439988" y="2824163"/>
          <p14:tracePt t="54049" x="2420938" y="2805113"/>
          <p14:tracePt t="54052" x="2414588" y="2805113"/>
          <p14:tracePt t="54055" x="2414588" y="2798763"/>
          <p14:tracePt t="54058" x="2401888" y="2792413"/>
          <p14:tracePt t="54067" x="2389188" y="2778125"/>
          <p14:tracePt t="54070" x="2376488" y="2771775"/>
          <p14:tracePt t="54074" x="2370138" y="2765425"/>
          <p14:tracePt t="54082" x="2363788" y="2759075"/>
          <p14:tracePt t="54086" x="2338388" y="2752725"/>
          <p14:tracePt t="54088" x="2332038" y="2740025"/>
          <p14:tracePt t="54092" x="2325688" y="2733675"/>
          <p14:tracePt t="54099" x="2312988" y="2727325"/>
          <p14:tracePt t="54104" x="2300288" y="2727325"/>
          <p14:tracePt t="54105" x="2281238" y="2708275"/>
          <p14:tracePt t="54108" x="2274888" y="2701925"/>
          <p14:tracePt t="54117" x="2262188" y="2689225"/>
          <p14:tracePt t="54118" x="2249488" y="2682875"/>
          <p14:tracePt t="54121" x="2236788" y="2676525"/>
          <p14:tracePt t="54125" x="2230438" y="2670175"/>
          <p14:tracePt t="54132" x="2217738" y="2657475"/>
          <p14:tracePt t="54135" x="2198688" y="2638425"/>
          <p14:tracePt t="54136" x="2185988" y="2638425"/>
          <p14:tracePt t="54141" x="2179638" y="2632075"/>
          <p14:tracePt t="54148" x="2166938" y="2625725"/>
          <p14:tracePt t="54153" x="2147888" y="2619375"/>
          <p14:tracePt t="54154" x="2135188" y="2606675"/>
          <p14:tracePt t="54156" x="2128838" y="2600325"/>
          <p14:tracePt t="54161" x="2122488" y="2600325"/>
          <p14:tracePt t="54168" x="2103438" y="2587625"/>
          <p14:tracePt t="54172" x="2090738" y="2581275"/>
          <p14:tracePt t="54177" x="2084388" y="2574925"/>
          <p14:tracePt t="54185" x="2078038" y="2568575"/>
          <p14:tracePt t="54192" x="2071688" y="2562225"/>
          <p14:tracePt t="54201" x="2065338" y="2562225"/>
          <p14:tracePt t="54203" x="2051050" y="2549525"/>
          <p14:tracePt t="54208" x="2044700" y="2543175"/>
          <p14:tracePt t="54216" x="2038350" y="2536825"/>
          <p14:tracePt t="54218" x="2032000" y="2536825"/>
          <p14:tracePt t="54220" x="2025650" y="2517775"/>
          <p14:tracePt t="54225" x="2019300" y="2511425"/>
          <p14:tracePt t="54234" x="2012950" y="2511425"/>
          <p14:tracePt t="54236" x="2000250" y="2492375"/>
          <p14:tracePt t="54251" x="1987550" y="2479675"/>
          <p14:tracePt t="54253" x="1974850" y="2460625"/>
          <p14:tracePt t="54256" x="1974850" y="2454275"/>
          <p14:tracePt t="54264" x="1962150" y="2435225"/>
          <p14:tracePt t="54267" x="1955800" y="2435225"/>
          <p14:tracePt t="54269" x="1955800" y="2422525"/>
          <p14:tracePt t="54271" x="1943100" y="2409825"/>
          <p14:tracePt t="54284" x="1936750" y="2403475"/>
          <p14:tracePt t="54286" x="1930400" y="2390775"/>
          <p14:tracePt t="54290" x="1924050" y="2378075"/>
          <p14:tracePt t="54297" x="1917700" y="2365375"/>
          <p14:tracePt t="54302" x="1917700" y="2351088"/>
          <p14:tracePt t="54306" x="1917700" y="2338388"/>
          <p14:tracePt t="54317" x="1917700" y="2332038"/>
          <p14:tracePt t="54318" x="1911350" y="2319338"/>
          <p14:tracePt t="54327" x="1898650" y="2312988"/>
          <p14:tracePt t="54334" x="1898650" y="2306638"/>
          <p14:tracePt t="54335" x="1892300" y="2293938"/>
          <p14:tracePt t="54342" x="1885950" y="2281238"/>
          <p14:tracePt t="54348" x="1885950" y="2274888"/>
          <p14:tracePt t="54354" x="1879600" y="2255838"/>
          <p14:tracePt t="54358" x="1873250" y="2249488"/>
          <p14:tracePt t="54367" x="1866900" y="2243138"/>
          <p14:tracePt t="54374" x="1866900" y="2236788"/>
          <p14:tracePt t="54384" x="1866900" y="2217738"/>
          <p14:tracePt t="54386" x="1866900" y="2205038"/>
          <p14:tracePt t="54390" x="1866900" y="2198688"/>
          <p14:tracePt t="54398" x="1866900" y="2192338"/>
          <p14:tracePt t="54401" x="1866900" y="2185988"/>
          <p14:tracePt t="54403" x="1866900" y="2173288"/>
          <p14:tracePt t="54406" x="1860550" y="2154238"/>
          <p14:tracePt t="54415" x="1860550" y="2147888"/>
          <p14:tracePt t="54418" x="1854200" y="2135188"/>
          <p14:tracePt t="54419" x="1854200" y="2128838"/>
          <p14:tracePt t="54422" x="1854200" y="2122488"/>
          <p14:tracePt t="54427" x="1841500" y="2116138"/>
          <p14:tracePt t="54434" x="1841500" y="2109788"/>
          <p14:tracePt t="54439" x="1835150" y="2084388"/>
          <p14:tracePt t="54448" x="1828800" y="2065338"/>
          <p14:tracePt t="54452" x="1828800" y="2058988"/>
          <p14:tracePt t="54455" x="1822450" y="2046288"/>
          <p14:tracePt t="54456" x="1822450" y="2039938"/>
          <p14:tracePt t="54465" x="1822450" y="2033588"/>
          <p14:tracePt t="54467" x="1822450" y="2020888"/>
          <p14:tracePt t="54469" x="1816100" y="2001838"/>
          <p14:tracePt t="54477" x="1809750" y="1982788"/>
          <p14:tracePt t="54485" x="1809750" y="1976438"/>
          <p14:tracePt t="54487" x="1803400" y="1970088"/>
          <p14:tracePt t="54488" x="1797050" y="1963738"/>
          <p14:tracePt t="54492" x="1797050" y="1957388"/>
          <p14:tracePt t="54504" x="1797050" y="1951038"/>
          <p14:tracePt t="54505" x="1797050" y="1944688"/>
          <p14:tracePt t="54508" x="1797050" y="1938338"/>
          <p14:tracePt t="54514" x="1790700" y="1931988"/>
          <p14:tracePt t="54517" x="1790700" y="1917700"/>
          <p14:tracePt t="54524" x="1778000" y="1905000"/>
          <p14:tracePt t="54535" x="1778000" y="1898650"/>
          <p14:tracePt t="54537" x="1771650" y="1892300"/>
          <p14:tracePt t="54547" x="1771650" y="1879600"/>
          <p14:tracePt t="54552" x="1771650" y="1866900"/>
          <p14:tracePt t="54567" x="1771650" y="1860550"/>
          <p14:tracePt t="54568" x="1765300" y="1847850"/>
          <p14:tracePt t="54577" x="1758950" y="1847850"/>
          <p14:tracePt t="54584" x="1758950" y="1841500"/>
          <p14:tracePt t="54585" x="1752600" y="1835150"/>
          <p14:tracePt t="54592" x="1752600" y="1828800"/>
          <p14:tracePt t="54601" x="1746250" y="1816100"/>
          <p14:tracePt t="54608" x="1739900" y="1809750"/>
          <p14:tracePt t="54618" x="1739900" y="1803400"/>
          <p14:tracePt t="54621" x="1739900" y="1797050"/>
          <p14:tracePt t="54624" x="1733550" y="1797050"/>
          <p14:tracePt t="54634" x="1733550" y="1784350"/>
          <p14:tracePt t="54638" x="1727200" y="1784350"/>
          <p14:tracePt t="54644" x="1727200" y="1778000"/>
          <p14:tracePt t="54652" x="1727200" y="1771650"/>
          <p14:tracePt t="54654" x="1720850" y="1765300"/>
          <p14:tracePt t="54674" x="1714500" y="1752600"/>
          <p14:tracePt t="54684" x="1714500" y="1746250"/>
          <p14:tracePt t="54700" x="1708150" y="1733550"/>
          <p14:tracePt t="54716" x="1701800" y="1727200"/>
          <p14:tracePt t="54734" x="1695450" y="1720850"/>
          <p14:tracePt t="54738" x="1695450" y="1714500"/>
          <p14:tracePt t="54748" x="1689100" y="1714500"/>
          <p14:tracePt t="54769" x="1689100" y="1708150"/>
          <p14:tracePt t="55898" x="1689100" y="1701800"/>
          <p14:tracePt t="55922" x="1689100" y="1695450"/>
          <p14:tracePt t="55966" x="1689100" y="1689100"/>
          <p14:tracePt t="55998" x="1689100" y="1682750"/>
          <p14:tracePt t="57782" x="1689100" y="1676400"/>
          <p14:tracePt t="57788" x="1689100" y="1670050"/>
          <p14:tracePt t="57800" x="1689100" y="1663700"/>
          <p14:tracePt t="57804" x="1695450" y="1663700"/>
          <p14:tracePt t="57816" x="1708150" y="1657350"/>
          <p14:tracePt t="57831" x="1714500" y="1657350"/>
          <p14:tracePt t="57833" x="1720850" y="1651000"/>
          <p14:tracePt t="58236" x="1727200" y="1651000"/>
          <p14:tracePt t="58245" x="1739900" y="1651000"/>
          <p14:tracePt t="58250" x="1752600" y="1651000"/>
          <p14:tracePt t="58252" x="1758950" y="1651000"/>
          <p14:tracePt t="58260" x="1765300" y="1651000"/>
          <p14:tracePt t="58265" x="1778000" y="1651000"/>
          <p14:tracePt t="58268" x="1790700" y="1651000"/>
          <p14:tracePt t="58274" x="1797050" y="1651000"/>
          <p14:tracePt t="58280" x="1809750" y="1651000"/>
          <p14:tracePt t="58282" x="1816100" y="1651000"/>
          <p14:tracePt t="58284" x="1828800" y="1651000"/>
          <p14:tracePt t="58288" x="1841500" y="1651000"/>
          <p14:tracePt t="58298" x="1860550" y="1651000"/>
          <p14:tracePt t="58301" x="1873250" y="1651000"/>
          <p14:tracePt t="58304" x="1885950" y="1651000"/>
          <p14:tracePt t="58311" x="1905000" y="1651000"/>
          <p14:tracePt t="58314" x="1917700" y="1644650"/>
          <p14:tracePt t="58316" x="1936750" y="1644650"/>
          <p14:tracePt t="58320" x="1949450" y="1644650"/>
          <p14:tracePt t="58327" x="1974850" y="1644650"/>
          <p14:tracePt t="58331" x="1993900" y="1638300"/>
          <p14:tracePt t="58332" x="2019300" y="1638300"/>
          <p14:tracePt t="58336" x="2038350" y="1631950"/>
          <p14:tracePt t="58345" x="2071688" y="1625600"/>
          <p14:tracePt t="58347" x="2097088" y="1625600"/>
          <p14:tracePt t="58349" x="2122488" y="1619250"/>
          <p14:tracePt t="58352" x="2141538" y="1612900"/>
          <p14:tracePt t="58359" x="2179638" y="1606550"/>
          <p14:tracePt t="58363" x="2205038" y="1600200"/>
          <p14:tracePt t="58365" x="2236788" y="1593850"/>
          <p14:tracePt t="58367" x="2262188" y="1587500"/>
          <p14:tracePt t="58370" x="2293938" y="1574800"/>
          <p14:tracePt t="58377" x="2312988" y="1574800"/>
          <p14:tracePt t="58382" x="2363788" y="1574800"/>
          <p14:tracePt t="58386" x="2395538" y="1568450"/>
          <p14:tracePt t="58395" x="2420938" y="1562100"/>
          <p14:tracePt t="58397" x="2446338" y="1555750"/>
          <p14:tracePt t="58399" x="2465388" y="1549400"/>
          <p14:tracePt t="58402" x="2503488" y="1543050"/>
          <p14:tracePt t="58409" x="2536825" y="1530350"/>
          <p14:tracePt t="58413" x="2574925" y="1524000"/>
          <p14:tracePt t="58416" x="2606675" y="1517650"/>
          <p14:tracePt t="58418" x="2644775" y="1511300"/>
          <p14:tracePt t="58422" x="2670175" y="1497013"/>
          <p14:tracePt t="58428" x="2701925" y="1484313"/>
          <p14:tracePt t="58432" x="2727325" y="1477963"/>
          <p14:tracePt t="58435" x="2752725" y="1471613"/>
          <p14:tracePt t="58438" x="2784475" y="1465263"/>
          <p14:tracePt t="58443" x="2822575" y="1465263"/>
          <p14:tracePt t="58452" x="2867025" y="1458913"/>
          <p14:tracePt t="58454" x="2911475" y="1452563"/>
          <p14:tracePt t="58457" x="2955925" y="1439863"/>
          <p14:tracePt t="58460" x="3008313" y="1433513"/>
          <p14:tracePt t="58464" x="3065463" y="1427163"/>
          <p14:tracePt t="58466" x="3116263" y="1420813"/>
          <p14:tracePt t="58471" x="3173413" y="1408113"/>
          <p14:tracePt t="58476" x="3230563" y="1401763"/>
          <p14:tracePt t="58480" x="3281363" y="1395413"/>
          <p14:tracePt t="58482" x="3338513" y="1389063"/>
          <p14:tracePt t="58486" x="3382963" y="1382713"/>
          <p14:tracePt t="58492" x="3427413" y="1370013"/>
          <p14:tracePt t="58497" x="3473450" y="1363663"/>
          <p14:tracePt t="58498" x="3517900" y="1357313"/>
          <p14:tracePt t="58502" x="3549650" y="1350963"/>
          <p14:tracePt t="58510" x="3587750" y="1344613"/>
          <p14:tracePt t="58514" x="3619500" y="1338263"/>
          <p14:tracePt t="58515" x="3657600" y="1331913"/>
          <p14:tracePt t="58518" x="3689350" y="1325563"/>
          <p14:tracePt t="58524" x="3714750" y="1319213"/>
          <p14:tracePt t="58527" x="3740150" y="1319213"/>
          <p14:tracePt t="58532" x="3759200" y="1312863"/>
          <p14:tracePt t="58534" x="3784600" y="1306513"/>
          <p14:tracePt t="58538" x="3810000" y="1300163"/>
          <p14:tracePt t="58544" x="3829050" y="1300163"/>
          <p14:tracePt t="58547" x="3854450" y="1293813"/>
          <p14:tracePt t="58551" x="3873500" y="1293813"/>
          <p14:tracePt t="58556" x="3894138" y="1293813"/>
          <p14:tracePt t="58559" x="3919538" y="1287463"/>
          <p14:tracePt t="58564" x="3944938" y="1281113"/>
          <p14:tracePt t="58566" x="3957638" y="1281113"/>
          <p14:tracePt t="58571" x="3983038" y="1281113"/>
          <p14:tracePt t="58576" x="4008438" y="1274763"/>
          <p14:tracePt t="58580" x="4033838" y="1274763"/>
          <p14:tracePt t="58582" x="4059238" y="1274763"/>
          <p14:tracePt t="58585" x="4078288" y="1274763"/>
          <p14:tracePt t="58590" x="4103688" y="1268413"/>
          <p14:tracePt t="58596" x="4129088" y="1262063"/>
          <p14:tracePt t="58598" x="4154488" y="1262063"/>
          <p14:tracePt t="58602" x="4173538" y="1262063"/>
          <p14:tracePt t="58605" x="4198938" y="1255713"/>
          <p14:tracePt t="58609" x="4237038" y="1249363"/>
          <p14:tracePt t="58614" x="4262438" y="1243013"/>
          <p14:tracePt t="58616" x="4281488" y="1236663"/>
          <p14:tracePt t="58621" x="4319588" y="1236663"/>
          <p14:tracePt t="58626" x="4352925" y="1236663"/>
          <p14:tracePt t="58631" x="4378325" y="1230313"/>
          <p14:tracePt t="58632" x="4397375" y="1230313"/>
          <p14:tracePt t="58636" x="4429125" y="1230313"/>
          <p14:tracePt t="58642" x="4454525" y="1223963"/>
          <p14:tracePt t="58647" x="4479925" y="1223963"/>
          <p14:tracePt t="58648" x="4505325" y="1217613"/>
          <p14:tracePt t="58653" x="4537075" y="1217613"/>
          <p14:tracePt t="58657" x="4562475" y="1217613"/>
          <p14:tracePt t="58664" x="4581525" y="1217613"/>
          <p14:tracePt t="58666" x="4606925" y="1217613"/>
          <p14:tracePt t="58668" x="4632325" y="1217613"/>
          <p14:tracePt t="58672" x="4657725" y="1211263"/>
          <p14:tracePt t="58676" x="4676775" y="1211263"/>
          <p14:tracePt t="58682" x="4702175" y="1204913"/>
          <p14:tracePt t="58684" x="4727575" y="1204913"/>
          <p14:tracePt t="58688" x="4759325" y="1204913"/>
          <p14:tracePt t="58696" x="4784725" y="1198563"/>
          <p14:tracePt t="58698" x="4811713" y="1192213"/>
          <p14:tracePt t="58700" x="4843463" y="1192213"/>
          <p14:tracePt t="58704" x="4868863" y="1192213"/>
          <p14:tracePt t="58711" x="4887913" y="1192213"/>
          <p14:tracePt t="58714" x="4913313" y="1192213"/>
          <p14:tracePt t="58716" x="4938713" y="1192213"/>
          <p14:tracePt t="58721" x="4964113" y="1192213"/>
          <p14:tracePt t="58727" x="4976813" y="1192213"/>
          <p14:tracePt t="58730" x="4995863" y="1192213"/>
          <p14:tracePt t="58732" x="5002213" y="1192213"/>
          <p14:tracePt t="58736" x="5014913" y="1192213"/>
          <p14:tracePt t="58744" x="5021263" y="1192213"/>
          <p14:tracePt t="58747" x="5027613" y="1192213"/>
          <p14:tracePt t="58752" x="5033963" y="1192213"/>
          <p14:tracePt t="58763" x="5040313" y="1192213"/>
          <p14:tracePt t="58774" x="5046663" y="1192213"/>
          <p14:tracePt t="58813" x="5053013" y="1192213"/>
          <p14:tracePt t="58824" x="5059363" y="1192213"/>
          <p14:tracePt t="58864" x="5065713" y="1198563"/>
          <p14:tracePt t="58880" x="5072063" y="1198563"/>
          <p14:tracePt t="58898" x="5072063" y="1204913"/>
          <p14:tracePt t="58902" x="5072063" y="1211263"/>
          <p14:tracePt t="58918" x="5072063" y="1217613"/>
          <p14:tracePt t="59736" x="5078413" y="1217613"/>
          <p14:tracePt t="59746" x="5097463" y="1217613"/>
          <p14:tracePt t="59748" x="5116513" y="1217613"/>
          <p14:tracePt t="59752" x="5129213" y="1217613"/>
          <p14:tracePt t="59758" x="5135563" y="1217613"/>
          <p14:tracePt t="59763" x="5148263" y="1223963"/>
          <p14:tracePt t="59765" x="5154613" y="1223963"/>
          <p14:tracePt t="59768" x="5173663" y="1230313"/>
          <p14:tracePt t="59775" x="5186363" y="1230313"/>
          <p14:tracePt t="59780" x="5192713" y="1230313"/>
          <p14:tracePt t="59781" x="5218113" y="1236663"/>
          <p14:tracePt t="59784" x="5237163" y="1236663"/>
          <p14:tracePt t="59790" x="5249863" y="1236663"/>
          <p14:tracePt t="59796" x="5264150" y="1236663"/>
          <p14:tracePt t="59797" x="5283200" y="1236663"/>
          <p14:tracePt t="59801" x="5308600" y="1236663"/>
          <p14:tracePt t="59805" x="5321300" y="1236663"/>
          <p14:tracePt t="59811" x="5340350" y="1236663"/>
          <p14:tracePt t="59813" x="5365750" y="1236663"/>
          <p14:tracePt t="59816" x="5378450" y="1236663"/>
          <p14:tracePt t="59820" x="5397500" y="1236663"/>
          <p14:tracePt t="59828" x="5422900" y="1243013"/>
          <p14:tracePt t="59830" x="5441950" y="1243013"/>
          <p14:tracePt t="59832" x="5454650" y="1249363"/>
          <p14:tracePt t="59836" x="5473700" y="1249363"/>
          <p14:tracePt t="59842" x="5492750" y="1249363"/>
          <p14:tracePt t="59846" x="5505450" y="1255713"/>
          <p14:tracePt t="59848" x="5524500" y="1255713"/>
          <p14:tracePt t="59852" x="5543550" y="1262063"/>
          <p14:tracePt t="59860" x="5562600" y="1268413"/>
          <p14:tracePt t="59863" x="5575300" y="1268413"/>
          <p14:tracePt t="59864" x="5600700" y="1268413"/>
          <p14:tracePt t="59876" x="5619750" y="1274763"/>
          <p14:tracePt t="59880" x="5632450" y="1274763"/>
          <p14:tracePt t="59884" x="5676900" y="1274763"/>
          <p14:tracePt t="59887" x="5702300" y="1274763"/>
          <p14:tracePt t="59892" x="5748338" y="1281113"/>
          <p14:tracePt t="59898" x="5780088" y="1281113"/>
          <p14:tracePt t="59902" x="5805488" y="1281113"/>
          <p14:tracePt t="59908" x="5830888" y="1287463"/>
          <p14:tracePt t="59913" x="5856288" y="1287463"/>
          <p14:tracePt t="59915" x="5875338" y="1287463"/>
          <p14:tracePt t="59918" x="5894388" y="1287463"/>
          <p14:tracePt t="59924" x="5919788" y="1287463"/>
          <p14:tracePt t="59927" x="5945188" y="1287463"/>
          <p14:tracePt t="59932" x="5957888" y="1293813"/>
          <p14:tracePt t="59936" x="5983288" y="1293813"/>
          <p14:tracePt t="59940" x="6008688" y="1293813"/>
          <p14:tracePt t="59944" x="6034088" y="1300163"/>
          <p14:tracePt t="59946" x="6046788" y="1300163"/>
          <p14:tracePt t="59951" x="6065838" y="1300163"/>
          <p14:tracePt t="59955" x="6084888" y="1300163"/>
          <p14:tracePt t="59958" x="6110288" y="1300163"/>
          <p14:tracePt t="59964" x="6122988" y="1300163"/>
          <p14:tracePt t="59966" x="6148388" y="1300163"/>
          <p14:tracePt t="59971" x="6167438" y="1300163"/>
          <p14:tracePt t="59978" x="6181725" y="1300163"/>
          <p14:tracePt t="59982" x="6200775" y="1300163"/>
          <p14:tracePt t="59983" x="6219825" y="1300163"/>
          <p14:tracePt t="59986" x="6232525" y="1300163"/>
          <p14:tracePt t="59994" x="6245225" y="1300163"/>
          <p14:tracePt t="59996" x="6264275" y="1300163"/>
          <p14:tracePt t="59998" x="6276975" y="1300163"/>
          <p14:tracePt t="60002" x="6296025" y="1300163"/>
          <p14:tracePt t="60010" x="6315075" y="1300163"/>
          <p14:tracePt t="60013" x="6327775" y="1300163"/>
          <p14:tracePt t="60015" x="6346825" y="1300163"/>
          <p14:tracePt t="60018" x="6365875" y="1300163"/>
          <p14:tracePt t="60026" x="6378575" y="1300163"/>
          <p14:tracePt t="60029" x="6397625" y="1300163"/>
          <p14:tracePt t="60031" x="6416675" y="1300163"/>
          <p14:tracePt t="60035" x="6429375" y="1300163"/>
          <p14:tracePt t="60042" x="6448425" y="1300163"/>
          <p14:tracePt t="60046" x="6473825" y="1300163"/>
          <p14:tracePt t="60051" x="6492875" y="1300163"/>
          <p14:tracePt t="60055" x="6511925" y="1300163"/>
          <p14:tracePt t="60061" x="6518275" y="1300163"/>
          <p14:tracePt t="60063" x="6530975" y="1300163"/>
          <p14:tracePt t="60066" x="6537325" y="1300163"/>
          <p14:tracePt t="60071" x="6550025" y="1300163"/>
          <p14:tracePt t="60080" x="6575425" y="1300163"/>
          <p14:tracePt t="60081" x="6588125" y="1300163"/>
          <p14:tracePt t="60084" x="6594475" y="1300163"/>
          <p14:tracePt t="60095" x="6607175" y="1300163"/>
          <p14:tracePt t="60097" x="6613525" y="1300163"/>
          <p14:tracePt t="60100" x="6626225" y="1300163"/>
          <p14:tracePt t="60110" x="6640513" y="1300163"/>
          <p14:tracePt t="60113" x="6646863" y="1300163"/>
          <p14:tracePt t="60116" x="6665913" y="1300163"/>
          <p14:tracePt t="60122" x="6672263" y="1300163"/>
          <p14:tracePt t="60128" x="6684963" y="1300163"/>
          <p14:tracePt t="60130" x="6704013" y="1300163"/>
          <p14:tracePt t="60132" x="6710363" y="1300163"/>
          <p14:tracePt t="60136" x="6723063" y="1300163"/>
          <p14:tracePt t="60142" x="6729413" y="1300163"/>
          <p14:tracePt t="60146" x="6742113" y="1300163"/>
          <p14:tracePt t="60148" x="6761163" y="1300163"/>
          <p14:tracePt t="60152" x="6767513" y="1300163"/>
          <p14:tracePt t="60160" x="6780213" y="1300163"/>
          <p14:tracePt t="60163" x="6792913" y="1300163"/>
          <p14:tracePt t="60165" x="6799263" y="1300163"/>
          <p14:tracePt t="60168" x="6811963" y="1300163"/>
          <p14:tracePt t="60175" x="6818313" y="1300163"/>
          <p14:tracePt t="60179" x="6831013" y="1300163"/>
          <p14:tracePt t="60181" x="6850063" y="1300163"/>
          <p14:tracePt t="60184" x="6856413" y="1300163"/>
          <p14:tracePt t="60194" x="6869113" y="1300163"/>
          <p14:tracePt t="60196" x="6881813" y="1300163"/>
          <p14:tracePt t="60200" x="6894513" y="1300163"/>
          <p14:tracePt t="60210" x="6907213" y="1300163"/>
          <p14:tracePt t="60213" x="6919913" y="1300163"/>
          <p14:tracePt t="60221" x="6932613" y="1300163"/>
          <p14:tracePt t="60227" x="6938963" y="1300163"/>
          <p14:tracePt t="60229" x="6951663" y="1300163"/>
          <p14:tracePt t="60232" x="6964363" y="1300163"/>
          <p14:tracePt t="60236" x="6970713" y="1300163"/>
          <p14:tracePt t="60242" x="6983413" y="1300163"/>
          <p14:tracePt t="60246" x="6989763" y="1300163"/>
          <p14:tracePt t="60248" x="7002463" y="1300163"/>
          <p14:tracePt t="60252" x="7015163" y="1300163"/>
          <p14:tracePt t="60261" x="7034213" y="1293813"/>
          <p14:tracePt t="60264" x="7046913" y="1287463"/>
          <p14:tracePt t="60266" x="7053263" y="1287463"/>
          <p14:tracePt t="60271" x="7065963" y="1281113"/>
          <p14:tracePt t="60278" x="7078663" y="1281113"/>
          <p14:tracePt t="60279" x="7085013" y="1281113"/>
          <p14:tracePt t="60282" x="7105650" y="1274763"/>
          <p14:tracePt t="60286" x="7118350" y="1274763"/>
          <p14:tracePt t="60294" x="7124700" y="1274763"/>
          <p14:tracePt t="60296" x="7137400" y="1274763"/>
          <p14:tracePt t="60298" x="7143750" y="1268413"/>
          <p14:tracePt t="60302" x="7156450" y="1268413"/>
          <p14:tracePt t="60311" x="7169150" y="1268413"/>
          <p14:tracePt t="60314" x="7175500" y="1262063"/>
          <p14:tracePt t="60315" x="7194550" y="1262063"/>
          <p14:tracePt t="60327" x="7213600" y="1262063"/>
          <p14:tracePt t="60331" x="7226300" y="1262063"/>
          <p14:tracePt t="60334" x="7239000" y="1262063"/>
          <p14:tracePt t="60344" x="7251700" y="1262063"/>
          <p14:tracePt t="60350" x="7258050" y="1262063"/>
          <p14:tracePt t="60361" x="7264400" y="1262063"/>
          <p14:tracePt t="60363" x="7270750" y="1262063"/>
          <p14:tracePt t="60371" x="7277100" y="1262063"/>
          <p14:tracePt t="60377" x="7289800" y="1262063"/>
          <p14:tracePt t="60379" x="7296150" y="1262063"/>
          <p14:tracePt t="60382" x="7302500" y="1262063"/>
          <p14:tracePt t="60386" x="7315200" y="1262063"/>
          <p14:tracePt t="60396" x="7327900" y="1262063"/>
          <p14:tracePt t="60402" x="7340600" y="1262063"/>
          <p14:tracePt t="60413" x="7359650" y="1262063"/>
          <p14:tracePt t="60418" x="7372350" y="1262063"/>
          <p14:tracePt t="60420" x="7385050" y="1262063"/>
          <p14:tracePt t="60426" x="7391400" y="1262063"/>
          <p14:tracePt t="60428" x="7397750" y="1262063"/>
          <p14:tracePt t="60431" x="7410450" y="1262063"/>
          <p14:tracePt t="60436" x="7423150" y="1262063"/>
          <p14:tracePt t="60444" x="7429500" y="1262063"/>
          <p14:tracePt t="60448" x="7442200" y="1262063"/>
          <p14:tracePt t="60460" x="7448550" y="1262063"/>
          <p14:tracePt t="60463" x="7461250" y="1262063"/>
          <p14:tracePt t="60465" x="7467600" y="1262063"/>
          <p14:tracePt t="60494" x="7480300" y="1262063"/>
          <p14:tracePt t="64106" x="7486650" y="1262063"/>
          <p14:tracePt t="64128" x="7493000" y="1262063"/>
          <p14:tracePt t="64140" x="7505700" y="1262063"/>
          <p14:tracePt t="64148" x="7512050" y="1268413"/>
          <p14:tracePt t="64155" x="7518400" y="1268413"/>
          <p14:tracePt t="64160" x="7524750" y="1274763"/>
          <p14:tracePt t="64173" x="7537450" y="1274763"/>
          <p14:tracePt t="64176" x="7551738" y="1274763"/>
          <p14:tracePt t="64180" x="7558088" y="1281113"/>
          <p14:tracePt t="64185" x="7564438" y="1281113"/>
          <p14:tracePt t="64194" x="7570788" y="1281113"/>
          <p14:tracePt t="64196" x="7577138" y="1281113"/>
          <p14:tracePt t="64206" x="7583488" y="1287463"/>
          <p14:tracePt t="64228" x="7589838" y="1287463"/>
          <p14:tracePt t="64232" x="7596188" y="1287463"/>
          <p14:tracePt t="64242" x="7602538" y="1287463"/>
          <p14:tracePt t="64248" x="7615238" y="1287463"/>
          <p14:tracePt t="64251" x="7621588" y="1287463"/>
          <p14:tracePt t="64258" x="7634288" y="1287463"/>
          <p14:tracePt t="64259" x="7646988" y="1287463"/>
          <p14:tracePt t="64262" x="7653338" y="1287463"/>
          <p14:tracePt t="64266" x="7666038" y="1287463"/>
          <p14:tracePt t="64274" x="7678738" y="1287463"/>
          <p14:tracePt t="64276" x="7697788" y="1287463"/>
          <p14:tracePt t="64278" x="7716838" y="1287463"/>
          <p14:tracePt t="64282" x="7729538" y="1287463"/>
          <p14:tracePt t="64291" x="7748588" y="1287463"/>
          <p14:tracePt t="64292" x="7767638" y="1287463"/>
          <p14:tracePt t="64295" x="7773988" y="1287463"/>
          <p14:tracePt t="64298" x="7786688" y="1287463"/>
          <p14:tracePt t="64306" x="7805738" y="1287463"/>
          <p14:tracePt t="64309" x="7812088" y="1287463"/>
          <p14:tracePt t="64311" x="7818438" y="1287463"/>
          <p14:tracePt t="64314" x="7824788" y="1287463"/>
          <p14:tracePt t="64324" x="7837488" y="1287463"/>
          <p14:tracePt t="64325" x="7843838" y="1281113"/>
          <p14:tracePt t="64343" x="7850188" y="1274763"/>
          <p14:tracePt t="64352" x="7856538" y="1268413"/>
          <p14:tracePt t="64358" x="7862888" y="1262063"/>
          <p14:tracePt t="64366" x="7869238" y="1255713"/>
          <p14:tracePt t="64375" x="7875588" y="1249363"/>
          <p14:tracePt t="64382" x="7875588" y="1236663"/>
          <p14:tracePt t="64389" x="7881938" y="1236663"/>
          <p14:tracePt t="64394" x="7888288" y="1230313"/>
          <p14:tracePt t="64398" x="7894638" y="1217613"/>
          <p14:tracePt t="64414" x="7900988" y="1211263"/>
          <p14:tracePt t="64422" x="7907338" y="1204913"/>
          <p14:tracePt t="64426" x="7907338" y="1198563"/>
          <p14:tracePt t="64432" x="7913688" y="1185863"/>
          <p14:tracePt t="64442" x="7913688" y="1179513"/>
          <p14:tracePt t="64476" x="7913688" y="1173163"/>
          <p14:tracePt t="64576" x="7913688" y="1166813"/>
          <p14:tracePt t="64791" x="7913688" y="1160463"/>
          <p14:tracePt t="64792" x="7913688" y="1154113"/>
          <p14:tracePt t="65505" x="7907338" y="1154113"/>
          <p14:tracePt t="65510" x="7900988" y="1160463"/>
          <p14:tracePt t="65521" x="7900988" y="1166813"/>
          <p14:tracePt t="65524" x="7894638" y="1166813"/>
          <p14:tracePt t="65540" x="7881938" y="1173163"/>
          <p14:tracePt t="65546" x="7881938" y="1179513"/>
          <p14:tracePt t="65557" x="7875588" y="1185863"/>
          <p14:tracePt t="65558" x="7869238" y="1185863"/>
          <p14:tracePt t="65575" x="7862888" y="1185863"/>
          <p14:tracePt t="65578" x="7850188" y="1185863"/>
          <p14:tracePt t="65584" x="7850188" y="1192213"/>
          <p14:tracePt t="65592" x="7843838" y="1198563"/>
          <p14:tracePt t="65596" x="7837488" y="1198563"/>
          <p14:tracePt t="65607" x="7831138" y="1198563"/>
          <p14:tracePt t="65608" x="7824788" y="1198563"/>
          <p14:tracePt t="65612" x="7818438" y="1198563"/>
          <p14:tracePt t="65624" x="7812088" y="1198563"/>
          <p14:tracePt t="65625" x="7805738" y="1198563"/>
          <p14:tracePt t="65628" x="7799388" y="1198563"/>
          <p14:tracePt t="65640" x="7786688" y="1198563"/>
          <p14:tracePt t="65642" x="7780338" y="1198563"/>
          <p14:tracePt t="65644" x="7773988" y="1198563"/>
          <p14:tracePt t="65648" x="7767638" y="1198563"/>
          <p14:tracePt t="65657" x="7754938" y="1198563"/>
          <p14:tracePt t="65660" x="7748588" y="1198563"/>
          <p14:tracePt t="65664" x="7742238" y="1198563"/>
          <p14:tracePt t="65672" x="7729538" y="1198563"/>
          <p14:tracePt t="65675" x="7723188" y="1198563"/>
          <p14:tracePt t="65676" x="7716838" y="1198563"/>
          <p14:tracePt t="65680" x="7710488" y="1198563"/>
          <p14:tracePt t="65690" x="7704138" y="1198563"/>
          <p14:tracePt t="65692" x="7685088" y="1198563"/>
          <p14:tracePt t="65696" x="7672388" y="1204913"/>
          <p14:tracePt t="65704" x="7659688" y="1204913"/>
          <p14:tracePt t="65707" x="7653338" y="1204913"/>
          <p14:tracePt t="65708" x="7640638" y="1204913"/>
          <p14:tracePt t="65712" x="7621588" y="1204913"/>
          <p14:tracePt t="65719" x="7608888" y="1204913"/>
          <p14:tracePt t="65724" x="7589838" y="1211263"/>
          <p14:tracePt t="65725" x="7570788" y="1217613"/>
          <p14:tracePt t="65728" x="7558088" y="1217613"/>
          <p14:tracePt t="65733" x="7545388" y="1223963"/>
          <p14:tracePt t="65740" x="7524750" y="1230313"/>
          <p14:tracePt t="65742" x="7505700" y="1236663"/>
          <p14:tracePt t="65744" x="7493000" y="1243013"/>
          <p14:tracePt t="65748" x="7473950" y="1249363"/>
          <p14:tracePt t="65756" x="7454900" y="1255713"/>
          <p14:tracePt t="65758" x="7435850" y="1262063"/>
          <p14:tracePt t="65760" x="7423150" y="1268413"/>
          <p14:tracePt t="65762" x="7404100" y="1274763"/>
          <p14:tracePt t="65770" x="7385050" y="1274763"/>
          <p14:tracePt t="65774" x="7366000" y="1281113"/>
          <p14:tracePt t="65775" x="7359650" y="1287463"/>
          <p14:tracePt t="65780" x="7346950" y="1287463"/>
          <p14:tracePt t="65784" x="7327900" y="1293813"/>
          <p14:tracePt t="65787" x="7308850" y="1300163"/>
          <p14:tracePt t="65792" x="7296150" y="1306513"/>
          <p14:tracePt t="65795" x="7277100" y="1312863"/>
          <p14:tracePt t="65800" x="7258050" y="1319213"/>
          <p14:tracePt t="65804" x="7245350" y="1319213"/>
          <p14:tracePt t="65808" x="7226300" y="1325563"/>
          <p14:tracePt t="65811" x="7207250" y="1325563"/>
          <p14:tracePt t="65815" x="7188200" y="1331913"/>
          <p14:tracePt t="65821" x="7175500" y="1338263"/>
          <p14:tracePt t="65824" x="7156450" y="1338263"/>
          <p14:tracePt t="65827" x="7137400" y="1344613"/>
          <p14:tracePt t="65831" x="7124700" y="1350963"/>
          <p14:tracePt t="65837" x="7118350" y="1350963"/>
          <p14:tracePt t="65840" x="7105650" y="1357313"/>
          <p14:tracePt t="65842" x="7099300" y="1357313"/>
          <p14:tracePt t="65846" x="7085013" y="1357313"/>
          <p14:tracePt t="65855" x="7072313" y="1357313"/>
          <p14:tracePt t="65858" x="7059613" y="1363663"/>
          <p14:tracePt t="65870" x="7046913" y="1370013"/>
          <p14:tracePt t="65882" x="7021513" y="1370013"/>
          <p14:tracePt t="65886" x="7008813" y="1376363"/>
          <p14:tracePt t="65894" x="6996113" y="1376363"/>
          <p14:tracePt t="65896" x="6989763" y="1382713"/>
          <p14:tracePt t="65898" x="6983413" y="1389063"/>
          <p14:tracePt t="65902" x="6977063" y="1389063"/>
          <p14:tracePt t="65907" x="6970713" y="1401763"/>
          <p14:tracePt t="65911" x="6958013" y="1401763"/>
          <p14:tracePt t="65915" x="6945313" y="1408113"/>
          <p14:tracePt t="65919" x="6938963" y="1414463"/>
          <p14:tracePt t="65926" x="6926263" y="1420813"/>
          <p14:tracePt t="65927" x="6913563" y="1427163"/>
          <p14:tracePt t="65931" x="6900863" y="1433513"/>
          <p14:tracePt t="65936" x="6894513" y="1446213"/>
          <p14:tracePt t="65940" x="6881813" y="1446213"/>
          <p14:tracePt t="65942" x="6869113" y="1452563"/>
          <p14:tracePt t="65944" x="6862763" y="1458913"/>
          <p14:tracePt t="65948" x="6843713" y="1465263"/>
          <p14:tracePt t="65957" x="6811963" y="1484313"/>
          <p14:tracePt t="65960" x="6805613" y="1490663"/>
          <p14:tracePt t="65965" x="6792913" y="1490663"/>
          <p14:tracePt t="65973" x="6780213" y="1497013"/>
          <p14:tracePt t="65975" x="6761163" y="1504950"/>
          <p14:tracePt t="65976" x="6748463" y="1511300"/>
          <p14:tracePt t="65981" x="6735763" y="1511300"/>
          <p14:tracePt t="65986" x="6723063" y="1511300"/>
          <p14:tracePt t="65989" x="6716713" y="1517650"/>
          <p14:tracePt t="65992" x="6704013" y="1517650"/>
          <p14:tracePt t="65996" x="6697663" y="1517650"/>
          <p14:tracePt t="66005" x="6691313" y="1517650"/>
          <p14:tracePt t="66007" x="6684963" y="1517650"/>
          <p14:tracePt t="66009" x="6678613" y="1517650"/>
          <p14:tracePt t="66022" x="6665913" y="1517650"/>
          <p14:tracePt t="66025" x="6653213" y="1517650"/>
          <p14:tracePt t="66028" x="6640513" y="1517650"/>
          <p14:tracePt t="66037" x="6626225" y="1524000"/>
          <p14:tracePt t="66041" x="6619875" y="1524000"/>
          <p14:tracePt t="66048" x="6607175" y="1530350"/>
          <p14:tracePt t="66052" x="6594475" y="1530350"/>
          <p14:tracePt t="66058" x="6588125" y="1530350"/>
          <p14:tracePt t="66060" x="6575425" y="1536700"/>
          <p14:tracePt t="66065" x="6562725" y="1543050"/>
          <p14:tracePt t="66074" x="6550025" y="1549400"/>
          <p14:tracePt t="66075" x="6537325" y="1555750"/>
          <p14:tracePt t="66077" x="6524625" y="1562100"/>
          <p14:tracePt t="66081" x="6505575" y="1568450"/>
          <p14:tracePt t="66086" x="6492875" y="1574800"/>
          <p14:tracePt t="66090" x="6473825" y="1574800"/>
          <p14:tracePt t="66092" x="6448425" y="1581150"/>
          <p14:tracePt t="66096" x="6429375" y="1587500"/>
          <p14:tracePt t="66105" x="6403975" y="1600200"/>
          <p14:tracePt t="66107" x="6378575" y="1606550"/>
          <p14:tracePt t="66109" x="6359525" y="1612900"/>
          <p14:tracePt t="66112" x="6321425" y="1619250"/>
          <p14:tracePt t="66119" x="6296025" y="1625600"/>
          <p14:tracePt t="66123" x="6264275" y="1631950"/>
          <p14:tracePt t="66126" x="6194425" y="1638300"/>
          <p14:tracePt t="66130" x="6161088" y="1651000"/>
          <p14:tracePt t="66136" x="6135688" y="1657350"/>
          <p14:tracePt t="66140" x="6103938" y="1663700"/>
          <p14:tracePt t="66142" x="6059488" y="1670050"/>
          <p14:tracePt t="66146" x="6015038" y="1676400"/>
          <p14:tracePt t="66155" x="5957888" y="1689100"/>
          <p14:tracePt t="66157" x="5913438" y="1708150"/>
          <p14:tracePt t="66161" x="5856288" y="1714500"/>
          <p14:tracePt t="66163" x="5811838" y="1727200"/>
          <p14:tracePt t="66171" x="5767388" y="1739900"/>
          <p14:tracePt t="66174" x="5729288" y="1746250"/>
          <p14:tracePt t="66175" x="5695950" y="1752600"/>
          <p14:tracePt t="66178" x="5664200" y="1758950"/>
          <p14:tracePt t="66183" x="5626100" y="1771650"/>
          <p14:tracePt t="66188" x="5588000" y="1778000"/>
          <p14:tracePt t="66192" x="5556250" y="1784350"/>
          <p14:tracePt t="66194" x="5524500" y="1790700"/>
          <p14:tracePt t="66198" x="5499100" y="1797050"/>
          <p14:tracePt t="66206" x="5480050" y="1803400"/>
          <p14:tracePt t="66208" x="5454650" y="1809750"/>
          <p14:tracePt t="66211" x="5435600" y="1816100"/>
          <p14:tracePt t="66216" x="5422900" y="1828800"/>
          <p14:tracePt t="66219" x="5397500" y="1835150"/>
          <p14:tracePt t="66226" x="5378450" y="1841500"/>
          <p14:tracePt t="66228" x="5353050" y="1847850"/>
          <p14:tracePt t="66232" x="5327650" y="1847850"/>
          <p14:tracePt t="66236" x="5308600" y="1854200"/>
          <p14:tracePt t="66240" x="5270500" y="1860550"/>
          <p14:tracePt t="66242" x="5237163" y="1866900"/>
          <p14:tracePt t="66246" x="5199063" y="1873250"/>
          <p14:tracePt t="66254" x="5167313" y="1879600"/>
          <p14:tracePt t="66257" x="5129213" y="1885950"/>
          <p14:tracePt t="66259" x="5110163" y="1892300"/>
          <p14:tracePt t="66262" x="5072063" y="1898650"/>
          <p14:tracePt t="66268" x="5046663" y="1898650"/>
          <p14:tracePt t="66274" x="5014913" y="1905000"/>
          <p14:tracePt t="66275" x="4995863" y="1905000"/>
          <p14:tracePt t="66278" x="4970463" y="1911350"/>
          <p14:tracePt t="66285" x="4945063" y="1917700"/>
          <p14:tracePt t="66290" x="4919663" y="1917700"/>
          <p14:tracePt t="66291" x="4887913" y="1917700"/>
          <p14:tracePt t="66295" x="4856163" y="1917700"/>
          <p14:tracePt t="66296" x="4824413" y="1924050"/>
          <p14:tracePt t="66307" x="4746625" y="1938338"/>
          <p14:tracePt t="66312" x="4721225" y="1944688"/>
          <p14:tracePt t="66322" x="4695825" y="1951038"/>
          <p14:tracePt t="66325" x="4676775" y="1957388"/>
          <p14:tracePt t="66327" x="4606925" y="1970088"/>
          <p14:tracePt t="66336" x="4537075" y="1989138"/>
          <p14:tracePt t="66341" x="4498975" y="1995488"/>
          <p14:tracePt t="66344" x="4467225" y="2001838"/>
          <p14:tracePt t="66350" x="4435475" y="2008188"/>
          <p14:tracePt t="66352" x="4397375" y="2014538"/>
          <p14:tracePt t="66357" x="4365625" y="2020888"/>
          <p14:tracePt t="66361" x="4325938" y="2027238"/>
          <p14:tracePt t="66365" x="4294188" y="2033588"/>
          <p14:tracePt t="66368" x="4268788" y="2039938"/>
          <p14:tracePt t="66374" x="4243388" y="2046288"/>
          <p14:tracePt t="66376" x="4211638" y="2052638"/>
          <p14:tracePt t="66382" x="4186238" y="2058988"/>
          <p14:tracePt t="66389" x="4135438" y="2078038"/>
          <p14:tracePt t="66392" x="4110038" y="2084388"/>
          <p14:tracePt t="66397" x="4084638" y="2097088"/>
          <p14:tracePt t="66406" x="4046538" y="2109788"/>
          <p14:tracePt t="66408" x="4021138" y="2122488"/>
          <p14:tracePt t="66412" x="3995738" y="2128838"/>
          <p14:tracePt t="66418" x="3976688" y="2135188"/>
          <p14:tracePt t="66424" x="3957638" y="2141538"/>
          <p14:tracePt t="66425" x="3925888" y="2147888"/>
          <p14:tracePt t="66428" x="3900488" y="2154238"/>
          <p14:tracePt t="66437" x="3854450" y="2166938"/>
          <p14:tracePt t="66442" x="3822700" y="2173288"/>
          <p14:tracePt t="66444" x="3784600" y="2185988"/>
          <p14:tracePt t="66450" x="3752850" y="2192338"/>
          <p14:tracePt t="66452" x="3714750" y="2198688"/>
          <p14:tracePt t="66457" x="3683000" y="2205038"/>
          <p14:tracePt t="66460" x="3651250" y="2205038"/>
          <p14:tracePt t="66465" x="3613150" y="2211388"/>
          <p14:tracePt t="66472" x="3581400" y="2224088"/>
          <p14:tracePt t="66474" x="3549650" y="2224088"/>
          <p14:tracePt t="66475" x="3511550" y="2230438"/>
          <p14:tracePt t="66478" x="3479800" y="2236788"/>
          <p14:tracePt t="66486" x="3448050" y="2236788"/>
          <p14:tracePt t="66489" x="3408363" y="2243138"/>
          <p14:tracePt t="66491" x="3376613" y="2249488"/>
          <p14:tracePt t="66494" x="3338513" y="2255838"/>
          <p14:tracePt t="66500" x="3306763" y="2262188"/>
          <p14:tracePt t="66506" x="3281363" y="2268538"/>
          <p14:tracePt t="66507" x="3249613" y="2268538"/>
          <p14:tracePt t="66511" x="3217863" y="2274888"/>
          <p14:tracePt t="66515" x="3192463" y="2281238"/>
          <p14:tracePt t="66521" x="3154363" y="2293938"/>
          <p14:tracePt t="66523" x="3116263" y="2312988"/>
          <p14:tracePt t="66526" x="3090863" y="2319338"/>
          <p14:tracePt t="66530" x="3071813" y="2319338"/>
          <p14:tracePt t="66537" x="3033713" y="2332038"/>
          <p14:tracePt t="66542" x="2943225" y="2344738"/>
          <p14:tracePt t="66546" x="2892425" y="2351088"/>
          <p14:tracePt t="66555" x="2847975" y="2359025"/>
          <p14:tracePt t="66557" x="2790825" y="2371725"/>
          <p14:tracePt t="66558" x="2746375" y="2378075"/>
          <p14:tracePt t="66562" x="2701925" y="2384425"/>
          <p14:tracePt t="66568" x="2657475" y="2390775"/>
          <p14:tracePt t="66573" x="2613025" y="2397125"/>
          <p14:tracePt t="66575" x="2568575" y="2416175"/>
          <p14:tracePt t="66578" x="2524125" y="2428875"/>
          <p14:tracePt t="66586" x="2471738" y="2441575"/>
          <p14:tracePt t="66589" x="2427288" y="2460625"/>
          <p14:tracePt t="66592" x="2389188" y="2473325"/>
          <p14:tracePt t="66594" x="2357438" y="2486025"/>
          <p14:tracePt t="66600" x="2312988" y="2505075"/>
          <p14:tracePt t="66606" x="2274888" y="2517775"/>
          <p14:tracePt t="66607" x="2243138" y="2524125"/>
          <p14:tracePt t="66610" x="2205038" y="2536825"/>
          <p14:tracePt t="66615" x="2160588" y="2555875"/>
          <p14:tracePt t="66621" x="2122488" y="2568575"/>
          <p14:tracePt t="66623" x="2084388" y="2581275"/>
          <p14:tracePt t="66626" x="2051050" y="2600325"/>
          <p14:tracePt t="66631" x="2012950" y="2606675"/>
          <p14:tracePt t="66636" x="1981200" y="2619375"/>
          <p14:tracePt t="66640" x="1949450" y="2632075"/>
          <p14:tracePt t="66642" x="1924050" y="2644775"/>
          <p14:tracePt t="66646" x="1898650" y="2657475"/>
          <p14:tracePt t="66654" x="1860550" y="2676525"/>
          <p14:tracePt t="66657" x="1841500" y="2682875"/>
          <p14:tracePt t="66662" x="1828800" y="2689225"/>
          <p14:tracePt t="66665" x="1809750" y="2695575"/>
          <p14:tracePt t="66668" x="1803400" y="2701925"/>
          <p14:tracePt t="66675" x="1790700" y="2701925"/>
          <p14:tracePt t="66676" x="1778000" y="2708275"/>
          <p14:tracePt t="66682" x="1771650" y="2708275"/>
          <p14:tracePt t="66690" x="1758950" y="2714625"/>
          <p14:tracePt t="66693" x="1752600" y="2714625"/>
          <p14:tracePt t="66696" x="1746250" y="2720975"/>
          <p14:tracePt t="66706" x="1733550" y="2727325"/>
          <p14:tracePt t="66712" x="1720850" y="2727325"/>
          <p14:tracePt t="66718" x="1708150" y="2733675"/>
          <p14:tracePt t="66724" x="1708150" y="2740025"/>
          <p14:tracePt t="66725" x="1695450" y="2746375"/>
          <p14:tracePt t="66728" x="1689100" y="2746375"/>
          <p14:tracePt t="66736" x="1682750" y="2759075"/>
          <p14:tracePt t="66740" x="1676400" y="2771775"/>
          <p14:tracePt t="66741" x="1663700" y="2778125"/>
          <p14:tracePt t="66744" x="1657350" y="2784475"/>
          <p14:tracePt t="66749" x="1657350" y="2798763"/>
          <p14:tracePt t="66757" x="1638300" y="2817813"/>
          <p14:tracePt t="66761" x="1625600" y="2836863"/>
          <p14:tracePt t="66765" x="1612900" y="2849563"/>
          <p14:tracePt t="66768" x="1598613" y="2868613"/>
          <p14:tracePt t="66773" x="1592263" y="2874963"/>
          <p14:tracePt t="66776" x="1579563" y="2887663"/>
          <p14:tracePt t="66781" x="1566863" y="2900363"/>
          <p14:tracePt t="66789" x="1554163" y="2919413"/>
          <p14:tracePt t="66791" x="1535113" y="2932113"/>
          <p14:tracePt t="66793" x="1528763" y="2938463"/>
          <p14:tracePt t="66796" x="1516063" y="2951163"/>
          <p14:tracePt t="66804" x="1503363" y="2970213"/>
          <p14:tracePt t="66806" x="1490663" y="2982913"/>
          <p14:tracePt t="66808" x="1477963" y="3001963"/>
          <p14:tracePt t="66812" x="1471613" y="3008313"/>
          <p14:tracePt t="66818" x="1465263" y="3021013"/>
          <p14:tracePt t="66823" x="1458913" y="3033713"/>
          <p14:tracePt t="66828" x="1452563" y="3052763"/>
          <p14:tracePt t="66830" x="1446213" y="3059113"/>
          <p14:tracePt t="66839" x="1446213" y="3071813"/>
          <p14:tracePt t="66842" x="1439863" y="3084513"/>
          <p14:tracePt t="66846" x="1439863" y="3097213"/>
          <p14:tracePt t="66854" x="1433513" y="3103563"/>
          <p14:tracePt t="66856" x="1433513" y="3116263"/>
          <p14:tracePt t="66858" x="1433513" y="3128963"/>
          <p14:tracePt t="66872" x="1427163" y="3135313"/>
          <p14:tracePt t="66874" x="1427163" y="3148013"/>
          <p14:tracePt t="66879" x="1427163" y="3160713"/>
          <p14:tracePt t="66887" x="1427163" y="3173413"/>
          <p14:tracePt t="66904" x="1427163" y="3186113"/>
          <p14:tracePt t="66907" x="1427163" y="3198813"/>
          <p14:tracePt t="66911" x="1427163" y="3211513"/>
          <p14:tracePt t="66920" x="1427163" y="3219450"/>
          <p14:tracePt t="66924" x="1427163" y="3232150"/>
          <p14:tracePt t="66931" x="1427163" y="3244850"/>
          <p14:tracePt t="66935" x="1427163" y="3251200"/>
          <p14:tracePt t="66940" x="1427163" y="3263900"/>
          <p14:tracePt t="66942" x="1427163" y="3270250"/>
          <p14:tracePt t="66954" x="1433513" y="3276600"/>
          <p14:tracePt t="66962" x="1439863" y="3282950"/>
          <p14:tracePt t="66974" x="1439863" y="3289300"/>
          <p14:tracePt t="66985" x="1446213" y="3289300"/>
          <p14:tracePt t="66989" x="1452563" y="3289300"/>
          <p14:tracePt t="66994" x="1465263" y="3289300"/>
          <p14:tracePt t="67004" x="1490663" y="3289300"/>
          <p14:tracePt t="67007" x="1509713" y="3289300"/>
          <p14:tracePt t="67010" x="1528763" y="3276600"/>
          <p14:tracePt t="67012" x="1547813" y="3270250"/>
          <p14:tracePt t="67021" x="1560513" y="3263900"/>
          <p14:tracePt t="67023" x="1573213" y="3251200"/>
          <p14:tracePt t="67025" x="1592263" y="3238500"/>
          <p14:tracePt t="67028" x="1619250" y="3219450"/>
          <p14:tracePt t="67037" x="1644650" y="3198813"/>
          <p14:tracePt t="67040" x="1663700" y="3186113"/>
          <p14:tracePt t="67045" x="1689100" y="3167063"/>
          <p14:tracePt t="67054" x="1720850" y="3148013"/>
          <p14:tracePt t="67057" x="1739900" y="3135313"/>
          <p14:tracePt t="67061" x="1746250" y="3128963"/>
          <p14:tracePt t="67065" x="1758950" y="3128963"/>
          <p14:tracePt t="67074" x="1771650" y="3122613"/>
          <p14:tracePt t="67075" x="1778000" y="3109913"/>
          <p14:tracePt t="67090" x="1790700" y="3097213"/>
          <p14:tracePt t="67165" x="1803400" y="3090863"/>
          <p14:tracePt t="67171" x="1809750" y="3090863"/>
          <p14:tracePt t="67191" x="1809750" y="3097213"/>
          <p14:tracePt t="67194" x="1809750" y="3103563"/>
          <p14:tracePt t="67205" x="1809750" y="3116263"/>
          <p14:tracePt t="67210" x="1809750" y="3122613"/>
          <p14:tracePt t="67219" x="1809750" y="3128963"/>
          <p14:tracePt t="67223" x="1809750" y="3135313"/>
          <p14:tracePt t="67242" x="1809750" y="3141663"/>
          <p14:tracePt t="67256" x="1809750" y="3148013"/>
          <p14:tracePt t="67258" x="1809750" y="3154363"/>
          <p14:tracePt t="67274" x="1809750" y="3167063"/>
          <p14:tracePt t="67287" x="1809750" y="3173413"/>
          <p14:tracePt t="67294" x="1809750" y="3179763"/>
          <p14:tracePt t="67302" x="1816100" y="3186113"/>
          <p14:tracePt t="67306" x="1822450" y="3192463"/>
          <p14:tracePt t="67319" x="1828800" y="3198813"/>
          <p14:tracePt t="67326" x="1828800" y="3211513"/>
          <p14:tracePt t="67339" x="1835150" y="3219450"/>
          <p14:tracePt t="67346" x="1841500" y="3225800"/>
          <p14:tracePt t="67358" x="1847850" y="3232150"/>
          <p14:tracePt t="67369" x="1847850" y="3238500"/>
          <p14:tracePt t="68187" x="1847850" y="3244850"/>
          <p14:tracePt t="69925" x="1854200" y="3251200"/>
          <p14:tracePt t="69948" x="1860550" y="3251200"/>
          <p14:tracePt t="69967" x="1873250" y="3251200"/>
          <p14:tracePt t="69970" x="1879600" y="3251200"/>
          <p14:tracePt t="69976" x="1892300" y="3251200"/>
          <p14:tracePt t="69985" x="1898650" y="3251200"/>
          <p14:tracePt t="69987" x="1905000" y="3251200"/>
          <p14:tracePt t="69990" x="1911350" y="3257550"/>
          <p14:tracePt t="70003" x="1924050" y="3257550"/>
          <p14:tracePt t="70008" x="1930400" y="3263900"/>
          <p14:tracePt t="70024" x="1936750" y="3270250"/>
          <p14:tracePt t="70118" x="1943100" y="3276600"/>
          <p14:tracePt t="70130" x="1955800" y="3276600"/>
          <p14:tracePt t="70140" x="1955800" y="3282950"/>
          <p14:tracePt t="70156" x="1962150" y="3289300"/>
          <p14:tracePt t="70326" x="1974850" y="3295650"/>
          <p14:tracePt t="70340" x="1987550" y="3295650"/>
          <p14:tracePt t="70357" x="1993900" y="3295650"/>
          <p14:tracePt t="70374" x="2000250" y="3295650"/>
          <p14:tracePt t="71285" x="2006600" y="3295650"/>
          <p14:tracePt t="71288" x="2012950" y="3295650"/>
          <p14:tracePt t="71292" x="2025650" y="3295650"/>
          <p14:tracePt t="71300" x="2032000" y="3295650"/>
          <p14:tracePt t="71303" x="2038350" y="3295650"/>
          <p14:tracePt t="71304" x="2044700" y="3295650"/>
          <p14:tracePt t="71318" x="2058988" y="3295650"/>
          <p14:tracePt t="71320" x="2065338" y="3295650"/>
          <p14:tracePt t="71321" x="2071688" y="3295650"/>
          <p14:tracePt t="71325" x="2078038" y="3295650"/>
          <p14:tracePt t="71340" x="2109788" y="3295650"/>
          <p14:tracePt t="71342" x="2116138" y="3295650"/>
          <p14:tracePt t="71346" x="2128838" y="3295650"/>
          <p14:tracePt t="71349" x="2135188" y="3295650"/>
          <p14:tracePt t="71354" x="2147888" y="3295650"/>
          <p14:tracePt t="71356" x="2160588" y="3295650"/>
          <p14:tracePt t="71361" x="2166938" y="3295650"/>
          <p14:tracePt t="71368" x="2179638" y="3295650"/>
          <p14:tracePt t="71369" x="2185988" y="3295650"/>
          <p14:tracePt t="71372" x="2205038" y="3295650"/>
          <p14:tracePt t="71376" x="2217738" y="3295650"/>
          <p14:tracePt t="71384" x="2230438" y="3295650"/>
          <p14:tracePt t="71385" x="2243138" y="3295650"/>
          <p14:tracePt t="71388" x="2255838" y="3295650"/>
          <p14:tracePt t="71392" x="2268538" y="3295650"/>
          <p14:tracePt t="71399" x="2287588" y="3295650"/>
          <p14:tracePt t="71402" x="2300288" y="3295650"/>
          <p14:tracePt t="71404" x="2306638" y="3295650"/>
          <p14:tracePt t="71408" x="2319338" y="3295650"/>
          <p14:tracePt t="71417" x="2344738" y="3295650"/>
          <p14:tracePt t="71420" x="2363788" y="3295650"/>
          <p14:tracePt t="71434" x="2389188" y="3295650"/>
          <p14:tracePt t="71436" x="2401888" y="3295650"/>
          <p14:tracePt t="71448" x="2414588" y="3295650"/>
          <p14:tracePt t="71452" x="2427288" y="3295650"/>
          <p14:tracePt t="71455" x="2433638" y="3295650"/>
          <p14:tracePt t="71467" x="2446338" y="3295650"/>
          <p14:tracePt t="71469" x="2452688" y="3295650"/>
          <p14:tracePt t="71471" x="2465388" y="3295650"/>
          <p14:tracePt t="71475" x="2478088" y="3295650"/>
          <p14:tracePt t="71484" x="2497138" y="3295650"/>
          <p14:tracePt t="71486" x="2503488" y="3295650"/>
          <p14:tracePt t="71490" x="2524125" y="3295650"/>
          <p14:tracePt t="71497" x="2543175" y="3295650"/>
          <p14:tracePt t="71501" x="2549525" y="3295650"/>
          <p14:tracePt t="71504" x="2562225" y="3295650"/>
          <p14:tracePt t="71506" x="2581275" y="3295650"/>
          <p14:tracePt t="71512" x="2593975" y="3295650"/>
          <p14:tracePt t="71518" x="2625725" y="3295650"/>
          <p14:tracePt t="71522" x="2644775" y="3295650"/>
          <p14:tracePt t="71526" x="2663825" y="3295650"/>
          <p14:tracePt t="71534" x="2676525" y="3295650"/>
          <p14:tracePt t="71536" x="2689225" y="3295650"/>
          <p14:tracePt t="71542" x="2701925" y="3295650"/>
          <p14:tracePt t="71551" x="2714625" y="3295650"/>
          <p14:tracePt t="71553" x="2727325" y="3295650"/>
          <p14:tracePt t="71555" x="2740025" y="3295650"/>
          <p14:tracePt t="71558" x="2746375" y="3295650"/>
          <p14:tracePt t="71565" x="2765425" y="3295650"/>
          <p14:tracePt t="71568" x="2778125" y="3295650"/>
          <p14:tracePt t="71570" x="2784475" y="3302000"/>
          <p14:tracePt t="71574" x="2803525" y="3308350"/>
          <p14:tracePt t="71584" x="2828925" y="3314700"/>
          <p14:tracePt t="71586" x="2847975" y="3327400"/>
          <p14:tracePt t="71590" x="2867025" y="3333750"/>
          <p14:tracePt t="71603" x="2911475" y="3346450"/>
          <p14:tracePt t="71607" x="2936875" y="3352800"/>
          <p14:tracePt t="71611" x="2955925" y="3352800"/>
          <p14:tracePt t="71618" x="2968625" y="3359150"/>
          <p14:tracePt t="71619" x="2989263" y="3359150"/>
          <p14:tracePt t="71622" x="3008313" y="3359150"/>
          <p14:tracePt t="71624" x="3027363" y="3365500"/>
          <p14:tracePt t="71634" x="3052763" y="3378200"/>
          <p14:tracePt t="71636" x="3071813" y="3384550"/>
          <p14:tracePt t="71640" x="3078163" y="3390900"/>
          <p14:tracePt t="71647" x="3097213" y="3397250"/>
          <p14:tracePt t="71651" x="3116263" y="3403600"/>
          <p14:tracePt t="71653" x="3135313" y="3409950"/>
          <p14:tracePt t="71656" x="3141663" y="3409950"/>
          <p14:tracePt t="71661" x="3154363" y="3409950"/>
          <p14:tracePt t="71668" x="3167063" y="3416300"/>
          <p14:tracePt t="71670" x="3173413" y="3422650"/>
          <p14:tracePt t="71672" x="3186113" y="3429000"/>
          <p14:tracePt t="71676" x="3198813" y="3435350"/>
          <p14:tracePt t="71684" x="3205163" y="3435350"/>
          <p14:tracePt t="71685" x="3217863" y="3441700"/>
          <p14:tracePt t="71690" x="3224213" y="3441700"/>
          <p14:tracePt t="71692" x="3230563" y="3441700"/>
          <p14:tracePt t="71698" x="3243263" y="3448050"/>
          <p14:tracePt t="71702" x="3255963" y="3448050"/>
          <p14:tracePt t="71704" x="3262313" y="3448050"/>
          <p14:tracePt t="71708" x="3268663" y="3448050"/>
          <p14:tracePt t="71716" x="3281363" y="3454400"/>
          <p14:tracePt t="71721" x="3294063" y="3460750"/>
          <p14:tracePt t="71734" x="3313113" y="3460750"/>
          <p14:tracePt t="71735" x="3319463" y="3467100"/>
          <p14:tracePt t="71737" x="3325813" y="3473450"/>
          <p14:tracePt t="71740" x="3338513" y="3473450"/>
          <p14:tracePt t="71748" x="3338513" y="3479800"/>
          <p14:tracePt t="71751" x="3351213" y="3486150"/>
          <p14:tracePt t="71753" x="3363913" y="3492500"/>
          <p14:tracePt t="71761" x="3376613" y="3492500"/>
          <p14:tracePt t="71768" x="3389313" y="3498850"/>
          <p14:tracePt t="71770" x="3395663" y="3505200"/>
          <p14:tracePt t="71772" x="3408363" y="3505200"/>
          <p14:tracePt t="71776" x="3427413" y="3511550"/>
          <p14:tracePt t="71782" x="3435350" y="3517900"/>
          <p14:tracePt t="71788" x="3467100" y="3530600"/>
          <p14:tracePt t="71792" x="3479800" y="3530600"/>
          <p14:tracePt t="71800" x="3498850" y="3530600"/>
          <p14:tracePt t="71803" x="3517900" y="3536950"/>
          <p14:tracePt t="71806" x="3530600" y="3536950"/>
          <p14:tracePt t="71811" x="3543300" y="3536950"/>
          <p14:tracePt t="71818" x="3549650" y="3536950"/>
          <p14:tracePt t="71819" x="3562350" y="3536950"/>
          <p14:tracePt t="71822" x="3568700" y="3536950"/>
          <p14:tracePt t="71826" x="3575050" y="3543300"/>
          <p14:tracePt t="71836" x="3587750" y="3543300"/>
          <p14:tracePt t="71838" x="3594100" y="3543300"/>
          <p14:tracePt t="71842" x="3600450" y="3543300"/>
          <p14:tracePt t="71850" x="3606800" y="3549650"/>
          <p14:tracePt t="71854" x="3619500" y="3549650"/>
          <p14:tracePt t="71858" x="3632200" y="3549650"/>
          <p14:tracePt t="71867" x="3644900" y="3556000"/>
          <p14:tracePt t="71871" x="3651250" y="3556000"/>
          <p14:tracePt t="71874" x="3663950" y="3556000"/>
          <p14:tracePt t="71892" x="3708400" y="3562350"/>
          <p14:tracePt t="71896" x="3714750" y="3568700"/>
          <p14:tracePt t="71898" x="3733800" y="3575050"/>
          <p14:tracePt t="71906" x="3752850" y="3581400"/>
          <p14:tracePt t="71914" x="3765550" y="3581400"/>
          <p14:tracePt t="71919" x="3778250" y="3587750"/>
          <p14:tracePt t="71922" x="3784600" y="3594100"/>
          <p14:tracePt t="71927" x="3797300" y="3594100"/>
          <p14:tracePt t="71935" x="3810000" y="3594100"/>
          <p14:tracePt t="71938" x="3822700" y="3600450"/>
          <p14:tracePt t="71951" x="3835400" y="3600450"/>
          <p14:tracePt t="71952" x="3848100" y="3600450"/>
          <p14:tracePt t="71954" x="3848100" y="3606800"/>
          <p14:tracePt t="71966" x="3854450" y="3613150"/>
          <p14:tracePt t="71968" x="3867150" y="3619500"/>
          <p14:tracePt t="71974" x="3873500" y="3619500"/>
          <p14:tracePt t="71984" x="3887788" y="3619500"/>
          <p14:tracePt t="71985" x="3894138" y="3619500"/>
          <p14:tracePt t="71992" x="3900488" y="3619500"/>
          <p14:tracePt t="71999" x="3913188" y="3619500"/>
          <p14:tracePt t="72002" x="3919538" y="3619500"/>
          <p14:tracePt t="72004" x="3925888" y="3625850"/>
          <p14:tracePt t="72008" x="3932238" y="3625850"/>
          <p14:tracePt t="72018" x="3938588" y="3625850"/>
          <p14:tracePt t="72021" x="3944938" y="3625850"/>
          <p14:tracePt t="72034" x="3951288" y="3625850"/>
          <p14:tracePt t="72036" x="3963988" y="3625850"/>
          <p14:tracePt t="72040" x="3963988" y="3632200"/>
          <p14:tracePt t="72065" x="3970338" y="3632200"/>
          <p14:tracePt t="72068" x="3976688" y="3632200"/>
          <p14:tracePt t="72086" x="3983038" y="3638550"/>
          <p14:tracePt t="72088" x="3995738" y="3638550"/>
          <p14:tracePt t="72100" x="4002088" y="3638550"/>
          <p14:tracePt t="72104" x="4008438" y="3638550"/>
          <p14:tracePt t="72108" x="4021138" y="3646488"/>
          <p14:tracePt t="72120" x="4027488" y="3652838"/>
          <p14:tracePt t="72124" x="4033838" y="3652838"/>
          <p14:tracePt t="72134" x="4040188" y="3652838"/>
          <p14:tracePt t="72136" x="4052888" y="3652838"/>
          <p14:tracePt t="72150" x="4059238" y="3659188"/>
          <p14:tracePt t="72217" x="4065588" y="3659188"/>
          <p14:tracePt t="72227" x="4078288" y="3665538"/>
          <p14:tracePt t="72234" x="4084638" y="3665538"/>
          <p14:tracePt t="72238" x="4090988" y="3665538"/>
          <p14:tracePt t="72242" x="4097338" y="3671888"/>
          <p14:tracePt t="72254" x="4103688" y="3671888"/>
          <p14:tracePt t="72266" x="4110038" y="3671888"/>
          <p14:tracePt t="72271" x="4116388" y="3678238"/>
          <p14:tracePt t="72347" x="4122738" y="3678238"/>
          <p14:tracePt t="72350" x="4129088" y="3678238"/>
          <p14:tracePt t="72419" x="4135438" y="3678238"/>
          <p14:tracePt t="72436" x="4141788" y="3678238"/>
          <p14:tracePt t="72440" x="4148138" y="3678238"/>
          <p14:tracePt t="72447" x="4154488" y="3678238"/>
          <p14:tracePt t="72451" x="4160838" y="3678238"/>
          <p14:tracePt t="72452" x="4167188" y="3678238"/>
          <p14:tracePt t="72456" x="4167188" y="3684588"/>
          <p14:tracePt t="72466" x="4173538" y="3684588"/>
          <p14:tracePt t="72468" x="4179888" y="3684588"/>
          <p14:tracePt t="72477" x="4186238" y="3684588"/>
          <p14:tracePt t="72485" x="4192588" y="3684588"/>
          <p14:tracePt t="72494" x="4198938" y="3684588"/>
          <p14:tracePt t="72604" x="4205288" y="3684588"/>
          <p14:tracePt t="72617" x="4211638" y="3684588"/>
          <p14:tracePt t="72622" x="4211638" y="3690938"/>
          <p14:tracePt t="72633" x="4217988" y="3690938"/>
          <p14:tracePt t="72638" x="4224338" y="3690938"/>
          <p14:tracePt t="72658" x="4230688" y="3690938"/>
          <p14:tracePt t="72736" x="4237038" y="3690938"/>
          <p14:tracePt t="72752" x="4243388" y="3690938"/>
          <p14:tracePt t="72954" x="4249738" y="3690938"/>
          <p14:tracePt t="72974" x="4256088" y="3690938"/>
          <p14:tracePt t="73217" x="4262438" y="3690938"/>
          <p14:tracePt t="73624" x="4275138" y="3690938"/>
          <p14:tracePt t="73634" x="4287838" y="3690938"/>
          <p14:tracePt t="73636" x="4294188" y="3690938"/>
          <p14:tracePt t="73640" x="4300538" y="3690938"/>
          <p14:tracePt t="73646" x="4313238" y="3690938"/>
          <p14:tracePt t="73650" x="4325938" y="3690938"/>
          <p14:tracePt t="73652" x="4332288" y="3690938"/>
          <p14:tracePt t="73656" x="4352925" y="3690938"/>
          <p14:tracePt t="73664" x="4359275" y="3690938"/>
          <p14:tracePt t="73668" x="4384675" y="3690938"/>
          <p14:tracePt t="73671" x="4397375" y="3690938"/>
          <p14:tracePt t="73675" x="4410075" y="3690938"/>
          <p14:tracePt t="73684" x="4429125" y="3690938"/>
          <p14:tracePt t="73690" x="4435475" y="3690938"/>
          <p14:tracePt t="73696" x="4441825" y="3690938"/>
          <p14:tracePt t="73702" x="4448175" y="3690938"/>
          <p14:tracePt t="73718" x="4454525" y="3684588"/>
          <p14:tracePt t="73738" x="4460875" y="3684588"/>
          <p14:tracePt t="73770" x="4467225" y="3684588"/>
          <p14:tracePt t="73814" x="4473575" y="3684588"/>
          <p14:tracePt t="73883" x="4486275" y="3684588"/>
          <p14:tracePt t="73896" x="4492625" y="3684588"/>
          <p14:tracePt t="73968" x="4498975" y="3678238"/>
          <p14:tracePt t="74332" x="4505325" y="3678238"/>
          <p14:tracePt t="74334" x="4530725" y="3678238"/>
          <p14:tracePt t="74338" x="4549775" y="3678238"/>
          <p14:tracePt t="74345" x="4562475" y="3678238"/>
          <p14:tracePt t="74349" x="4581525" y="3678238"/>
          <p14:tracePt t="74351" x="4600575" y="3678238"/>
          <p14:tracePt t="74354" x="4613275" y="3678238"/>
          <p14:tracePt t="74362" x="4632325" y="3678238"/>
          <p14:tracePt t="74366" x="4664075" y="3678238"/>
          <p14:tracePt t="74370" x="4683125" y="3678238"/>
          <p14:tracePt t="74375" x="4702175" y="3678238"/>
          <p14:tracePt t="74381" x="4714875" y="3678238"/>
          <p14:tracePt t="74383" x="4733925" y="3678238"/>
          <p14:tracePt t="74386" x="4752975" y="3678238"/>
          <p14:tracePt t="74391" x="4772025" y="3678238"/>
          <p14:tracePt t="74399" x="4818063" y="3671888"/>
          <p14:tracePt t="74402" x="4843463" y="3671888"/>
          <p14:tracePt t="74406" x="4875213" y="3665538"/>
          <p14:tracePt t="74412" x="4906963" y="3659188"/>
          <p14:tracePt t="74416" x="4945063" y="3652838"/>
          <p14:tracePt t="74418" x="4989513" y="3638550"/>
          <p14:tracePt t="74422" x="5014913" y="3632200"/>
          <p14:tracePt t="74427" x="5033963" y="3632200"/>
          <p14:tracePt t="74433" x="5072063" y="3619500"/>
          <p14:tracePt t="74435" x="5103813" y="3613150"/>
          <p14:tracePt t="74438" x="5148263" y="3606800"/>
          <p14:tracePt t="74450" x="5237163" y="3600450"/>
          <p14:tracePt t="74451" x="5283200" y="3594100"/>
          <p14:tracePt t="74454" x="5327650" y="3587750"/>
          <p14:tracePt t="74462" x="5359400" y="3587750"/>
          <p14:tracePt t="74466" x="5397500" y="3581400"/>
          <p14:tracePt t="74467" x="5429250" y="3568700"/>
          <p14:tracePt t="74470" x="5467350" y="3562350"/>
          <p14:tracePt t="74477" x="5486400" y="3556000"/>
          <p14:tracePt t="74480" x="5511800" y="3549650"/>
          <p14:tracePt t="74482" x="5549900" y="3543300"/>
          <p14:tracePt t="74486" x="5568950" y="3543300"/>
          <p14:tracePt t="74493" x="5594350" y="3536950"/>
          <p14:tracePt t="74499" x="5645150" y="3530600"/>
          <p14:tracePt t="74501" x="5670550" y="3530600"/>
          <p14:tracePt t="74504" x="5689600" y="3530600"/>
          <p14:tracePt t="74514" x="5716588" y="3530600"/>
          <p14:tracePt t="74516" x="5773738" y="3524250"/>
          <p14:tracePt t="74521" x="5805488" y="3511550"/>
          <p14:tracePt t="74525" x="5843588" y="3511550"/>
          <p14:tracePt t="74531" x="5875338" y="3505200"/>
          <p14:tracePt t="74533" x="5907088" y="3498850"/>
          <p14:tracePt t="74536" x="5951538" y="3492500"/>
          <p14:tracePt t="74541" x="5995988" y="3486150"/>
          <p14:tracePt t="74548" x="6034088" y="3479800"/>
          <p14:tracePt t="74549" x="6078538" y="3479800"/>
          <p14:tracePt t="74552" x="6122988" y="3473450"/>
          <p14:tracePt t="74556" x="6154738" y="3473450"/>
          <p14:tracePt t="74562" x="6200775" y="3467100"/>
          <p14:tracePt t="74566" x="6245225" y="3467100"/>
          <p14:tracePt t="74568" x="6276975" y="3467100"/>
          <p14:tracePt t="74572" x="6308725" y="3454400"/>
          <p14:tracePt t="74579" x="6346825" y="3448050"/>
          <p14:tracePt t="74582" x="6365875" y="3441700"/>
          <p14:tracePt t="74584" x="6391275" y="3435350"/>
          <p14:tracePt t="74588" x="6416675" y="3429000"/>
          <p14:tracePt t="74596" x="6442075" y="3429000"/>
          <p14:tracePt t="74598" x="6467475" y="3429000"/>
          <p14:tracePt t="74601" x="6486525" y="3422650"/>
          <p14:tracePt t="74604" x="6499225" y="3416300"/>
          <p14:tracePt t="74612" x="6518275" y="3416300"/>
          <p14:tracePt t="74616" x="6530975" y="3416300"/>
          <p14:tracePt t="74617" x="6537325" y="3409950"/>
          <p14:tracePt t="74621" x="6556375" y="3409950"/>
          <p14:tracePt t="74625" x="6569075" y="3409950"/>
          <p14:tracePt t="74631" x="6581775" y="3409950"/>
          <p14:tracePt t="74636" x="6613525" y="3403600"/>
          <p14:tracePt t="74641" x="6619875" y="3403600"/>
          <p14:tracePt t="74648" x="6634163" y="3403600"/>
          <p14:tracePt t="74649" x="6640513" y="3403600"/>
          <p14:tracePt t="74652" x="6659563" y="3403600"/>
          <p14:tracePt t="74656" x="6678613" y="3403600"/>
          <p14:tracePt t="74664" x="6684963" y="3403600"/>
          <p14:tracePt t="74666" x="6704013" y="3403600"/>
          <p14:tracePt t="74668" x="6716713" y="3403600"/>
          <p14:tracePt t="74672" x="6729413" y="3403600"/>
          <p14:tracePt t="74675" x="6748463" y="3403600"/>
          <p14:tracePt t="74683" x="6773863" y="3403600"/>
          <p14:tracePt t="74686" x="6792913" y="3403600"/>
          <p14:tracePt t="74691" x="6799263" y="3403600"/>
          <p14:tracePt t="74698" x="6811963" y="3403600"/>
          <p14:tracePt t="74699" x="6831013" y="3397250"/>
          <p14:tracePt t="74702" x="6837363" y="3397250"/>
          <p14:tracePt t="74706" x="6850063" y="3397250"/>
          <p14:tracePt t="74714" x="6862763" y="3397250"/>
          <p14:tracePt t="74716" x="6869113" y="3397250"/>
          <p14:tracePt t="74718" x="6881813" y="3397250"/>
          <p14:tracePt t="74722" x="6894513" y="3397250"/>
          <p14:tracePt t="74733" x="6926263" y="3397250"/>
          <p14:tracePt t="74735" x="6932613" y="3397250"/>
          <p14:tracePt t="74738" x="6945313" y="3390900"/>
          <p14:tracePt t="74747" x="6964363" y="3378200"/>
          <p14:tracePt t="74750" x="6970713" y="3378200"/>
          <p14:tracePt t="74754" x="6983413" y="3378200"/>
          <p14:tracePt t="74766" x="7015163" y="3378200"/>
          <p14:tracePt t="74770" x="7021513" y="3378200"/>
          <p14:tracePt t="74780" x="7059613" y="3378200"/>
          <p14:tracePt t="74782" x="7072313" y="3371850"/>
          <p14:tracePt t="74786" x="7099300" y="3371850"/>
          <p14:tracePt t="74791" x="7124700" y="3371850"/>
          <p14:tracePt t="74798" x="7150100" y="3371850"/>
          <p14:tracePt t="74800" x="7162800" y="3371850"/>
          <p14:tracePt t="74802" x="7181850" y="3371850"/>
          <p14:tracePt t="74806" x="7213600" y="3371850"/>
          <p14:tracePt t="74814" x="7239000" y="3371850"/>
          <p14:tracePt t="74816" x="7251700" y="3371850"/>
          <p14:tracePt t="74818" x="7270750" y="3371850"/>
          <p14:tracePt t="74822" x="7289800" y="3365500"/>
          <p14:tracePt t="74827" x="7302500" y="3365500"/>
          <p14:tracePt t="74832" x="7327900" y="3365500"/>
          <p14:tracePt t="74834" x="7346950" y="3359150"/>
          <p14:tracePt t="74848" x="7391400" y="3352800"/>
          <p14:tracePt t="74850" x="7416800" y="3352800"/>
          <p14:tracePt t="74854" x="7429500" y="3346450"/>
          <p14:tracePt t="74856" x="7442200" y="3346450"/>
          <p14:tracePt t="74862" x="7461250" y="3340100"/>
          <p14:tracePt t="74866" x="7467600" y="3333750"/>
          <p14:tracePt t="74868" x="7480300" y="3327400"/>
          <p14:tracePt t="74872" x="7499350" y="3327400"/>
          <p14:tracePt t="74884" x="7512050" y="3321050"/>
          <p14:tracePt t="74885" x="7545388" y="3308350"/>
          <p14:tracePt t="74895" x="7558088" y="3302000"/>
          <p14:tracePt t="74902" x="7570788" y="3289300"/>
          <p14:tracePt t="74914" x="7577138" y="3282950"/>
          <p14:tracePt t="74921" x="7583488" y="3282950"/>
          <p14:tracePt t="74930" x="7589838" y="3276600"/>
          <p14:tracePt t="74952" x="7589838" y="3270250"/>
          <p14:tracePt t="74966" x="7589838" y="3263900"/>
          <p14:tracePt t="74968" x="7589838" y="3251200"/>
          <p14:tracePt t="74972" x="7589838" y="3244850"/>
          <p14:tracePt t="74978" x="7589838" y="3238500"/>
          <p14:tracePt t="74983" x="7589838" y="3232150"/>
          <p14:tracePt t="74984" x="7589838" y="3219450"/>
          <p14:tracePt t="74988" x="7589838" y="3211513"/>
          <p14:tracePt t="74997" x="7589838" y="3198813"/>
          <p14:tracePt t="74999" x="7589838" y="3186113"/>
          <p14:tracePt t="75001" x="7589838" y="3179763"/>
          <p14:tracePt t="75004" x="7589838" y="3167063"/>
          <p14:tracePt t="75014" x="7589838" y="3148013"/>
          <p14:tracePt t="75016" x="7589838" y="3128963"/>
          <p14:tracePt t="75021" x="7589838" y="3109913"/>
          <p14:tracePt t="75028" x="7589838" y="3097213"/>
          <p14:tracePt t="75033" x="7589838" y="3090863"/>
          <p14:tracePt t="75037" x="7577138" y="3078163"/>
          <p14:tracePt t="75044" x="7577138" y="3071813"/>
          <p14:tracePt t="75047" x="7564438" y="3059113"/>
          <p14:tracePt t="75049" x="7564438" y="3052763"/>
          <p14:tracePt t="75052" x="7551738" y="3040063"/>
          <p14:tracePt t="75056" x="7545388" y="3040063"/>
          <p14:tracePt t="75065" x="7537450" y="3033713"/>
          <p14:tracePt t="75067" x="7524750" y="3021013"/>
          <p14:tracePt t="75068" x="7518400" y="3014663"/>
          <p14:tracePt t="75081" x="7486650" y="3001963"/>
          <p14:tracePt t="75084" x="7480300" y="2995613"/>
          <p14:tracePt t="75086" x="7461250" y="2989263"/>
          <p14:tracePt t="75092" x="7448550" y="2982913"/>
          <p14:tracePt t="75098" x="7435850" y="2976563"/>
          <p14:tracePt t="75099" x="7429500" y="2976563"/>
          <p14:tracePt t="75102" x="7410450" y="2970213"/>
          <p14:tracePt t="75108" x="7404100" y="2957513"/>
          <p14:tracePt t="75115" x="7378700" y="2957513"/>
          <p14:tracePt t="75118" x="7372350" y="2951163"/>
          <p14:tracePt t="75122" x="7366000" y="2951163"/>
          <p14:tracePt t="75130" x="7353300" y="2944813"/>
          <p14:tracePt t="75133" x="7346950" y="2944813"/>
          <p14:tracePt t="75135" x="7334250" y="2944813"/>
          <p14:tracePt t="75138" x="7327900" y="2944813"/>
          <p14:tracePt t="75145" x="7308850" y="2944813"/>
          <p14:tracePt t="75148" x="7296150" y="2944813"/>
          <p14:tracePt t="75150" x="7283450" y="2944813"/>
          <p14:tracePt t="75155" x="7270750" y="2944813"/>
          <p14:tracePt t="75164" x="7239000" y="2944813"/>
          <p14:tracePt t="75166" x="7219950" y="2944813"/>
          <p14:tracePt t="75170" x="7213600" y="2944813"/>
          <p14:tracePt t="75178" x="7188200" y="2944813"/>
          <p14:tracePt t="75181" x="7162800" y="2944813"/>
          <p14:tracePt t="75183" x="7143750" y="2944813"/>
          <p14:tracePt t="75186" x="7131050" y="2944813"/>
          <p14:tracePt t="75192" x="7112000" y="2944813"/>
          <p14:tracePt t="75198" x="7092950" y="2944813"/>
          <p14:tracePt t="75200" x="7078663" y="2944813"/>
          <p14:tracePt t="75202" x="7059613" y="2944813"/>
          <p14:tracePt t="75206" x="7046913" y="2951163"/>
          <p14:tracePt t="75214" x="7034213" y="2957513"/>
          <p14:tracePt t="75216" x="7021513" y="2957513"/>
          <p14:tracePt t="75218" x="7002463" y="2957513"/>
          <p14:tracePt t="75222" x="6996113" y="2963863"/>
          <p14:tracePt t="75228" x="6983413" y="2963863"/>
          <p14:tracePt t="75232" x="6964363" y="2970213"/>
          <p14:tracePt t="75234" x="6958013" y="2970213"/>
          <p14:tracePt t="75238" x="6945313" y="2970213"/>
          <p14:tracePt t="75247" x="6926263" y="2976563"/>
          <p14:tracePt t="75252" x="6894513" y="2982913"/>
          <p14:tracePt t="75257" x="6888163" y="2982913"/>
          <p14:tracePt t="75264" x="6869113" y="2982913"/>
          <p14:tracePt t="75265" x="6856413" y="2982913"/>
          <p14:tracePt t="75268" x="6843713" y="2982913"/>
          <p14:tracePt t="75272" x="6831013" y="2995613"/>
          <p14:tracePt t="75286" x="6799263" y="3008313"/>
          <p14:tracePt t="75297" x="6786563" y="3021013"/>
          <p14:tracePt t="75301" x="6780213" y="3027363"/>
          <p14:tracePt t="75304" x="6767513" y="3040063"/>
          <p14:tracePt t="75314" x="6761163" y="3046413"/>
          <p14:tracePt t="75316" x="6754813" y="3059113"/>
          <p14:tracePt t="75320" x="6754813" y="3065463"/>
          <p14:tracePt t="75328" x="6748463" y="3071813"/>
          <p14:tracePt t="75331" x="6742113" y="3078163"/>
          <p14:tracePt t="75333" x="6735763" y="3090863"/>
          <p14:tracePt t="75336" x="6735763" y="3097213"/>
          <p14:tracePt t="75341" x="6735763" y="3109913"/>
          <p14:tracePt t="75348" x="6729413" y="3116263"/>
          <p14:tracePt t="75350" x="6723063" y="3116263"/>
          <p14:tracePt t="75356" x="6723063" y="3122613"/>
          <p14:tracePt t="75364" x="6723063" y="3135313"/>
          <p14:tracePt t="75365" x="6723063" y="3141663"/>
          <p14:tracePt t="75368" x="6716713" y="3148013"/>
          <p14:tracePt t="75372" x="6716713" y="3154363"/>
          <p14:tracePt t="75384" x="6716713" y="3167063"/>
          <p14:tracePt t="75388" x="6716713" y="3173413"/>
          <p14:tracePt t="75399" x="6716713" y="3186113"/>
          <p14:tracePt t="75404" x="6716713" y="3192463"/>
          <p14:tracePt t="75414" x="6716713" y="3205163"/>
          <p14:tracePt t="75416" x="6716713" y="3211513"/>
          <p14:tracePt t="75420" x="6716713" y="3225800"/>
          <p14:tracePt t="75428" x="6716713" y="3238500"/>
          <p14:tracePt t="75432" x="6716713" y="3251200"/>
          <p14:tracePt t="75438" x="6716713" y="3263900"/>
          <p14:tracePt t="75446" x="6716713" y="3270250"/>
          <p14:tracePt t="75448" x="6716713" y="3282950"/>
          <p14:tracePt t="75450" x="6723063" y="3295650"/>
          <p14:tracePt t="75454" x="6729413" y="3314700"/>
          <p14:tracePt t="75462" x="6729413" y="3321050"/>
          <p14:tracePt t="75465" x="6735763" y="3327400"/>
          <p14:tracePt t="75466" x="6742113" y="3333750"/>
          <p14:tracePt t="75470" x="6742113" y="3340100"/>
          <p14:tracePt t="75477" x="6754813" y="3352800"/>
          <p14:tracePt t="75482" x="6761163" y="3365500"/>
          <p14:tracePt t="75487" x="6780213" y="3378200"/>
          <p14:tracePt t="75492" x="6792913" y="3384550"/>
          <p14:tracePt t="75498" x="6799263" y="3390900"/>
          <p14:tracePt t="75502" x="6811963" y="3397250"/>
          <p14:tracePt t="75507" x="6824663" y="3409950"/>
          <p14:tracePt t="75514" x="6831013" y="3416300"/>
          <p14:tracePt t="75515" x="6837363" y="3416300"/>
          <p14:tracePt t="75518" x="6850063" y="3422650"/>
          <p14:tracePt t="75522" x="6856413" y="3429000"/>
          <p14:tracePt t="75530" x="6869113" y="3435350"/>
          <p14:tracePt t="75533" x="6888163" y="3441700"/>
          <p14:tracePt t="75536" x="6900863" y="3448050"/>
          <p14:tracePt t="75538" x="6907213" y="3454400"/>
          <p14:tracePt t="75547" x="6919913" y="3460750"/>
          <p14:tracePt t="75548" x="6932613" y="3467100"/>
          <p14:tracePt t="75551" x="6951663" y="3479800"/>
          <p14:tracePt t="75555" x="6958013" y="3486150"/>
          <p14:tracePt t="75564" x="6977063" y="3498850"/>
          <p14:tracePt t="75565" x="6989763" y="3511550"/>
          <p14:tracePt t="75566" x="7008813" y="3511550"/>
          <p14:tracePt t="75571" x="7021513" y="3517900"/>
          <p14:tracePt t="75578" x="7040563" y="3524250"/>
          <p14:tracePt t="75582" x="7053263" y="3530600"/>
          <p14:tracePt t="75585" x="7072313" y="3543300"/>
          <p14:tracePt t="75586" x="7085013" y="3549650"/>
          <p14:tracePt t="75596" x="7124700" y="3562350"/>
          <p14:tracePt t="75598" x="7137400" y="3568700"/>
          <p14:tracePt t="75602" x="7143750" y="3568700"/>
          <p14:tracePt t="75607" x="7156450" y="3575050"/>
          <p14:tracePt t="75613" x="7175500" y="3581400"/>
          <p14:tracePt t="75615" x="7181850" y="3581400"/>
          <p14:tracePt t="75616" x="7194550" y="3581400"/>
          <p14:tracePt t="75621" x="7207250" y="3581400"/>
          <p14:tracePt t="75632" x="7213600" y="3581400"/>
          <p14:tracePt t="75633" x="7226300" y="3587750"/>
          <p14:tracePt t="75635" x="7232650" y="3587750"/>
          <p14:tracePt t="75636" x="7251700" y="3587750"/>
          <p14:tracePt t="75644" x="7264400" y="3594100"/>
          <p14:tracePt t="75647" x="7283450" y="3594100"/>
          <p14:tracePt t="75649" x="7289800" y="3594100"/>
          <p14:tracePt t="75652" x="7308850" y="3600450"/>
          <p14:tracePt t="75657" x="7315200" y="3600450"/>
          <p14:tracePt t="75664" x="7340600" y="3606800"/>
          <p14:tracePt t="75665" x="7359650" y="3606800"/>
          <p14:tracePt t="75668" x="7372350" y="3613150"/>
          <p14:tracePt t="75672" x="7385050" y="3619500"/>
          <p14:tracePt t="75681" x="7404100" y="3625850"/>
          <p14:tracePt t="75683" x="7423150" y="3625850"/>
          <p14:tracePt t="75685" x="7429500" y="3625850"/>
          <p14:tracePt t="75688" x="7448550" y="3625850"/>
          <p14:tracePt t="75696" x="7467600" y="3625850"/>
          <p14:tracePt t="75698" x="7486650" y="3632200"/>
          <p14:tracePt t="75700" x="7499350" y="3632200"/>
          <p14:tracePt t="75704" x="7518400" y="3638550"/>
          <p14:tracePt t="75714" x="7551738" y="3646488"/>
          <p14:tracePt t="75716" x="7570788" y="3646488"/>
          <p14:tracePt t="75720" x="7589838" y="3652838"/>
          <p14:tracePt t="75728" x="7596188" y="3652838"/>
          <p14:tracePt t="75731" x="7615238" y="3652838"/>
          <p14:tracePt t="75732" x="7640638" y="3652838"/>
          <p14:tracePt t="75736" x="7659688" y="3659188"/>
          <p14:tracePt t="75744" x="7672388" y="3659188"/>
          <p14:tracePt t="75748" x="7685088" y="3659188"/>
          <p14:tracePt t="75749" x="7704138" y="3659188"/>
          <p14:tracePt t="75752" x="7716838" y="3659188"/>
          <p14:tracePt t="75757" x="7735888" y="3659188"/>
          <p14:tracePt t="75764" x="7754938" y="3659188"/>
          <p14:tracePt t="75766" x="7761288" y="3659188"/>
          <p14:tracePt t="75768" x="7780338" y="3659188"/>
          <p14:tracePt t="75772" x="7793038" y="3659188"/>
          <p14:tracePt t="75778" x="7812088" y="3659188"/>
          <p14:tracePt t="75782" x="7831138" y="3665538"/>
          <p14:tracePt t="75784" x="7850188" y="3671888"/>
          <p14:tracePt t="75786" x="7856538" y="3671888"/>
          <p14:tracePt t="75795" x="7869238" y="3671888"/>
          <p14:tracePt t="75798" x="7881938" y="3671888"/>
          <p14:tracePt t="75802" x="7894638" y="3671888"/>
          <p14:tracePt t="75807" x="7900988" y="3671888"/>
          <p14:tracePt t="75812" x="7913688" y="3671888"/>
          <p14:tracePt t="75819" x="7932738" y="3671888"/>
          <p14:tracePt t="75822" x="7945438" y="3671888"/>
          <p14:tracePt t="75835" x="7958138" y="3671888"/>
          <p14:tracePt t="75836" x="7964488" y="3671888"/>
          <p14:tracePt t="75838" x="7970838" y="3671888"/>
          <p14:tracePt t="75844" x="7983538" y="3671888"/>
          <p14:tracePt t="75850" x="8004175" y="3671888"/>
          <p14:tracePt t="75854" x="8010525" y="3671888"/>
          <p14:tracePt t="75864" x="8023225" y="3671888"/>
          <p14:tracePt t="75866" x="8035925" y="3671888"/>
          <p14:tracePt t="75870" x="8042275" y="3665538"/>
          <p14:tracePt t="75877" x="8048625" y="3665538"/>
          <p14:tracePt t="75882" x="8061325" y="3659188"/>
          <p14:tracePt t="75886" x="8067675" y="3652838"/>
          <p14:tracePt t="75895" x="8080375" y="3652838"/>
          <p14:tracePt t="75898" x="8093075" y="3638550"/>
          <p14:tracePt t="75902" x="8105775" y="3632200"/>
          <p14:tracePt t="75907" x="8112125" y="3619500"/>
          <p14:tracePt t="75917" x="8124825" y="3613150"/>
          <p14:tracePt t="75918" x="8131175" y="3613150"/>
          <p14:tracePt t="75920" x="8137525" y="3606800"/>
          <p14:tracePt t="75922" x="8137525" y="3594100"/>
          <p14:tracePt t="75930" x="8150225" y="3587750"/>
          <p14:tracePt t="75933" x="8156575" y="3575050"/>
          <p14:tracePt t="75935" x="8162925" y="3568700"/>
          <p14:tracePt t="75938" x="8162925" y="3562350"/>
          <p14:tracePt t="75944" x="8169275" y="3549650"/>
          <p14:tracePt t="75948" x="8175625" y="3536950"/>
          <p14:tracePt t="75951" x="8181975" y="3524250"/>
          <p14:tracePt t="75954" x="8188325" y="3517900"/>
          <p14:tracePt t="75965" x="8194675" y="3492500"/>
          <p14:tracePt t="75967" x="8201025" y="3486150"/>
          <p14:tracePt t="75968" x="8201025" y="3473450"/>
          <p14:tracePt t="75974" x="8201025" y="3460750"/>
          <p14:tracePt t="75977" x="8201025" y="3441700"/>
          <p14:tracePt t="75982" x="8201025" y="3429000"/>
          <p14:tracePt t="75984" x="8201025" y="3422650"/>
          <p14:tracePt t="75988" x="8201025" y="3403600"/>
          <p14:tracePt t="75994" x="8201025" y="3384550"/>
          <p14:tracePt t="75999" x="8201025" y="3371850"/>
          <p14:tracePt t="76001" x="8201025" y="3352800"/>
          <p14:tracePt t="76005" x="8201025" y="3333750"/>
          <p14:tracePt t="76010" x="8201025" y="3321050"/>
          <p14:tracePt t="76015" x="8201025" y="3302000"/>
          <p14:tracePt t="76016" x="8201025" y="3282950"/>
          <p14:tracePt t="76020" x="8201025" y="3276600"/>
          <p14:tracePt t="76027" x="8201025" y="3257550"/>
          <p14:tracePt t="76031" x="8201025" y="3238500"/>
          <p14:tracePt t="76033" x="8201025" y="3225800"/>
          <p14:tracePt t="76036" x="8201025" y="3205163"/>
          <p14:tracePt t="76047" x="8201025" y="3186113"/>
          <p14:tracePt t="76050" x="8201025" y="3179763"/>
          <p14:tracePt t="76051" x="8201025" y="3160713"/>
          <p14:tracePt t="76053" x="8201025" y="3148013"/>
          <p14:tracePt t="76057" x="8201025" y="3135313"/>
          <p14:tracePt t="76064" x="8201025" y="3122613"/>
          <p14:tracePt t="76066" x="8201025" y="3103563"/>
          <p14:tracePt t="76068" x="8201025" y="3097213"/>
          <p14:tracePt t="76073" x="8201025" y="3084513"/>
          <p14:tracePt t="76080" x="8201025" y="3071813"/>
          <p14:tracePt t="76082" x="8194675" y="3065463"/>
          <p14:tracePt t="76085" x="8188325" y="3059113"/>
          <p14:tracePt t="76088" x="8181975" y="3052763"/>
          <p14:tracePt t="76093" x="8181975" y="3040063"/>
          <p14:tracePt t="76098" x="8175625" y="3027363"/>
          <p14:tracePt t="76101" x="8162925" y="3008313"/>
          <p14:tracePt t="76104" x="8156575" y="3001963"/>
          <p14:tracePt t="76112" x="8143875" y="2982913"/>
          <p14:tracePt t="76114" x="8137525" y="2976563"/>
          <p14:tracePt t="76116" x="8137525" y="2970213"/>
          <p14:tracePt t="76121" x="8131175" y="2963863"/>
          <p14:tracePt t="76127" x="8124825" y="2957513"/>
          <p14:tracePt t="76130" x="8124825" y="2951163"/>
          <p14:tracePt t="76137" x="8112125" y="2932113"/>
          <p14:tracePt t="76147" x="8105775" y="2932113"/>
          <p14:tracePt t="76150" x="8099425" y="2925763"/>
          <p14:tracePt t="76152" x="8086725" y="2900363"/>
          <p14:tracePt t="76154" x="8074025" y="2887663"/>
          <p14:tracePt t="76160" x="8067675" y="2881313"/>
          <p14:tracePt t="76165" x="8067675" y="2874963"/>
          <p14:tracePt t="76166" x="8054975" y="2862263"/>
          <p14:tracePt t="76171" x="8048625" y="2855913"/>
          <p14:tracePt t="76177" x="8035925" y="2849563"/>
          <p14:tracePt t="76180" x="8029575" y="2849563"/>
          <p14:tracePt t="76182" x="8016875" y="2836863"/>
          <p14:tracePt t="76186" x="7996238" y="2830513"/>
          <p14:tracePt t="76197" x="7989888" y="2824163"/>
          <p14:tracePt t="76198" x="7983538" y="2817813"/>
          <p14:tracePt t="76200" x="7958138" y="2817813"/>
          <p14:tracePt t="76202" x="7939088" y="2805113"/>
          <p14:tracePt t="76210" x="7926388" y="2798763"/>
          <p14:tracePt t="76215" x="7907338" y="2792413"/>
          <p14:tracePt t="76218" x="7888288" y="2778125"/>
          <p14:tracePt t="76224" x="7881938" y="2771775"/>
          <p14:tracePt t="76230" x="7869238" y="2765425"/>
          <p14:tracePt t="76232" x="7850188" y="2759075"/>
          <p14:tracePt t="76235" x="7831138" y="2759075"/>
          <p14:tracePt t="76238" x="7831138" y="2752725"/>
          <p14:tracePt t="76247" x="7805738" y="2740025"/>
          <p14:tracePt t="76250" x="7793038" y="2733675"/>
          <p14:tracePt t="76254" x="7780338" y="2733675"/>
          <p14:tracePt t="76261" x="7767638" y="2727325"/>
          <p14:tracePt t="76264" x="7748588" y="2727325"/>
          <p14:tracePt t="76266" x="7723188" y="2727325"/>
          <p14:tracePt t="76274" x="7704138" y="2714625"/>
          <p14:tracePt t="76280" x="7685088" y="2714625"/>
          <p14:tracePt t="76283" x="7666038" y="2714625"/>
          <p14:tracePt t="76286" x="7646988" y="2708275"/>
          <p14:tracePt t="76294" x="7608888" y="2708275"/>
          <p14:tracePt t="76298" x="7545388" y="2708275"/>
          <p14:tracePt t="76302" x="7512050" y="2708275"/>
          <p14:tracePt t="76309" x="7486650" y="2708275"/>
          <p14:tracePt t="76314" x="7454900" y="2708275"/>
          <p14:tracePt t="76315" x="7423150" y="2708275"/>
          <p14:tracePt t="76318" x="7391400" y="2708275"/>
          <p14:tracePt t="76324" x="7346950" y="2708275"/>
          <p14:tracePt t="76330" x="7270750" y="2708275"/>
          <p14:tracePt t="76333" x="7239000" y="2708275"/>
          <p14:tracePt t="76336" x="7207250" y="2708275"/>
          <p14:tracePt t="76345" x="7175500" y="2708275"/>
          <p14:tracePt t="76348" x="7105650" y="2708275"/>
          <p14:tracePt t="76352" x="7072313" y="2708275"/>
          <p14:tracePt t="76360" x="7040563" y="2708275"/>
          <p14:tracePt t="76364" x="7015163" y="2708275"/>
          <p14:tracePt t="76365" x="7002463" y="2708275"/>
          <p14:tracePt t="76368" x="6983413" y="2708275"/>
          <p14:tracePt t="76374" x="6964363" y="2708275"/>
          <p14:tracePt t="76380" x="6958013" y="2708275"/>
          <p14:tracePt t="76382" x="6938963" y="2708275"/>
          <p14:tracePt t="76384" x="6932613" y="2708275"/>
          <p14:tracePt t="76388" x="6913563" y="2708275"/>
          <p14:tracePt t="76392" x="6900863" y="2708275"/>
          <p14:tracePt t="76397" x="6894513" y="2708275"/>
          <p14:tracePt t="76400" x="6881813" y="2708275"/>
          <p14:tracePt t="76404" x="6869113" y="2708275"/>
          <p14:tracePt t="76411" x="6862763" y="2708275"/>
          <p14:tracePt t="76414" x="6850063" y="2708275"/>
          <p14:tracePt t="76416" x="6843713" y="2708275"/>
          <p14:tracePt t="76420" x="6831013" y="2708275"/>
          <p14:tracePt t="76429" x="6818313" y="2708275"/>
          <p14:tracePt t="76433" x="6811963" y="2708275"/>
          <p14:tracePt t="76436" x="6805613" y="2708275"/>
          <p14:tracePt t="76445" x="6799263" y="2714625"/>
          <p14:tracePt t="76448" x="6786563" y="2720975"/>
          <p14:tracePt t="76459" x="6773863" y="2727325"/>
          <p14:tracePt t="76465" x="6754813" y="2733675"/>
          <p14:tracePt t="76474" x="6748463" y="2740025"/>
          <p14:tracePt t="76482" x="6729413" y="2752725"/>
          <p14:tracePt t="76485" x="6716713" y="2759075"/>
          <p14:tracePt t="76488" x="6710363" y="2771775"/>
          <p14:tracePt t="76496" x="6704013" y="2778125"/>
          <p14:tracePt t="76498" x="6691313" y="2778125"/>
          <p14:tracePt t="76500" x="6684963" y="2784475"/>
          <p14:tracePt t="76502" x="6672263" y="2805113"/>
          <p14:tracePt t="76510" x="6659563" y="2817813"/>
          <p14:tracePt t="76514" x="6640513" y="2836863"/>
          <p14:tracePt t="76518" x="6634163" y="2836863"/>
          <p14:tracePt t="76523" x="6619875" y="2849563"/>
          <p14:tracePt t="76529" x="6613525" y="2862263"/>
          <p14:tracePt t="76532" x="6607175" y="2868613"/>
          <p14:tracePt t="76534" x="6600825" y="2881313"/>
          <p14:tracePt t="76538" x="6594475" y="2887663"/>
          <p14:tracePt t="76546" x="6588125" y="2887663"/>
          <p14:tracePt t="76547" x="6588125" y="2900363"/>
          <p14:tracePt t="76554" x="6575425" y="2913063"/>
          <p14:tracePt t="76564" x="6562725" y="2932113"/>
          <p14:tracePt t="76570" x="6550025" y="2938463"/>
          <p14:tracePt t="76580" x="6543675" y="2951163"/>
          <p14:tracePt t="76582" x="6537325" y="2963863"/>
          <p14:tracePt t="76586" x="6537325" y="2976563"/>
          <p14:tracePt t="76596" x="6530975" y="2982913"/>
          <p14:tracePt t="76598" x="6524625" y="2995613"/>
          <p14:tracePt t="76602" x="6518275" y="3008313"/>
          <p14:tracePt t="76610" x="6511925" y="3014663"/>
          <p14:tracePt t="76616" x="6505575" y="3027363"/>
          <p14:tracePt t="76618" x="6499225" y="3046413"/>
          <p14:tracePt t="76630" x="6492875" y="3059113"/>
          <p14:tracePt t="76632" x="6480175" y="3078163"/>
          <p14:tracePt t="76644" x="6473825" y="3084513"/>
          <p14:tracePt t="76648" x="6467475" y="3103563"/>
          <p14:tracePt t="76664" x="6461125" y="3128963"/>
          <p14:tracePt t="76674" x="6461125" y="3141663"/>
          <p14:tracePt t="76681" x="6454775" y="3154363"/>
          <p14:tracePt t="76685" x="6454775" y="3160713"/>
          <p14:tracePt t="76688" x="6454775" y="3173413"/>
          <p14:tracePt t="76696" x="6448425" y="3173413"/>
          <p14:tracePt t="76698" x="6448425" y="3179763"/>
          <p14:tracePt t="76701" x="6448425" y="3192463"/>
          <p14:tracePt t="76705" x="6448425" y="3198813"/>
          <p14:tracePt t="76713" x="6448425" y="3205163"/>
          <p14:tracePt t="76715" x="6448425" y="3211513"/>
          <p14:tracePt t="76716" x="6448425" y="3225800"/>
          <p14:tracePt t="76720" x="6448425" y="3238500"/>
          <p14:tracePt t="76727" x="6442075" y="3251200"/>
          <p14:tracePt t="76731" x="6442075" y="3257550"/>
          <p14:tracePt t="76735" x="6442075" y="3263900"/>
          <p14:tracePt t="76738" x="6442075" y="3270250"/>
          <p14:tracePt t="76746" x="6442075" y="3276600"/>
          <p14:tracePt t="76748" x="6442075" y="3289300"/>
          <p14:tracePt t="76752" x="6442075" y="3302000"/>
          <p14:tracePt t="76759" x="6442075" y="3308350"/>
          <p14:tracePt t="76766" x="6442075" y="3321050"/>
          <p14:tracePt t="76770" x="6442075" y="3327400"/>
          <p14:tracePt t="76780" x="6442075" y="3340100"/>
          <p14:tracePt t="76782" x="6442075" y="3352800"/>
          <p14:tracePt t="76795" x="6442075" y="3359150"/>
          <p14:tracePt t="76797" x="6442075" y="3365500"/>
          <p14:tracePt t="76798" x="6442075" y="3371850"/>
          <p14:tracePt t="76802" x="6442075" y="3384550"/>
          <p14:tracePt t="76816" x="6442075" y="3397250"/>
          <p14:tracePt t="76818" x="6442075" y="3409950"/>
          <p14:tracePt t="76823" x="6442075" y="3416300"/>
          <p14:tracePt t="76831" x="6442075" y="3429000"/>
          <p14:tracePt t="76838" x="6442075" y="3441700"/>
          <p14:tracePt t="76849" x="6442075" y="3448050"/>
          <p14:tracePt t="76851" x="6442075" y="3454400"/>
          <p14:tracePt t="76855" x="6442075" y="3460750"/>
          <p14:tracePt t="76859" x="6442075" y="3473450"/>
          <p14:tracePt t="76866" x="6442075" y="3479800"/>
          <p14:tracePt t="76870" x="6442075" y="3486150"/>
          <p14:tracePt t="76878" x="6448425" y="3492500"/>
          <p14:tracePt t="76884" x="6454775" y="3511550"/>
          <p14:tracePt t="76897" x="6461125" y="3524250"/>
          <p14:tracePt t="76899" x="6467475" y="3530600"/>
          <p14:tracePt t="76902" x="6473825" y="3536950"/>
          <p14:tracePt t="76910" x="6473825" y="3543300"/>
          <p14:tracePt t="76914" x="6473825" y="3556000"/>
          <p14:tracePt t="76916" x="6480175" y="3556000"/>
          <p14:tracePt t="76920" x="6486525" y="3562350"/>
          <p14:tracePt t="76927" x="6492875" y="3568700"/>
          <p14:tracePt t="76932" x="6499225" y="3581400"/>
          <p14:tracePt t="76936" x="6505575" y="3587750"/>
          <p14:tracePt t="76947" x="6511925" y="3600450"/>
          <p14:tracePt t="76948" x="6511925" y="3606800"/>
          <p14:tracePt t="76952" x="6518275" y="3606800"/>
          <p14:tracePt t="76959" x="6524625" y="3619500"/>
          <p14:tracePt t="76964" x="6537325" y="3632200"/>
          <p14:tracePt t="76968" x="6543675" y="3646488"/>
          <p14:tracePt t="76977" x="6550025" y="3652838"/>
          <p14:tracePt t="76981" x="6562725" y="3665538"/>
          <p14:tracePt t="76984" x="6569075" y="3671888"/>
          <p14:tracePt t="76990" x="6575425" y="3678238"/>
          <p14:tracePt t="76996" x="6588125" y="3684588"/>
          <p14:tracePt t="77000" x="6600825" y="3697288"/>
          <p14:tracePt t="77005" x="6607175" y="3703638"/>
          <p14:tracePt t="77011" x="6613525" y="3709988"/>
          <p14:tracePt t="77014" x="6626225" y="3709988"/>
          <p14:tracePt t="77016" x="6634163" y="3716338"/>
          <p14:tracePt t="77020" x="6640513" y="3716338"/>
          <p14:tracePt t="77026" x="6646863" y="3722688"/>
          <p14:tracePt t="77030" x="6653213" y="3729038"/>
          <p14:tracePt t="77032" x="6659563" y="3729038"/>
          <p14:tracePt t="77036" x="6665913" y="3729038"/>
          <p14:tracePt t="77044" x="6672263" y="3729038"/>
          <p14:tracePt t="77047" x="6678613" y="3735388"/>
          <p14:tracePt t="77048" x="6684963" y="3741738"/>
          <p14:tracePt t="77052" x="6691313" y="3748088"/>
          <p14:tracePt t="77063" x="6704013" y="3748088"/>
          <p14:tracePt t="77065" x="6716713" y="3754438"/>
          <p14:tracePt t="77068" x="6723063" y="3754438"/>
          <p14:tracePt t="77077" x="6748463" y="3767138"/>
          <p14:tracePt t="77081" x="6748463" y="3773488"/>
          <p14:tracePt t="77085" x="6761163" y="3773488"/>
          <p14:tracePt t="77090" x="6773863" y="3779838"/>
          <p14:tracePt t="77097" x="6780213" y="3786188"/>
          <p14:tracePt t="77101" x="6792913" y="3792538"/>
          <p14:tracePt t="77105" x="6799263" y="3792538"/>
          <p14:tracePt t="77113" x="6818313" y="3798888"/>
          <p14:tracePt t="77120" x="6831013" y="3805238"/>
          <p14:tracePt t="77126" x="6837363" y="3805238"/>
          <p14:tracePt t="77128" x="6850063" y="3805238"/>
          <p14:tracePt t="77131" x="6856413" y="3805238"/>
          <p14:tracePt t="77134" x="6869113" y="3811588"/>
          <p14:tracePt t="77140" x="6888163" y="3817938"/>
          <p14:tracePt t="77141" x="6900863" y="3817938"/>
          <p14:tracePt t="77147" x="6907213" y="3817938"/>
          <p14:tracePt t="77151" x="6926263" y="3817938"/>
          <p14:tracePt t="77161" x="6938963" y="3817938"/>
          <p14:tracePt t="77164" x="6951663" y="3817938"/>
          <p14:tracePt t="77166" x="6964363" y="3824288"/>
          <p14:tracePt t="77170" x="6970713" y="3824288"/>
          <p14:tracePt t="77176" x="6983413" y="3824288"/>
          <p14:tracePt t="77182" x="7002463" y="3836988"/>
          <p14:tracePt t="77186" x="7015163" y="3843338"/>
          <p14:tracePt t="77195" x="7027863" y="3843338"/>
          <p14:tracePt t="77197" x="7040563" y="3843338"/>
          <p14:tracePt t="77198" x="7053263" y="3843338"/>
          <p14:tracePt t="77202" x="7065963" y="3843338"/>
          <p14:tracePt t="77208" x="7078663" y="3843338"/>
          <p14:tracePt t="77213" x="7099300" y="3849688"/>
          <p14:tracePt t="77215" x="7112000" y="3849688"/>
          <p14:tracePt t="77218" x="7124700" y="3849688"/>
          <p14:tracePt t="77226" x="7143750" y="3849688"/>
          <p14:tracePt t="77231" x="7169150" y="3849688"/>
          <p14:tracePt t="77232" x="7188200" y="3856038"/>
          <p14:tracePt t="77234" x="7200900" y="3856038"/>
          <p14:tracePt t="77240" x="7219950" y="3856038"/>
          <p14:tracePt t="77242" x="7239000" y="3862388"/>
          <p14:tracePt t="77247" x="7251700" y="3862388"/>
          <p14:tracePt t="77250" x="7277100" y="3862388"/>
          <p14:tracePt t="77255" x="7302500" y="3862388"/>
          <p14:tracePt t="77266" x="7334250" y="3862388"/>
          <p14:tracePt t="77270" x="7359650" y="3862388"/>
          <p14:tracePt t="77272" x="7372350" y="3862388"/>
          <p14:tracePt t="77280" x="7391400" y="3862388"/>
          <p14:tracePt t="77283" x="7416800" y="3862388"/>
          <p14:tracePt t="77286" x="7429500" y="3862388"/>
          <p14:tracePt t="77294" x="7442200" y="3862388"/>
          <p14:tracePt t="77296" x="7454900" y="3862388"/>
          <p14:tracePt t="77298" x="7467600" y="3862388"/>
          <p14:tracePt t="77302" x="7480300" y="3862388"/>
          <p14:tracePt t="77304" x="7486650" y="3862388"/>
          <p14:tracePt t="77311" x="7493000" y="3862388"/>
          <p14:tracePt t="77314" x="7499350" y="3862388"/>
          <p14:tracePt t="77316" x="7505700" y="3862388"/>
          <p14:tracePt t="77322" x="7512050" y="3862388"/>
          <p14:tracePt t="77328" x="7518400" y="3862388"/>
          <p14:tracePt t="77331" x="7524750" y="3862388"/>
          <p14:tracePt t="77332" x="7537450" y="3862388"/>
          <p14:tracePt t="77336" x="7558088" y="3862388"/>
          <p14:tracePt t="77344" x="7577138" y="3862388"/>
          <p14:tracePt t="77346" x="7589838" y="3862388"/>
          <p14:tracePt t="77348" x="7602538" y="3862388"/>
          <p14:tracePt t="77352" x="7621588" y="3862388"/>
          <p14:tracePt t="77358" x="7640638" y="3862388"/>
          <p14:tracePt t="77362" x="7659688" y="3862388"/>
          <p14:tracePt t="77365" x="7678738" y="3862388"/>
          <p14:tracePt t="77368" x="7691438" y="3862388"/>
          <p14:tracePt t="77376" x="7710488" y="3862388"/>
          <p14:tracePt t="77380" x="7729538" y="3862388"/>
          <p14:tracePt t="77381" x="7748588" y="3849688"/>
          <p14:tracePt t="77384" x="7767638" y="3843338"/>
          <p14:tracePt t="77390" x="7786688" y="3843338"/>
          <p14:tracePt t="77392" x="7805738" y="3843338"/>
          <p14:tracePt t="77397" x="7831138" y="3836988"/>
          <p14:tracePt t="77400" x="7843838" y="3830638"/>
          <p14:tracePt t="77405" x="7862888" y="3824288"/>
          <p14:tracePt t="77411" x="7881938" y="3817938"/>
          <p14:tracePt t="77413" x="7894638" y="3817938"/>
          <p14:tracePt t="77417" x="7900988" y="3805238"/>
          <p14:tracePt t="77420" x="7913688" y="3798888"/>
          <p14:tracePt t="77426" x="7920038" y="3798888"/>
          <p14:tracePt t="77429" x="7926388" y="3792538"/>
          <p14:tracePt t="77432" x="7932738" y="3792538"/>
          <p14:tracePt t="77444" x="7945438" y="3786188"/>
          <p14:tracePt t="77448" x="7945438" y="3779838"/>
          <p14:tracePt t="77452" x="7951788" y="3779838"/>
          <p14:tracePt t="77463" x="7958138" y="3773488"/>
          <p14:tracePt t="77465" x="7958138" y="3760788"/>
          <p14:tracePt t="77468" x="7964488" y="3760788"/>
          <p14:tracePt t="77476" x="7970838" y="3754438"/>
          <p14:tracePt t="77480" x="7970838" y="3748088"/>
          <p14:tracePt t="77482" x="7977188" y="3741738"/>
          <p14:tracePt t="77486" x="7977188" y="3735388"/>
          <p14:tracePt t="77494" x="7977188" y="3729038"/>
          <p14:tracePt t="77496" x="7977188" y="3722688"/>
          <p14:tracePt t="77498" x="7983538" y="3709988"/>
          <p14:tracePt t="77502" x="7983538" y="3697288"/>
          <p14:tracePt t="77514" x="7989888" y="3671888"/>
          <p14:tracePt t="77515" x="7989888" y="3652838"/>
          <p14:tracePt t="77518" x="7996238" y="3625850"/>
          <p14:tracePt t="77526" x="7996238" y="3613150"/>
          <p14:tracePt t="77530" x="8004175" y="3594100"/>
          <p14:tracePt t="77531" x="8004175" y="3575050"/>
          <p14:tracePt t="77535" x="8010525" y="3562350"/>
          <p14:tracePt t="77544" x="8010525" y="3517900"/>
          <p14:tracePt t="77546" x="8010525" y="3492500"/>
          <p14:tracePt t="77550" x="8010525" y="3473450"/>
          <p14:tracePt t="77556" x="8016875" y="3454400"/>
          <p14:tracePt t="77562" x="8023225" y="3435350"/>
          <p14:tracePt t="77564" x="8029575" y="3416300"/>
          <p14:tracePt t="77566" x="8029575" y="3403600"/>
          <p14:tracePt t="77570" x="8029575" y="3390900"/>
          <p14:tracePt t="77575" x="8029575" y="3384550"/>
          <p14:tracePt t="77580" x="8029575" y="3365500"/>
          <p14:tracePt t="77582" x="8029575" y="3346450"/>
          <p14:tracePt t="77586" x="8029575" y="3340100"/>
          <p14:tracePt t="77594" x="8029575" y="3327400"/>
          <p14:tracePt t="77596" x="8029575" y="3314700"/>
          <p14:tracePt t="77598" x="8029575" y="3308350"/>
          <p14:tracePt t="77602" x="8029575" y="3295650"/>
          <p14:tracePt t="77610" x="8023225" y="3276600"/>
          <p14:tracePt t="77613" x="8016875" y="3276600"/>
          <p14:tracePt t="77618" x="8010525" y="3263900"/>
          <p14:tracePt t="77625" x="8010525" y="3257550"/>
          <p14:tracePt t="77629" x="8010525" y="3251200"/>
          <p14:tracePt t="77631" x="8004175" y="3244850"/>
          <p14:tracePt t="77635" x="7996238" y="3238500"/>
          <p14:tracePt t="77640" x="7996238" y="3232150"/>
          <p14:tracePt t="77646" x="7989888" y="3219450"/>
          <p14:tracePt t="77651" x="7983538" y="3205163"/>
          <p14:tracePt t="77655" x="7977188" y="3198813"/>
          <p14:tracePt t="77661" x="7970838" y="3186113"/>
          <p14:tracePt t="77663" x="7964488" y="3173413"/>
          <p14:tracePt t="77664" x="7958138" y="3167063"/>
          <p14:tracePt t="77668" x="7945438" y="3154363"/>
          <p14:tracePt t="77676" x="7926388" y="3135313"/>
          <p14:tracePt t="77679" x="7926388" y="3128963"/>
          <p14:tracePt t="77681" x="7907338" y="3116263"/>
          <p14:tracePt t="77685" x="7900988" y="3109913"/>
          <p14:tracePt t="77695" x="7881938" y="3084513"/>
          <p14:tracePt t="77701" x="7856538" y="3071813"/>
          <p14:tracePt t="77705" x="7831138" y="3059113"/>
          <p14:tracePt t="77711" x="7793038" y="3052763"/>
          <p14:tracePt t="77713" x="7767638" y="3040063"/>
          <p14:tracePt t="77716" x="7748588" y="3033713"/>
          <p14:tracePt t="77721" x="7742238" y="3033713"/>
          <p14:tracePt t="77729" x="7716838" y="3014663"/>
          <p14:tracePt t="77732" x="7704138" y="3008313"/>
          <p14:tracePt t="77736" x="7691438" y="3008313"/>
          <p14:tracePt t="77746" x="7672388" y="3001963"/>
          <p14:tracePt t="77747" x="7659688" y="2995613"/>
          <p14:tracePt t="77755" x="7653338" y="2995613"/>
          <p14:tracePt t="77761" x="7634288" y="2995613"/>
          <p14:tracePt t="77763" x="7621588" y="2995613"/>
          <p14:tracePt t="77766" x="7596188" y="2995613"/>
          <p14:tracePt t="77770" x="7577138" y="2995613"/>
          <p14:tracePt t="77775" x="7564438" y="2995613"/>
          <p14:tracePt t="77780" x="7537450" y="2989263"/>
          <p14:tracePt t="77782" x="7518400" y="2989263"/>
          <p14:tracePt t="77786" x="7505700" y="2989263"/>
          <p14:tracePt t="77796" x="7486650" y="2989263"/>
          <p14:tracePt t="77798" x="7461250" y="2989263"/>
          <p14:tracePt t="77802" x="7448550" y="2989263"/>
          <p14:tracePt t="77815" x="7429500" y="2989263"/>
          <p14:tracePt t="77816" x="7416800" y="2989263"/>
          <p14:tracePt t="77826" x="7397750" y="2989263"/>
          <p14:tracePt t="77829" x="7391400" y="2989263"/>
          <p14:tracePt t="77831" x="7378700" y="2989263"/>
          <p14:tracePt t="77834" x="7366000" y="2989263"/>
          <p14:tracePt t="77846" x="7346950" y="2995613"/>
          <p14:tracePt t="77850" x="7334250" y="3008313"/>
          <p14:tracePt t="77855" x="7327900" y="3014663"/>
          <p14:tracePt t="77861" x="7315200" y="3021013"/>
          <p14:tracePt t="77863" x="7302500" y="3027363"/>
          <p14:tracePt t="77866" x="7289800" y="3040063"/>
          <p14:tracePt t="77872" x="7289800" y="3046413"/>
          <p14:tracePt t="77879" x="7277100" y="3052763"/>
          <p14:tracePt t="77881" x="7264400" y="3059113"/>
          <p14:tracePt t="77883" x="7258050" y="3065463"/>
          <p14:tracePt t="77885" x="7245350" y="3078163"/>
          <p14:tracePt t="77891" x="7239000" y="3090863"/>
          <p14:tracePt t="77892" x="7226300" y="3097213"/>
          <p14:tracePt t="77901" x="7213600" y="3109913"/>
          <p14:tracePt t="77910" x="7200900" y="3135313"/>
          <p14:tracePt t="77914" x="7194550" y="3135313"/>
          <p14:tracePt t="77916" x="7181850" y="3148013"/>
          <p14:tracePt t="77920" x="7181850" y="3154363"/>
          <p14:tracePt t="77927" x="7175500" y="3160713"/>
          <p14:tracePt t="77930" x="7162800" y="3173413"/>
          <p14:tracePt t="77932" x="7150100" y="3192463"/>
          <p14:tracePt t="77936" x="7143750" y="3205163"/>
          <p14:tracePt t="77944" x="7143750" y="3211513"/>
          <p14:tracePt t="77946" x="7137400" y="3232150"/>
          <p14:tracePt t="77948" x="7131050" y="3244850"/>
          <p14:tracePt t="77952" x="7124700" y="3251200"/>
          <p14:tracePt t="77960" x="7124700" y="3263900"/>
          <p14:tracePt t="77963" x="7124700" y="3276600"/>
          <p14:tracePt t="77965" x="7124700" y="3282950"/>
          <p14:tracePt t="77968" x="7124700" y="3295650"/>
          <p14:tracePt t="77975" x="7118350" y="3308350"/>
          <p14:tracePt t="77979" x="7118350" y="3314700"/>
          <p14:tracePt t="77981" x="7118350" y="3327400"/>
          <p14:tracePt t="77984" x="7112000" y="3333750"/>
          <p14:tracePt t="77994" x="7112000" y="3340100"/>
          <p14:tracePt t="77996" x="7112000" y="3352800"/>
          <p14:tracePt t="78000" x="7112000" y="3359150"/>
          <p14:tracePt t="78005" x="7112000" y="3371850"/>
          <p14:tracePt t="78011" x="7112000" y="3378200"/>
          <p14:tracePt t="78013" x="7112000" y="3390900"/>
          <p14:tracePt t="78016" x="7112000" y="3397250"/>
          <p14:tracePt t="78029" x="7112000" y="3416300"/>
          <p14:tracePt t="78033" x="7112000" y="3429000"/>
          <p14:tracePt t="78036" x="7112000" y="3435350"/>
          <p14:tracePt t="78045" x="7112000" y="3448050"/>
          <p14:tracePt t="78046" x="7112000" y="3454400"/>
          <p14:tracePt t="78048" x="7112000" y="3467100"/>
          <p14:tracePt t="78060" x="7112000" y="3479800"/>
          <p14:tracePt t="78063" x="7112000" y="3486150"/>
          <p14:tracePt t="78065" x="7112000" y="3492500"/>
          <p14:tracePt t="78068" x="7112000" y="3498850"/>
          <p14:tracePt t="78077" x="7112000" y="3505200"/>
          <p14:tracePt t="78079" x="7112000" y="3517900"/>
          <p14:tracePt t="78080" x="7112000" y="3524250"/>
          <p14:tracePt t="78086" x="7112000" y="3530600"/>
          <p14:tracePt t="78096" x="7112000" y="3549650"/>
          <p14:tracePt t="78102" x="7112000" y="3556000"/>
          <p14:tracePt t="78110" x="7118350" y="3562350"/>
          <p14:tracePt t="78113" x="7124700" y="3568700"/>
          <p14:tracePt t="78118" x="7124700" y="3581400"/>
          <p14:tracePt t="78131" x="7131050" y="3594100"/>
          <p14:tracePt t="78142" x="7143750" y="3606800"/>
          <p14:tracePt t="78159" x="7150100" y="3613150"/>
          <p14:tracePt t="78166" x="7162800" y="3625850"/>
          <p14:tracePt t="78176" x="7169150" y="3638550"/>
          <p14:tracePt t="78179" x="7181850" y="3652838"/>
          <p14:tracePt t="78186" x="7188200" y="3659188"/>
          <p14:tracePt t="78195" x="7194550" y="3665538"/>
          <p14:tracePt t="78196" x="7200900" y="3671888"/>
          <p14:tracePt t="78198" x="7213600" y="3678238"/>
          <p14:tracePt t="78202" x="7232650" y="3684588"/>
          <p14:tracePt t="78210" x="7245350" y="3684588"/>
          <p14:tracePt t="78213" x="7251700" y="3684588"/>
          <p14:tracePt t="78214" x="7264400" y="3690938"/>
          <p14:tracePt t="78218" x="7270750" y="3690938"/>
          <p14:tracePt t="78227" x="7302500" y="3703638"/>
          <p14:tracePt t="78231" x="7321550" y="3709988"/>
          <p14:tracePt t="78235" x="7334250" y="3709988"/>
          <p14:tracePt t="78251" x="7366000" y="3716338"/>
          <p14:tracePt t="78255" x="7372350" y="3716338"/>
          <p14:tracePt t="78259" x="7378700" y="3722688"/>
          <p14:tracePt t="78265" x="7385050" y="3722688"/>
          <p14:tracePt t="78267" x="7391400" y="3722688"/>
          <p14:tracePt t="78271" x="7397750" y="3722688"/>
          <p14:tracePt t="78275" x="7410450" y="3722688"/>
          <p14:tracePt t="78279" x="7416800" y="3729038"/>
          <p14:tracePt t="78281" x="7423150" y="3729038"/>
          <p14:tracePt t="78285" x="7435850" y="3729038"/>
          <p14:tracePt t="78290" x="7442200" y="3729038"/>
          <p14:tracePt t="78294" x="7454900" y="3729038"/>
          <p14:tracePt t="78296" x="7461250" y="3729038"/>
          <p14:tracePt t="78300" x="7473950" y="3729038"/>
          <p14:tracePt t="78308" x="7493000" y="3735388"/>
          <p14:tracePt t="78313" x="7505700" y="3735388"/>
          <p14:tracePt t="78315" x="7524750" y="3741738"/>
          <p14:tracePt t="78316" x="7537450" y="3741738"/>
          <p14:tracePt t="78321" x="7551738" y="3741738"/>
          <p14:tracePt t="78328" x="7570788" y="3748088"/>
          <p14:tracePt t="78329" x="7589838" y="3754438"/>
          <p14:tracePt t="78332" x="7608888" y="3754438"/>
          <p14:tracePt t="78336" x="7621588" y="3760788"/>
          <p14:tracePt t="78342" x="7640638" y="3760788"/>
          <p14:tracePt t="78346" x="7653338" y="3760788"/>
          <p14:tracePt t="78348" x="7659688" y="3760788"/>
          <p14:tracePt t="78352" x="7678738" y="3767138"/>
          <p14:tracePt t="78362" x="7697788" y="3767138"/>
          <p14:tracePt t="78363" x="7710488" y="3767138"/>
          <p14:tracePt t="78365" x="7723188" y="3767138"/>
          <p14:tracePt t="78368" x="7735888" y="3767138"/>
          <p14:tracePt t="78376" x="7742238" y="3767138"/>
          <p14:tracePt t="78379" x="7748588" y="3767138"/>
          <p14:tracePt t="78381" x="7754938" y="3767138"/>
          <p14:tracePt t="78384" x="7761288" y="3767138"/>
          <p14:tracePt t="78400" x="7773988" y="3767138"/>
          <p14:tracePt t="78416" x="7780338" y="3767138"/>
          <p14:tracePt t="78421" x="7786688" y="3767138"/>
          <p14:tracePt t="78427" x="7793038" y="3767138"/>
          <p14:tracePt t="78436" x="7799388" y="3767138"/>
          <p14:tracePt t="78442" x="7805738" y="3760788"/>
          <p14:tracePt t="78448" x="7812088" y="3760788"/>
          <p14:tracePt t="78452" x="7824788" y="3754438"/>
          <p14:tracePt t="78458" x="7824788" y="3748088"/>
          <p14:tracePt t="78462" x="7843838" y="3741738"/>
          <p14:tracePt t="78466" x="7850188" y="3735388"/>
          <p14:tracePt t="78472" x="7856538" y="3735388"/>
          <p14:tracePt t="78479" x="7862888" y="3735388"/>
          <p14:tracePt t="78482" x="7869238" y="3735388"/>
          <p14:tracePt t="78716" x="7875588" y="3722688"/>
          <p14:tracePt t="78721" x="7875588" y="3716338"/>
          <p14:tracePt t="78728" x="7875588" y="3709988"/>
          <p14:tracePt t="78732" x="7869238" y="3709988"/>
          <p14:tracePt t="78736" x="7862888" y="3709988"/>
          <p14:tracePt t="78742" x="7856538" y="3690938"/>
          <p14:tracePt t="78745" x="7850188" y="3690938"/>
          <p14:tracePt t="78748" x="7843838" y="3684588"/>
          <p14:tracePt t="78752" x="7843838" y="3678238"/>
          <p14:tracePt t="78764" x="7824788" y="3671888"/>
          <p14:tracePt t="78765" x="7824788" y="3665538"/>
          <p14:tracePt t="78768" x="7805738" y="3659188"/>
          <p14:tracePt t="78777" x="7805738" y="3652838"/>
          <p14:tracePt t="78780" x="7793038" y="3652838"/>
          <p14:tracePt t="78785" x="7786688" y="3652838"/>
          <p14:tracePt t="78794" x="7786688" y="3646488"/>
          <p14:tracePt t="78800" x="7786688" y="3638550"/>
          <p14:tracePt t="78808" x="7780338" y="3638550"/>
          <p14:tracePt t="78813" x="7767638" y="3632200"/>
          <p14:tracePt t="78828" x="7767638" y="3625850"/>
          <p14:tracePt t="78846" x="7761288" y="3619500"/>
          <p14:tracePt t="78929" x="7754938" y="3619500"/>
          <p14:tracePt t="78978" x="7748588" y="3619500"/>
          <p14:tracePt t="78981" x="7742238" y="3619500"/>
          <p14:tracePt t="78984" x="7735888" y="3619500"/>
          <p14:tracePt t="78994" x="7723188" y="3613150"/>
          <p14:tracePt t="78996" x="7716838" y="3613150"/>
          <p14:tracePt t="79007" x="7710488" y="3613150"/>
          <p14:tracePt t="79011" x="7697788" y="3613150"/>
          <p14:tracePt t="79016" x="7685088" y="3613150"/>
          <p14:tracePt t="79022" x="7678738" y="3613150"/>
          <p14:tracePt t="79028" x="7672388" y="3613150"/>
          <p14:tracePt t="79029" x="7666038" y="3613150"/>
          <p14:tracePt t="79032" x="7659688" y="3613150"/>
          <p14:tracePt t="79044" x="7646988" y="3606800"/>
          <p14:tracePt t="79066" x="7640638" y="3594100"/>
          <p14:tracePt t="79079" x="7634288" y="3594100"/>
          <p14:tracePt t="79082" x="7627938" y="3587750"/>
          <p14:tracePt t="79087" x="7621588" y="3581400"/>
          <p14:tracePt t="79095" x="7608888" y="3575050"/>
          <p14:tracePt t="79102" x="7602538" y="3575050"/>
          <p14:tracePt t="79108" x="7602538" y="3568700"/>
          <p14:tracePt t="79115" x="7589838" y="3556000"/>
          <p14:tracePt t="79118" x="7583488" y="3556000"/>
          <p14:tracePt t="79127" x="7583488" y="3549650"/>
          <p14:tracePt t="79128" x="7577138" y="3543300"/>
          <p14:tracePt t="79130" x="7570788" y="3536950"/>
          <p14:tracePt t="79143" x="7564438" y="3536950"/>
          <p14:tracePt t="79145" x="7564438" y="3530600"/>
          <p14:tracePt t="79150" x="7558088" y="3517900"/>
          <p14:tracePt t="79161" x="7551738" y="3517900"/>
          <p14:tracePt t="79163" x="7545388" y="3511550"/>
          <p14:tracePt t="79176" x="7537450" y="3505200"/>
          <p14:tracePt t="79181" x="7531100" y="3505200"/>
          <p14:tracePt t="79186" x="7531100" y="3492500"/>
          <p14:tracePt t="79195" x="7524750" y="3486150"/>
          <p14:tracePt t="79202" x="7524750" y="3479800"/>
          <p14:tracePt t="79211" x="7518400" y="3473450"/>
          <p14:tracePt t="79212" x="7518400" y="3467100"/>
          <p14:tracePt t="79226" x="7512050" y="3460750"/>
          <p14:tracePt t="79228" x="7512050" y="3454400"/>
          <p14:tracePt t="79244" x="7505700" y="3441700"/>
          <p14:tracePt t="79246" x="7499350" y="3441700"/>
          <p14:tracePt t="79248" x="7499350" y="3435350"/>
          <p14:tracePt t="79252" x="7493000" y="3429000"/>
          <p14:tracePt t="79259" x="7486650" y="3422650"/>
          <p14:tracePt t="79262" x="7480300" y="3422650"/>
          <p14:tracePt t="79264" x="7480300" y="3416300"/>
          <p14:tracePt t="79268" x="7473950" y="3409950"/>
          <p14:tracePt t="79277" x="7461250" y="3403600"/>
          <p14:tracePt t="79282" x="7461250" y="3397250"/>
          <p14:tracePt t="79284" x="7454900" y="3397250"/>
          <p14:tracePt t="79290" x="7448550" y="3390900"/>
          <p14:tracePt t="79294" x="7442200" y="3384550"/>
          <p14:tracePt t="79296" x="7435850" y="3384550"/>
          <p14:tracePt t="79301" x="7416800" y="3365500"/>
          <p14:tracePt t="79307" x="7416800" y="3359150"/>
          <p14:tracePt t="79311" x="7410450" y="3359150"/>
          <p14:tracePt t="79313" x="7404100" y="3352800"/>
          <p14:tracePt t="79316" x="7404100" y="3346450"/>
          <p14:tracePt t="79326" x="7397750" y="3340100"/>
          <p14:tracePt t="79332" x="7391400" y="3333750"/>
          <p14:tracePt t="79344" x="7385050" y="3333750"/>
          <p14:tracePt t="79352" x="7378700" y="3327400"/>
          <p14:tracePt t="79412" x="7372350" y="3327400"/>
          <p14:tracePt t="79416" x="7372350" y="3321050"/>
          <p14:tracePt t="79430" x="7359650" y="3308350"/>
          <p14:tracePt t="79432" x="7353300" y="3308350"/>
          <p14:tracePt t="79444" x="7346950" y="3302000"/>
          <p14:tracePt t="79446" x="7340600" y="3302000"/>
          <p14:tracePt t="79447" x="7334250" y="3302000"/>
          <p14:tracePt t="79450" x="7327900" y="3289300"/>
          <p14:tracePt t="79457" x="7321550" y="3289300"/>
          <p14:tracePt t="79462" x="7315200" y="3282950"/>
          <p14:tracePt t="79466" x="7308850" y="3276600"/>
          <p14:tracePt t="79476" x="7296150" y="3263900"/>
          <p14:tracePt t="79482" x="7289800" y="3263900"/>
          <p14:tracePt t="79487" x="7289800" y="3257550"/>
          <p14:tracePt t="79494" x="7283450" y="3244850"/>
          <p14:tracePt t="79502" x="7283450" y="3238500"/>
          <p14:tracePt t="79510" x="7277100" y="3232150"/>
          <p14:tracePt t="79513" x="7270750" y="3232150"/>
          <p14:tracePt t="79518" x="7270750" y="3211513"/>
          <p14:tracePt t="79528" x="7264400" y="3205163"/>
          <p14:tracePt t="79534" x="7258050" y="3205163"/>
          <p14:tracePt t="79550" x="7258050" y="3198813"/>
          <p14:tracePt t="79560" x="7258050" y="3192463"/>
          <p14:tracePt t="79595" x="7258050" y="3186113"/>
          <p14:tracePt t="79608" x="7258050" y="3173413"/>
          <p14:tracePt t="79757" x="7251700" y="3167063"/>
          <p14:tracePt t="79780" x="7245350" y="3167063"/>
          <p14:tracePt t="79794" x="7239000" y="3167063"/>
          <p14:tracePt t="79796" x="7232650" y="3179763"/>
          <p14:tracePt t="79810" x="7219950" y="3186113"/>
          <p14:tracePt t="79825" x="7200900" y="3192463"/>
          <p14:tracePt t="79831" x="7188200" y="3198813"/>
          <p14:tracePt t="79834" x="7181850" y="3198813"/>
          <p14:tracePt t="79841" x="7175500" y="3198813"/>
          <p14:tracePt t="79844" x="7156450" y="3198813"/>
          <p14:tracePt t="79846" x="7150100" y="3205163"/>
          <p14:tracePt t="79850" x="7137400" y="3205163"/>
          <p14:tracePt t="79858" x="7131050" y="3205163"/>
          <p14:tracePt t="79861" x="7105650" y="3205163"/>
          <p14:tracePt t="79866" x="7099300" y="3205163"/>
          <p14:tracePt t="79875" x="7078663" y="3205163"/>
          <p14:tracePt t="79878" x="7065963" y="3211513"/>
          <p14:tracePt t="79880" x="7059613" y="3211513"/>
          <p14:tracePt t="79882" x="7040563" y="3211513"/>
          <p14:tracePt t="79890" x="7034213" y="3211513"/>
          <p14:tracePt t="79892" x="7021513" y="3211513"/>
          <p14:tracePt t="79897" x="7008813" y="3211513"/>
          <p14:tracePt t="79904" x="6996113" y="3211513"/>
          <p14:tracePt t="79906" x="6983413" y="3211513"/>
          <p14:tracePt t="79913" x="6977063" y="3211513"/>
          <p14:tracePt t="79915" x="6964363" y="3211513"/>
          <p14:tracePt t="79918" x="6958013" y="3211513"/>
          <p14:tracePt t="79927" x="6932613" y="3211513"/>
          <p14:tracePt t="79934" x="6926263" y="3211513"/>
          <p14:tracePt t="79940" x="6913563" y="3211513"/>
          <p14:tracePt t="79950" x="6900863" y="3205163"/>
          <p14:tracePt t="79975" x="6888163" y="3192463"/>
          <p14:tracePt t="79995" x="6881813" y="3192463"/>
          <p14:tracePt t="80010" x="6875463" y="3186113"/>
          <p14:tracePt t="80014" x="6869113" y="3186113"/>
          <p14:tracePt t="80025" x="6862763" y="3186113"/>
          <p14:tracePt t="80027" x="6856413" y="3186113"/>
          <p14:tracePt t="80031" x="6837363" y="3179763"/>
          <p14:tracePt t="80041" x="6824663" y="3179763"/>
          <p14:tracePt t="80044" x="6811963" y="3173413"/>
          <p14:tracePt t="80048" x="6799263" y="3160713"/>
          <p14:tracePt t="80054" x="6792913" y="3160713"/>
          <p14:tracePt t="80062" x="6780213" y="3154363"/>
          <p14:tracePt t="80070" x="6773863" y="3148013"/>
          <p14:tracePt t="80077" x="6767513" y="3148013"/>
          <p14:tracePt t="80096" x="6767513" y="3141663"/>
          <p14:tracePt t="80104" x="6767513" y="3135313"/>
          <p14:tracePt t="80110" x="6767513" y="3128963"/>
          <p14:tracePt t="80127" x="6767513" y="3122613"/>
          <p14:tracePt t="80128" x="6767513" y="3116263"/>
          <p14:tracePt t="80177" x="6767513" y="3109913"/>
          <p14:tracePt t="80189" x="6767513" y="3103563"/>
          <p14:tracePt t="80216" x="6767513" y="3090863"/>
          <p14:tracePt t="80262" x="6761163" y="3084513"/>
          <p14:tracePt t="80291" x="6748463" y="3097213"/>
          <p14:tracePt t="80304" x="6742113" y="3097213"/>
          <p14:tracePt t="80311" x="6742113" y="3103563"/>
          <p14:tracePt t="80314" x="6735763" y="3109913"/>
          <p14:tracePt t="80324" x="6729413" y="3116263"/>
          <p14:tracePt t="80330" x="6716713" y="3122613"/>
          <p14:tracePt t="80334" x="6710363" y="3122613"/>
          <p14:tracePt t="80344" x="6691313" y="3122613"/>
          <p14:tracePt t="80346" x="6678613" y="3122613"/>
          <p14:tracePt t="80350" x="6665913" y="3122613"/>
          <p14:tracePt t="80356" x="6646863" y="3122613"/>
          <p14:tracePt t="80360" x="6634163" y="3122613"/>
          <p14:tracePt t="80362" x="6607175" y="3122613"/>
          <p14:tracePt t="80366" x="6575425" y="3122613"/>
          <p14:tracePt t="80374" x="6550025" y="3122613"/>
          <p14:tracePt t="80377" x="6524625" y="3122613"/>
          <p14:tracePt t="80378" x="6492875" y="3122613"/>
          <p14:tracePt t="80382" x="6454775" y="3122613"/>
          <p14:tracePt t="80389" x="6410325" y="3122613"/>
          <p14:tracePt t="80394" x="6365875" y="3122613"/>
          <p14:tracePt t="80395" x="6315075" y="3122613"/>
          <p14:tracePt t="80398" x="6251575" y="3122613"/>
          <p14:tracePt t="80404" x="6175375" y="3122613"/>
          <p14:tracePt t="80406" x="6097588" y="3122613"/>
          <p14:tracePt t="80412" x="6027738" y="3122613"/>
          <p14:tracePt t="80415" x="5951538" y="3135313"/>
          <p14:tracePt t="80418" x="5875338" y="3141663"/>
          <p14:tracePt t="80425" x="5799138" y="3141663"/>
          <p14:tracePt t="80428" x="5729288" y="3141663"/>
          <p14:tracePt t="80429" x="5651500" y="3141663"/>
          <p14:tracePt t="80432" x="5588000" y="3141663"/>
          <p14:tracePt t="80439" x="5524500" y="3141663"/>
          <p14:tracePt t="80444" x="5461000" y="3141663"/>
          <p14:tracePt t="80445" x="5410200" y="3141663"/>
          <p14:tracePt t="80448" x="5353050" y="3148013"/>
          <p14:tracePt t="80457" x="5264150" y="3148013"/>
          <p14:tracePt t="80461" x="5230813" y="3148013"/>
          <p14:tracePt t="80464" x="5199063" y="3148013"/>
          <p14:tracePt t="80468" x="5173663" y="3148013"/>
          <p14:tracePt t="80472" x="5154613" y="3148013"/>
          <p14:tracePt t="80479" x="5129213" y="3148013"/>
          <p14:tracePt t="80481" x="5103813" y="3148013"/>
          <p14:tracePt t="80484" x="5084763" y="3148013"/>
          <p14:tracePt t="80490" x="5072063" y="3148013"/>
          <p14:tracePt t="80494" x="5053013" y="3148013"/>
          <p14:tracePt t="80496" x="5033963" y="3148013"/>
          <p14:tracePt t="80500" x="5014913" y="3148013"/>
          <p14:tracePt t="80506" x="4989513" y="3148013"/>
          <p14:tracePt t="80510" x="4964113" y="3148013"/>
          <p14:tracePt t="80512" x="4938713" y="3148013"/>
          <p14:tracePt t="80516" x="4906963" y="3148013"/>
          <p14:tracePt t="80529" x="4875213" y="3148013"/>
          <p14:tracePt t="80530" x="4830763" y="3148013"/>
          <p14:tracePt t="80532" x="4797425" y="3148013"/>
          <p14:tracePt t="80540" x="4765675" y="3148013"/>
          <p14:tracePt t="80544" x="4740275" y="3148013"/>
          <p14:tracePt t="80545" x="4714875" y="3148013"/>
          <p14:tracePt t="80548" x="4695825" y="3148013"/>
          <p14:tracePt t="80556" x="4645025" y="3148013"/>
          <p14:tracePt t="80561" x="4619625" y="3148013"/>
          <p14:tracePt t="80564" x="4600575" y="3148013"/>
          <p14:tracePt t="80570" x="4581525" y="3148013"/>
          <p14:tracePt t="80576" x="4562475" y="3148013"/>
          <p14:tracePt t="80580" x="4549775" y="3148013"/>
          <p14:tracePt t="80584" x="4530725" y="3148013"/>
          <p14:tracePt t="80590" x="4518025" y="3148013"/>
          <p14:tracePt t="80594" x="4492625" y="3148013"/>
          <p14:tracePt t="80596" x="4473575" y="3148013"/>
          <p14:tracePt t="80598" x="4460875" y="3148013"/>
          <p14:tracePt t="80606" x="4441825" y="3148013"/>
          <p14:tracePt t="80609" x="4422775" y="3154363"/>
          <p14:tracePt t="80611" x="4410075" y="3154363"/>
          <p14:tracePt t="80614" x="4384675" y="3154363"/>
          <p14:tracePt t="80620" x="4365625" y="3154363"/>
          <p14:tracePt t="80622" x="4338638" y="3154363"/>
          <p14:tracePt t="80628" x="4325938" y="3154363"/>
          <p14:tracePt t="80630" x="4300538" y="3154363"/>
          <p14:tracePt t="80635" x="4281488" y="3154363"/>
          <p14:tracePt t="80641" x="4262438" y="3154363"/>
          <p14:tracePt t="80643" x="4243388" y="3154363"/>
          <p14:tracePt t="80646" x="4224338" y="3154363"/>
          <p14:tracePt t="80650" x="4217988" y="3154363"/>
          <p14:tracePt t="80656" x="4198938" y="3154363"/>
          <p14:tracePt t="80660" x="4179888" y="3154363"/>
          <p14:tracePt t="80663" x="4173538" y="3154363"/>
          <p14:tracePt t="80666" x="4160838" y="3154363"/>
          <p14:tracePt t="80675" x="4148138" y="3154363"/>
          <p14:tracePt t="80677" x="4116388" y="3154363"/>
          <p14:tracePt t="80682" x="4097338" y="3154363"/>
          <p14:tracePt t="80688" x="4084638" y="3141663"/>
          <p14:tracePt t="80694" x="4059238" y="3141663"/>
          <p14:tracePt t="80698" x="4046538" y="3141663"/>
          <p14:tracePt t="80706" x="4033838" y="3135313"/>
          <p14:tracePt t="80710" x="4027488" y="3135313"/>
          <p14:tracePt t="80716" x="4021138" y="3135313"/>
          <p14:tracePt t="80720" x="4014788" y="3135313"/>
          <p14:tracePt t="80735" x="4008438" y="3135313"/>
          <p14:tracePt t="80746" x="4002088" y="3135313"/>
          <p14:tracePt t="80750" x="3995738" y="3135313"/>
          <p14:tracePt t="80760" x="3989388" y="3135313"/>
          <p14:tracePt t="80766" x="3976688" y="3135313"/>
          <p14:tracePt t="80778" x="3957638" y="3135313"/>
          <p14:tracePt t="80780" x="3951288" y="3135313"/>
          <p14:tracePt t="80782" x="3938588" y="3135313"/>
          <p14:tracePt t="80789" x="3932238" y="3135313"/>
          <p14:tracePt t="80794" x="3925888" y="3135313"/>
          <p14:tracePt t="80795" x="3925888" y="3141663"/>
          <p14:tracePt t="80850" x="3919538" y="3148013"/>
          <p14:tracePt t="80876" x="3906838" y="3148013"/>
          <p14:tracePt t="80878" x="3906838" y="3154363"/>
          <p14:tracePt t="80889" x="3900488" y="3160713"/>
          <p14:tracePt t="80898" x="3894138" y="3167063"/>
          <p14:tracePt t="80906" x="3887788" y="3179763"/>
          <p14:tracePt t="80910" x="3887788" y="3186113"/>
          <p14:tracePt t="80912" x="3879850" y="3192463"/>
          <p14:tracePt t="80925" x="3873500" y="3211513"/>
          <p14:tracePt t="80931" x="3867150" y="3219450"/>
          <p14:tracePt t="80935" x="3867150" y="3225800"/>
          <p14:tracePt t="80943" x="3860800" y="3238500"/>
          <p14:tracePt t="80950" x="3854450" y="3238500"/>
          <p14:tracePt t="80956" x="3848100" y="3244850"/>
          <p14:tracePt t="80962" x="3848100" y="3251200"/>
          <p14:tracePt t="80976" x="3841750" y="3257550"/>
          <p14:tracePt t="80978" x="3835400" y="3263900"/>
          <p14:tracePt t="80994" x="3810000" y="3276600"/>
          <p14:tracePt t="80995" x="3797300" y="3276600"/>
          <p14:tracePt t="80998" x="3790950" y="3276600"/>
          <p14:tracePt t="81006" x="3784600" y="3282950"/>
          <p14:tracePt t="81010" x="3771900" y="3289300"/>
          <p14:tracePt t="81012" x="3759200" y="3289300"/>
          <p14:tracePt t="81014" x="3752850" y="3289300"/>
          <p14:tracePt t="81020" x="3740150" y="3289300"/>
          <p14:tracePt t="81022" x="3727450" y="3295650"/>
          <p14:tracePt t="81027" x="3721100" y="3295650"/>
          <p14:tracePt t="81031" x="3708400" y="3302000"/>
          <p14:tracePt t="81035" x="3689350" y="3302000"/>
          <p14:tracePt t="81043" x="3683000" y="3302000"/>
          <p14:tracePt t="81046" x="3670300" y="3302000"/>
          <p14:tracePt t="81047" x="3663950" y="3302000"/>
          <p14:tracePt t="81052" x="3651250" y="3302000"/>
          <p14:tracePt t="81058" x="3638550" y="3302000"/>
          <p14:tracePt t="81060" x="3632200" y="3302000"/>
          <p14:tracePt t="81062" x="3619500" y="3302000"/>
          <p14:tracePt t="81066" x="3613150" y="3302000"/>
          <p14:tracePt t="81074" x="3600450" y="3302000"/>
          <p14:tracePt t="81076" x="3587750" y="3302000"/>
          <p14:tracePt t="81078" x="3581400" y="3302000"/>
          <p14:tracePt t="81082" x="3568700" y="3302000"/>
          <p14:tracePt t="81085" x="3562350" y="3302000"/>
          <p14:tracePt t="81091" x="3549650" y="3302000"/>
          <p14:tracePt t="81093" x="3543300" y="3302000"/>
          <p14:tracePt t="81314" x="3543300" y="3308350"/>
          <p14:tracePt t="81335" x="3543300" y="3314700"/>
          <p14:tracePt t="81346" x="3549650" y="3314700"/>
          <p14:tracePt t="81357" x="3556000" y="3314700"/>
          <p14:tracePt t="81359" x="3562350" y="3314700"/>
          <p14:tracePt t="81362" x="3568700" y="3314700"/>
          <p14:tracePt t="81376" x="3575050" y="3314700"/>
          <p14:tracePt t="81378" x="3581400" y="3314700"/>
          <p14:tracePt t="81392" x="3587750" y="3314700"/>
          <p14:tracePt t="81395" x="3594100" y="3314700"/>
          <p14:tracePt t="81398" x="3600450" y="3314700"/>
          <p14:tracePt t="81405" x="3613150" y="3314700"/>
          <p14:tracePt t="81409" x="3619500" y="3314700"/>
          <p14:tracePt t="81411" x="3625850" y="3314700"/>
          <p14:tracePt t="81414" x="3638550" y="3314700"/>
          <p14:tracePt t="81422" x="3644900" y="3308350"/>
          <p14:tracePt t="81427" x="3651250" y="3308350"/>
          <p14:tracePt t="81430" x="3663950" y="3308350"/>
          <p14:tracePt t="81435" x="3663950" y="3302000"/>
          <p14:tracePt t="81441" x="3670300" y="3302000"/>
          <p14:tracePt t="81443" x="3676650" y="3302000"/>
          <p14:tracePt t="81445" x="3676650" y="3295650"/>
          <p14:tracePt t="81456" x="3683000" y="3295650"/>
          <p14:tracePt t="81461" x="3695700" y="3295650"/>
          <p14:tracePt t="81480" x="3702050" y="3289300"/>
          <p14:tracePt t="81485" x="3708400" y="3282950"/>
          <p14:tracePt t="81501" x="3714750" y="3282950"/>
          <p14:tracePt t="81507" x="3714750" y="3276600"/>
          <p14:tracePt t="81512" x="3721100" y="3276600"/>
          <p14:tracePt t="81516" x="3733800" y="3270250"/>
          <p14:tracePt t="81526" x="3740150" y="3270250"/>
          <p14:tracePt t="81528" x="3746500" y="3263900"/>
          <p14:tracePt t="81532" x="3752850" y="3263900"/>
          <p14:tracePt t="81543" x="3759200" y="3263900"/>
          <p14:tracePt t="81544" x="3765550" y="3263900"/>
          <p14:tracePt t="81548" x="3778250" y="3257550"/>
          <p14:tracePt t="81560" x="3790950" y="3257550"/>
          <p14:tracePt t="81564" x="3797300" y="3257550"/>
          <p14:tracePt t="81573" x="3803650" y="3257550"/>
          <p14:tracePt t="81577" x="3816350" y="3244850"/>
          <p14:tracePt t="81580" x="3822700" y="3244850"/>
          <p14:tracePt t="81591" x="3829050" y="3244850"/>
          <p14:tracePt t="81593" x="3835400" y="3244850"/>
          <p14:tracePt t="81596" x="3841750" y="3244850"/>
          <p14:tracePt t="81606" x="3854450" y="3244850"/>
          <p14:tracePt t="81609" x="3860800" y="3244850"/>
          <p14:tracePt t="81624" x="3867150" y="3244850"/>
          <p14:tracePt t="81626" x="3879850" y="3244850"/>
          <p14:tracePt t="81643" x="3887788" y="3244850"/>
          <p14:tracePt t="81651" x="3894138" y="3244850"/>
          <p14:tracePt t="81662" x="3900488" y="3244850"/>
          <p14:tracePt t="81678" x="3906838" y="3244850"/>
          <p14:tracePt t="81682" x="3913188" y="3244850"/>
          <p14:tracePt t="81695" x="3919538" y="3244850"/>
          <p14:tracePt t="81698" x="3932238" y="3244850"/>
          <p14:tracePt t="81707" x="3944938" y="3238500"/>
          <p14:tracePt t="81710" x="3951288" y="3238500"/>
          <p14:tracePt t="81714" x="3963988" y="3238500"/>
          <p14:tracePt t="81722" x="3976688" y="3238500"/>
          <p14:tracePt t="81726" x="3983038" y="3238500"/>
          <p14:tracePt t="81731" x="3989388" y="3238500"/>
          <p14:tracePt t="81735" x="4002088" y="3238500"/>
          <p14:tracePt t="81743" x="4008438" y="3238500"/>
          <p14:tracePt t="81744" x="4014788" y="3238500"/>
          <p14:tracePt t="81746" x="4027488" y="3238500"/>
          <p14:tracePt t="81751" x="4033838" y="3238500"/>
          <p14:tracePt t="81763" x="4052888" y="3238500"/>
          <p14:tracePt t="81767" x="4059238" y="3238500"/>
          <p14:tracePt t="81770" x="4071938" y="3238500"/>
          <p14:tracePt t="81776" x="4084638" y="3238500"/>
          <p14:tracePt t="81778" x="4090988" y="3238500"/>
          <p14:tracePt t="81782" x="4097338" y="3238500"/>
          <p14:tracePt t="81791" x="4110038" y="3238500"/>
          <p14:tracePt t="81793" x="4116388" y="3238500"/>
          <p14:tracePt t="81798" x="4122738" y="3238500"/>
          <p14:tracePt t="81808" x="4135438" y="3238500"/>
          <p14:tracePt t="81810" x="4141788" y="3238500"/>
          <p14:tracePt t="81814" x="4148138" y="3238500"/>
          <p14:tracePt t="81822" x="4160838" y="3238500"/>
          <p14:tracePt t="81825" x="4167188" y="3238500"/>
          <p14:tracePt t="81828" x="4179888" y="3238500"/>
          <p14:tracePt t="81832" x="4186238" y="3238500"/>
          <p14:tracePt t="81841" x="4198938" y="3238500"/>
          <p14:tracePt t="81843" x="4205288" y="3238500"/>
          <p14:tracePt t="81857" x="4217988" y="3238500"/>
          <p14:tracePt t="81859" x="4224338" y="3238500"/>
          <p14:tracePt t="82115" x="4230688" y="3238500"/>
          <p14:tracePt t="82124" x="4230688" y="3244850"/>
          <p14:tracePt t="82967" x="4230688" y="3251200"/>
          <p14:tracePt t="82994" x="4224338" y="3251200"/>
          <p14:tracePt t="83006" x="4211638" y="3251200"/>
          <p14:tracePt t="83014" x="4205288" y="3251200"/>
          <p14:tracePt t="83024" x="4198938" y="3251200"/>
          <p14:tracePt t="83040" x="4198938" y="3244850"/>
          <p14:tracePt t="83046" x="4192588" y="3244850"/>
          <p14:tracePt t="83058" x="4186238" y="3244850"/>
          <p14:tracePt t="83196" x="4179888" y="3244850"/>
          <p14:tracePt t="83217" x="4173538" y="3244850"/>
          <p14:tracePt t="83223" x="4167188" y="3244850"/>
          <p14:tracePt t="83228" x="4160838" y="3244850"/>
          <p14:tracePt t="83232" x="4154488" y="3244850"/>
          <p14:tracePt t="83241" x="4148138" y="3244850"/>
          <p14:tracePt t="83242" x="4135438" y="3251200"/>
          <p14:tracePt t="83244" x="4129088" y="3257550"/>
          <p14:tracePt t="83248" x="4122738" y="3257550"/>
          <p14:tracePt t="83252" x="4116388" y="3263900"/>
          <p14:tracePt t="83257" x="4110038" y="3263900"/>
          <p14:tracePt t="83260" x="4103688" y="3270250"/>
          <p14:tracePt t="83275" x="4090988" y="3282950"/>
          <p14:tracePt t="83276" x="4084638" y="3282950"/>
          <p14:tracePt t="83286" x="4084638" y="3289300"/>
          <p14:tracePt t="83293" x="4078288" y="3295650"/>
          <p14:tracePt t="83295" x="4065588" y="3295650"/>
          <p14:tracePt t="83296" x="4052888" y="3302000"/>
          <p14:tracePt t="83307" x="4046538" y="3308350"/>
          <p14:tracePt t="83308" x="4040188" y="3314700"/>
          <p14:tracePt t="83312" x="4033838" y="3314700"/>
          <p14:tracePt t="83320" x="4027488" y="3321050"/>
          <p14:tracePt t="83324" x="4027488" y="3327400"/>
          <p14:tracePt t="83326" x="4021138" y="3333750"/>
          <p14:tracePt t="83331" x="4014788" y="3333750"/>
          <p14:tracePt t="83338" x="4014788" y="3340100"/>
          <p14:tracePt t="83341" x="4014788" y="3346450"/>
          <p14:tracePt t="83346" x="4014788" y="3352800"/>
          <p14:tracePt t="83355" x="4014788" y="3365500"/>
          <p14:tracePt t="83358" x="4014788" y="3371850"/>
          <p14:tracePt t="83362" x="4014788" y="3378200"/>
          <p14:tracePt t="83369" x="4014788" y="3384550"/>
          <p14:tracePt t="83374" x="4014788" y="3390900"/>
          <p14:tracePt t="83376" x="4014788" y="3403600"/>
          <p14:tracePt t="83378" x="4014788" y="3416300"/>
          <p14:tracePt t="83382" x="4014788" y="3422650"/>
          <p14:tracePt t="83388" x="4014788" y="3441700"/>
          <p14:tracePt t="83392" x="4014788" y="3448050"/>
          <p14:tracePt t="83395" x="4014788" y="3460750"/>
          <p14:tracePt t="83398" x="4014788" y="3479800"/>
          <p14:tracePt t="83406" x="4014788" y="3492500"/>
          <p14:tracePt t="83408" x="4014788" y="3505200"/>
          <p14:tracePt t="83411" x="4014788" y="3517900"/>
          <p14:tracePt t="83414" x="4014788" y="3524250"/>
          <p14:tracePt t="83421" x="4014788" y="3536950"/>
          <p14:tracePt t="83425" x="4014788" y="3549650"/>
          <p14:tracePt t="83427" x="4021138" y="3556000"/>
          <p14:tracePt t="83430" x="4027488" y="3575050"/>
          <p14:tracePt t="83440" x="4033838" y="3587750"/>
          <p14:tracePt t="83442" x="4046538" y="3600450"/>
          <p14:tracePt t="83455" x="4052888" y="3606800"/>
          <p14:tracePt t="83458" x="4059238" y="3619500"/>
          <p14:tracePt t="83462" x="4065588" y="3619500"/>
          <p14:tracePt t="83469" x="4065588" y="3625850"/>
          <p14:tracePt t="83474" x="4078288" y="3638550"/>
          <p14:tracePt t="83478" x="4090988" y="3646488"/>
          <p14:tracePt t="83484" x="4097338" y="3652838"/>
          <p14:tracePt t="83490" x="4103688" y="3659188"/>
          <p14:tracePt t="83495" x="4116388" y="3665538"/>
          <p14:tracePt t="83496" x="4122738" y="3671888"/>
          <p14:tracePt t="83506" x="4135438" y="3671888"/>
          <p14:tracePt t="83507" x="4148138" y="3684588"/>
          <p14:tracePt t="83509" x="4160838" y="3690938"/>
          <p14:tracePt t="83512" x="4167188" y="3690938"/>
          <p14:tracePt t="83519" x="4179888" y="3697288"/>
          <p14:tracePt t="83525" x="4205288" y="3703638"/>
          <p14:tracePt t="83528" x="4230688" y="3703638"/>
          <p14:tracePt t="83534" x="4249738" y="3703638"/>
          <p14:tracePt t="83540" x="4262438" y="3703638"/>
          <p14:tracePt t="83542" x="4287838" y="3709988"/>
          <p14:tracePt t="83544" x="4313238" y="3709988"/>
          <p14:tracePt t="83548" x="4338638" y="3709988"/>
          <p14:tracePt t="83557" x="4359275" y="3709988"/>
          <p14:tracePt t="83558" x="4384675" y="3709988"/>
          <p14:tracePt t="83560" x="4410075" y="3709988"/>
          <p14:tracePt t="83564" x="4435475" y="3709988"/>
          <p14:tracePt t="83569" x="4454525" y="3709988"/>
          <p14:tracePt t="83574" x="4473575" y="3709988"/>
          <p14:tracePt t="83576" x="4492625" y="3709988"/>
          <p14:tracePt t="83580" x="4511675" y="3709988"/>
          <p14:tracePt t="83587" x="4537075" y="3709988"/>
          <p14:tracePt t="83590" x="4556125" y="3709988"/>
          <p14:tracePt t="83592" x="4568825" y="3709988"/>
          <p14:tracePt t="83596" x="4587875" y="3709988"/>
          <p14:tracePt t="83605" x="4613275" y="3709988"/>
          <p14:tracePt t="83608" x="4657725" y="3709988"/>
          <p14:tracePt t="83612" x="4683125" y="3709988"/>
          <p14:tracePt t="83619" x="4714875" y="3709988"/>
          <p14:tracePt t="83624" x="4765675" y="3709988"/>
          <p14:tracePt t="83628" x="4797425" y="3709988"/>
          <p14:tracePt t="83634" x="4830763" y="3709988"/>
          <p14:tracePt t="83640" x="4868863" y="3709988"/>
          <p14:tracePt t="83642" x="4906963" y="3709988"/>
          <p14:tracePt t="83644" x="4938713" y="3709988"/>
          <p14:tracePt t="83648" x="4970463" y="3709988"/>
          <p14:tracePt t="83655" x="5014913" y="3709988"/>
          <p14:tracePt t="83657" x="5059363" y="3697288"/>
          <p14:tracePt t="83661" x="5116513" y="3684588"/>
          <p14:tracePt t="83665" x="5167313" y="3665538"/>
          <p14:tracePt t="83671" x="5224463" y="3652838"/>
          <p14:tracePt t="83674" x="5283200" y="3632200"/>
          <p14:tracePt t="83676" x="5340350" y="3625850"/>
          <p14:tracePt t="83678" x="5384800" y="3613150"/>
          <p14:tracePt t="83684" x="5429250" y="3606800"/>
          <p14:tracePt t="83690" x="5473700" y="3587750"/>
          <p14:tracePt t="83692" x="5518150" y="3575050"/>
          <p14:tracePt t="83694" x="5556250" y="3556000"/>
          <p14:tracePt t="83700" x="5588000" y="3549650"/>
          <p14:tracePt t="83706" x="5626100" y="3543300"/>
          <p14:tracePt t="83710" x="5657850" y="3530600"/>
          <p14:tracePt t="83711" x="5695950" y="3517900"/>
          <p14:tracePt t="83715" x="5722938" y="3511550"/>
          <p14:tracePt t="83724" x="5741988" y="3505200"/>
          <p14:tracePt t="83726" x="5767388" y="3486150"/>
          <p14:tracePt t="83731" x="5780088" y="3479800"/>
          <p14:tracePt t="83736" x="5799138" y="3473450"/>
          <p14:tracePt t="83740" x="5805488" y="3473450"/>
          <p14:tracePt t="83742" x="5824538" y="3467100"/>
          <p14:tracePt t="83747" x="5837238" y="3460750"/>
          <p14:tracePt t="83752" x="5856288" y="3454400"/>
          <p14:tracePt t="83757" x="5875338" y="3448050"/>
          <p14:tracePt t="83758" x="5894388" y="3448050"/>
          <p14:tracePt t="83762" x="5913438" y="3441700"/>
          <p14:tracePt t="83770" x="5938838" y="3435350"/>
          <p14:tracePt t="83773" x="5951538" y="3435350"/>
          <p14:tracePt t="83775" x="5976938" y="3435350"/>
          <p14:tracePt t="83778" x="6002338" y="3429000"/>
          <p14:tracePt t="83783" x="6021388" y="3422650"/>
          <p14:tracePt t="83787" x="6040438" y="3422650"/>
          <p14:tracePt t="83792" x="6059488" y="3422650"/>
          <p14:tracePt t="83795" x="6084888" y="3409950"/>
          <p14:tracePt t="83798" x="6103938" y="3403600"/>
          <p14:tracePt t="83806" x="6129338" y="3403600"/>
          <p14:tracePt t="83808" x="6148388" y="3403600"/>
          <p14:tracePt t="83811" x="6181725" y="3397250"/>
          <p14:tracePt t="83815" x="6219825" y="3397250"/>
          <p14:tracePt t="83819" x="6251575" y="3390900"/>
          <p14:tracePt t="83823" x="6283325" y="3390900"/>
          <p14:tracePt t="83826" x="6321425" y="3384550"/>
          <p14:tracePt t="83832" x="6353175" y="3384550"/>
          <p14:tracePt t="83836" x="6384925" y="3384550"/>
          <p14:tracePt t="83840" x="6410325" y="3384550"/>
          <p14:tracePt t="83842" x="6429375" y="3378200"/>
          <p14:tracePt t="83846" x="6467475" y="3371850"/>
          <p14:tracePt t="83854" x="6543675" y="3371850"/>
          <p14:tracePt t="83857" x="6588125" y="3365500"/>
          <p14:tracePt t="83861" x="6634163" y="3359150"/>
          <p14:tracePt t="83865" x="6678613" y="3352800"/>
          <p14:tracePt t="83870" x="6729413" y="3352800"/>
          <p14:tracePt t="83876" x="6831013" y="3340100"/>
          <p14:tracePt t="83882" x="6875463" y="3333750"/>
          <p14:tracePt t="83889" x="6913563" y="3333750"/>
          <p14:tracePt t="83892" x="6958013" y="3333750"/>
          <p14:tracePt t="83893" x="7002463" y="3327400"/>
          <p14:tracePt t="83896" x="7021513" y="3327400"/>
          <p14:tracePt t="83904" x="7040563" y="3321050"/>
          <p14:tracePt t="83910" x="7046913" y="3321050"/>
          <p14:tracePt t="84086" x="7059613" y="3321050"/>
          <p14:tracePt t="84089" x="7065963" y="3321050"/>
          <p14:tracePt t="84107" x="7072313" y="3321050"/>
          <p14:tracePt t="84219" x="7072313" y="3314700"/>
          <p14:tracePt t="84225" x="7065963" y="3314700"/>
          <p14:tracePt t="84228" x="7059613" y="3314700"/>
          <p14:tracePt t="84236" x="7053263" y="3314700"/>
          <p14:tracePt t="84241" x="7040563" y="3314700"/>
          <p14:tracePt t="84250" x="7021513" y="3308350"/>
          <p14:tracePt t="84260" x="7008813" y="3308350"/>
          <p14:tracePt t="84265" x="7002463" y="3308350"/>
          <p14:tracePt t="84279" x="6983413" y="3302000"/>
          <p14:tracePt t="84281" x="6977063" y="3302000"/>
          <p14:tracePt t="84285" x="6970713" y="3302000"/>
          <p14:tracePt t="84291" x="6964363" y="3302000"/>
          <p14:tracePt t="84293" x="6958013" y="3295650"/>
          <p14:tracePt t="84306" x="6951663" y="3295650"/>
          <p14:tracePt t="84328" x="6951663" y="3289300"/>
          <p14:tracePt t="84344" x="6945313" y="3282950"/>
          <p14:tracePt t="84356" x="6938963" y="3276600"/>
          <p14:tracePt t="84386" x="6932613" y="3270250"/>
          <p14:tracePt t="84526" x="6938963" y="3270250"/>
          <p14:tracePt t="84530" x="6945313" y="3270250"/>
          <p14:tracePt t="84540" x="6958013" y="3276600"/>
          <p14:tracePt t="84542" x="6970713" y="3282950"/>
          <p14:tracePt t="84546" x="6977063" y="3282950"/>
          <p14:tracePt t="84556" x="6983413" y="3282950"/>
          <p14:tracePt t="84558" x="7002463" y="3289300"/>
          <p14:tracePt t="84562" x="7008813" y="3289300"/>
          <p14:tracePt t="84565" x="7015163" y="3289300"/>
          <p14:tracePt t="84571" x="7027863" y="3289300"/>
          <p14:tracePt t="84573" x="7034213" y="3289300"/>
          <p14:tracePt t="84580" x="7046913" y="3289300"/>
          <p14:tracePt t="84588" x="7053263" y="3289300"/>
          <p14:tracePt t="84590" x="7065963" y="3289300"/>
          <p14:tracePt t="84592" x="7072313" y="3289300"/>
          <p14:tracePt t="84596" x="7078663" y="3289300"/>
          <p14:tracePt t="84605" x="7085013" y="3289300"/>
          <p14:tracePt t="84608" x="7092950" y="3289300"/>
          <p14:tracePt t="84612" x="7099300" y="3289300"/>
          <p14:tracePt t="84620" x="7105650" y="3289300"/>
          <p14:tracePt t="84635" x="7112000" y="3289300"/>
          <p14:tracePt t="84686" x="7118350" y="3289300"/>
          <p14:tracePt t="84692" x="7124700" y="3289300"/>
          <p14:tracePt t="84708" x="7124700" y="3276600"/>
          <p14:tracePt t="84710" x="7124700" y="3270250"/>
          <p14:tracePt t="84712" x="7131050" y="3270250"/>
          <p14:tracePt t="84723" x="7137400" y="3263900"/>
          <p14:tracePt t="84725" x="7143750" y="3257550"/>
          <p14:tracePt t="84741" x="7143750" y="3251200"/>
          <p14:tracePt t="84743" x="7150100" y="3244850"/>
          <p14:tracePt t="84773" x="7156450" y="3238500"/>
          <p14:tracePt t="84788" x="7156450" y="3232150"/>
          <p14:tracePt t="84802" x="7162800" y="3232150"/>
          <p14:tracePt t="84846" x="7169150" y="3225800"/>
          <p14:tracePt t="84856" x="7175500" y="3225800"/>
          <p14:tracePt t="84869" x="7188200" y="3225800"/>
          <p14:tracePt t="84873" x="7194550" y="3225800"/>
          <p14:tracePt t="84878" x="7207250" y="3225800"/>
          <p14:tracePt t="84888" x="7213600" y="3225800"/>
          <p14:tracePt t="84891" x="7219950" y="3225800"/>
          <p14:tracePt t="84895" x="7226300" y="3225800"/>
          <p14:tracePt t="84902" x="7239000" y="3225800"/>
          <p14:tracePt t="84910" x="7245350" y="3225800"/>
          <p14:tracePt t="84923" x="7258050" y="3225800"/>
          <p14:tracePt t="84928" x="7264400" y="3225800"/>
          <p14:tracePt t="84944" x="7270750" y="3225800"/>
          <p14:tracePt t="84970" x="7277100" y="3225800"/>
          <p14:tracePt t="85018" x="7283450" y="3232150"/>
          <p14:tracePt t="85028" x="7296150" y="3232150"/>
          <p14:tracePt t="85041" x="7302500" y="3232150"/>
          <p14:tracePt t="85044" x="7308850" y="3232150"/>
          <p14:tracePt t="85052" x="7315200" y="3232150"/>
          <p14:tracePt t="85065" x="7321550" y="3232150"/>
          <p14:tracePt t="85076" x="7334250" y="3232150"/>
          <p14:tracePt t="85087" x="7340600" y="3232150"/>
          <p14:tracePt t="85092" x="7346950" y="3232150"/>
          <p14:tracePt t="85102" x="7353300" y="3232150"/>
          <p14:tracePt t="85106" x="7353300" y="3225800"/>
          <p14:tracePt t="85123" x="7359650" y="3219450"/>
          <p14:tracePt t="85153" x="7366000" y="3219450"/>
          <p14:tracePt t="85178" x="7372350" y="3219450"/>
          <p14:tracePt t="85190" x="7378700" y="3219450"/>
          <p14:tracePt t="85308" x="7385050" y="3219450"/>
          <p14:tracePt t="85405" x="7391400" y="3219450"/>
          <p14:tracePt t="85418" x="7397750" y="3211513"/>
          <p14:tracePt t="85454" x="7404100" y="3205163"/>
          <p14:tracePt t="85473" x="7404100" y="3198813"/>
          <p14:tracePt t="85526" x="7410450" y="3198813"/>
          <p14:tracePt t="85696" x="7410450" y="3192463"/>
          <p14:tracePt t="85704" x="7410450" y="3186113"/>
          <p14:tracePt t="85725" x="7404100" y="3192463"/>
          <p14:tracePt t="85728" x="7397750" y="3192463"/>
          <p14:tracePt t="85738" x="7397750" y="3198813"/>
          <p14:tracePt t="85740" x="7385050" y="3205163"/>
          <p14:tracePt t="85744" x="7378700" y="3211513"/>
          <p14:tracePt t="85755" x="7366000" y="3219450"/>
          <p14:tracePt t="85756" x="7359650" y="3225800"/>
          <p14:tracePt t="85760" x="7353300" y="3232150"/>
          <p14:tracePt t="85768" x="7346950" y="3238500"/>
          <p14:tracePt t="85773" x="7334250" y="3251200"/>
          <p14:tracePt t="85786" x="7327900" y="3263900"/>
          <p14:tracePt t="85788" x="7315200" y="3270250"/>
          <p14:tracePt t="85792" x="7315200" y="3276600"/>
          <p14:tracePt t="85796" x="7308850" y="3282950"/>
          <p14:tracePt t="85804" x="7302500" y="3289300"/>
          <p14:tracePt t="85805" x="7296150" y="3295650"/>
          <p14:tracePt t="85822" x="7277100" y="3314700"/>
          <p14:tracePt t="85826" x="7264400" y="3321050"/>
          <p14:tracePt t="85832" x="7258050" y="3327400"/>
          <p14:tracePt t="85836" x="7251700" y="3333750"/>
          <p14:tracePt t="85839" x="7239000" y="3333750"/>
          <p14:tracePt t="85842" x="7226300" y="3340100"/>
          <p14:tracePt t="85847" x="7219950" y="3346450"/>
          <p14:tracePt t="85855" x="7207250" y="3346450"/>
          <p14:tracePt t="85856" x="7194550" y="3346450"/>
          <p14:tracePt t="85862" x="7181850" y="3346450"/>
          <p14:tracePt t="85874" x="7169150" y="3359150"/>
          <p14:tracePt t="85876" x="7162800" y="3365500"/>
          <p14:tracePt t="85878" x="7150100" y="3371850"/>
          <p14:tracePt t="85885" x="7143750" y="3378200"/>
          <p14:tracePt t="85887" x="7131050" y="3378200"/>
          <p14:tracePt t="85892" x="7124700" y="3378200"/>
          <p14:tracePt t="85894" x="7118350" y="3378200"/>
          <p14:tracePt t="85904" x="7105650" y="3378200"/>
          <p14:tracePt t="85906" x="7085013" y="3384550"/>
          <p14:tracePt t="85911" x="7078663" y="3384550"/>
          <p14:tracePt t="85920" x="7046913" y="3390900"/>
          <p14:tracePt t="85923" x="7034213" y="3390900"/>
          <p14:tracePt t="85926" x="7021513" y="3390900"/>
          <p14:tracePt t="85931" x="7002463" y="3390900"/>
          <p14:tracePt t="85938" x="6996113" y="3390900"/>
          <p14:tracePt t="85939" x="6977063" y="3390900"/>
          <p14:tracePt t="85942" x="6958013" y="3390900"/>
          <p14:tracePt t="85946" x="6945313" y="3390900"/>
          <p14:tracePt t="85954" x="6926263" y="3390900"/>
          <p14:tracePt t="85956" x="6913563" y="3397250"/>
          <p14:tracePt t="85958" x="6900863" y="3403600"/>
          <p14:tracePt t="85962" x="6881813" y="3409950"/>
          <p14:tracePt t="85967" x="6862763" y="3416300"/>
          <p14:tracePt t="85972" x="6843713" y="3416300"/>
          <p14:tracePt t="85974" x="6831013" y="3422650"/>
          <p14:tracePt t="85978" x="6811963" y="3422650"/>
          <p14:tracePt t="85986" x="6786563" y="3422650"/>
          <p14:tracePt t="85988" x="6761163" y="3429000"/>
          <p14:tracePt t="85990" x="6729413" y="3435350"/>
          <p14:tracePt t="85992" x="6704013" y="3435350"/>
          <p14:tracePt t="85996" x="6672263" y="3441700"/>
          <p14:tracePt t="86002" x="6640513" y="3448050"/>
          <p14:tracePt t="86005" x="6613525" y="3448050"/>
          <p14:tracePt t="86008" x="6588125" y="3454400"/>
          <p14:tracePt t="86012" x="6562725" y="3460750"/>
          <p14:tracePt t="86018" x="6530975" y="3460750"/>
          <p14:tracePt t="86023" x="6499225" y="3460750"/>
          <p14:tracePt t="86025" x="6473825" y="3467100"/>
          <p14:tracePt t="86028" x="6442075" y="3467100"/>
          <p14:tracePt t="86036" x="6410325" y="3467100"/>
          <p14:tracePt t="86038" x="6384925" y="3467100"/>
          <p14:tracePt t="86041" x="6359525" y="3467100"/>
          <p14:tracePt t="86044" x="6334125" y="3467100"/>
          <p14:tracePt t="86054" x="6315075" y="3467100"/>
          <p14:tracePt t="86055" x="6289675" y="3467100"/>
          <p14:tracePt t="86057" x="6264275" y="3467100"/>
          <p14:tracePt t="86060" x="6238875" y="3467100"/>
          <p14:tracePt t="86068" x="6219825" y="3467100"/>
          <p14:tracePt t="86071" x="6194425" y="3467100"/>
          <p14:tracePt t="86073" x="6161088" y="3467100"/>
          <p14:tracePt t="86076" x="6135688" y="3467100"/>
          <p14:tracePt t="86081" x="6110288" y="3467100"/>
          <p14:tracePt t="86088" x="6091238" y="3467100"/>
          <p14:tracePt t="86089" x="6065838" y="3467100"/>
          <p14:tracePt t="86092" x="6046788" y="3467100"/>
          <p14:tracePt t="86097" x="6027738" y="3467100"/>
          <p14:tracePt t="86104" x="6008688" y="3467100"/>
          <p14:tracePt t="86108" x="5970588" y="3467100"/>
          <p14:tracePt t="86112" x="5951538" y="3467100"/>
          <p14:tracePt t="86120" x="5932488" y="3467100"/>
          <p14:tracePt t="86122" x="5926138" y="3467100"/>
          <p14:tracePt t="86124" x="5907088" y="3467100"/>
          <p14:tracePt t="86128" x="5888038" y="3467100"/>
          <p14:tracePt t="86136" x="5875338" y="3467100"/>
          <p14:tracePt t="86138" x="5856288" y="3467100"/>
          <p14:tracePt t="86140" x="5837238" y="3467100"/>
          <p14:tracePt t="86144" x="5824538" y="3467100"/>
          <p14:tracePt t="86155" x="5805488" y="3467100"/>
          <p14:tracePt t="86157" x="5780088" y="3467100"/>
          <p14:tracePt t="86160" x="5767388" y="3467100"/>
          <p14:tracePt t="86168" x="5748338" y="3460750"/>
          <p14:tracePt t="86172" x="5741988" y="3460750"/>
          <p14:tracePt t="86174" x="5735638" y="3460750"/>
          <p14:tracePt t="86178" x="5722938" y="3460750"/>
          <p14:tracePt t="86186" x="5708650" y="3460750"/>
          <p14:tracePt t="86188" x="5689600" y="3454400"/>
          <p14:tracePt t="86205" x="5670550" y="3454400"/>
          <p14:tracePt t="86206" x="5651500" y="3448050"/>
          <p14:tracePt t="86211" x="5638800" y="3448050"/>
          <p14:tracePt t="86217" x="5626100" y="3441700"/>
          <p14:tracePt t="86222" x="5619750" y="3441700"/>
          <p14:tracePt t="86226" x="5613400" y="3441700"/>
          <p14:tracePt t="86232" x="5600700" y="3441700"/>
          <p14:tracePt t="86238" x="5581650" y="3441700"/>
          <p14:tracePt t="86239" x="5568950" y="3441700"/>
          <p14:tracePt t="86242" x="5562600" y="3441700"/>
          <p14:tracePt t="86255" x="5537200" y="3435350"/>
          <p14:tracePt t="86260" x="5518150" y="3429000"/>
          <p14:tracePt t="86262" x="5505450" y="3422650"/>
          <p14:tracePt t="86267" x="5486400" y="3422650"/>
          <p14:tracePt t="86274" x="5473700" y="3416300"/>
          <p14:tracePt t="86276" x="5473700" y="3409950"/>
          <p14:tracePt t="86278" x="5461000" y="3409950"/>
          <p14:tracePt t="86287" x="5441950" y="3403600"/>
          <p14:tracePt t="86290" x="5435600" y="3403600"/>
          <p14:tracePt t="86295" x="5422900" y="3403600"/>
          <p14:tracePt t="86304" x="5410200" y="3384550"/>
          <p14:tracePt t="86306" x="5397500" y="3384550"/>
          <p14:tracePt t="86310" x="5378450" y="3378200"/>
          <p14:tracePt t="86317" x="5365750" y="3378200"/>
          <p14:tracePt t="86321" x="5346700" y="3371850"/>
          <p14:tracePt t="86322" x="5340350" y="3371850"/>
          <p14:tracePt t="86326" x="5334000" y="3371850"/>
          <p14:tracePt t="86334" x="5314950" y="3371850"/>
          <p14:tracePt t="86338" x="5295900" y="3365500"/>
          <p14:tracePt t="86342" x="5276850" y="3365500"/>
          <p14:tracePt t="86347" x="5256213" y="3359150"/>
          <p14:tracePt t="86354" x="5224463" y="3359150"/>
          <p14:tracePt t="86355" x="5205413" y="3359150"/>
          <p14:tracePt t="86357" x="5180013" y="3352800"/>
          <p14:tracePt t="86361" x="5148263" y="3352800"/>
          <p14:tracePt t="86368" x="5103813" y="3352800"/>
          <p14:tracePt t="86371" x="5072063" y="3352800"/>
          <p14:tracePt t="86373" x="5046663" y="3352800"/>
          <p14:tracePt t="86376" x="5014913" y="3352800"/>
          <p14:tracePt t="86385" x="4989513" y="3352800"/>
          <p14:tracePt t="86388" x="4976813" y="3352800"/>
          <p14:tracePt t="86390" x="4951413" y="3352800"/>
          <p14:tracePt t="86392" x="4926013" y="3352800"/>
          <p14:tracePt t="86397" x="4900613" y="3352800"/>
          <p14:tracePt t="86404" x="4887913" y="3352800"/>
          <p14:tracePt t="86405" x="4868863" y="3352800"/>
          <p14:tracePt t="86408" x="4849813" y="3352800"/>
          <p14:tracePt t="86412" x="4830763" y="3352800"/>
          <p14:tracePt t="86419" x="4811713" y="3352800"/>
          <p14:tracePt t="86422" x="4784725" y="3352800"/>
          <p14:tracePt t="86424" x="4772025" y="3352800"/>
          <p14:tracePt t="86428" x="4752975" y="3352800"/>
          <p14:tracePt t="86438" x="4721225" y="3352800"/>
          <p14:tracePt t="86440" x="4702175" y="3352800"/>
          <p14:tracePt t="86444" x="4683125" y="3352800"/>
          <p14:tracePt t="86454" x="4625975" y="3352800"/>
          <p14:tracePt t="86456" x="4600575" y="3352800"/>
          <p14:tracePt t="86460" x="4575175" y="3352800"/>
          <p14:tracePt t="86467" x="4543425" y="3352800"/>
          <p14:tracePt t="86471" x="4511675" y="3352800"/>
          <p14:tracePt t="86472" x="4473575" y="3352800"/>
          <p14:tracePt t="86476" x="4454525" y="3352800"/>
          <p14:tracePt t="86484" x="4429125" y="3352800"/>
          <p14:tracePt t="86487" x="4403725" y="3352800"/>
          <p14:tracePt t="86489" x="4384675" y="3352800"/>
          <p14:tracePt t="86492" x="4352925" y="3352800"/>
          <p14:tracePt t="86497" x="4313238" y="3352800"/>
          <p14:tracePt t="86504" x="4281488" y="3352800"/>
          <p14:tracePt t="86506" x="4237038" y="3352800"/>
          <p14:tracePt t="86508" x="4198938" y="3352800"/>
          <p14:tracePt t="86512" x="4160838" y="3352800"/>
          <p14:tracePt t="86517" x="4122738" y="3352800"/>
          <p14:tracePt t="86522" x="4078288" y="3352800"/>
          <p14:tracePt t="86525" x="4046538" y="3352800"/>
          <p14:tracePt t="86527" x="3995738" y="3359150"/>
          <p14:tracePt t="86535" x="3957638" y="3359150"/>
          <p14:tracePt t="86538" x="3867150" y="3365500"/>
          <p14:tracePt t="86542" x="3822700" y="3365500"/>
          <p14:tracePt t="86547" x="3778250" y="3365500"/>
          <p14:tracePt t="86554" x="3740150" y="3365500"/>
          <p14:tracePt t="86555" x="3695700" y="3365500"/>
          <p14:tracePt t="86558" x="3651250" y="3365500"/>
          <p14:tracePt t="86562" x="3619500" y="3365500"/>
          <p14:tracePt t="86568" x="3587750" y="3365500"/>
          <p14:tracePt t="86572" x="3562350" y="3365500"/>
          <p14:tracePt t="86575" x="3536950" y="3365500"/>
          <p14:tracePt t="86578" x="3524250" y="3365500"/>
          <p14:tracePt t="86587" x="3498850" y="3365500"/>
          <p14:tracePt t="86588" x="3486150" y="3365500"/>
          <p14:tracePt t="86590" x="3479800" y="3365500"/>
          <p14:tracePt t="86594" x="3467100" y="3365500"/>
          <p14:tracePt t="86604" x="3454400" y="3365500"/>
          <p14:tracePt t="86606" x="3441700" y="3365500"/>
          <p14:tracePt t="86610" x="3435350" y="3365500"/>
          <p14:tracePt t="86617" x="3427413" y="3365500"/>
          <p14:tracePt t="86621" x="3414713" y="3365500"/>
          <p14:tracePt t="86622" x="3408363" y="3365500"/>
          <p14:tracePt t="86626" x="3395663" y="3371850"/>
          <p14:tracePt t="86636" x="3382963" y="3371850"/>
          <p14:tracePt t="86638" x="3363913" y="3371850"/>
          <p14:tracePt t="86642" x="3357563" y="3371850"/>
          <p14:tracePt t="86647" x="3338513" y="3371850"/>
          <p14:tracePt t="86654" x="3319463" y="3384550"/>
          <p14:tracePt t="86655" x="3300413" y="3390900"/>
          <p14:tracePt t="86658" x="3294063" y="3397250"/>
          <p14:tracePt t="86662" x="3275013" y="3397250"/>
          <p14:tracePt t="86668" x="3255963" y="3403600"/>
          <p14:tracePt t="86673" x="3236913" y="3403600"/>
          <p14:tracePt t="86675" x="3211513" y="3403600"/>
          <p14:tracePt t="86678" x="3186113" y="3409950"/>
          <p14:tracePt t="86691" x="3128963" y="3416300"/>
          <p14:tracePt t="86692" x="3103563" y="3416300"/>
          <p14:tracePt t="86695" x="3071813" y="3422650"/>
          <p14:tracePt t="86700" x="3046413" y="3429000"/>
          <p14:tracePt t="86704" x="3014663" y="3429000"/>
          <p14:tracePt t="86705" x="2982913" y="3435350"/>
          <p14:tracePt t="86709" x="2955925" y="3441700"/>
          <p14:tracePt t="86713" x="2924175" y="3448050"/>
          <p14:tracePt t="86717" x="2886075" y="3454400"/>
          <p14:tracePt t="86722" x="2854325" y="3460750"/>
          <p14:tracePt t="86725" x="2809875" y="3467100"/>
          <p14:tracePt t="86728" x="2771775" y="3473450"/>
          <p14:tracePt t="86734" x="2746375" y="3473450"/>
          <p14:tracePt t="86737" x="2727325" y="3479800"/>
          <p14:tracePt t="86741" x="2701925" y="3479800"/>
          <p14:tracePt t="86745" x="2676525" y="3486150"/>
          <p14:tracePt t="86749" x="2651125" y="3486150"/>
          <p14:tracePt t="86754" x="2632075" y="3486150"/>
          <p14:tracePt t="86756" x="2613025" y="3486150"/>
          <p14:tracePt t="86761" x="2587625" y="3492500"/>
          <p14:tracePt t="86767" x="2568575" y="3492500"/>
          <p14:tracePt t="86770" x="2555875" y="3492500"/>
          <p14:tracePt t="86772" x="2536825" y="3498850"/>
          <p14:tracePt t="86777" x="2524125" y="3505200"/>
          <p14:tracePt t="86781" x="2517775" y="3511550"/>
          <p14:tracePt t="86787" x="2497138" y="3511550"/>
          <p14:tracePt t="86791" x="2478088" y="3517900"/>
          <p14:tracePt t="86793" x="2471738" y="3517900"/>
          <p14:tracePt t="86797" x="2452688" y="3517900"/>
          <p14:tracePt t="86805" x="2439988" y="3524250"/>
          <p14:tracePt t="86808" x="2420938" y="3524250"/>
          <p14:tracePt t="86812" x="2376488" y="3543300"/>
          <p14:tracePt t="86820" x="2357438" y="3543300"/>
          <p14:tracePt t="86825" x="2338388" y="3549650"/>
          <p14:tracePt t="86828" x="2300288" y="3556000"/>
          <p14:tracePt t="86836" x="2274888" y="3562350"/>
          <p14:tracePt t="86840" x="2255838" y="3562350"/>
          <p14:tracePt t="86842" x="2236788" y="3562350"/>
          <p14:tracePt t="86847" x="2230438" y="3562350"/>
          <p14:tracePt t="86853" x="2217738" y="3568700"/>
          <p14:tracePt t="86856" x="2211388" y="3568700"/>
          <p14:tracePt t="86861" x="2198688" y="3568700"/>
          <p14:tracePt t="86864" x="2179638" y="3568700"/>
          <p14:tracePt t="86876" x="2173288" y="3575050"/>
          <p14:tracePt t="86885" x="2128838" y="3575050"/>
          <p14:tracePt t="86894" x="2116138" y="3575050"/>
          <p14:tracePt t="86902" x="2090738" y="3575050"/>
          <p14:tracePt t="86917" x="2078038" y="3581400"/>
          <p14:tracePt t="86935" x="2051050" y="3581400"/>
          <p14:tracePt t="86944" x="2019300" y="3581400"/>
          <p14:tracePt t="86951" x="2006600" y="3581400"/>
          <p14:tracePt t="86958" x="1981200" y="3581400"/>
          <p14:tracePt t="86960" x="1962150" y="3581400"/>
          <p14:tracePt t="86967" x="1949450" y="3581400"/>
          <p14:tracePt t="86978" x="1936750" y="3581400"/>
          <p14:tracePt t="87010" x="1917700" y="3581400"/>
          <p14:tracePt t="87028" x="1892300" y="3587750"/>
          <p14:tracePt t="87047" x="1860550" y="3600450"/>
          <p14:tracePt t="87058" x="1822450" y="3613150"/>
          <p14:tracePt t="87067" x="1803400" y="3619500"/>
          <p14:tracePt t="87084" x="1797050" y="3625850"/>
          <p14:tracePt t="87092" x="1790700" y="3632200"/>
          <p14:tracePt t="87099" x="1784350" y="3638550"/>
          <p14:tracePt t="87171" x="1771650" y="3646488"/>
          <p14:tracePt t="87174" x="1739900" y="3678238"/>
          <p14:tracePt t="87194" x="1733550" y="3678238"/>
          <p14:tracePt t="87204" x="1727200" y="3690938"/>
          <p14:tracePt t="87278" x="1720850" y="3697288"/>
          <p14:tracePt t="87286" x="1714500" y="3703638"/>
          <p14:tracePt t="87314" x="1708150" y="3709988"/>
          <p14:tracePt t="87333" x="1701800" y="3716338"/>
          <p14:tracePt t="87404" x="1701800" y="3722688"/>
          <p14:tracePt t="87450" x="1701800" y="3735388"/>
          <p14:tracePt t="87490" x="1701800" y="3741738"/>
          <p14:tracePt t="87526" x="1701800" y="3748088"/>
          <p14:tracePt t="87567" x="1695450" y="3748088"/>
          <p14:tracePt t="87650" x="1695450" y="3754438"/>
          <p14:tracePt t="87673" x="1695450" y="3760788"/>
          <p14:tracePt t="87676" x="1695450" y="3767138"/>
          <p14:tracePt t="87703" x="1695450" y="3773488"/>
          <p14:tracePt t="87708" x="1695450" y="3779838"/>
          <p14:tracePt t="87734" x="1695450" y="3786188"/>
          <p14:tracePt t="87740" x="1695450" y="3792538"/>
          <p14:tracePt t="87754" x="1695450" y="3798888"/>
          <p14:tracePt t="87880" x="1701800" y="3805238"/>
          <p14:tracePt t="87887" x="1708150" y="3817938"/>
          <p14:tracePt t="87900" x="1714500" y="3817938"/>
          <p14:tracePt t="87916" x="1714500" y="3824288"/>
          <p14:tracePt t="87948" x="1720850" y="3830638"/>
          <p14:tracePt t="87955" x="1727200" y="3830638"/>
          <p14:tracePt t="87986" x="1733550" y="3836988"/>
          <p14:tracePt t="88006" x="1739900" y="3836988"/>
          <p14:tracePt t="88016" x="1746250" y="3843338"/>
          <p14:tracePt t="88140" x="1752600" y="3843338"/>
          <p14:tracePt t="88156" x="1758950" y="3843338"/>
          <p14:tracePt t="88170" x="1771650" y="3843338"/>
          <p14:tracePt t="88176" x="1778000" y="3843338"/>
          <p14:tracePt t="88184" x="1784350" y="3849688"/>
          <p14:tracePt t="88192" x="1790700" y="3849688"/>
          <p14:tracePt t="88208" x="1797050" y="3849688"/>
          <p14:tracePt t="88316" x="1803400" y="3849688"/>
          <p14:tracePt t="88319" x="1809750" y="3849688"/>
          <p14:tracePt t="88336" x="1816100" y="3849688"/>
          <p14:tracePt t="88342" x="1822450" y="3849688"/>
          <p14:tracePt t="88382" x="1828800" y="3849688"/>
          <p14:tracePt t="88450" x="1835150" y="3849688"/>
          <p14:tracePt t="88460" x="1841500" y="3849688"/>
          <p14:tracePt t="88471" x="1854200" y="3849688"/>
          <p14:tracePt t="88486" x="1860550" y="3849688"/>
          <p14:tracePt t="88488" x="1866900" y="3849688"/>
          <p14:tracePt t="88502" x="1873250" y="3849688"/>
          <p14:tracePt t="88508" x="1879600" y="3849688"/>
          <p14:tracePt t="88521" x="1885950" y="3849688"/>
          <p14:tracePt t="88532" x="1898650" y="3849688"/>
          <p14:tracePt t="88536" x="1905000" y="3849688"/>
          <p14:tracePt t="88545" x="1917700" y="3849688"/>
          <p14:tracePt t="88556" x="1924050" y="3849688"/>
          <p14:tracePt t="88561" x="1936750" y="3856038"/>
          <p14:tracePt t="88572" x="1943100" y="3862388"/>
          <p14:tracePt t="88706" x="1949450" y="3862388"/>
          <p14:tracePt t="88734" x="1955800" y="3862388"/>
          <p14:tracePt t="88736" x="1962150" y="3862388"/>
          <p14:tracePt t="88753" x="1974850" y="3862388"/>
          <p14:tracePt t="88755" x="1987550" y="3862388"/>
          <p14:tracePt t="88836" x="1993900" y="3862388"/>
          <p14:tracePt t="89440" x="2000250" y="3862388"/>
          <p14:tracePt t="89453" x="2006600" y="3862388"/>
          <p14:tracePt t="89456" x="2012950" y="3862388"/>
          <p14:tracePt t="89461" x="2019300" y="3856038"/>
          <p14:tracePt t="89526" x="2025650" y="3856038"/>
          <p14:tracePt t="89535" x="2032000" y="3856038"/>
          <p14:tracePt t="89554" x="2044700" y="3849688"/>
          <p14:tracePt t="89558" x="2058988" y="3843338"/>
          <p14:tracePt t="89574" x="2065338" y="3843338"/>
          <p14:tracePt t="89583" x="2071688" y="3843338"/>
          <p14:tracePt t="89586" x="2078038" y="3843338"/>
          <p14:tracePt t="89600" x="2084388" y="3843338"/>
          <p14:tracePt t="89606" x="2090738" y="3843338"/>
          <p14:tracePt t="89686" x="2097088" y="3843338"/>
          <p14:tracePt t="89697" x="2103438" y="3843338"/>
          <p14:tracePt t="89702" x="2109788" y="3836988"/>
          <p14:tracePt t="89772" x="2116138" y="3836988"/>
          <p14:tracePt t="89785" x="2128838" y="3836988"/>
          <p14:tracePt t="89804" x="2135188" y="3836988"/>
          <p14:tracePt t="89816" x="2141538" y="3836988"/>
          <p14:tracePt t="89856" x="2147888" y="3836988"/>
          <p14:tracePt t="89915" x="2154238" y="3836988"/>
          <p14:tracePt t="89934" x="2160588" y="3836988"/>
          <p14:tracePt t="89942" x="2166938" y="3836988"/>
          <p14:tracePt t="90588" x="2173288" y="3836988"/>
          <p14:tracePt t="90600" x="2173288" y="3830638"/>
          <p14:tracePt t="90680" x="2179638" y="3824288"/>
          <p14:tracePt t="90686" x="2185988" y="3824288"/>
          <p14:tracePt t="90706" x="2192338" y="3824288"/>
          <p14:tracePt t="90718" x="2198688" y="3824288"/>
          <p14:tracePt t="90729" x="2205038" y="3830638"/>
          <p14:tracePt t="90743" x="2211388" y="3836988"/>
          <p14:tracePt t="91070" x="2217738" y="3843338"/>
          <p14:tracePt t="91075" x="2224088" y="3849688"/>
          <p14:tracePt t="91102" x="2230438" y="3849688"/>
          <p14:tracePt t="91114" x="2236788" y="3849688"/>
          <p14:tracePt t="91118" x="2243138" y="3849688"/>
          <p14:tracePt t="91130" x="2249488" y="3849688"/>
          <p14:tracePt t="91134" x="2262188" y="3849688"/>
          <p14:tracePt t="91135" x="2268538" y="3843338"/>
          <p14:tracePt t="91138" x="2281238" y="3836988"/>
          <p14:tracePt t="91143" x="2293938" y="3830638"/>
          <p14:tracePt t="91148" x="2300288" y="3830638"/>
          <p14:tracePt t="91152" x="2319338" y="3824288"/>
          <p14:tracePt t="91158" x="2332038" y="3817938"/>
          <p14:tracePt t="91161" x="2344738" y="3817938"/>
          <p14:tracePt t="91165" x="2357438" y="3817938"/>
          <p14:tracePt t="91167" x="2376488" y="3817938"/>
          <p14:tracePt t="91173" x="2389188" y="3811588"/>
          <p14:tracePt t="91175" x="2401888" y="3811588"/>
          <p14:tracePt t="91178" x="2414588" y="3805238"/>
          <p14:tracePt t="91183" x="2414588" y="3798888"/>
          <p14:tracePt t="91185" x="2427288" y="3798888"/>
          <p14:tracePt t="91188" x="2433638" y="3792538"/>
          <p14:tracePt t="91197" x="2446338" y="3792538"/>
          <p14:tracePt t="91201" x="2459038" y="3792538"/>
          <p14:tracePt t="91208" x="2465388" y="3792538"/>
          <p14:tracePt t="91214" x="2471738" y="3786188"/>
          <p14:tracePt t="91250" x="2478088" y="3786188"/>
          <p14:tracePt t="91252" x="2484438" y="3786188"/>
          <p14:tracePt t="91256" x="2490788" y="3779838"/>
          <p14:tracePt t="91268" x="2497138" y="3773488"/>
          <p14:tracePt t="91283" x="2503488" y="3773488"/>
          <p14:tracePt t="91285" x="2509838" y="3767138"/>
          <p14:tracePt t="91301" x="2524125" y="3767138"/>
          <p14:tracePt t="91310" x="2530475" y="3767138"/>
          <p14:tracePt t="91317" x="2543175" y="3767138"/>
          <p14:tracePt t="91321" x="2555875" y="3767138"/>
          <p14:tracePt t="91325" x="2562225" y="3767138"/>
          <p14:tracePt t="91331" x="2568575" y="3767138"/>
          <p14:tracePt t="91336" x="2574925" y="3767138"/>
          <p14:tracePt t="91346" x="2581275" y="3767138"/>
          <p14:tracePt t="91350" x="2587625" y="3767138"/>
          <p14:tracePt t="91360" x="2600325" y="3767138"/>
          <p14:tracePt t="91368" x="2606675" y="3767138"/>
          <p14:tracePt t="91378" x="2619375" y="3767138"/>
          <p14:tracePt t="91386" x="2625725" y="3767138"/>
          <p14:tracePt t="91400" x="2632075" y="3767138"/>
          <p14:tracePt t="91406" x="2638425" y="3767138"/>
          <p14:tracePt t="91422" x="2644775" y="3767138"/>
          <p14:tracePt t="91435" x="2651125" y="3767138"/>
          <p14:tracePt t="91438" x="2657475" y="3767138"/>
          <p14:tracePt t="91450" x="2663825" y="3767138"/>
          <p14:tracePt t="91460" x="2676525" y="3773488"/>
          <p14:tracePt t="91481" x="2682875" y="3773488"/>
          <p14:tracePt t="91484" x="2689225" y="3773488"/>
          <p14:tracePt t="91490" x="2695575" y="3773488"/>
          <p14:tracePt t="91500" x="2708275" y="3779838"/>
          <p14:tracePt t="91502" x="2714625" y="3786188"/>
          <p14:tracePt t="91518" x="2720975" y="3786188"/>
          <p14:tracePt t="91522" x="2727325" y="3792538"/>
          <p14:tracePt t="91533" x="2733675" y="3792538"/>
          <p14:tracePt t="91534" x="2733675" y="3798888"/>
          <p14:tracePt t="91546" x="2740025" y="3798888"/>
          <p14:tracePt t="91550" x="2746375" y="3805238"/>
          <p14:tracePt t="91560" x="2752725" y="3805238"/>
          <p14:tracePt t="91575" x="2759075" y="3805238"/>
          <p14:tracePt t="91581" x="2765425" y="3811588"/>
          <p14:tracePt t="91586" x="2765425" y="3817938"/>
          <p14:tracePt t="91601" x="2778125" y="3824288"/>
          <p14:tracePt t="91604" x="2784475" y="3824288"/>
          <p14:tracePt t="91620" x="2790825" y="3830638"/>
          <p14:tracePt t="91636" x="2797175" y="3836988"/>
          <p14:tracePt t="91766" x="2803525" y="3836988"/>
          <p14:tracePt t="91983" x="2809875" y="3836988"/>
          <p14:tracePt t="91988" x="2816225" y="3843338"/>
          <p14:tracePt t="92004" x="2822575" y="3849688"/>
          <p14:tracePt t="92012" x="2828925" y="3849688"/>
          <p14:tracePt t="92020" x="2835275" y="3856038"/>
          <p14:tracePt t="92029" x="2847975" y="3856038"/>
          <p14:tracePt t="92048" x="2854325" y="3856038"/>
          <p14:tracePt t="92052" x="2867025" y="3862388"/>
          <p14:tracePt t="92066" x="2873375" y="3868738"/>
          <p14:tracePt t="92072" x="2879725" y="3868738"/>
          <p14:tracePt t="92080" x="2879725" y="3875088"/>
          <p14:tracePt t="92083" x="2886075" y="3875088"/>
          <p14:tracePt t="92088" x="2892425" y="3875088"/>
          <p14:tracePt t="92095" x="2898775" y="3881438"/>
          <p14:tracePt t="92104" x="2905125" y="3881438"/>
          <p14:tracePt t="92115" x="2911475" y="3881438"/>
          <p14:tracePt t="92120" x="2917825" y="3881438"/>
          <p14:tracePt t="92133" x="2924175" y="3881438"/>
          <p14:tracePt t="92148" x="2930525" y="3881438"/>
          <p14:tracePt t="92153" x="2936875" y="3881438"/>
          <p14:tracePt t="92162" x="2943225" y="3881438"/>
          <p14:tracePt t="92170" x="2949575" y="3881438"/>
          <p14:tracePt t="92180" x="2955925" y="3881438"/>
          <p14:tracePt t="92184" x="2962275" y="3881438"/>
          <p14:tracePt t="92190" x="2968625" y="3881438"/>
          <p14:tracePt t="92197" x="2976563" y="3881438"/>
          <p14:tracePt t="92202" x="2982913" y="3881438"/>
          <p14:tracePt t="92206" x="2989263" y="3881438"/>
          <p14:tracePt t="92212" x="2995613" y="3881438"/>
          <p14:tracePt t="92222" x="3001963" y="3881438"/>
          <p14:tracePt t="92229" x="3008313" y="3881438"/>
          <p14:tracePt t="92234" x="3014663" y="3881438"/>
          <p14:tracePt t="92238" x="3027363" y="3875088"/>
          <p14:tracePt t="92248" x="3033713" y="3868738"/>
          <p14:tracePt t="92254" x="3046413" y="3862388"/>
          <p14:tracePt t="92265" x="3052763" y="3862388"/>
          <p14:tracePt t="92267" x="3059113" y="3862388"/>
          <p14:tracePt t="92270" x="3065463" y="3862388"/>
          <p14:tracePt t="92275" x="3071813" y="3862388"/>
          <p14:tracePt t="92281" x="3078163" y="3856038"/>
          <p14:tracePt t="92283" x="3090863" y="3856038"/>
          <p14:tracePt t="92286" x="3103563" y="3849688"/>
          <p14:tracePt t="92291" x="3109913" y="3849688"/>
          <p14:tracePt t="92297" x="3122613" y="3843338"/>
          <p14:tracePt t="92299" x="3135313" y="3836988"/>
          <p14:tracePt t="92302" x="3141663" y="3830638"/>
          <p14:tracePt t="92306" x="3154363" y="3830638"/>
          <p14:tracePt t="92317" x="3167063" y="3830638"/>
          <p14:tracePt t="92318" x="3179763" y="3830638"/>
          <p14:tracePt t="92322" x="3186113" y="3830638"/>
          <p14:tracePt t="92328" x="3198813" y="3824288"/>
          <p14:tracePt t="92332" x="3211513" y="3824288"/>
          <p14:tracePt t="92338" x="3217863" y="3817938"/>
          <p14:tracePt t="92346" x="3224213" y="3817938"/>
          <p14:tracePt t="92441" x="3230563" y="3817938"/>
          <p14:tracePt t="93636" x="3243263" y="3817938"/>
          <p14:tracePt t="93645" x="3243263" y="3811588"/>
          <p14:tracePt t="93648" x="3268663" y="3811588"/>
          <p14:tracePt t="93652" x="3275013" y="3811588"/>
          <p14:tracePt t="93657" x="3287713" y="3805238"/>
          <p14:tracePt t="93667" x="3294063" y="3805238"/>
          <p14:tracePt t="93670" x="3319463" y="3805238"/>
          <p14:tracePt t="93672" x="3325813" y="3798888"/>
          <p14:tracePt t="93677" x="3338513" y="3792538"/>
          <p14:tracePt t="93683" x="3357563" y="3786188"/>
          <p14:tracePt t="93685" x="3370263" y="3786188"/>
          <p14:tracePt t="93686" x="3376613" y="3786188"/>
          <p14:tracePt t="93696" x="3402013" y="3773488"/>
          <p14:tracePt t="93702" x="3414713" y="3773488"/>
          <p14:tracePt t="93707" x="3421063" y="3767138"/>
          <p14:tracePt t="93716" x="3435350" y="3767138"/>
          <p14:tracePt t="93718" x="3441700" y="3760788"/>
          <p14:tracePt t="93722" x="3454400" y="3760788"/>
          <p14:tracePt t="93729" x="3460750" y="3760788"/>
          <p14:tracePt t="93732" x="3460750" y="3754438"/>
          <p14:tracePt t="93735" x="3467100" y="3754438"/>
          <p14:tracePt t="93738" x="3473450" y="3754438"/>
          <p14:tracePt t="93747" x="3479800" y="3748088"/>
          <p14:tracePt t="93750" x="3486150" y="3741738"/>
          <p14:tracePt t="93760" x="3492500" y="3741738"/>
          <p14:tracePt t="93764" x="3492500" y="3735388"/>
          <p14:tracePt t="93766" x="3498850" y="3735388"/>
          <p14:tracePt t="93778" x="3505200" y="3735388"/>
          <p14:tracePt t="93782" x="3517900" y="3729038"/>
          <p14:tracePt t="93796" x="3530600" y="3722688"/>
          <p14:tracePt t="93807" x="3536950" y="3722688"/>
          <p14:tracePt t="94220" x="3549650" y="3722688"/>
          <p14:tracePt t="94230" x="3556000" y="3722688"/>
          <p14:tracePt t="94246" x="3568700" y="3722688"/>
          <p14:tracePt t="94248" x="3575050" y="3722688"/>
          <p14:tracePt t="94252" x="3587750" y="3722688"/>
          <p14:tracePt t="94259" x="3594100" y="3722688"/>
          <p14:tracePt t="94265" x="3606800" y="3722688"/>
          <p14:tracePt t="94268" x="3619500" y="3722688"/>
          <p14:tracePt t="94274" x="3625850" y="3722688"/>
          <p14:tracePt t="94280" x="3632200" y="3722688"/>
          <p14:tracePt t="94282" x="3638550" y="3722688"/>
          <p14:tracePt t="94284" x="3644900" y="3722688"/>
          <p14:tracePt t="94288" x="3657600" y="3722688"/>
          <p14:tracePt t="94295" x="3663950" y="3722688"/>
          <p14:tracePt t="94297" x="3676650" y="3722688"/>
          <p14:tracePt t="94300" x="3683000" y="3722688"/>
          <p14:tracePt t="94304" x="3695700" y="3722688"/>
          <p14:tracePt t="94311" x="3702050" y="3722688"/>
          <p14:tracePt t="94315" x="3708400" y="3722688"/>
          <p14:tracePt t="94316" x="3721100" y="3722688"/>
          <p14:tracePt t="94320" x="3727450" y="3722688"/>
          <p14:tracePt t="94326" x="3733800" y="3722688"/>
          <p14:tracePt t="94332" x="3746500" y="3722688"/>
          <p14:tracePt t="94336" x="3752850" y="3722688"/>
          <p14:tracePt t="94345" x="3759200" y="3722688"/>
          <p14:tracePt t="94347" x="3784600" y="3722688"/>
          <p14:tracePt t="94352" x="3797300" y="3722688"/>
          <p14:tracePt t="94359" x="3803650" y="3722688"/>
          <p14:tracePt t="94364" x="3822700" y="3722688"/>
          <p14:tracePt t="94365" x="3841750" y="3722688"/>
          <p14:tracePt t="94368" x="3854450" y="3722688"/>
          <p14:tracePt t="94374" x="3873500" y="3722688"/>
          <p14:tracePt t="94375" x="3894138" y="3722688"/>
          <p14:tracePt t="94382" x="3906838" y="3722688"/>
          <p14:tracePt t="94384" x="3919538" y="3722688"/>
          <p14:tracePt t="94388" x="3932238" y="3722688"/>
          <p14:tracePt t="94396" x="3951288" y="3722688"/>
          <p14:tracePt t="94398" x="3976688" y="3722688"/>
          <p14:tracePt t="94402" x="3989388" y="3722688"/>
          <p14:tracePt t="94412" x="4002088" y="3722688"/>
          <p14:tracePt t="94418" x="4008438" y="3722688"/>
          <p14:tracePt t="94840" x="4014788" y="3722688"/>
          <p14:tracePt t="95052" x="4014788" y="3729038"/>
          <p14:tracePt t="95527" x="4021138" y="3729038"/>
          <p14:tracePt t="95546" x="4027488" y="3735388"/>
          <p14:tracePt t="95562" x="4033838" y="3741738"/>
          <p14:tracePt t="95625" x="4046538" y="3748088"/>
          <p14:tracePt t="95642" x="4052888" y="3754438"/>
          <p14:tracePt t="95713" x="4059238" y="3760788"/>
          <p14:tracePt t="95714" x="4065588" y="3760788"/>
          <p14:tracePt t="95728" x="4078288" y="3760788"/>
          <p14:tracePt t="95744" x="4084638" y="3767138"/>
          <p14:tracePt t="95750" x="4090988" y="3773488"/>
          <p14:tracePt t="95755" x="4097338" y="3773488"/>
          <p14:tracePt t="95761" x="4103688" y="3779838"/>
          <p14:tracePt t="95848" x="4110038" y="3779838"/>
          <p14:tracePt t="95858" x="4116388" y="3779838"/>
          <p14:tracePt t="95863" x="4122738" y="3779838"/>
          <p14:tracePt t="95864" x="4135438" y="3786188"/>
          <p14:tracePt t="95876" x="4141788" y="3786188"/>
          <p14:tracePt t="95884" x="4148138" y="3786188"/>
          <p14:tracePt t="95892" x="4154488" y="3792538"/>
          <p14:tracePt t="95975" x="4160838" y="3798888"/>
          <p14:tracePt t="95986" x="4167188" y="3805238"/>
          <p14:tracePt t="95996" x="4173538" y="3805238"/>
          <p14:tracePt t="96014" x="4179888" y="3811588"/>
          <p14:tracePt t="96062" x="4186238" y="3811588"/>
          <p14:tracePt t="96079" x="4192588" y="3817938"/>
          <p14:tracePt t="96094" x="4205288" y="3817938"/>
          <p14:tracePt t="96096" x="4211638" y="3824288"/>
          <p14:tracePt t="96102" x="4211638" y="3830638"/>
          <p14:tracePt t="96118" x="4217988" y="3830638"/>
          <p14:tracePt t="96128" x="4224338" y="3836988"/>
          <p14:tracePt t="96146" x="4230688" y="3843338"/>
          <p14:tracePt t="96807" x="4230688" y="3849688"/>
          <p14:tracePt t="96814" x="4230688" y="3856038"/>
          <p14:tracePt t="96831" x="4224338" y="3856038"/>
          <p14:tracePt t="96834" x="4217988" y="3856038"/>
          <p14:tracePt t="96846" x="4211638" y="3856038"/>
          <p14:tracePt t="96850" x="4205288" y="3856038"/>
          <p14:tracePt t="96860" x="4198938" y="3856038"/>
          <p14:tracePt t="96866" x="4192588" y="3856038"/>
          <p14:tracePt t="97012" x="4186238" y="3856038"/>
          <p14:tracePt t="97027" x="4179888" y="3849688"/>
          <p14:tracePt t="97032" x="4173538" y="3849688"/>
          <p14:tracePt t="97044" x="4167188" y="3849688"/>
          <p14:tracePt t="97048" x="4160838" y="3849688"/>
          <p14:tracePt t="97052" x="4154488" y="3843338"/>
          <p14:tracePt t="97057" x="4154488" y="3836988"/>
          <p14:tracePt t="97066" x="4148138" y="3836988"/>
          <p14:tracePt t="98832" x="4148138" y="3843338"/>
          <p14:tracePt t="98864" x="4148138" y="3849688"/>
          <p14:tracePt t="98877" x="4148138" y="3856038"/>
          <p14:tracePt t="98889" x="4148138" y="3862388"/>
          <p14:tracePt t="98935" x="4148138" y="3868738"/>
          <p14:tracePt t="98943" x="4148138" y="3881438"/>
          <p14:tracePt t="98978" x="4148138" y="3887788"/>
          <p14:tracePt t="98990" x="4148138" y="3894138"/>
          <p14:tracePt t="99005" x="4148138" y="3900488"/>
          <p14:tracePt t="99011" x="4148138" y="3906838"/>
          <p14:tracePt t="99226" x="4141788" y="3913188"/>
          <p14:tracePt t="99242" x="4141788" y="3919538"/>
          <p14:tracePt t="99244" x="4141788" y="3932238"/>
          <p14:tracePt t="99258" x="4135438" y="3938588"/>
          <p14:tracePt t="99264" x="4129088" y="3944938"/>
          <p14:tracePt t="99295" x="4129088" y="3951288"/>
          <p14:tracePt t="99308" x="4122738" y="3951288"/>
          <p14:tracePt t="99325" x="4122738" y="3963988"/>
          <p14:tracePt t="99422" x="4116388" y="3970338"/>
          <p14:tracePt t="99435" x="4110038" y="3976688"/>
          <p14:tracePt t="99446" x="4103688" y="3983038"/>
          <p14:tracePt t="99888" x="4097338" y="3989388"/>
          <p14:tracePt t="100058" x="4090988" y="3995738"/>
          <p14:tracePt t="100092" x="4090988" y="3989388"/>
          <p14:tracePt t="100406" x="4084638" y="3989388"/>
          <p14:tracePt t="100448" x="4084638" y="3983038"/>
          <p14:tracePt t="100558" x="4078288" y="3976688"/>
          <p14:tracePt t="100874" x="4078288" y="3970338"/>
          <p14:tracePt t="100875" x="4084638" y="3970338"/>
          <p14:tracePt t="100890" x="4110038" y="3957638"/>
          <p14:tracePt t="100893" x="4122738" y="3957638"/>
          <p14:tracePt t="100896" x="4135438" y="3951288"/>
          <p14:tracePt t="100904" x="4141788" y="3951288"/>
          <p14:tracePt t="100906" x="4154488" y="3944938"/>
          <p14:tracePt t="100911" x="4167188" y="3944938"/>
          <p14:tracePt t="100914" x="4179888" y="3938588"/>
          <p14:tracePt t="100917" x="4192588" y="3938588"/>
          <p14:tracePt t="100925" x="4198938" y="3938588"/>
          <p14:tracePt t="100926" x="4205288" y="3932238"/>
          <p14:tracePt t="100928" x="4217988" y="3932238"/>
          <p14:tracePt t="100932" x="4224338" y="3932238"/>
          <p14:tracePt t="100938" x="4230688" y="3925888"/>
          <p14:tracePt t="100943" x="4243388" y="3925888"/>
          <p14:tracePt t="100948" x="4256088" y="3925888"/>
          <p14:tracePt t="100954" x="4275138" y="3919538"/>
          <p14:tracePt t="100958" x="4281488" y="3913188"/>
          <p14:tracePt t="100961" x="4294188" y="3906838"/>
          <p14:tracePt t="100965" x="4306888" y="3900488"/>
          <p14:tracePt t="100974" x="4313238" y="3894138"/>
          <p14:tracePt t="100976" x="4346575" y="3881438"/>
          <p14:tracePt t="100980" x="4365625" y="3881438"/>
          <p14:tracePt t="100987" x="4378325" y="3875088"/>
          <p14:tracePt t="100991" x="4403725" y="3875088"/>
          <p14:tracePt t="100993" x="4422775" y="3868738"/>
          <p14:tracePt t="100996" x="4448175" y="3862388"/>
          <p14:tracePt t="101005" x="4467225" y="3856038"/>
          <p14:tracePt t="101009" x="4530725" y="3843338"/>
          <p14:tracePt t="101012" x="4556125" y="3836988"/>
          <p14:tracePt t="101017" x="4587875" y="3836988"/>
          <p14:tracePt t="101024" x="4613275" y="3830638"/>
          <p14:tracePt t="101025" x="4632325" y="3824288"/>
          <p14:tracePt t="101028" x="4657725" y="3824288"/>
          <p14:tracePt t="101032" x="4683125" y="3817938"/>
          <p14:tracePt t="101038" x="4702175" y="3817938"/>
          <p14:tracePt t="101042" x="4714875" y="3811588"/>
          <p14:tracePt t="101044" x="4733925" y="3811588"/>
          <p14:tracePt t="101048" x="4752975" y="3811588"/>
          <p14:tracePt t="101058" x="4797425" y="3805238"/>
          <p14:tracePt t="101059" x="4824413" y="3805238"/>
          <p14:tracePt t="101062" x="4843463" y="3805238"/>
          <p14:tracePt t="101067" x="4868863" y="3798888"/>
          <p14:tracePt t="101074" x="4881563" y="3798888"/>
          <p14:tracePt t="101075" x="4906963" y="3798888"/>
          <p14:tracePt t="101078" x="4926013" y="3798888"/>
          <p14:tracePt t="101088" x="4938713" y="3792538"/>
          <p14:tracePt t="101094" x="4976813" y="3779838"/>
          <p14:tracePt t="101096" x="4995863" y="3779838"/>
          <p14:tracePt t="101098" x="5008563" y="3773488"/>
          <p14:tracePt t="101104" x="5033963" y="3767138"/>
          <p14:tracePt t="101107" x="5053013" y="3767138"/>
          <p14:tracePt t="101111" x="5084763" y="3760788"/>
          <p14:tracePt t="101114" x="5122863" y="3748088"/>
          <p14:tracePt t="101119" x="5154613" y="3748088"/>
          <p14:tracePt t="101124" x="5186363" y="3735388"/>
          <p14:tracePt t="101127" x="5237163" y="3722688"/>
          <p14:tracePt t="101130" x="5283200" y="3716338"/>
          <p14:tracePt t="101136" x="5302250" y="3716338"/>
          <p14:tracePt t="101140" x="5327650" y="3716338"/>
          <p14:tracePt t="101144" x="5359400" y="3716338"/>
          <p14:tracePt t="101146" x="5391150" y="3709988"/>
          <p14:tracePt t="101154" x="5429250" y="3709988"/>
          <p14:tracePt t="101157" x="5461000" y="3709988"/>
          <p14:tracePt t="101161" x="5486400" y="3703638"/>
          <p14:tracePt t="101162" x="5505450" y="3703638"/>
          <p14:tracePt t="101168" x="5524500" y="3703638"/>
          <p14:tracePt t="101174" x="5543550" y="3703638"/>
          <p14:tracePt t="101176" x="5556250" y="3703638"/>
          <p14:tracePt t="101178" x="5568950" y="3703638"/>
          <p14:tracePt t="101184" x="5581650" y="3703638"/>
          <p14:tracePt t="101186" x="5588000" y="3703638"/>
          <p14:tracePt t="101196" x="5594350" y="3703638"/>
          <p14:tracePt t="101236" x="5600700" y="3703638"/>
          <p14:tracePt t="101255" x="5607050" y="3703638"/>
          <p14:tracePt t="101272" x="5613400" y="3703638"/>
          <p14:tracePt t="101275" x="5613400" y="3697288"/>
          <p14:tracePt t="101278" x="5619750" y="3690938"/>
          <p14:tracePt t="101287" x="5626100" y="3684588"/>
          <p14:tracePt t="101292" x="5632450" y="3678238"/>
          <p14:tracePt t="101298" x="5632450" y="3665538"/>
          <p14:tracePt t="101305" x="5638800" y="3665538"/>
          <p14:tracePt t="101311" x="5645150" y="3659188"/>
          <p14:tracePt t="101326" x="5651500" y="3652838"/>
          <p14:tracePt t="101342" x="5657850" y="3646488"/>
          <p14:tracePt t="101348" x="5664200" y="3646488"/>
          <p14:tracePt t="101357" x="5670550" y="3638550"/>
          <p14:tracePt t="101361" x="5683250" y="3632200"/>
          <p14:tracePt t="101364" x="5695950" y="3625850"/>
          <p14:tracePt t="101369" x="5702300" y="3625850"/>
          <p14:tracePt t="101374" x="5716588" y="3625850"/>
          <p14:tracePt t="101376" x="5735638" y="3619500"/>
          <p14:tracePt t="101380" x="5754688" y="3613150"/>
          <p14:tracePt t="101388" x="5767388" y="3613150"/>
          <p14:tracePt t="101392" x="5818188" y="3606800"/>
          <p14:tracePt t="101396" x="5843588" y="3606800"/>
          <p14:tracePt t="101405" x="5856288" y="3600450"/>
          <p14:tracePt t="101407" x="5888038" y="3600450"/>
          <p14:tracePt t="101409" x="5913438" y="3600450"/>
          <p14:tracePt t="101412" x="5932488" y="3600450"/>
          <p14:tracePt t="101419" x="5938838" y="3600450"/>
          <p14:tracePt t="101424" x="5957888" y="3600450"/>
          <p14:tracePt t="101425" x="5976938" y="3600450"/>
          <p14:tracePt t="101429" x="5989638" y="3600450"/>
          <p14:tracePt t="101434" x="6002338" y="3600450"/>
          <p14:tracePt t="101440" x="6015038" y="3600450"/>
          <p14:tracePt t="101441" x="6021388" y="3600450"/>
          <p14:tracePt t="101444" x="6034088" y="3600450"/>
          <p14:tracePt t="101448" x="6040438" y="3600450"/>
          <p14:tracePt t="101455" x="6053138" y="3600450"/>
          <p14:tracePt t="101457" x="6065838" y="3600450"/>
          <p14:tracePt t="101460" x="6072188" y="3600450"/>
          <p14:tracePt t="101464" x="6091238" y="3600450"/>
          <p14:tracePt t="101471" x="6097588" y="3600450"/>
          <p14:tracePt t="101474" x="6116638" y="3594100"/>
          <p14:tracePt t="101476" x="6135688" y="3587750"/>
          <p14:tracePt t="101480" x="6161088" y="3581400"/>
          <p14:tracePt t="101487" x="6188075" y="3575050"/>
          <p14:tracePt t="101490" x="6213475" y="3568700"/>
          <p14:tracePt t="101492" x="6232525" y="3562350"/>
          <p14:tracePt t="101496" x="6270625" y="3556000"/>
          <p14:tracePt t="101505" x="6296025" y="3549650"/>
          <p14:tracePt t="101507" x="6321425" y="3536950"/>
          <p14:tracePt t="101508" x="6346825" y="3524250"/>
          <p14:tracePt t="101511" x="6372225" y="3511550"/>
          <p14:tracePt t="101515" x="6397625" y="3498850"/>
          <p14:tracePt t="101523" x="6423025" y="3473450"/>
          <p14:tracePt t="101528" x="6467475" y="3448050"/>
          <p14:tracePt t="101530" x="6492875" y="3435350"/>
          <p14:tracePt t="101536" x="6524625" y="3422650"/>
          <p14:tracePt t="101540" x="6550025" y="3409950"/>
          <p14:tracePt t="101543" x="6562725" y="3397250"/>
          <p14:tracePt t="101546" x="6588125" y="3384550"/>
          <p14:tracePt t="101554" x="6619875" y="3365500"/>
          <p14:tracePt t="101559" x="6684963" y="3333750"/>
          <p14:tracePt t="101562" x="6716713" y="3314700"/>
          <p14:tracePt t="101571" x="6748463" y="3302000"/>
          <p14:tracePt t="101575" x="6780213" y="3295650"/>
          <p14:tracePt t="101577" x="6818313" y="3282950"/>
          <p14:tracePt t="101578" x="6862763" y="3270250"/>
          <p14:tracePt t="101584" x="6919913" y="3244850"/>
          <p14:tracePt t="101590" x="6977063" y="3225800"/>
          <p14:tracePt t="101592" x="7040563" y="3198813"/>
          <p14:tracePt t="101594" x="7112000" y="3173413"/>
          <p14:tracePt t="101598" x="7188200" y="3160713"/>
          <p14:tracePt t="101606" x="7264400" y="3135313"/>
          <p14:tracePt t="101608" x="7340600" y="3109913"/>
          <p14:tracePt t="101610" x="7423150" y="3084513"/>
          <p14:tracePt t="101615" x="7512050" y="3059113"/>
          <p14:tracePt t="101623" x="7602538" y="3027363"/>
          <p14:tracePt t="101624" x="7685088" y="3001963"/>
          <p14:tracePt t="101626" x="7773988" y="2970213"/>
          <p14:tracePt t="101636" x="7862888" y="2944813"/>
          <p14:tracePt t="101640" x="8035925" y="2887663"/>
          <p14:tracePt t="101644" x="8124825" y="2855913"/>
          <p14:tracePt t="101646" x="8213725" y="2830513"/>
          <p14:tracePt t="101654" x="8296275" y="2792413"/>
          <p14:tracePt t="101656" x="8385175" y="2765425"/>
          <p14:tracePt t="101660" x="8475663" y="2733675"/>
          <p14:tracePt t="101664" x="8558213" y="2708275"/>
          <p14:tracePt t="101667" x="8647113" y="2682875"/>
          <p14:tracePt t="101674" x="8723313" y="2657475"/>
          <p14:tracePt t="101677" x="8799513" y="2632075"/>
          <p14:tracePt t="101678" x="8869363" y="2613025"/>
          <p14:tracePt t="101684" x="8947150" y="2587625"/>
          <p14:tracePt t="101687" x="9010650" y="2562225"/>
          <p14:tracePt t="101692" x="9080500" y="2543175"/>
          <p14:tracePt t="101694" x="9131300" y="2530475"/>
        </p14:tracePtLst>
      </p14:laserTraceLst>
    </p:ext>
    <p:ext uri="{E180D4A7-C9FB-4DFB-919C-405C955672EB}">
      <p14:showEvtLst xmlns:p14="http://schemas.microsoft.com/office/powerpoint/2010/main">
        <p14:playEvt time="28" objId="3"/>
        <p14:pauseEvt time="29792" objId="3"/>
        <p14:seekEvt time="29792" objId="3" seek="29699"/>
        <p14:resumeEvt time="29813" objId="3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317" y="-690875"/>
            <a:ext cx="3621348" cy="25914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258324" y="638830"/>
            <a:ext cx="25156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GHI NHỚ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 b="16301"/>
          <a:stretch>
            <a:fillRect/>
          </a:stretch>
        </p:blipFill>
        <p:spPr>
          <a:xfrm>
            <a:off x="2286000" y="4099626"/>
            <a:ext cx="6858000" cy="10403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321652" y="1179045"/>
            <a:ext cx="1977300" cy="35139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858795" y="150382"/>
            <a:ext cx="792678" cy="720090"/>
          </a:xfrm>
          <a:prstGeom prst="rect">
            <a:avLst/>
          </a:prstGeom>
        </p:spPr>
      </p:pic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3653898" y="2005139"/>
            <a:ext cx="2925821" cy="2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9pPr>
          </a:lstStyle>
          <a:p>
            <a:pPr defTabSz="685800"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zh-CN" altLang="en-US" sz="9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3298825" y="1900555"/>
            <a:ext cx="5692775" cy="2353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</a:defRPr>
            </a:lvl9pPr>
          </a:lstStyle>
          <a:p>
            <a:pPr algn="just" defTabSz="6858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- Mèo là loài vật đáng yêu, thân thiết với con người. </a:t>
            </a:r>
          </a:p>
          <a:p>
            <a:pPr algn="just" defTabSz="6858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- Mèo có nhiều màu sắc khác nhau: Vàng, trắng, đen, nâu, xám... Có các bộ phận chính là đầu, thân, chân, đuôi.</a:t>
            </a:r>
          </a:p>
          <a:p>
            <a:pPr algn="just" defTabSz="6858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- Mèo có nhiều dáng hoạt động khác </a:t>
            </a:r>
            <a:r>
              <a:rPr lang="en-US" altLang="zh-CN" sz="21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nhau</a:t>
            </a:r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: </a:t>
            </a:r>
            <a:r>
              <a:rPr lang="en-US" altLang="zh-CN" sz="21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Nằm</a:t>
            </a:r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, ngồi, chạy, đi, đứng, leo trèo, bắt chuột...</a:t>
            </a:r>
          </a:p>
          <a:p>
            <a:pPr algn="just" defTabSz="6858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- Cần nắm được đặc điểm của chú mèo để vẽ.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6759">
        <p15:prstTrans prst="airplane"/>
      </p:transition>
    </mc:Choice>
    <mc:Fallback xmlns="">
      <p:transition spd="slow" advClick="0" advTm="267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287877" y="579576"/>
            <a:ext cx="8782268" cy="4070236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6"/>
          <a:stretch>
            <a:fillRect/>
          </a:stretch>
        </p:blipFill>
        <p:spPr>
          <a:xfrm>
            <a:off x="4613077" y="886264"/>
            <a:ext cx="4530923" cy="42572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>
            <a:fillRect/>
          </a:stretch>
        </p:blipFill>
        <p:spPr>
          <a:xfrm>
            <a:off x="73855" y="-307214"/>
            <a:ext cx="2310619" cy="3431452"/>
          </a:xfrm>
          <a:prstGeom prst="rect">
            <a:avLst/>
          </a:prstGeom>
        </p:spPr>
      </p:pic>
      <p:sp>
        <p:nvSpPr>
          <p:cNvPr id="8" name="矩形 1"/>
          <p:cNvSpPr/>
          <p:nvPr/>
        </p:nvSpPr>
        <p:spPr>
          <a:xfrm>
            <a:off x="1392190" y="1565174"/>
            <a:ext cx="4812506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  HOẠT ĐỘNG 2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Kiến tạo kiến thức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,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印品黑体" panose="00000500000000000000" pitchFamily="2" charset="-122"/>
              <a:cs typeface="Times New Roman" panose="02020603050405020304" pitchFamily="18" charset="0"/>
              <a:sym typeface="印品黑体" panose="00000500000000000000" pitchFamily="2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kĩ năng</a:t>
            </a:r>
          </a:p>
        </p:txBody>
      </p:sp>
      <p:pic>
        <p:nvPicPr>
          <p:cNvPr id="9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890" y="2720340"/>
            <a:ext cx="2260796" cy="2398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116">
        <p:random/>
      </p:transition>
    </mc:Choice>
    <mc:Fallback xmlns="">
      <p:transition spd="slow" advTm="611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ách vẽ con mèo">
            <a:hlinkClick r:id="" action="ppaction://media"/>
            <a:extLst>
              <a:ext uri="{FF2B5EF4-FFF2-40B4-BE49-F238E27FC236}">
                <a16:creationId xmlns:a16="http://schemas.microsoft.com/office/drawing/2014/main" id="{746424D6-BBA0-4F9A-A864-8A6DBF830ED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6949510"/>
      </p:ext>
    </p:extLst>
  </p:cSld>
  <p:clrMapOvr>
    <a:masterClrMapping/>
  </p:clrMapOvr>
  <p:transition spd="med" advClick="0" advTm="16364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9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13279" objId="4"/>
        <p14:triggerEvt type="onClick" time="13280" objId="4"/>
        <p14:stopEvt time="160275" objId="4"/>
        <p14:playEvt time="161040" objId="4"/>
        <p14:stopEvt time="162167" objId="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z2971342408323_e451f8a4d8caccd632adc3da99c4c895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210945" y="804545"/>
            <a:ext cx="2695575" cy="16821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79606"/>
            <a:ext cx="9144000" cy="36389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83870" y="139093"/>
            <a:ext cx="83781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d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</a:p>
        </p:txBody>
      </p:sp>
      <p:sp>
        <p:nvSpPr>
          <p:cNvPr id="27" name="Rounded Rectangle 15"/>
          <p:cNvSpPr/>
          <p:nvPr/>
        </p:nvSpPr>
        <p:spPr>
          <a:xfrm>
            <a:off x="5910069" y="2486648"/>
            <a:ext cx="1203357" cy="31814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Bước 3</a:t>
            </a:r>
          </a:p>
        </p:txBody>
      </p:sp>
      <p:sp>
        <p:nvSpPr>
          <p:cNvPr id="28" name="Rounded Rectangle 16"/>
          <p:cNvSpPr/>
          <p:nvPr/>
        </p:nvSpPr>
        <p:spPr>
          <a:xfrm>
            <a:off x="1866266" y="2473952"/>
            <a:ext cx="1216847" cy="31814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Bước 1</a:t>
            </a:r>
          </a:p>
        </p:txBody>
      </p:sp>
      <p:sp>
        <p:nvSpPr>
          <p:cNvPr id="29" name="Rounded Rectangle 17"/>
          <p:cNvSpPr/>
          <p:nvPr/>
        </p:nvSpPr>
        <p:spPr>
          <a:xfrm>
            <a:off x="1922984" y="4698961"/>
            <a:ext cx="1160145" cy="31814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Bước 2</a:t>
            </a:r>
          </a:p>
        </p:txBody>
      </p:sp>
      <p:sp>
        <p:nvSpPr>
          <p:cNvPr id="4" name="Rounded Rectangle 15"/>
          <p:cNvSpPr/>
          <p:nvPr/>
        </p:nvSpPr>
        <p:spPr>
          <a:xfrm>
            <a:off x="5875779" y="4692003"/>
            <a:ext cx="1203357" cy="31814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Bước </a:t>
            </a:r>
            <a:r>
              <a:rPr kumimoji="0" lang="en-US" altLang="vi-V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pic>
        <p:nvPicPr>
          <p:cNvPr id="5" name="Picture 4" descr="z2971349349641_edf5fc19773728f40d9e23c44e0cba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0945" y="3003550"/>
            <a:ext cx="2695575" cy="1687830"/>
          </a:xfrm>
          <a:prstGeom prst="rect">
            <a:avLst/>
          </a:prstGeom>
        </p:spPr>
      </p:pic>
      <p:pic>
        <p:nvPicPr>
          <p:cNvPr id="7" name="Picture 6" descr="z2971354806470_a944a7a05b2749b91428fa81e78e999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5100" y="770890"/>
            <a:ext cx="2533015" cy="1707515"/>
          </a:xfrm>
          <a:prstGeom prst="rect">
            <a:avLst/>
          </a:prstGeom>
        </p:spPr>
      </p:pic>
      <p:sp>
        <p:nvSpPr>
          <p:cNvPr id="9" name="Rounded Rectangle 16"/>
          <p:cNvSpPr/>
          <p:nvPr/>
        </p:nvSpPr>
        <p:spPr>
          <a:xfrm>
            <a:off x="1859281" y="2466332"/>
            <a:ext cx="1216847" cy="31814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Bước 1</a:t>
            </a:r>
          </a:p>
        </p:txBody>
      </p:sp>
      <p:sp>
        <p:nvSpPr>
          <p:cNvPr id="10" name="Rounded Rectangle 17"/>
          <p:cNvSpPr/>
          <p:nvPr/>
        </p:nvSpPr>
        <p:spPr>
          <a:xfrm>
            <a:off x="1915999" y="4691341"/>
            <a:ext cx="1160145" cy="318143"/>
          </a:xfrm>
          <a:prstGeom prst="roundRect">
            <a:avLst/>
          </a:prstGeom>
          <a:solidFill>
            <a:srgbClr val="8064A2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Bước 2</a:t>
            </a:r>
          </a:p>
        </p:txBody>
      </p:sp>
      <p:pic>
        <p:nvPicPr>
          <p:cNvPr id="11" name="Picture 10" descr="z2971356694765_4c51140513b97721b20f6360afc979bb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5100" y="2952750"/>
            <a:ext cx="2464435" cy="1739265"/>
          </a:xfrm>
          <a:prstGeom prst="rect">
            <a:avLst/>
          </a:prstGeom>
        </p:spPr>
      </p:pic>
      <p:pic>
        <p:nvPicPr>
          <p:cNvPr id="3" name="ShiningTheMorning-HoaTau-3089141">
            <a:hlinkClick r:id="" action="ppaction://media"/>
            <a:extLst>
              <a:ext uri="{FF2B5EF4-FFF2-40B4-BE49-F238E27FC236}">
                <a16:creationId xmlns:a16="http://schemas.microsoft.com/office/drawing/2014/main" id="{BC3477C6-0666-4BA4-98CC-DA70991AA3A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7374" y="4606730"/>
            <a:ext cx="487363" cy="4873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16449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317" numSld="7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6" objId="3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>
            <a:fillRect/>
          </a:stretch>
        </p:blipFill>
        <p:spPr>
          <a:xfrm>
            <a:off x="7153570" y="3193576"/>
            <a:ext cx="2047512" cy="1949924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676833" y="300101"/>
            <a:ext cx="4979622" cy="3299645"/>
          </a:xfrm>
          <a:prstGeom prst="roundRect">
            <a:avLst>
              <a:gd name="adj" fmla="val 12591"/>
            </a:avLst>
          </a:prstGeom>
          <a:solidFill>
            <a:schemeClr val="accent6">
              <a:alpha val="10000"/>
            </a:schemeClr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Malgun Gothic Semilight" panose="020B0502040204020203" pitchFamily="34" charset="-122"/>
              <a:ea typeface="Malgun Gothic Semi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27134" y="1101849"/>
            <a:ext cx="1156718" cy="2939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76833" y="3885500"/>
            <a:ext cx="609165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Bước 1: </a:t>
            </a:r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Vẽ các bộ phận chính của con mèo trước</a:t>
            </a:r>
          </a:p>
        </p:txBody>
      </p:sp>
      <p:pic>
        <p:nvPicPr>
          <p:cNvPr id="11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8486" y="-326232"/>
            <a:ext cx="1431984" cy="1519399"/>
          </a:xfrm>
          <a:prstGeom prst="rect">
            <a:avLst/>
          </a:prstGeom>
        </p:spPr>
      </p:pic>
      <p:pic>
        <p:nvPicPr>
          <p:cNvPr id="12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08" y="-326110"/>
            <a:ext cx="1431984" cy="1519399"/>
          </a:xfrm>
          <a:prstGeom prst="rect">
            <a:avLst/>
          </a:prstGeom>
        </p:spPr>
      </p:pic>
      <p:pic>
        <p:nvPicPr>
          <p:cNvPr id="3" name="Content Placeholder 1" descr="z2971342408323_e451f8a4d8caccd632adc3da99c4c895"/>
          <p:cNvPicPr>
            <a:picLocks noGrp="1" noChangeAspect="1"/>
          </p:cNvPicPr>
          <p:nvPr>
            <p:ph idx="1"/>
          </p:nvPr>
        </p:nvPicPr>
        <p:blipFill>
          <a:blip r:embed="rId7">
            <a:lum contrast="12000"/>
          </a:blip>
          <a:stretch>
            <a:fillRect/>
          </a:stretch>
        </p:blipFill>
        <p:spPr>
          <a:xfrm>
            <a:off x="2146300" y="391795"/>
            <a:ext cx="5230495" cy="326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600" advTm="7742">
        <p15:prstTrans prst="airplane"/>
      </p:transition>
    </mc:Choice>
    <mc:Fallback xmlns="">
      <p:transition spd="slow" advTm="77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>
            <a:fillRect/>
          </a:stretch>
        </p:blipFill>
        <p:spPr>
          <a:xfrm>
            <a:off x="7153570" y="3193576"/>
            <a:ext cx="2047512" cy="19499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27134" y="1101849"/>
            <a:ext cx="1156718" cy="2939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76833" y="3885500"/>
            <a:ext cx="60916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Vẽ các chi tiết như tai, mắt, mũi, miệng,</a:t>
            </a:r>
          </a:p>
          <a:p>
            <a:pPr algn="ctr"/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chân, đuôi</a:t>
            </a:r>
          </a:p>
        </p:txBody>
      </p:sp>
      <p:pic>
        <p:nvPicPr>
          <p:cNvPr id="11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8486" y="-326232"/>
            <a:ext cx="1431984" cy="1519399"/>
          </a:xfrm>
          <a:prstGeom prst="rect">
            <a:avLst/>
          </a:prstGeom>
        </p:spPr>
      </p:pic>
      <p:pic>
        <p:nvPicPr>
          <p:cNvPr id="12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08" y="-326110"/>
            <a:ext cx="1431984" cy="1519399"/>
          </a:xfrm>
          <a:prstGeom prst="rect">
            <a:avLst/>
          </a:prstGeom>
        </p:spPr>
      </p:pic>
      <p:pic>
        <p:nvPicPr>
          <p:cNvPr id="7" name="Content Placeholder 6" descr="z2971349349641_edf5fc19773728f40d9e23c44e0cba61"/>
          <p:cNvPicPr>
            <a:picLocks noGrp="1" noChangeAspect="1"/>
          </p:cNvPicPr>
          <p:nvPr>
            <p:ph idx="1"/>
          </p:nvPr>
        </p:nvPicPr>
        <p:blipFill>
          <a:blip r:embed="rId7">
            <a:lum bright="6000"/>
          </a:blip>
          <a:stretch>
            <a:fillRect/>
          </a:stretch>
        </p:blipFill>
        <p:spPr>
          <a:xfrm>
            <a:off x="2116455" y="441325"/>
            <a:ext cx="5212715" cy="326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5544">
        <p:random/>
      </p:transition>
    </mc:Choice>
    <mc:Fallback xmlns="">
      <p:transition spd="slow" advTm="1554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5679128" y="3092566"/>
            <a:ext cx="3293558" cy="2050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-967506" y="711679"/>
            <a:ext cx="3140870" cy="4431821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"/>
          <p:cNvSpPr txBox="1"/>
          <p:nvPr/>
        </p:nvSpPr>
        <p:spPr>
          <a:xfrm>
            <a:off x="2023654" y="993547"/>
            <a:ext cx="5414600" cy="209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en-US" sz="6600" kern="0" dirty="0" err="1">
                <a:solidFill>
                  <a:srgbClr val="FF4D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Chủ</a:t>
            </a:r>
            <a:r>
              <a:rPr lang="en-US" sz="6600" kern="0" dirty="0">
                <a:solidFill>
                  <a:srgbClr val="FF4D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6600" kern="0" dirty="0" err="1">
                <a:solidFill>
                  <a:srgbClr val="FF4D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đề 3</a:t>
            </a:r>
            <a:endParaRPr lang="en-US" sz="6600" kern="0" dirty="0">
              <a:solidFill>
                <a:srgbClr val="FF4D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/>
            </a:endParaRPr>
          </a:p>
          <a:p>
            <a:pPr algn="ctr">
              <a:buClr>
                <a:srgbClr val="000000"/>
              </a:buClr>
            </a:pPr>
            <a:r>
              <a:rPr lang="en-US" sz="6600" kern="0" dirty="0">
                <a:solidFill>
                  <a:srgbClr val="FF4D67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Arial" panose="020B0604020202020204"/>
              </a:rPr>
              <a:t>Gia </a:t>
            </a:r>
            <a:r>
              <a:rPr lang="en-US" sz="6600" kern="0" dirty="0" err="1">
                <a:solidFill>
                  <a:srgbClr val="FF4D67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Arial" panose="020B0604020202020204"/>
              </a:rPr>
              <a:t>đình</a:t>
            </a:r>
            <a:r>
              <a:rPr lang="en-US" sz="6600" kern="0" dirty="0">
                <a:solidFill>
                  <a:srgbClr val="FF4D67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6600" kern="0" dirty="0" err="1">
                <a:solidFill>
                  <a:srgbClr val="FF4D67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Arial" panose="020B0604020202020204"/>
              </a:rPr>
              <a:t>nhỏ</a:t>
            </a:r>
            <a:endParaRPr sz="6600" kern="0" dirty="0">
              <a:solidFill>
                <a:srgbClr val="FF4D67"/>
              </a:solidFill>
              <a:latin typeface="Times New Roman" panose="02020603050405020304" pitchFamily="18" charset="0"/>
              <a:ea typeface="Arial" panose="020B0604020202020204"/>
              <a:cs typeface="Times New Roman" panose="02020603050405020304" pitchFamily="18" charset="0"/>
              <a:sym typeface="Arial" panose="020B0604020202020204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7133477" y="259261"/>
            <a:ext cx="1680634" cy="1237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999">
        <p14:prism/>
      </p:transition>
    </mc:Choice>
    <mc:Fallback xmlns="">
      <p:transition spd="slow" advTm="6999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>
            <a:fillRect/>
          </a:stretch>
        </p:blipFill>
        <p:spPr>
          <a:xfrm>
            <a:off x="7153570" y="3193576"/>
            <a:ext cx="2047512" cy="19499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27134" y="1101849"/>
            <a:ext cx="1156718" cy="2939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11400" y="3885565"/>
            <a:ext cx="484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Vẽ trang trí họa tiết cho chú mèo và vẽ cảnh xung quanh</a:t>
            </a:r>
          </a:p>
        </p:txBody>
      </p:sp>
      <p:pic>
        <p:nvPicPr>
          <p:cNvPr id="11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8486" y="-326232"/>
            <a:ext cx="1431984" cy="1519399"/>
          </a:xfrm>
          <a:prstGeom prst="rect">
            <a:avLst/>
          </a:prstGeom>
        </p:spPr>
      </p:pic>
      <p:pic>
        <p:nvPicPr>
          <p:cNvPr id="12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08" y="-326110"/>
            <a:ext cx="1431984" cy="1519399"/>
          </a:xfrm>
          <a:prstGeom prst="rect">
            <a:avLst/>
          </a:prstGeom>
        </p:spPr>
      </p:pic>
      <p:pic>
        <p:nvPicPr>
          <p:cNvPr id="4" name="Content Placeholder 3" descr="z2971354806470_a944a7a05b2749b91428fa81e78e9997"/>
          <p:cNvPicPr>
            <a:picLocks noGrp="1" noChangeAspect="1"/>
          </p:cNvPicPr>
          <p:nvPr>
            <p:ph idx="1"/>
          </p:nvPr>
        </p:nvPicPr>
        <p:blipFill>
          <a:blip r:embed="rId7">
            <a:lum contrast="6000"/>
          </a:blip>
          <a:stretch>
            <a:fillRect/>
          </a:stretch>
        </p:blipFill>
        <p:spPr>
          <a:xfrm>
            <a:off x="2311400" y="448945"/>
            <a:ext cx="4841875" cy="326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5474">
        <p:random/>
      </p:transition>
    </mc:Choice>
    <mc:Fallback xmlns="">
      <p:transition spd="slow" advTm="1547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>
            <a:fillRect/>
          </a:stretch>
        </p:blipFill>
        <p:spPr>
          <a:xfrm>
            <a:off x="7153570" y="3193576"/>
            <a:ext cx="2047512" cy="19499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27134" y="1101849"/>
            <a:ext cx="1156718" cy="2939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11400" y="3885565"/>
            <a:ext cx="484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Bước </a:t>
            </a:r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Vẽ màu theo ý thích</a:t>
            </a:r>
          </a:p>
        </p:txBody>
      </p:sp>
      <p:pic>
        <p:nvPicPr>
          <p:cNvPr id="11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8486" y="-326232"/>
            <a:ext cx="1431984" cy="1519399"/>
          </a:xfrm>
          <a:prstGeom prst="rect">
            <a:avLst/>
          </a:prstGeom>
        </p:spPr>
      </p:pic>
      <p:pic>
        <p:nvPicPr>
          <p:cNvPr id="12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08" y="-326110"/>
            <a:ext cx="1431984" cy="1519399"/>
          </a:xfrm>
          <a:prstGeom prst="rect">
            <a:avLst/>
          </a:prstGeom>
        </p:spPr>
      </p:pic>
      <p:pic>
        <p:nvPicPr>
          <p:cNvPr id="6" name="Content Placeholder 5" descr="z2971356694765_4c51140513b97721b20f6360afc979bb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2528570" y="425450"/>
            <a:ext cx="4624070" cy="326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50">
        <p:random/>
      </p:transition>
    </mc:Choice>
    <mc:Fallback xmlns="">
      <p:transition spd="slow" advTm="405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861820" y="196850"/>
            <a:ext cx="5840730" cy="728980"/>
          </a:xfrm>
        </p:spPr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Gợi ý các bước vẽ con mèo</a:t>
            </a:r>
          </a:p>
        </p:txBody>
      </p:sp>
      <p:pic>
        <p:nvPicPr>
          <p:cNvPr id="7" name="Content Placeholder 6" descr="2e2a6e9a2c1838d41de99a30fd4c3ce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135" y="1021715"/>
            <a:ext cx="2696845" cy="3764280"/>
          </a:xfrm>
          <a:prstGeom prst="rect">
            <a:avLst/>
          </a:prstGeom>
        </p:spPr>
      </p:pic>
      <p:pic>
        <p:nvPicPr>
          <p:cNvPr id="8" name="Content Placeholder 7" descr="2e16a0ce7450e426704770baf31d33d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13500" y="1021715"/>
            <a:ext cx="2729865" cy="3800475"/>
          </a:xfrm>
          <a:prstGeom prst="rect">
            <a:avLst/>
          </a:prstGeom>
        </p:spPr>
      </p:pic>
      <p:pic>
        <p:nvPicPr>
          <p:cNvPr id="10" name="Picture 9" descr="f4ede4e8bf8d7003df7da16145b00d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6880" y="1021715"/>
            <a:ext cx="3305175" cy="3764280"/>
          </a:xfrm>
          <a:prstGeom prst="rect">
            <a:avLst/>
          </a:prstGeom>
        </p:spPr>
      </p:pic>
    </p:spTree>
  </p:cSld>
  <p:clrMapOvr>
    <a:masterClrMapping/>
  </p:clrMapOvr>
  <p:transition spd="med" advClick="0" advTm="12757">
    <p:comb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987254" y="196974"/>
            <a:ext cx="1156718" cy="2939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14305" y="314835"/>
            <a:ext cx="551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ài vẽ tham khảo</a:t>
            </a:r>
            <a:endParaRPr kumimoji="0" lang="en-US" alt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9333" y="-404564"/>
            <a:ext cx="1431984" cy="1519399"/>
          </a:xfrm>
          <a:prstGeom prst="rect">
            <a:avLst/>
          </a:prstGeom>
        </p:spPr>
      </p:pic>
      <p:pic>
        <p:nvPicPr>
          <p:cNvPr id="12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5830" y="-417550"/>
            <a:ext cx="1431984" cy="1519399"/>
          </a:xfrm>
          <a:prstGeom prst="rect">
            <a:avLst/>
          </a:prstGeom>
        </p:spPr>
      </p:pic>
      <p:pic>
        <p:nvPicPr>
          <p:cNvPr id="14" name="Picture 13" descr="01e2c79e448c8e259a3410344f36b72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1042035"/>
            <a:ext cx="2413000" cy="3338195"/>
          </a:xfrm>
          <a:prstGeom prst="rect">
            <a:avLst/>
          </a:prstGeom>
        </p:spPr>
      </p:pic>
      <p:pic>
        <p:nvPicPr>
          <p:cNvPr id="15" name="Picture 14" descr="57b8e6bacff05832f76f1818aa2c4682"/>
          <p:cNvPicPr>
            <a:picLocks noChangeAspect="1"/>
          </p:cNvPicPr>
          <p:nvPr/>
        </p:nvPicPr>
        <p:blipFill>
          <a:blip r:embed="rId6"/>
          <a:srcRect l="8482" t="9543" r="10725" b="18272"/>
          <a:stretch>
            <a:fillRect/>
          </a:stretch>
        </p:blipFill>
        <p:spPr>
          <a:xfrm>
            <a:off x="83820" y="1014095"/>
            <a:ext cx="2837815" cy="3338195"/>
          </a:xfrm>
          <a:prstGeom prst="rect">
            <a:avLst/>
          </a:prstGeom>
        </p:spPr>
      </p:pic>
      <p:pic>
        <p:nvPicPr>
          <p:cNvPr id="21" name="Content Placeholder 20" descr="e525decf98a7df841ae71f75a34fa1bb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5588000" y="985520"/>
            <a:ext cx="3394710" cy="3394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1279">
        <p14:prism isInverted="1"/>
      </p:transition>
    </mc:Choice>
    <mc:Fallback xmlns="">
      <p:transition spd="slow" advTm="212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>
            <a:fillRect/>
          </a:stretch>
        </p:blipFill>
        <p:spPr>
          <a:xfrm>
            <a:off x="-78105" y="3690620"/>
            <a:ext cx="1499870" cy="1428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987254" y="196974"/>
            <a:ext cx="1156718" cy="2939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0390" y="93855"/>
            <a:ext cx="551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ài vẽ tham khảo</a:t>
            </a:r>
            <a:endParaRPr kumimoji="0" lang="en-US" alt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9333" y="-333444"/>
            <a:ext cx="1431984" cy="1519399"/>
          </a:xfrm>
          <a:prstGeom prst="rect">
            <a:avLst/>
          </a:prstGeom>
        </p:spPr>
      </p:pic>
      <p:pic>
        <p:nvPicPr>
          <p:cNvPr id="12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5830" y="-417550"/>
            <a:ext cx="1431984" cy="1519399"/>
          </a:xfrm>
          <a:prstGeom prst="rect">
            <a:avLst/>
          </a:prstGeom>
        </p:spPr>
      </p:pic>
      <p:pic>
        <p:nvPicPr>
          <p:cNvPr id="3" name="Content Placeholder 2" descr="673de285bf34993ea6a2548415646438"/>
          <p:cNvPicPr>
            <a:picLocks noGrp="1" noChangeAspect="1"/>
          </p:cNvPicPr>
          <p:nvPr>
            <p:ph sz="half" idx="1"/>
          </p:nvPr>
        </p:nvPicPr>
        <p:blipFill>
          <a:blip r:embed="rId8"/>
          <a:stretch>
            <a:fillRect/>
          </a:stretch>
        </p:blipFill>
        <p:spPr>
          <a:xfrm>
            <a:off x="139065" y="805815"/>
            <a:ext cx="2832735" cy="3651250"/>
          </a:xfrm>
          <a:prstGeom prst="rect">
            <a:avLst/>
          </a:prstGeom>
        </p:spPr>
      </p:pic>
      <p:pic>
        <p:nvPicPr>
          <p:cNvPr id="7" name="Content Placeholder 6" descr="713cd61d6c419666562942ddd22bd2eb"/>
          <p:cNvPicPr>
            <a:picLocks noGrp="1" noChangeAspect="1"/>
          </p:cNvPicPr>
          <p:nvPr>
            <p:ph sz="half" idx="2"/>
          </p:nvPr>
        </p:nvPicPr>
        <p:blipFill>
          <a:blip r:embed="rId9"/>
          <a:stretch>
            <a:fillRect/>
          </a:stretch>
        </p:blipFill>
        <p:spPr>
          <a:xfrm>
            <a:off x="3119755" y="801370"/>
            <a:ext cx="2839085" cy="3655695"/>
          </a:xfrm>
          <a:prstGeom prst="rect">
            <a:avLst/>
          </a:prstGeom>
        </p:spPr>
      </p:pic>
      <p:pic>
        <p:nvPicPr>
          <p:cNvPr id="13" name="Picture 12" descr="26b5b3526fae8a9eb5b3c1031f980d6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89650" y="805815"/>
            <a:ext cx="2833370" cy="3651250"/>
          </a:xfrm>
          <a:prstGeom prst="rect">
            <a:avLst/>
          </a:prstGeom>
        </p:spPr>
      </p:pic>
      <p:pic>
        <p:nvPicPr>
          <p:cNvPr id="4" name="We Wish You A Merry Christmas • Karaoke">
            <a:hlinkClick r:id="" action="ppaction://media"/>
            <a:extLst>
              <a:ext uri="{FF2B5EF4-FFF2-40B4-BE49-F238E27FC236}">
                <a16:creationId xmlns:a16="http://schemas.microsoft.com/office/drawing/2014/main" id="{68BC37C5-A0CB-4C3B-ABBD-7EBE71EFD1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6480" y="4446482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41">
        <p14:prism isInverted="1"/>
      </p:transition>
    </mc:Choice>
    <mc:Fallback xmlns="">
      <p:transition spd="slow" advTm="250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98" numSld="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7" objId="4"/>
        <p14:pauseEvt time="22760" objId="4"/>
        <p14:seekEvt time="22760" objId="4" seek="22681"/>
        <p14:resumeEvt time="22767" objId="4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e3630e77975d261882d3d779fba9d4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453" y="15240"/>
            <a:ext cx="1437799" cy="1437799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5" t="7778" r="38021" b="5370"/>
          <a:stretch>
            <a:fillRect/>
          </a:stretch>
        </p:blipFill>
        <p:spPr>
          <a:xfrm rot="2462806">
            <a:off x="-168324" y="2052977"/>
            <a:ext cx="7037695" cy="6181047"/>
          </a:xfrm>
          <a:prstGeom prst="rect">
            <a:avLst/>
          </a:prstGeom>
        </p:spPr>
      </p:pic>
      <p:sp>
        <p:nvSpPr>
          <p:cNvPr id="7" name="五角星 6"/>
          <p:cNvSpPr/>
          <p:nvPr/>
        </p:nvSpPr>
        <p:spPr>
          <a:xfrm rot="19614248">
            <a:off x="7801794" y="328486"/>
            <a:ext cx="317831" cy="317831"/>
          </a:xfrm>
          <a:prstGeom prst="star5">
            <a:avLst>
              <a:gd name="adj" fmla="val 26277"/>
              <a:gd name="hf" fmla="val 105146"/>
              <a:gd name="vf" fmla="val 110557"/>
            </a:avLst>
          </a:prstGeom>
          <a:pattFill prst="ltDnDiag">
            <a:fgClr>
              <a:srgbClr val="00B0F0"/>
            </a:fgClr>
            <a:bgClr>
              <a:srgbClr val="FCFFD9"/>
            </a:bgClr>
          </a:patt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Calibri" panose="020F0502020204030204"/>
              <a:ea typeface="SimSun" panose="02010600030101010101" pitchFamily="2" charset="-122"/>
            </a:endParaRPr>
          </a:p>
        </p:txBody>
      </p:sp>
      <p:sp>
        <p:nvSpPr>
          <p:cNvPr id="8" name="五角星 7"/>
          <p:cNvSpPr/>
          <p:nvPr/>
        </p:nvSpPr>
        <p:spPr>
          <a:xfrm rot="1620123">
            <a:off x="5682752" y="117889"/>
            <a:ext cx="592380" cy="592380"/>
          </a:xfrm>
          <a:prstGeom prst="star5">
            <a:avLst>
              <a:gd name="adj" fmla="val 26277"/>
              <a:gd name="hf" fmla="val 105146"/>
              <a:gd name="vf" fmla="val 110557"/>
            </a:avLst>
          </a:prstGeom>
          <a:pattFill prst="ltDnDiag">
            <a:fgClr>
              <a:srgbClr val="92D050"/>
            </a:fgClr>
            <a:bgClr>
              <a:srgbClr val="FCFFD9"/>
            </a:bgClr>
          </a:patt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Calibri" panose="020F0502020204030204"/>
              <a:ea typeface="SimSun" panose="02010600030101010101" pitchFamily="2" charset="-122"/>
            </a:endParaRPr>
          </a:p>
        </p:txBody>
      </p:sp>
      <p:sp>
        <p:nvSpPr>
          <p:cNvPr id="9" name="五角星 8"/>
          <p:cNvSpPr/>
          <p:nvPr/>
        </p:nvSpPr>
        <p:spPr>
          <a:xfrm rot="337835">
            <a:off x="5098620" y="2593863"/>
            <a:ext cx="474082" cy="474082"/>
          </a:xfrm>
          <a:prstGeom prst="star5">
            <a:avLst>
              <a:gd name="adj" fmla="val 26277"/>
              <a:gd name="hf" fmla="val 105146"/>
              <a:gd name="vf" fmla="val 110557"/>
            </a:avLst>
          </a:prstGeom>
          <a:pattFill prst="ltDnDiag">
            <a:fgClr>
              <a:srgbClr val="FFC000"/>
            </a:fgClr>
            <a:bgClr>
              <a:srgbClr val="FCFFD9"/>
            </a:bgClr>
          </a:patt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Calibri" panose="020F0502020204030204"/>
              <a:ea typeface="SimSun" panose="02010600030101010101" pitchFamily="2" charset="-122"/>
            </a:endParaRPr>
          </a:p>
        </p:txBody>
      </p:sp>
      <p:sp>
        <p:nvSpPr>
          <p:cNvPr id="10" name="五角星 9"/>
          <p:cNvSpPr/>
          <p:nvPr/>
        </p:nvSpPr>
        <p:spPr>
          <a:xfrm rot="20248740">
            <a:off x="4399574" y="213046"/>
            <a:ext cx="281311" cy="281311"/>
          </a:xfrm>
          <a:prstGeom prst="star5">
            <a:avLst>
              <a:gd name="adj" fmla="val 26277"/>
              <a:gd name="hf" fmla="val 105146"/>
              <a:gd name="vf" fmla="val 110557"/>
            </a:avLst>
          </a:prstGeom>
          <a:pattFill prst="ltDnDiag">
            <a:fgClr>
              <a:srgbClr val="EB3A03"/>
            </a:fgClr>
            <a:bgClr>
              <a:srgbClr val="FCFFD9"/>
            </a:bgClr>
          </a:pattFill>
          <a:ln>
            <a:solidFill>
              <a:srgbClr val="EB3A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  <a:latin typeface="Calibri" panose="020F0502020204030204"/>
              <a:ea typeface="SimSun" panose="02010600030101010101" pitchFamily="2" charset="-122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086" y="79879"/>
            <a:ext cx="6698934" cy="330539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81791" y="1928891"/>
            <a:ext cx="5859011" cy="116116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just" defTabSz="913765"/>
            <a:r>
              <a:rPr lang="en-US" altLang="vi-VN" sz="2400" i="1" kern="0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Có thể vẽ những chú mèo với hình dáng, màu sắc, họa tiết khác nhau.</a:t>
            </a:r>
          </a:p>
        </p:txBody>
      </p:sp>
    </p:spTree>
    <p:custDataLst>
      <p:tags r:id="rId1"/>
    </p:custDataLst>
  </p:cSld>
  <p:clrMapOvr>
    <a:masterClrMapping/>
  </p:clrMapOvr>
  <p:transition advTm="6836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1" nodeType="withEffect">
                                  <p:stCondLst>
                                    <p:cond delay="8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1" nodeType="withEffect">
                                  <p:stCondLst>
                                    <p:cond delay="8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remove" grpId="1" nodeType="withEffect">
                                  <p:stCondLst>
                                    <p:cond delay="9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7" presetClass="emph" presetSubtype="0" repeatCount="indefinite" fill="remove" grpId="1" nodeType="withEffect">
                                  <p:stCondLst>
                                    <p:cond delay="9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1000" y="2280285"/>
            <a:ext cx="5876290" cy="15062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555"/>
              <a:t>Em hãy vẽ một bức tranh về chú mèo theo ý thích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51000" y="480695"/>
            <a:ext cx="5666740" cy="171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HOẠT ĐỘNG 3:</a:t>
            </a:r>
          </a:p>
          <a:p>
            <a:pPr algn="ctr">
              <a:lnSpc>
                <a:spcPct val="120000"/>
              </a:lnSpc>
              <a:defRPr/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Luyện tập - Sáng tạo</a:t>
            </a:r>
          </a:p>
        </p:txBody>
      </p:sp>
    </p:spTree>
  </p:cSld>
  <p:clrMapOvr>
    <a:masterClrMapping/>
  </p:clrMapOvr>
  <p:transition advClick="0" advTm="8044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760" y="1517946"/>
            <a:ext cx="3113295" cy="3113295"/>
            <a:chOff x="125013" y="2023928"/>
            <a:chExt cx="4151060" cy="41510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013" y="2023928"/>
              <a:ext cx="4151060" cy="415106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446997" y="4651063"/>
              <a:ext cx="2690445" cy="860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600" b="1" spc="375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</p:grp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组合 5"/>
          <p:cNvGrpSpPr/>
          <p:nvPr/>
        </p:nvGrpSpPr>
        <p:grpSpPr>
          <a:xfrm>
            <a:off x="2799080" y="465455"/>
            <a:ext cx="5610225" cy="3328035"/>
            <a:chOff x="1001661" y="2898445"/>
            <a:chExt cx="5231989" cy="1833402"/>
          </a:xfrm>
        </p:grpSpPr>
        <p:sp>
          <p:nvSpPr>
            <p:cNvPr id="7" name="矩形: 圆角 6"/>
            <p:cNvSpPr/>
            <p:nvPr/>
          </p:nvSpPr>
          <p:spPr>
            <a:xfrm>
              <a:off x="1001661" y="2898445"/>
              <a:ext cx="5231989" cy="1833402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D0BA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8" name="TextBox 2"/>
            <p:cNvSpPr txBox="1"/>
            <p:nvPr/>
          </p:nvSpPr>
          <p:spPr>
            <a:xfrm>
              <a:off x="1002253" y="3003741"/>
              <a:ext cx="5231397" cy="91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3600" b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HOẠT ĐỘNG 4: </a:t>
              </a:r>
            </a:p>
            <a:p>
              <a:pPr algn="ctr">
                <a:lnSpc>
                  <a:spcPct val="150000"/>
                </a:lnSpc>
              </a:pPr>
              <a:r>
                <a:rPr lang="en-GB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PHÂN TÍCH- ĐÁNH GIÁ</a:t>
              </a:r>
              <a:endParaRPr lang="en-GB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黑体简体" panose="03000509000000000000" pitchFamily="65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7237">
            <a:off x="2084343" y="1114164"/>
            <a:ext cx="661517" cy="6684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11942" flipH="1">
            <a:off x="8470236" y="1012224"/>
            <a:ext cx="631960" cy="6439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137" y="2520494"/>
            <a:ext cx="741963" cy="6924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3"/>
          <a:stretch>
            <a:fillRect/>
          </a:stretch>
        </p:blipFill>
        <p:spPr>
          <a:xfrm>
            <a:off x="0" y="4380259"/>
            <a:ext cx="9144000" cy="7632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87" y="38087"/>
            <a:ext cx="1225322" cy="17332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27004">
            <a:off x="3910461" y="2927578"/>
            <a:ext cx="661805" cy="617684"/>
          </a:xfrm>
          <a:prstGeom prst="rect">
            <a:avLst/>
          </a:prstGeom>
        </p:spPr>
      </p:pic>
      <p:pic>
        <p:nvPicPr>
          <p:cNvPr id="2" name="图片 13"/>
          <p:cNvPicPr>
            <a:picLocks noGrp="1" noChangeAspect="1"/>
          </p:cNvPicPr>
          <p:nvPr>
            <p:ph sz="half" idx="1"/>
          </p:nvPr>
        </p:nvPicPr>
        <p:blipFill>
          <a:blip r:embed="rId9"/>
          <a:stretch>
            <a:fillRect/>
          </a:stretch>
        </p:blipFill>
        <p:spPr>
          <a:xfrm>
            <a:off x="4784725" y="2049145"/>
            <a:ext cx="1639570" cy="1744345"/>
          </a:xfrm>
          <a:prstGeom prst="rect">
            <a:avLst/>
          </a:prstGeom>
        </p:spPr>
      </p:pic>
    </p:spTree>
  </p:cSld>
  <p:clrMapOvr>
    <a:masterClrMapping/>
  </p:clrMapOvr>
  <p:transition spd="slow" advTm="1867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repeatCount="indefinite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2.22222E-6 L -2.08333E-7 0.00023 C 0.00065 -0.00301 0.00026 -0.00625 0.00208 -0.00903 C 0.00221 -0.01018 0.00495 -0.01111 0.00586 -0.01203 C 0.0069 -0.01342 0.00729 -0.01481 0.00807 -0.0162 C 0.00729 -0.01782 0.00768 -0.01991 0.00586 -0.02106 C 0.003 -0.02384 -0.00846 -0.02407 -0.01159 -0.02407 C -0.0099 -0.02453 -0.00781 -0.02477 -0.00599 -0.02523 C 0.00221 -0.02801 -0.0013 -0.03078 0.00208 -0.02407 C -0.0026 -0.01273 0.0026 -0.02708 -0.00182 -0.01111 C -0.00469 -0.00254 -0.00039 -0.00185 -2.08333E-7 -2.22222E-6 Z " pathEditMode="relative" rAng="0" ptsTypes="AAAAAAAAAAA">
                                          <p:cBhvr>
                                            <p:cTn id="25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-1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repeatCount="indefinite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08333E-6 2.96296E-6 L -2.08333E-6 0.00023 C 0.00026 -0.00417 0.00013 -0.00857 0.00052 -0.0125 C 0.00052 -0.01412 0.00104 -0.01528 0.00117 -0.01667 C 0.00143 -0.01852 0.00143 -0.02037 0.00169 -0.02223 C 0.00143 -0.02454 0.00156 -0.02732 0.00117 -0.02917 C 0.00065 -0.03287 -0.00156 -0.0331 -0.00208 -0.03334 C -0.00182 -0.0338 -0.00143 -0.03403 -0.00104 -0.03473 C 0.00052 -0.03866 -0.00013 -0.04236 0.00052 -0.03334 C -0.00039 -0.0176 0.00052 -0.03727 -0.00026 -0.01528 C -0.00078 -0.00348 -2.08333E-6 -0.00255 -2.08333E-6 2.96296E-6 Z " pathEditMode="relative" rAng="0" ptsTypes="AAAAAAAAAAA">
                                          <p:cBhvr>
                                            <p:cTn id="30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repeatCount="indefinite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6" presetClass="emph" presetSubtype="0" repeatCount="indefinite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1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0" presetClass="path" presetSubtype="0" repeatCount="indefinite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-2.22222E-6 L -2.08333E-7 0.00023 C 0.00065 -0.00301 0.00026 -0.00625 0.00208 -0.00903 C 0.00221 -0.01018 0.00495 -0.01111 0.00586 -0.01203 C 0.0069 -0.01342 0.00729 -0.01481 0.00807 -0.0162 C 0.00729 -0.01782 0.00768 -0.01991 0.00586 -0.02106 C 0.003 -0.02384 -0.00846 -0.02407 -0.01159 -0.02407 C -0.0099 -0.02453 -0.00781 -0.02477 -0.00599 -0.02523 C 0.00221 -0.02801 -0.0013 -0.03078 0.00208 -0.02407 C -0.0026 -0.01273 0.0026 -0.02708 -0.00182 -0.01111 C -0.00469 -0.00254 -0.00039 -0.00185 -2.08333E-7 -2.22222E-6 Z " pathEditMode="relative" rAng="0" ptsTypes="AAAAAAAAAAA">
                                          <p:cBhvr>
                                            <p:cTn id="27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-1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repeatCount="indefinite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2.08333E-6 2.96296E-6 L -2.08333E-6 0.00023 C 0.00026 -0.00417 0.00013 -0.00857 0.00052 -0.0125 C 0.00052 -0.01412 0.00104 -0.01528 0.00117 -0.01667 C 0.00143 -0.01852 0.00143 -0.02037 0.00169 -0.02223 C 0.00143 -0.02454 0.00156 -0.02732 0.00117 -0.02917 C 0.00065 -0.03287 -0.00156 -0.0331 -0.00208 -0.03334 C -0.00182 -0.0338 -0.00143 -0.03403 -0.00104 -0.03473 C 0.00052 -0.03866 -0.00013 -0.04236 0.00052 -0.03334 C -0.00039 -0.0176 0.00052 -0.03727 -0.00026 -0.01528 C -0.00078 -0.00348 -2.08333E-6 -0.00255 -2.08333E-6 2.96296E-6 Z " pathEditMode="relative" rAng="0" ptsTypes="AAAAAAAAAAA">
                                          <p:cBhvr>
                                            <p:cTn id="32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6" presetClass="emph" presetSubtype="0" repeatCount="indefinite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indefinite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 isNarration="1">
                  <p:cMediaNode vol="80000" showWhenStopped="0">
                    <p:cTn id="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88670" y="1677855"/>
            <a:ext cx="7303770" cy="178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vẽ tranh chú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mèo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Chú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mèo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vẽ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tên là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Em sẽ chăm sóc và bảo vệ những chú mèo như thế nào?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14811" y="776929"/>
            <a:ext cx="17956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hia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3872">
        <p:split orient="vert"/>
      </p:transition>
    </mc:Choice>
    <mc:Fallback xmlns="">
      <p:transition spd="slow" advTm="13872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287877" y="579576"/>
            <a:ext cx="8782268" cy="4070236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6"/>
          <a:stretch>
            <a:fillRect/>
          </a:stretch>
        </p:blipFill>
        <p:spPr>
          <a:xfrm>
            <a:off x="4613077" y="886264"/>
            <a:ext cx="4530923" cy="42572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>
            <a:fillRect/>
          </a:stretch>
        </p:blipFill>
        <p:spPr>
          <a:xfrm>
            <a:off x="73855" y="-307214"/>
            <a:ext cx="2310619" cy="3431452"/>
          </a:xfrm>
          <a:prstGeom prst="rect">
            <a:avLst/>
          </a:prstGeom>
        </p:spPr>
      </p:pic>
      <p:sp>
        <p:nvSpPr>
          <p:cNvPr id="8" name="矩形 1"/>
          <p:cNvSpPr/>
          <p:nvPr/>
        </p:nvSpPr>
        <p:spPr>
          <a:xfrm>
            <a:off x="1209675" y="1901825"/>
            <a:ext cx="5695315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印品黑体" panose="00000500000000000000" pitchFamily="2" charset="-122"/>
                <a:cs typeface="Times New Roman" panose="02020603050405020304" pitchFamily="18" charset="0"/>
                <a:sym typeface="印品黑体" panose="00000500000000000000" pitchFamily="2" charset="-122"/>
              </a:rPr>
              <a:t>  VẬN DỤNG - PHÁT TRIỂN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印品黑体" panose="00000500000000000000" pitchFamily="2" charset="-122"/>
              <a:cs typeface="Times New Roman" panose="02020603050405020304" pitchFamily="18" charset="0"/>
              <a:sym typeface="印品黑体" panose="00000500000000000000" pitchFamily="2" charset="-122"/>
            </a:endParaRPr>
          </a:p>
        </p:txBody>
      </p:sp>
      <p:pic>
        <p:nvPicPr>
          <p:cNvPr id="9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890" y="2720340"/>
            <a:ext cx="2260796" cy="2398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904">
        <p:random/>
      </p:transition>
    </mc:Choice>
    <mc:Fallback xmlns="">
      <p:transition spd="slow" advTm="790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609" y="950279"/>
            <a:ext cx="5435234" cy="198561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396" y="3686683"/>
            <a:ext cx="2252605" cy="10550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330"/>
            <a:ext cx="9144000" cy="939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24" y="3989208"/>
            <a:ext cx="9144000" cy="11542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802" y="2004042"/>
            <a:ext cx="1550194" cy="2571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996" y="3300440"/>
            <a:ext cx="1342872" cy="14857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675" y="3540062"/>
            <a:ext cx="901095" cy="100648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23" y="3857302"/>
            <a:ext cx="2094194" cy="8162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5" y="4383806"/>
            <a:ext cx="826235" cy="47406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08" y="2971491"/>
            <a:ext cx="1698179" cy="20814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904" y="139232"/>
            <a:ext cx="977966" cy="9448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006" y="3962862"/>
            <a:ext cx="3668754" cy="10154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754" y="261925"/>
            <a:ext cx="1616790" cy="47148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595" y="279499"/>
            <a:ext cx="1400175" cy="132873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55" y="921482"/>
            <a:ext cx="1227373" cy="14813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454" y="2551997"/>
            <a:ext cx="1278542" cy="9144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110" y="4718572"/>
            <a:ext cx="271463" cy="278606"/>
          </a:xfrm>
          <a:prstGeom prst="rect">
            <a:avLst/>
          </a:prstGeom>
        </p:spPr>
      </p:pic>
      <p:sp>
        <p:nvSpPr>
          <p:cNvPr id="46" name="矩形 259"/>
          <p:cNvSpPr>
            <a:spLocks noChangeArrowheads="1"/>
          </p:cNvSpPr>
          <p:nvPr/>
        </p:nvSpPr>
        <p:spPr bwMode="auto">
          <a:xfrm>
            <a:off x="1113481" y="1217815"/>
            <a:ext cx="704985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7500" cap="all" dirty="0">
                <a:ln w="38100">
                  <a:noFill/>
                </a:ln>
                <a:solidFill>
                  <a:prstClr val="white"/>
                </a:solidFill>
                <a:effectLst>
                  <a:outerShdw blurRad="152400" dist="88900" dir="21540000" algn="tl">
                    <a:srgbClr val="000000">
                      <a:alpha val="78000"/>
                    </a:srgbClr>
                  </a:outerShdw>
                </a:effectLst>
                <a:latin typeface="Times New Roman" panose="02020603050405020304" pitchFamily="18" charset="0"/>
                <a:ea typeface="方正黑体简体" panose="03000509000000000000" pitchFamily="65" charset="-122"/>
                <a:cs typeface="Times New Roman" panose="02020603050405020304" pitchFamily="18" charset="0"/>
                <a:sym typeface="+mn-lt"/>
              </a:rPr>
              <a:t>KHỞI ĐỘNG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02" y="305758"/>
            <a:ext cx="1110400" cy="47148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370" y="2985289"/>
            <a:ext cx="337154" cy="19933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31565">
            <a:off x="1507934" y="2361109"/>
            <a:ext cx="558549" cy="539615"/>
          </a:xfrm>
          <a:prstGeom prst="rect">
            <a:avLst/>
          </a:prstGeom>
        </p:spPr>
      </p:pic>
    </p:spTree>
  </p:cSld>
  <p:clrMapOvr>
    <a:masterClrMapping/>
  </p:clrMapOvr>
  <p:transition spd="slow" advTm="10714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8" presetClass="entr" presetSubtype="0" accel="50000" fill="hold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2.22222E-6 L 0.09753 2.22222E-6 " pathEditMode="relative" rAng="0" ptsTypes="AA">
                                      <p:cBhvr>
                                        <p:cTn id="26" dur="5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985 0.00371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2" y="18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56" dur="2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repeatCount="indefinite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2.22222E-6 L 0.09753 2.22222E-6 " pathEditMode="relative" rAng="0" ptsTypes="AA">
                                      <p:cBhvr>
                                        <p:cTn id="70" dur="5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8710" y="191200"/>
            <a:ext cx="7863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288" y="775975"/>
            <a:ext cx="2706387" cy="18925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675" y="583565"/>
            <a:ext cx="2470785" cy="18345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545" y="2752725"/>
            <a:ext cx="3191510" cy="212344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20" y="2537047"/>
            <a:ext cx="2427180" cy="2286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2649">
        <p:split orient="vert"/>
      </p:transition>
    </mc:Choice>
    <mc:Fallback xmlns="">
      <p:transition spd="slow" advTm="52649">
        <p:split orient="vert"/>
      </p:transition>
    </mc:Fallback>
  </mc:AlternateContent>
  <p:extLst>
    <p:ext uri="{3A86A75C-4F4B-4683-9AE1-C65F6400EC91}">
      <p14:laserTraceLst xmlns:p14="http://schemas.microsoft.com/office/powerpoint/2010/main">
        <p14:tracePtLst>
          <p14:tracePt t="13708" x="2790825" y="4743450"/>
          <p14:tracePt t="13826" x="2198688" y="5080000"/>
          <p14:tracePt t="13830" x="2205038" y="5048250"/>
          <p14:tracePt t="13835" x="2217738" y="5003800"/>
          <p14:tracePt t="13839" x="2230438" y="4946650"/>
          <p14:tracePt t="13843" x="2249488" y="4881563"/>
          <p14:tracePt t="13848" x="2274888" y="4811713"/>
          <p14:tracePt t="13851" x="2287588" y="4748213"/>
          <p14:tracePt t="13856" x="2312988" y="4678363"/>
          <p14:tracePt t="13860" x="2338388" y="4614863"/>
          <p14:tracePt t="13862" x="2370138" y="4545013"/>
          <p14:tracePt t="13866" x="2408238" y="4467225"/>
          <p14:tracePt t="13870" x="2433638" y="4397375"/>
          <p14:tracePt t="13872" x="2465388" y="4321175"/>
          <p14:tracePt t="13876" x="2503488" y="4257675"/>
          <p14:tracePt t="13880" x="2536825" y="4175125"/>
          <p14:tracePt t="13886" x="2568575" y="4098925"/>
          <p14:tracePt t="13890" x="2593975" y="4021138"/>
          <p14:tracePt t="13893" x="2613025" y="3944938"/>
          <p14:tracePt t="13896" x="2638425" y="3868738"/>
          <p14:tracePt t="13901" x="2663825" y="3792538"/>
          <p14:tracePt t="13906" x="2682875" y="3729038"/>
          <p14:tracePt t="13910" x="2695575" y="3659188"/>
          <p14:tracePt t="13912" x="2714625" y="3594100"/>
          <p14:tracePt t="13916" x="2727325" y="3530600"/>
          <p14:tracePt t="13924" x="2740025" y="3460750"/>
          <p14:tracePt t="13927" x="2746375" y="3409950"/>
          <p14:tracePt t="13929" x="2759075" y="3352800"/>
          <p14:tracePt t="13932" x="2771775" y="3295650"/>
          <p14:tracePt t="13939" x="2778125" y="3244850"/>
          <p14:tracePt t="13946" x="2790825" y="3154363"/>
          <p14:tracePt t="13949" x="2797175" y="3116263"/>
          <p14:tracePt t="13958" x="2803525" y="3052763"/>
          <p14:tracePt t="13960" x="2803525" y="3021013"/>
          <p14:tracePt t="13965" x="2809875" y="2995613"/>
          <p14:tracePt t="13969" x="2809875" y="2970213"/>
          <p14:tracePt t="13975" x="2816225" y="2944813"/>
          <p14:tracePt t="13976" x="2816225" y="2919413"/>
          <p14:tracePt t="13980" x="2816225" y="2900363"/>
          <p14:tracePt t="13984" x="2816225" y="2881313"/>
          <p14:tracePt t="13993" x="2816225" y="2862263"/>
          <p14:tracePt t="13996" x="2822575" y="2836863"/>
          <p14:tracePt t="14002" x="2822575" y="2824163"/>
          <p14:tracePt t="14006" x="2822575" y="2817813"/>
          <p14:tracePt t="14010" x="2828925" y="2811463"/>
          <p14:tracePt t="14012" x="2828925" y="2805113"/>
          <p14:tracePt t="14016" x="2828925" y="2798763"/>
          <p14:tracePt t="14024" x="2835275" y="2784475"/>
          <p14:tracePt t="14026" x="2835275" y="2771775"/>
          <p14:tracePt t="14028" x="2841625" y="2765425"/>
          <p14:tracePt t="14032" x="2841625" y="2746375"/>
          <p14:tracePt t="14044" x="2847975" y="2733675"/>
          <p14:tracePt t="14046" x="2847975" y="2727325"/>
          <p14:tracePt t="14047" x="2854325" y="2701925"/>
          <p14:tracePt t="14056" x="2854325" y="2682875"/>
          <p14:tracePt t="14060" x="2860675" y="2670175"/>
          <p14:tracePt t="14062" x="2867025" y="2663825"/>
          <p14:tracePt t="14073" x="2873375" y="2644775"/>
          <p14:tracePt t="14076" x="2879725" y="2625725"/>
          <p14:tracePt t="14079" x="2886075" y="2619375"/>
          <p14:tracePt t="14082" x="2898775" y="2606675"/>
          <p14:tracePt t="14090" x="2898775" y="2593975"/>
          <p14:tracePt t="14093" x="2905125" y="2574925"/>
          <p14:tracePt t="14095" x="2911475" y="2562225"/>
          <p14:tracePt t="14099" x="2917825" y="2536825"/>
          <p14:tracePt t="14108" x="2930525" y="2498725"/>
          <p14:tracePt t="14110" x="2936875" y="2486025"/>
          <p14:tracePt t="14115" x="2943225" y="2466975"/>
          <p14:tracePt t="14119" x="2949575" y="2441575"/>
          <p14:tracePt t="14125" x="2955925" y="2422525"/>
          <p14:tracePt t="14126" x="2962275" y="2403475"/>
          <p14:tracePt t="14130" x="2976563" y="2378075"/>
          <p14:tracePt t="14136" x="2982913" y="2365375"/>
          <p14:tracePt t="14142" x="2982913" y="2344738"/>
          <p14:tracePt t="14143" x="2995613" y="2319338"/>
          <p14:tracePt t="14146" x="3008313" y="2300288"/>
          <p14:tracePt t="14150" x="3021013" y="2274888"/>
          <p14:tracePt t="14158" x="3027363" y="2255838"/>
          <p14:tracePt t="14160" x="3033713" y="2243138"/>
          <p14:tracePt t="14162" x="3040063" y="2230438"/>
          <p14:tracePt t="14166" x="3046413" y="2217738"/>
          <p14:tracePt t="14174" x="3052763" y="2211388"/>
          <p14:tracePt t="14177" x="3059113" y="2198688"/>
          <p14:tracePt t="14179" x="3059113" y="2185988"/>
          <p14:tracePt t="14182" x="3065463" y="2179638"/>
          <p14:tracePt t="14190" x="3071813" y="2173288"/>
          <p14:tracePt t="14193" x="3078163" y="2160588"/>
          <p14:tracePt t="14195" x="3090863" y="2147888"/>
          <p14:tracePt t="14199" x="3097213" y="2141538"/>
          <p14:tracePt t="14206" x="3109913" y="2122488"/>
          <p14:tracePt t="14209" x="3122613" y="2109788"/>
          <p14:tracePt t="14211" x="3128963" y="2097088"/>
          <p14:tracePt t="14215" x="3141663" y="2090738"/>
          <p14:tracePt t="14225" x="3160713" y="2052638"/>
          <p14:tracePt t="14230" x="3186113" y="2014538"/>
          <p14:tracePt t="14232" x="3198813" y="2001838"/>
          <p14:tracePt t="14240" x="3211513" y="1982788"/>
          <p14:tracePt t="14242" x="3224213" y="1963738"/>
          <p14:tracePt t="14244" x="3230563" y="1951038"/>
          <p14:tracePt t="14249" x="3243263" y="1938338"/>
          <p14:tracePt t="14256" x="3255963" y="1931988"/>
          <p14:tracePt t="14259" x="3281363" y="1898650"/>
          <p14:tracePt t="14265" x="3287713" y="1885950"/>
          <p14:tracePt t="14269" x="3300413" y="1873250"/>
          <p14:tracePt t="14277" x="3313113" y="1866900"/>
          <p14:tracePt t="14279" x="3319463" y="1854200"/>
          <p14:tracePt t="14280" x="3332163" y="1841500"/>
          <p14:tracePt t="14285" x="3332163" y="1835150"/>
          <p14:tracePt t="14291" x="3344863" y="1835150"/>
          <p14:tracePt t="14292" x="3351213" y="1828800"/>
          <p14:tracePt t="14296" x="3351213" y="1822450"/>
          <p14:tracePt t="14308" x="3357563" y="1822450"/>
          <p14:tracePt t="14316" x="3363913" y="1816100"/>
          <p14:tracePt t="14328" x="3363913" y="1809750"/>
          <p14:tracePt t="14340" x="3376613" y="1803400"/>
          <p14:tracePt t="14345" x="3382963" y="1803400"/>
          <p14:tracePt t="14349" x="3389313" y="1797050"/>
          <p14:tracePt t="14360" x="3402013" y="1790700"/>
          <p14:tracePt t="14365" x="3408363" y="1784350"/>
          <p14:tracePt t="14373" x="3414713" y="1778000"/>
          <p14:tracePt t="14376" x="3427413" y="1771650"/>
          <p14:tracePt t="14380" x="3441700" y="1758950"/>
          <p14:tracePt t="14391" x="3454400" y="1752600"/>
          <p14:tracePt t="14392" x="3467100" y="1746250"/>
          <p14:tracePt t="14398" x="3479800" y="1739900"/>
          <p14:tracePt t="14407" x="3498850" y="1739900"/>
          <p14:tracePt t="14409" x="3505200" y="1739900"/>
          <p14:tracePt t="14411" x="3517900" y="1733550"/>
          <p14:tracePt t="14414" x="3530600" y="1727200"/>
          <p14:tracePt t="14420" x="3543300" y="1727200"/>
          <p14:tracePt t="14425" x="3562350" y="1720850"/>
          <p14:tracePt t="14427" x="3575050" y="1720850"/>
          <p14:tracePt t="14430" x="3587750" y="1720850"/>
          <p14:tracePt t="14435" x="3606800" y="1714500"/>
          <p14:tracePt t="14441" x="3625850" y="1708150"/>
          <p14:tracePt t="14442" x="3651250" y="1708150"/>
          <p14:tracePt t="14446" x="3663950" y="1701800"/>
          <p14:tracePt t="14450" x="3683000" y="1701800"/>
          <p14:tracePt t="14458" x="3695700" y="1701800"/>
          <p14:tracePt t="14460" x="3708400" y="1701800"/>
          <p14:tracePt t="14462" x="3721100" y="1701800"/>
          <p14:tracePt t="14466" x="3733800" y="1701800"/>
          <p14:tracePt t="14474" x="3733800" y="1695450"/>
          <p14:tracePt t="14476" x="3740150" y="1695450"/>
          <p14:tracePt t="14482" x="3746500" y="1695450"/>
          <p14:tracePt t="14534" x="3746500" y="1689100"/>
          <p14:tracePt t="14542" x="3746500" y="1676400"/>
          <p14:tracePt t="14550" x="3733800" y="1663700"/>
          <p14:tracePt t="14558" x="3727450" y="1657350"/>
          <p14:tracePt t="14562" x="3727450" y="1644650"/>
          <p14:tracePt t="14566" x="3721100" y="1638300"/>
          <p14:tracePt t="14572" x="3714750" y="1631950"/>
          <p14:tracePt t="14576" x="3708400" y="1619250"/>
          <p14:tracePt t="14580" x="3702050" y="1612900"/>
          <p14:tracePt t="14586" x="3689350" y="1606550"/>
          <p14:tracePt t="14592" x="3683000" y="1606550"/>
          <p14:tracePt t="14596" x="3676650" y="1600200"/>
          <p14:tracePt t="14600" x="3676650" y="1593850"/>
          <p14:tracePt t="14610" x="3657600" y="1587500"/>
          <p14:tracePt t="14612" x="3644900" y="1581150"/>
          <p14:tracePt t="14616" x="3638550" y="1581150"/>
          <p14:tracePt t="14624" x="3619500" y="1574800"/>
          <p14:tracePt t="14629" x="3600450" y="1568450"/>
          <p14:tracePt t="14632" x="3575050" y="1555750"/>
          <p14:tracePt t="14640" x="3549650" y="1549400"/>
          <p14:tracePt t="14642" x="3536950" y="1543050"/>
          <p14:tracePt t="14644" x="3530600" y="1543050"/>
          <p14:tracePt t="14648" x="3517900" y="1543050"/>
          <p14:tracePt t="14656" x="3511550" y="1543050"/>
          <p14:tracePt t="14660" x="3486150" y="1536700"/>
          <p14:tracePt t="14665" x="3460750" y="1530350"/>
          <p14:tracePt t="14672" x="3448050" y="1524000"/>
          <p14:tracePt t="14678" x="3421063" y="1517650"/>
          <p14:tracePt t="14679" x="3414713" y="1511300"/>
          <p14:tracePt t="14681" x="3408363" y="1511300"/>
          <p14:tracePt t="14685" x="3395663" y="1511300"/>
          <p14:tracePt t="14691" x="3389313" y="1504950"/>
          <p14:tracePt t="14692" x="3376613" y="1504950"/>
          <p14:tracePt t="14699" x="3363913" y="1504950"/>
          <p14:tracePt t="14701" x="3357563" y="1504950"/>
          <p14:tracePt t="14708" x="3344863" y="1504950"/>
          <p14:tracePt t="14709" x="3338513" y="1504950"/>
          <p14:tracePt t="14712" x="3319463" y="1504950"/>
          <p14:tracePt t="14716" x="3306763" y="1504950"/>
          <p14:tracePt t="14724" x="3294063" y="1504950"/>
          <p14:tracePt t="14726" x="3275013" y="1504950"/>
          <p14:tracePt t="14729" x="3255963" y="1504950"/>
          <p14:tracePt t="14732" x="3243263" y="1504950"/>
          <p14:tracePt t="14740" x="3224213" y="1504950"/>
          <p14:tracePt t="14742" x="3205163" y="1504950"/>
          <p14:tracePt t="14745" x="3192463" y="1504950"/>
          <p14:tracePt t="14749" x="3179763" y="1504950"/>
          <p14:tracePt t="14758" x="3160713" y="1504950"/>
          <p14:tracePt t="14759" x="3135313" y="1504950"/>
          <p14:tracePt t="14762" x="3128963" y="1504950"/>
          <p14:tracePt t="14766" x="3116263" y="1504950"/>
          <p14:tracePt t="14774" x="3103563" y="1504950"/>
          <p14:tracePt t="14776" x="3097213" y="1504950"/>
          <p14:tracePt t="14779" x="3084513" y="1504950"/>
          <p14:tracePt t="14782" x="3078163" y="1504950"/>
          <p14:tracePt t="14790" x="3065463" y="1504950"/>
          <p14:tracePt t="14795" x="3052763" y="1504950"/>
          <p14:tracePt t="14808" x="3046413" y="1504950"/>
          <p14:tracePt t="14810" x="3040063" y="1504950"/>
          <p14:tracePt t="14814" x="3033713" y="1504950"/>
          <p14:tracePt t="14826" x="3027363" y="1504950"/>
          <p14:tracePt t="14830" x="3021013" y="1504950"/>
          <p14:tracePt t="14835" x="3008313" y="1517650"/>
          <p14:tracePt t="14842" x="3001963" y="1517650"/>
          <p14:tracePt t="14846" x="2989263" y="1530350"/>
          <p14:tracePt t="14850" x="2989263" y="1536700"/>
          <p14:tracePt t="14856" x="2982913" y="1543050"/>
          <p14:tracePt t="14859" x="2976563" y="1543050"/>
          <p14:tracePt t="14862" x="2976563" y="1555750"/>
          <p14:tracePt t="14874" x="2968625" y="1568450"/>
          <p14:tracePt t="14876" x="2962275" y="1568450"/>
          <p14:tracePt t="14878" x="2955925" y="1574800"/>
          <p14:tracePt t="14882" x="2955925" y="1581150"/>
          <p14:tracePt t="14892" x="2949575" y="1581150"/>
          <p14:tracePt t="14894" x="2949575" y="1587500"/>
          <p14:tracePt t="14895" x="2943225" y="1600200"/>
          <p14:tracePt t="14908" x="2936875" y="1619250"/>
          <p14:tracePt t="14910" x="2936875" y="1625600"/>
          <p14:tracePt t="14914" x="2930525" y="1631950"/>
          <p14:tracePt t="14922" x="2924175" y="1638300"/>
          <p14:tracePt t="14926" x="2924175" y="1657350"/>
          <p14:tracePt t="14930" x="2924175" y="1663700"/>
          <p14:tracePt t="14935" x="2924175" y="1676400"/>
          <p14:tracePt t="14941" x="2924175" y="1689100"/>
          <p14:tracePt t="14945" x="2924175" y="1695450"/>
          <p14:tracePt t="14948" x="2924175" y="1701800"/>
          <p14:tracePt t="14958" x="2924175" y="1714500"/>
          <p14:tracePt t="14960" x="2924175" y="1727200"/>
          <p14:tracePt t="14972" x="2924175" y="1733550"/>
          <p14:tracePt t="14975" x="2924175" y="1746250"/>
          <p14:tracePt t="14976" x="2924175" y="1752600"/>
          <p14:tracePt t="14986" x="2924175" y="1758950"/>
          <p14:tracePt t="14991" x="2924175" y="1765300"/>
          <p14:tracePt t="14993" x="2924175" y="1771650"/>
          <p14:tracePt t="15000" x="2924175" y="1784350"/>
          <p14:tracePt t="15009" x="2924175" y="1790700"/>
          <p14:tracePt t="15016" x="2924175" y="1797050"/>
          <p14:tracePt t="15023" x="2924175" y="1803400"/>
          <p14:tracePt t="15026" x="2924175" y="1809750"/>
          <p14:tracePt t="15029" x="2924175" y="1816100"/>
          <p14:tracePt t="15032" x="2930525" y="1828800"/>
          <p14:tracePt t="15041" x="2936875" y="1835150"/>
          <p14:tracePt t="15045" x="2943225" y="1847850"/>
          <p14:tracePt t="15048" x="2949575" y="1847850"/>
          <p14:tracePt t="15057" x="2955925" y="1873250"/>
          <p14:tracePt t="15060" x="2962275" y="1873250"/>
          <p14:tracePt t="15064" x="2968625" y="1879600"/>
          <p14:tracePt t="15074" x="2968625" y="1892300"/>
          <p14:tracePt t="15076" x="2989263" y="1905000"/>
          <p14:tracePt t="15080" x="3001963" y="1905000"/>
          <p14:tracePt t="15085" x="3008313" y="1911350"/>
          <p14:tracePt t="15091" x="3027363" y="1924050"/>
          <p14:tracePt t="15096" x="3040063" y="1931988"/>
          <p14:tracePt t="15100" x="3046413" y="1938338"/>
          <p14:tracePt t="15108" x="3059113" y="1938338"/>
          <p14:tracePt t="15109" x="3071813" y="1944688"/>
          <p14:tracePt t="15111" x="3090863" y="1957388"/>
          <p14:tracePt t="15115" x="3097213" y="1963738"/>
          <p14:tracePt t="15125" x="3116263" y="1970088"/>
          <p14:tracePt t="15127" x="3135313" y="1982788"/>
          <p14:tracePt t="15130" x="3148013" y="1982788"/>
          <p14:tracePt t="15135" x="3160713" y="1989138"/>
          <p14:tracePt t="15141" x="3179763" y="1995488"/>
          <p14:tracePt t="15142" x="3192463" y="2008188"/>
          <p14:tracePt t="15146" x="3211513" y="2014538"/>
          <p14:tracePt t="15151" x="3224213" y="2020888"/>
          <p14:tracePt t="15159" x="3236913" y="2027238"/>
          <p14:tracePt t="15162" x="3249613" y="2027238"/>
          <p14:tracePt t="15166" x="3262313" y="2033588"/>
          <p14:tracePt t="15176" x="3294063" y="2039938"/>
          <p14:tracePt t="15179" x="3306763" y="2046288"/>
          <p14:tracePt t="15182" x="3313113" y="2052638"/>
          <p14:tracePt t="15191" x="3344863" y="2065338"/>
          <p14:tracePt t="15194" x="3363913" y="2071688"/>
          <p14:tracePt t="15198" x="3376613" y="2078038"/>
          <p14:tracePt t="15207" x="3395663" y="2078038"/>
          <p14:tracePt t="15209" x="3414713" y="2078038"/>
          <p14:tracePt t="15210" x="3421063" y="2084388"/>
          <p14:tracePt t="15214" x="3441700" y="2090738"/>
          <p14:tracePt t="15225" x="3479800" y="2090738"/>
          <p14:tracePt t="15227" x="3486150" y="2090738"/>
          <p14:tracePt t="15230" x="3505200" y="2097088"/>
          <p14:tracePt t="15235" x="3517900" y="2097088"/>
          <p14:tracePt t="15241" x="3524250" y="2097088"/>
          <p14:tracePt t="15243" x="3536950" y="2103438"/>
          <p14:tracePt t="15246" x="3543300" y="2103438"/>
          <p14:tracePt t="15250" x="3562350" y="2103438"/>
          <p14:tracePt t="15257" x="3581400" y="2103438"/>
          <p14:tracePt t="15259" x="3600450" y="2109788"/>
          <p14:tracePt t="15262" x="3613150" y="2116138"/>
          <p14:tracePt t="15266" x="3625850" y="2122488"/>
          <p14:tracePt t="15273" x="3638550" y="2122488"/>
          <p14:tracePt t="15275" x="3644900" y="2122488"/>
          <p14:tracePt t="15279" x="3663950" y="2122488"/>
          <p14:tracePt t="15282" x="3670300" y="2122488"/>
          <p14:tracePt t="15290" x="3702050" y="2128838"/>
          <p14:tracePt t="15292" x="3714750" y="2128838"/>
          <p14:tracePt t="15296" x="3727450" y="2128838"/>
          <p14:tracePt t="15302" x="3746500" y="2128838"/>
          <p14:tracePt t="15308" x="3752850" y="2128838"/>
          <p14:tracePt t="15309" x="3765550" y="2128838"/>
          <p14:tracePt t="15312" x="3784600" y="2128838"/>
          <p14:tracePt t="15316" x="3797300" y="2128838"/>
          <p14:tracePt t="15323" x="3810000" y="2128838"/>
          <p14:tracePt t="15325" x="3835400" y="2128838"/>
          <p14:tracePt t="15328" x="3848100" y="2128838"/>
          <p14:tracePt t="15332" x="3867150" y="2128838"/>
          <p14:tracePt t="15340" x="3887788" y="2128838"/>
          <p14:tracePt t="15342" x="3900488" y="2128838"/>
          <p14:tracePt t="15345" x="3919538" y="2128838"/>
          <p14:tracePt t="15348" x="3938588" y="2128838"/>
          <p14:tracePt t="15358" x="3976688" y="2128838"/>
          <p14:tracePt t="15362" x="3995738" y="2128838"/>
          <p14:tracePt t="15365" x="4014788" y="2128838"/>
          <p14:tracePt t="15371" x="4040188" y="2128838"/>
          <p14:tracePt t="15374" x="4059238" y="2128838"/>
          <p14:tracePt t="15376" x="4078288" y="2128838"/>
          <p14:tracePt t="15380" x="4090988" y="2128838"/>
          <p14:tracePt t="15390" x="4110038" y="2128838"/>
          <p14:tracePt t="15392" x="4148138" y="2128838"/>
          <p14:tracePt t="15396" x="4160838" y="2128838"/>
          <p14:tracePt t="15401" x="4173538" y="2128838"/>
          <p14:tracePt t="15409" x="4179888" y="2128838"/>
          <p14:tracePt t="15412" x="4192588" y="2122488"/>
          <p14:tracePt t="15416" x="4198938" y="2122488"/>
          <p14:tracePt t="15425" x="4211638" y="2116138"/>
          <p14:tracePt t="15441" x="4217988" y="2109788"/>
          <p14:tracePt t="15464" x="4224338" y="2109788"/>
          <p14:tracePt t="15475" x="4230688" y="2103438"/>
          <p14:tracePt t="15478" x="4237038" y="2097088"/>
          <p14:tracePt t="15491" x="4237038" y="2090738"/>
          <p14:tracePt t="15495" x="4237038" y="2084388"/>
          <p14:tracePt t="15498" x="4237038" y="2078038"/>
          <p14:tracePt t="15509" x="4237038" y="2071688"/>
          <p14:tracePt t="15514" x="4237038" y="2065338"/>
          <p14:tracePt t="15526" x="4237038" y="2052638"/>
          <p14:tracePt t="15538" x="4237038" y="2039938"/>
          <p14:tracePt t="15541" x="4237038" y="2033588"/>
          <p14:tracePt t="15546" x="4237038" y="2027238"/>
          <p14:tracePt t="15551" x="4237038" y="2020888"/>
          <p14:tracePt t="15558" x="4230688" y="2008188"/>
          <p14:tracePt t="15559" x="4230688" y="2001838"/>
          <p14:tracePt t="15562" x="4230688" y="1995488"/>
          <p14:tracePt t="15566" x="4224338" y="1995488"/>
          <p14:tracePt t="15573" x="4217988" y="1989138"/>
          <p14:tracePt t="15575" x="4217988" y="1982788"/>
          <p14:tracePt t="15582" x="4211638" y="1982788"/>
          <p14:tracePt t="15591" x="4205288" y="1976438"/>
          <p14:tracePt t="15595" x="4205288" y="1970088"/>
          <p14:tracePt t="15607" x="4198938" y="1963738"/>
          <p14:tracePt t="15610" x="4192588" y="1963738"/>
          <p14:tracePt t="15621" x="4186238" y="1963738"/>
          <p14:tracePt t="15630" x="4173538" y="1963738"/>
          <p14:tracePt t="15639" x="4167188" y="1957388"/>
          <p14:tracePt t="15647" x="4160838" y="1957388"/>
          <p14:tracePt t="15648" x="4154488" y="1957388"/>
          <p14:tracePt t="15658" x="4148138" y="1951038"/>
          <p14:tracePt t="15664" x="4141788" y="1951038"/>
          <p14:tracePt t="15674" x="4135438" y="1951038"/>
          <p14:tracePt t="15680" x="4129088" y="1951038"/>
          <p14:tracePt t="15689" x="4122738" y="1951038"/>
          <p14:tracePt t="15691" x="4116388" y="1951038"/>
          <p14:tracePt t="15696" x="4110038" y="1951038"/>
          <p14:tracePt t="15701" x="4103688" y="1944688"/>
          <p14:tracePt t="16010" x="4116388" y="1944688"/>
          <p14:tracePt t="16014" x="4129088" y="1944688"/>
          <p14:tracePt t="16022" x="4148138" y="1944688"/>
          <p14:tracePt t="16026" x="4160838" y="1944688"/>
          <p14:tracePt t="16030" x="4186238" y="1944688"/>
          <p14:tracePt t="16039" x="4198938" y="1944688"/>
          <p14:tracePt t="16041" x="4224338" y="1944688"/>
          <p14:tracePt t="16042" x="4249738" y="1944688"/>
          <p14:tracePt t="16046" x="4281488" y="1944688"/>
          <p14:tracePt t="16053" x="4313238" y="1944688"/>
          <p14:tracePt t="16057" x="4338638" y="1944688"/>
          <p14:tracePt t="16059" x="4359275" y="1944688"/>
          <p14:tracePt t="16062" x="4384675" y="1944688"/>
          <p14:tracePt t="16066" x="4410075" y="1944688"/>
          <p14:tracePt t="16073" x="4441825" y="1944688"/>
          <p14:tracePt t="16075" x="4486275" y="1944688"/>
          <p14:tracePt t="16079" x="4524375" y="1944688"/>
          <p14:tracePt t="16082" x="4568825" y="1938338"/>
          <p14:tracePt t="16090" x="4613275" y="1938338"/>
          <p14:tracePt t="16091" x="4657725" y="1924050"/>
          <p14:tracePt t="16095" x="4702175" y="1917700"/>
          <p14:tracePt t="16098" x="4746625" y="1911350"/>
          <p14:tracePt t="16105" x="4791075" y="1905000"/>
          <p14:tracePt t="16108" x="4837113" y="1898650"/>
          <p14:tracePt t="16110" x="4881563" y="1892300"/>
          <p14:tracePt t="16115" x="4938713" y="1873250"/>
          <p14:tracePt t="16120" x="4983163" y="1866900"/>
          <p14:tracePt t="16124" x="5027613" y="1860550"/>
          <p14:tracePt t="16126" x="5084763" y="1841500"/>
          <p14:tracePt t="16130" x="5129213" y="1828800"/>
          <p14:tracePt t="16139" x="5186363" y="1809750"/>
          <p14:tracePt t="16140" x="5243513" y="1797050"/>
          <p14:tracePt t="16142" x="5289550" y="1778000"/>
          <p14:tracePt t="16146" x="5346700" y="1758950"/>
          <p14:tracePt t="16153" x="5391150" y="1739900"/>
          <p14:tracePt t="16156" x="5435600" y="1727200"/>
          <p14:tracePt t="16159" x="5480050" y="1708150"/>
          <p14:tracePt t="16161" x="5530850" y="1695450"/>
          <p14:tracePt t="16168" x="5562600" y="1682750"/>
          <p14:tracePt t="16178" x="5600700" y="1663700"/>
          <p14:tracePt t="16179" x="5664200" y="1638300"/>
          <p14:tracePt t="16181" x="5676900" y="1625600"/>
          <p14:tracePt t="16186" x="5689600" y="1619250"/>
          <p14:tracePt t="16189" x="5702300" y="1612900"/>
          <p14:tracePt t="16196" x="5716588" y="1606550"/>
          <p14:tracePt t="16202" x="5716588" y="1600200"/>
          <p14:tracePt t="16206" x="5729288" y="1587500"/>
          <p14:tracePt t="16212" x="5741988" y="1581150"/>
          <p14:tracePt t="16223" x="5761038" y="1549400"/>
          <p14:tracePt t="16225" x="5767388" y="1536700"/>
          <p14:tracePt t="16229" x="5780088" y="1524000"/>
          <p14:tracePt t="16235" x="5786438" y="1511300"/>
          <p14:tracePt t="16238" x="5792788" y="1497013"/>
          <p14:tracePt t="16240" x="5799138" y="1484313"/>
          <p14:tracePt t="16245" x="5805488" y="1465263"/>
          <p14:tracePt t="16249" x="5811838" y="1452563"/>
          <p14:tracePt t="16253" x="5824538" y="1439863"/>
          <p14:tracePt t="16258" x="5837238" y="1420813"/>
          <p14:tracePt t="16260" x="5843588" y="1408113"/>
          <p14:tracePt t="16266" x="5849938" y="1389063"/>
          <p14:tracePt t="16270" x="5856288" y="1382713"/>
          <p14:tracePt t="16273" x="5856288" y="1370013"/>
          <p14:tracePt t="16276" x="5862638" y="1363663"/>
          <p14:tracePt t="16286" x="5868988" y="1350963"/>
          <p14:tracePt t="16290" x="5868988" y="1338263"/>
          <p14:tracePt t="16303" x="5868988" y="1331913"/>
          <p14:tracePt t="16311" x="5875338" y="1319213"/>
          <p14:tracePt t="16321" x="5875338" y="1306513"/>
          <p14:tracePt t="16328" x="5875338" y="1300163"/>
          <p14:tracePt t="16332" x="5875338" y="1293813"/>
          <p14:tracePt t="16339" x="5875338" y="1281113"/>
          <p14:tracePt t="16342" x="5875338" y="1268413"/>
          <p14:tracePt t="16346" x="5875338" y="1262063"/>
          <p14:tracePt t="16357" x="5862638" y="1249363"/>
          <p14:tracePt t="16359" x="5856288" y="1249363"/>
          <p14:tracePt t="16362" x="5849938" y="1243013"/>
          <p14:tracePt t="16371" x="5843588" y="1236663"/>
          <p14:tracePt t="16378" x="5837238" y="1230313"/>
          <p14:tracePt t="16394" x="5824538" y="1223963"/>
          <p14:tracePt t="16399" x="5818188" y="1223963"/>
          <p14:tracePt t="16407" x="5799138" y="1223963"/>
          <p14:tracePt t="16410" x="5786438" y="1223963"/>
          <p14:tracePt t="16414" x="5773738" y="1217613"/>
          <p14:tracePt t="16421" x="5767388" y="1217613"/>
          <p14:tracePt t="16424" x="5761038" y="1217613"/>
          <p14:tracePt t="16426" x="5748338" y="1217613"/>
          <p14:tracePt t="16430" x="5729288" y="1217613"/>
          <p14:tracePt t="16439" x="5716588" y="1217613"/>
          <p14:tracePt t="16440" x="5695950" y="1217613"/>
          <p14:tracePt t="16442" x="5683250" y="1217613"/>
          <p14:tracePt t="16446" x="5670550" y="1217613"/>
          <p14:tracePt t="16454" x="5657850" y="1217613"/>
          <p14:tracePt t="16458" x="5638800" y="1217613"/>
          <p14:tracePt t="16459" x="5626100" y="1217613"/>
          <p14:tracePt t="16462" x="5613400" y="1217613"/>
          <p14:tracePt t="16468" x="5594350" y="1223963"/>
          <p14:tracePt t="16470" x="5588000" y="1230313"/>
          <p14:tracePt t="16475" x="5568950" y="1236663"/>
          <p14:tracePt t="16479" x="5549900" y="1243013"/>
          <p14:tracePt t="16482" x="5530850" y="1243013"/>
          <p14:tracePt t="16489" x="5524500" y="1249363"/>
          <p14:tracePt t="16491" x="5511800" y="1262063"/>
          <p14:tracePt t="16495" x="5492750" y="1274763"/>
          <p14:tracePt t="16498" x="5480050" y="1281113"/>
          <p14:tracePt t="16504" x="5473700" y="1287463"/>
          <p14:tracePt t="16507" x="5461000" y="1287463"/>
          <p14:tracePt t="16510" x="5441950" y="1300163"/>
          <p14:tracePt t="16518" x="5422900" y="1319213"/>
          <p14:tracePt t="16523" x="5410200" y="1331913"/>
          <p14:tracePt t="16525" x="5403850" y="1344613"/>
          <p14:tracePt t="16528" x="5391150" y="1350963"/>
          <p14:tracePt t="16532" x="5378450" y="1357313"/>
          <p14:tracePt t="16539" x="5372100" y="1370013"/>
          <p14:tracePt t="16544" x="5365750" y="1382713"/>
          <p14:tracePt t="16545" x="5359400" y="1395413"/>
          <p14:tracePt t="16548" x="5346700" y="1401763"/>
          <p14:tracePt t="16555" x="5340350" y="1414463"/>
          <p14:tracePt t="16557" x="5334000" y="1427163"/>
          <p14:tracePt t="16560" x="5327650" y="1439863"/>
          <p14:tracePt t="16564" x="5327650" y="1446213"/>
          <p14:tracePt t="16571" x="5321300" y="1458913"/>
          <p14:tracePt t="16573" x="5314950" y="1471613"/>
          <p14:tracePt t="16576" x="5308600" y="1477963"/>
          <p14:tracePt t="16580" x="5302250" y="1490663"/>
          <p14:tracePt t="16589" x="5295900" y="1504950"/>
          <p14:tracePt t="16593" x="5295900" y="1524000"/>
          <p14:tracePt t="16596" x="5295900" y="1536700"/>
          <p14:tracePt t="16607" x="5295900" y="1549400"/>
          <p14:tracePt t="16609" x="5295900" y="1555750"/>
          <p14:tracePt t="16612" x="5295900" y="1568450"/>
          <p14:tracePt t="16618" x="5295900" y="1581150"/>
          <p14:tracePt t="16623" x="5295900" y="1593850"/>
          <p14:tracePt t="16625" x="5295900" y="1612900"/>
          <p14:tracePt t="16629" x="5295900" y="1625600"/>
          <p14:tracePt t="16632" x="5295900" y="1631950"/>
          <p14:tracePt t="16642" x="5295900" y="1657350"/>
          <p14:tracePt t="16645" x="5295900" y="1670050"/>
          <p14:tracePt t="16648" x="5295900" y="1682750"/>
          <p14:tracePt t="16654" x="5295900" y="1689100"/>
          <p14:tracePt t="16657" x="5295900" y="1701800"/>
          <p14:tracePt t="16660" x="5295900" y="1708150"/>
          <p14:tracePt t="16664" x="5295900" y="1714500"/>
          <p14:tracePt t="16671" x="5295900" y="1727200"/>
          <p14:tracePt t="16676" x="5295900" y="1746250"/>
          <p14:tracePt t="16680" x="5295900" y="1752600"/>
          <p14:tracePt t="16690" x="5302250" y="1765300"/>
          <p14:tracePt t="16692" x="5308600" y="1778000"/>
          <p14:tracePt t="16694" x="5314950" y="1784350"/>
          <p14:tracePt t="16699" x="5314950" y="1797050"/>
          <p14:tracePt t="16705" x="5321300" y="1816100"/>
          <p14:tracePt t="16707" x="5327650" y="1828800"/>
          <p14:tracePt t="16710" x="5340350" y="1841500"/>
          <p14:tracePt t="16714" x="5346700" y="1854200"/>
          <p14:tracePt t="16721" x="5353050" y="1866900"/>
          <p14:tracePt t="16723" x="5365750" y="1879600"/>
          <p14:tracePt t="16726" x="5365750" y="1885950"/>
          <p14:tracePt t="16730" x="5372100" y="1905000"/>
          <p14:tracePt t="16739" x="5384800" y="1917700"/>
          <p14:tracePt t="16740" x="5391150" y="1931988"/>
          <p14:tracePt t="16742" x="5403850" y="1944688"/>
          <p14:tracePt t="16746" x="5416550" y="1957388"/>
          <p14:tracePt t="16752" x="5435600" y="1976438"/>
          <p14:tracePt t="16757" x="5441950" y="1995488"/>
          <p14:tracePt t="16759" x="5454650" y="2008188"/>
          <p14:tracePt t="16762" x="5467350" y="2014538"/>
          <p14:tracePt t="16768" x="5480050" y="2027238"/>
          <p14:tracePt t="16770" x="5499100" y="2039938"/>
          <p14:tracePt t="16775" x="5511800" y="2052638"/>
          <p14:tracePt t="16781" x="5530850" y="2065338"/>
          <p14:tracePt t="16784" x="5549900" y="2078038"/>
          <p14:tracePt t="16786" x="5562600" y="2084388"/>
          <p14:tracePt t="16790" x="5581650" y="2090738"/>
          <p14:tracePt t="16795" x="5588000" y="2103438"/>
          <p14:tracePt t="16799" x="5607050" y="2116138"/>
          <p14:tracePt t="16805" x="5619750" y="2122488"/>
          <p14:tracePt t="16806" x="5632450" y="2128838"/>
          <p14:tracePt t="16810" x="5645150" y="2141538"/>
          <p14:tracePt t="16814" x="5657850" y="2141538"/>
          <p14:tracePt t="16821" x="5670550" y="2154238"/>
          <p14:tracePt t="16823" x="5689600" y="2160588"/>
          <p14:tracePt t="16826" x="5702300" y="2166938"/>
          <p14:tracePt t="16830" x="5722938" y="2173288"/>
          <p14:tracePt t="16839" x="5741988" y="2173288"/>
          <p14:tracePt t="16840" x="5754688" y="2179638"/>
          <p14:tracePt t="16842" x="5773738" y="2185988"/>
          <p14:tracePt t="16846" x="5792788" y="2185988"/>
          <p14:tracePt t="16852" x="5818188" y="2185988"/>
          <p14:tracePt t="16856" x="5830888" y="2192338"/>
          <p14:tracePt t="16859" x="5849938" y="2192338"/>
          <p14:tracePt t="16862" x="5868988" y="2192338"/>
          <p14:tracePt t="16871" x="5907088" y="2192338"/>
          <p14:tracePt t="16875" x="5926138" y="2192338"/>
          <p14:tracePt t="16877" x="5938838" y="2192338"/>
          <p14:tracePt t="16880" x="5957888" y="2192338"/>
          <p14:tracePt t="16889" x="5976938" y="2192338"/>
          <p14:tracePt t="16890" x="5989638" y="2192338"/>
          <p14:tracePt t="16892" x="6008688" y="2192338"/>
          <p14:tracePt t="16896" x="6027738" y="2192338"/>
          <p14:tracePt t="16904" x="6040438" y="2192338"/>
          <p14:tracePt t="16907" x="6059488" y="2192338"/>
          <p14:tracePt t="16909" x="6078538" y="2192338"/>
          <p14:tracePt t="16912" x="6091238" y="2192338"/>
          <p14:tracePt t="16921" x="6110288" y="2198688"/>
          <p14:tracePt t="16924" x="6122988" y="2198688"/>
          <p14:tracePt t="16926" x="6129338" y="2198688"/>
          <p14:tracePt t="16929" x="6142038" y="2198688"/>
          <p14:tracePt t="16934" x="6154738" y="2198688"/>
          <p14:tracePt t="16940" x="6161088" y="2198688"/>
          <p14:tracePt t="16941" x="6167438" y="2198688"/>
          <p14:tracePt t="16945" x="6175375" y="2198688"/>
          <p14:tracePt t="16949" x="6188075" y="2198688"/>
          <p14:tracePt t="16955" x="6200775" y="2198688"/>
          <p14:tracePt t="16956" x="6207125" y="2198688"/>
          <p14:tracePt t="16960" x="6219825" y="2198688"/>
          <p14:tracePt t="16964" x="6226175" y="2198688"/>
          <p14:tracePt t="16973" x="6232525" y="2198688"/>
          <p14:tracePt t="16975" x="6245225" y="2198688"/>
          <p14:tracePt t="16976" x="6251575" y="2198688"/>
          <p14:tracePt t="16980" x="6264275" y="2198688"/>
          <p14:tracePt t="16989" x="6270625" y="2198688"/>
          <p14:tracePt t="16990" x="6289675" y="2198688"/>
          <p14:tracePt t="16992" x="6302375" y="2198688"/>
          <p14:tracePt t="16996" x="6315075" y="2198688"/>
          <p14:tracePt t="17003" x="6327775" y="2198688"/>
          <p14:tracePt t="17006" x="6340475" y="2198688"/>
          <p14:tracePt t="17008" x="6346825" y="2198688"/>
          <p14:tracePt t="17012" x="6365875" y="2198688"/>
          <p14:tracePt t="17021" x="6384925" y="2192338"/>
          <p14:tracePt t="17024" x="6391275" y="2192338"/>
          <p14:tracePt t="17026" x="6410325" y="2185988"/>
          <p14:tracePt t="17030" x="6429375" y="2179638"/>
          <p14:tracePt t="17034" x="6454775" y="2173288"/>
          <p14:tracePt t="17036" x="6467475" y="2166938"/>
          <p14:tracePt t="17041" x="6486525" y="2160588"/>
          <p14:tracePt t="17045" x="6505575" y="2154238"/>
          <p14:tracePt t="17049" x="6530975" y="2147888"/>
          <p14:tracePt t="17054" x="6556375" y="2141538"/>
          <p14:tracePt t="17056" x="6575425" y="2135188"/>
          <p14:tracePt t="17059" x="6594475" y="2128838"/>
          <p14:tracePt t="17063" x="6619875" y="2128838"/>
          <p14:tracePt t="17070" x="6646863" y="2122488"/>
          <p14:tracePt t="17072" x="6672263" y="2116138"/>
          <p14:tracePt t="17074" x="6684963" y="2109788"/>
          <p14:tracePt t="17079" x="6710363" y="2103438"/>
          <p14:tracePt t="17084" x="6729413" y="2097088"/>
          <p14:tracePt t="17089" x="6748463" y="2090738"/>
          <p14:tracePt t="17090" x="6767513" y="2078038"/>
          <p14:tracePt t="17094" x="6780213" y="2065338"/>
          <p14:tracePt t="17099" x="6792913" y="2058988"/>
          <p14:tracePt t="17105" x="6805613" y="2052638"/>
          <p14:tracePt t="17107" x="6818313" y="2046288"/>
          <p14:tracePt t="17112" x="6824663" y="2033588"/>
          <p14:tracePt t="17114" x="6837363" y="2020888"/>
          <p14:tracePt t="17120" x="6850063" y="2008188"/>
          <p14:tracePt t="17123" x="6856413" y="2008188"/>
          <p14:tracePt t="17126" x="6862763" y="2001838"/>
          <p14:tracePt t="17130" x="6869113" y="1989138"/>
          <p14:tracePt t="17138" x="6875463" y="1976438"/>
          <p14:tracePt t="17140" x="6881813" y="1970088"/>
          <p14:tracePt t="17142" x="6881813" y="1963738"/>
          <p14:tracePt t="17146" x="6894513" y="1951038"/>
          <p14:tracePt t="17152" x="6900863" y="1938338"/>
          <p14:tracePt t="17159" x="6907213" y="1892300"/>
          <p14:tracePt t="17162" x="6913563" y="1866900"/>
          <p14:tracePt t="17170" x="6919913" y="1854200"/>
          <p14:tracePt t="17173" x="6926263" y="1835150"/>
          <p14:tracePt t="17175" x="6932613" y="1816100"/>
          <p14:tracePt t="17179" x="6932613" y="1797050"/>
          <p14:tracePt t="17185" x="6938963" y="1765300"/>
          <p14:tracePt t="17187" x="6945313" y="1752600"/>
          <p14:tracePt t="17192" x="6951663" y="1727200"/>
          <p14:tracePt t="17195" x="6951663" y="1701800"/>
          <p14:tracePt t="17200" x="6951663" y="1682750"/>
          <p14:tracePt t="17204" x="6958013" y="1657350"/>
          <p14:tracePt t="17210" x="6964363" y="1612900"/>
          <p14:tracePt t="17220" x="6970713" y="1587500"/>
          <p14:tracePt t="17224" x="6970713" y="1549400"/>
          <p14:tracePt t="17226" x="6970713" y="1536700"/>
          <p14:tracePt t="17229" x="6970713" y="1517650"/>
          <p14:tracePt t="17234" x="6970713" y="1504950"/>
          <p14:tracePt t="17238" x="6970713" y="1484313"/>
          <p14:tracePt t="17240" x="6970713" y="1471613"/>
          <p14:tracePt t="17245" x="6970713" y="1465263"/>
          <p14:tracePt t="17249" x="6970713" y="1452563"/>
          <p14:tracePt t="17256" x="6970713" y="1446213"/>
          <p14:tracePt t="17258" x="6970713" y="1433513"/>
          <p14:tracePt t="17260" x="6970713" y="1420813"/>
          <p14:tracePt t="17264" x="6970713" y="1414463"/>
          <p14:tracePt t="17271" x="6970713" y="1401763"/>
          <p14:tracePt t="17273" x="6970713" y="1395413"/>
          <p14:tracePt t="17280" x="6970713" y="1382713"/>
          <p14:tracePt t="17288" x="6970713" y="1376363"/>
          <p14:tracePt t="17290" x="6964363" y="1370013"/>
          <p14:tracePt t="17296" x="6958013" y="1363663"/>
          <p14:tracePt t="17306" x="6958013" y="1357313"/>
          <p14:tracePt t="17308" x="6958013" y="1350963"/>
          <p14:tracePt t="17320" x="6945313" y="1331913"/>
          <p14:tracePt t="17325" x="6932613" y="1325563"/>
          <p14:tracePt t="17328" x="6926263" y="1312863"/>
          <p14:tracePt t="17334" x="6926263" y="1306513"/>
          <p14:tracePt t="17339" x="6919913" y="1306513"/>
          <p14:tracePt t="17346" x="6907213" y="1293813"/>
          <p14:tracePt t="17349" x="6907213" y="1287463"/>
          <p14:tracePt t="17355" x="6888163" y="1281113"/>
          <p14:tracePt t="17356" x="6881813" y="1281113"/>
          <p14:tracePt t="17360" x="6875463" y="1274763"/>
          <p14:tracePt t="17364" x="6869113" y="1274763"/>
          <p14:tracePt t="17371" x="6856413" y="1255713"/>
          <p14:tracePt t="17376" x="6843713" y="1249363"/>
          <p14:tracePt t="17380" x="6824663" y="1243013"/>
          <p14:tracePt t="17388" x="6818313" y="1243013"/>
          <p14:tracePt t="17390" x="6805613" y="1243013"/>
          <p14:tracePt t="17394" x="6792913" y="1243013"/>
          <p14:tracePt t="17396" x="6780213" y="1230313"/>
          <p14:tracePt t="17404" x="6761163" y="1223963"/>
          <p14:tracePt t="17406" x="6742113" y="1217613"/>
          <p14:tracePt t="17409" x="6716713" y="1211263"/>
          <p14:tracePt t="17410" x="6697663" y="1204913"/>
          <p14:tracePt t="17414" x="6678613" y="1198563"/>
          <p14:tracePt t="17420" x="6640513" y="1192213"/>
          <p14:tracePt t="17423" x="6619875" y="1173163"/>
          <p14:tracePt t="17426" x="6613525" y="1173163"/>
          <p14:tracePt t="17430" x="6588125" y="1166813"/>
          <p14:tracePt t="17438" x="6562725" y="1160463"/>
          <p14:tracePt t="17442" x="6530975" y="1154113"/>
          <p14:tracePt t="17444" x="6492875" y="1147763"/>
          <p14:tracePt t="17446" x="6461125" y="1141413"/>
          <p14:tracePt t="17454" x="6423025" y="1135063"/>
          <p14:tracePt t="17456" x="6391275" y="1128713"/>
          <p14:tracePt t="17458" x="6353175" y="1122363"/>
          <p14:tracePt t="17462" x="6321425" y="1116013"/>
          <p14:tracePt t="17470" x="6289675" y="1109663"/>
          <p14:tracePt t="17472" x="6251575" y="1109663"/>
          <p14:tracePt t="17475" x="6219825" y="1096963"/>
          <p14:tracePt t="17479" x="6188075" y="1096963"/>
          <p14:tracePt t="17488" x="6167438" y="1096963"/>
          <p14:tracePt t="17492" x="6148388" y="1096963"/>
          <p14:tracePt t="17495" x="6122988" y="1096963"/>
          <p14:tracePt t="17499" x="6097588" y="1090613"/>
          <p14:tracePt t="17505" x="6072188" y="1084263"/>
          <p14:tracePt t="17506" x="6059488" y="1084263"/>
          <p14:tracePt t="17510" x="6040438" y="1069975"/>
          <p14:tracePt t="17514" x="6034088" y="1069975"/>
          <p14:tracePt t="17521" x="6027738" y="1069975"/>
          <p14:tracePt t="17523" x="6008688" y="1069975"/>
          <p14:tracePt t="17526" x="5989638" y="1069975"/>
          <p14:tracePt t="17530" x="5976938" y="1069975"/>
          <p14:tracePt t="17539" x="5964238" y="1069975"/>
          <p14:tracePt t="17541" x="5945188" y="1069975"/>
          <p14:tracePt t="17542" x="5932488" y="1069975"/>
          <p14:tracePt t="17546" x="5907088" y="1069975"/>
          <p14:tracePt t="17554" x="5888038" y="1069975"/>
          <p14:tracePt t="17556" x="5875338" y="1069975"/>
          <p14:tracePt t="17559" x="5856288" y="1069975"/>
          <p14:tracePt t="17562" x="5830888" y="1069975"/>
          <p14:tracePt t="17570" x="5811838" y="1069975"/>
          <p14:tracePt t="17573" x="5792788" y="1069975"/>
          <p14:tracePt t="17575" x="5773738" y="1069975"/>
          <p14:tracePt t="17578" x="5754688" y="1077913"/>
          <p14:tracePt t="17588" x="5708650" y="1090613"/>
          <p14:tracePt t="17590" x="5689600" y="1090613"/>
          <p14:tracePt t="17592" x="5664200" y="1103313"/>
          <p14:tracePt t="17596" x="5645150" y="1116013"/>
          <p14:tracePt t="17603" x="5619750" y="1122363"/>
          <p14:tracePt t="17606" x="5594350" y="1135063"/>
          <p14:tracePt t="17609" x="5568950" y="1147763"/>
          <p14:tracePt t="17612" x="5543550" y="1160463"/>
          <p14:tracePt t="17619" x="5518150" y="1179513"/>
          <p14:tracePt t="17622" x="5492750" y="1192213"/>
          <p14:tracePt t="17624" x="5473700" y="1198563"/>
          <p14:tracePt t="17629" x="5448300" y="1217613"/>
          <p14:tracePt t="17638" x="5384800" y="1249363"/>
          <p14:tracePt t="17640" x="5365750" y="1262063"/>
          <p14:tracePt t="17645" x="5346700" y="1274763"/>
          <p14:tracePt t="17649" x="5321300" y="1293813"/>
          <p14:tracePt t="17654" x="5308600" y="1306513"/>
          <p14:tracePt t="17656" x="5283200" y="1319213"/>
          <p14:tracePt t="17660" x="5270500" y="1338263"/>
          <p14:tracePt t="17665" x="5249863" y="1357313"/>
          <p14:tracePt t="17671" x="5243513" y="1363663"/>
          <p14:tracePt t="17675" x="5230813" y="1382713"/>
          <p14:tracePt t="17680" x="5218113" y="1395413"/>
          <p14:tracePt t="17688" x="5211763" y="1408113"/>
          <p14:tracePt t="17689" x="5205413" y="1414463"/>
          <p14:tracePt t="17692" x="5205413" y="1420813"/>
          <p14:tracePt t="17696" x="5192713" y="1427163"/>
          <p14:tracePt t="17703" x="5186363" y="1433513"/>
          <p14:tracePt t="17706" x="5180013" y="1446213"/>
          <p14:tracePt t="17708" x="5180013" y="1458913"/>
          <p14:tracePt t="17712" x="5173663" y="1471613"/>
          <p14:tracePt t="17720" x="5167313" y="1484313"/>
          <p14:tracePt t="17723" x="5167313" y="1497013"/>
          <p14:tracePt t="17725" x="5160963" y="1511300"/>
          <p14:tracePt t="17729" x="5160963" y="1517650"/>
          <p14:tracePt t="17738" x="5160963" y="1536700"/>
          <p14:tracePt t="17739" x="5160963" y="1555750"/>
          <p14:tracePt t="17741" x="5154613" y="1568450"/>
          <p14:tracePt t="17745" x="5154613" y="1587500"/>
          <p14:tracePt t="17750" x="5154613" y="1600200"/>
          <p14:tracePt t="17755" x="5154613" y="1612900"/>
          <p14:tracePt t="17757" x="5154613" y="1631950"/>
          <p14:tracePt t="17760" x="5154613" y="1644650"/>
          <p14:tracePt t="17765" x="5154613" y="1651000"/>
          <p14:tracePt t="17770" x="5154613" y="1663700"/>
          <p14:tracePt t="17773" x="5154613" y="1670050"/>
          <p14:tracePt t="17775" x="5154613" y="1682750"/>
          <p14:tracePt t="17779" x="5154613" y="1695450"/>
          <p14:tracePt t="17787" x="5154613" y="1701800"/>
          <p14:tracePt t="17790" x="5154613" y="1720850"/>
          <p14:tracePt t="17794" x="5154613" y="1733550"/>
          <p14:tracePt t="17799" x="5154613" y="1746250"/>
          <p14:tracePt t="17804" x="5154613" y="1752600"/>
          <p14:tracePt t="17806" x="5154613" y="1771650"/>
          <p14:tracePt t="17810" x="5154613" y="1778000"/>
          <p14:tracePt t="17814" x="5154613" y="1790700"/>
          <p14:tracePt t="17824" x="5154613" y="1803400"/>
          <p14:tracePt t="17826" x="5154613" y="1822450"/>
          <p14:tracePt t="17830" x="5167313" y="1841500"/>
          <p14:tracePt t="17840" x="5173663" y="1854200"/>
          <p14:tracePt t="17842" x="5180013" y="1873250"/>
          <p14:tracePt t="17846" x="5186363" y="1879600"/>
          <p14:tracePt t="17854" x="5192713" y="1892300"/>
          <p14:tracePt t="17856" x="5199063" y="1905000"/>
          <p14:tracePt t="17858" x="5205413" y="1917700"/>
          <p14:tracePt t="17862" x="5205413" y="1931988"/>
          <p14:tracePt t="17872" x="5211763" y="1944688"/>
          <p14:tracePt t="17874" x="5224463" y="1957388"/>
          <p14:tracePt t="17879" x="5237163" y="1970088"/>
          <p14:tracePt t="17886" x="5243513" y="1989138"/>
          <p14:tracePt t="17889" x="5249863" y="2001838"/>
          <p14:tracePt t="17891" x="5264150" y="2014538"/>
          <p14:tracePt t="17895" x="5270500" y="2020888"/>
          <p14:tracePt t="17900" x="5276850" y="2027238"/>
          <p14:tracePt t="17905" x="5283200" y="2033588"/>
          <p14:tracePt t="17906" x="5283200" y="2039938"/>
          <p14:tracePt t="17915" x="5295900" y="2046288"/>
          <p14:tracePt t="17921" x="5308600" y="2058988"/>
          <p14:tracePt t="17926" x="5321300" y="2071688"/>
          <p14:tracePt t="17930" x="5321300" y="2078038"/>
          <p14:tracePt t="17938" x="5334000" y="2090738"/>
          <p14:tracePt t="17940" x="5346700" y="2103438"/>
          <p14:tracePt t="17942" x="5359400" y="2109788"/>
          <p14:tracePt t="17945" x="5365750" y="2122488"/>
          <p14:tracePt t="17949" x="5365750" y="2128838"/>
          <p14:tracePt t="17955" x="5378450" y="2141538"/>
          <p14:tracePt t="17960" x="5391150" y="2154238"/>
          <p14:tracePt t="17965" x="5403850" y="2160588"/>
          <p14:tracePt t="17971" x="5410200" y="2173288"/>
          <p14:tracePt t="17973" x="5422900" y="2173288"/>
          <p14:tracePt t="17976" x="5429250" y="2179638"/>
          <p14:tracePt t="17980" x="5441950" y="2185988"/>
          <p14:tracePt t="17988" x="5454650" y="2198688"/>
          <p14:tracePt t="17989" x="5467350" y="2205038"/>
          <p14:tracePt t="17992" x="5480050" y="2205038"/>
          <p14:tracePt t="17996" x="5486400" y="2211388"/>
          <p14:tracePt t="18001" x="5499100" y="2217738"/>
          <p14:tracePt t="18006" x="5511800" y="2224088"/>
          <p14:tracePt t="18009" x="5518150" y="2230438"/>
          <p14:tracePt t="18012" x="5537200" y="2243138"/>
          <p14:tracePt t="18020" x="5549900" y="2249488"/>
          <p14:tracePt t="18022" x="5562600" y="2249488"/>
          <p14:tracePt t="18025" x="5568950" y="2255838"/>
          <p14:tracePt t="18029" x="5588000" y="2255838"/>
          <p14:tracePt t="18036" x="5600700" y="2268538"/>
          <p14:tracePt t="18040" x="5632450" y="2281238"/>
          <p14:tracePt t="18045" x="5651500" y="2281238"/>
          <p14:tracePt t="18049" x="5664200" y="2287588"/>
          <p14:tracePt t="18055" x="5676900" y="2287588"/>
          <p14:tracePt t="18059" x="5689600" y="2293938"/>
          <p14:tracePt t="18060" x="5708650" y="2293938"/>
          <p14:tracePt t="18065" x="5722938" y="2300288"/>
          <p14:tracePt t="18071" x="5741988" y="2300288"/>
          <p14:tracePt t="18072" x="5761038" y="2306638"/>
          <p14:tracePt t="18076" x="5780088" y="2306638"/>
          <p14:tracePt t="18080" x="5786438" y="2306638"/>
          <p14:tracePt t="18088" x="5811838" y="2319338"/>
          <p14:tracePt t="18089" x="5830888" y="2325688"/>
          <p14:tracePt t="18092" x="5856288" y="2325688"/>
          <p14:tracePt t="18096" x="5868988" y="2325688"/>
          <p14:tracePt t="18106" x="5907088" y="2338388"/>
          <p14:tracePt t="18109" x="5932488" y="2338388"/>
          <p14:tracePt t="18112" x="5945188" y="2338388"/>
          <p14:tracePt t="18120" x="5964238" y="2338388"/>
          <p14:tracePt t="18122" x="5983288" y="2344738"/>
          <p14:tracePt t="18124" x="5989638" y="2344738"/>
          <p14:tracePt t="18126" x="6008688" y="2344738"/>
          <p14:tracePt t="18130" x="6027738" y="2344738"/>
          <p14:tracePt t="18136" x="6034088" y="2344738"/>
          <p14:tracePt t="18140" x="6053138" y="2344738"/>
          <p14:tracePt t="18142" x="6059488" y="2344738"/>
          <p14:tracePt t="18146" x="6072188" y="2344738"/>
          <p14:tracePt t="18156" x="6091238" y="2344738"/>
          <p14:tracePt t="18159" x="6116638" y="2344738"/>
          <p14:tracePt t="18162" x="6135688" y="2344738"/>
          <p14:tracePt t="18169" x="6148388" y="2344738"/>
          <p14:tracePt t="18171" x="6167438" y="2344738"/>
          <p14:tracePt t="18175" x="6181725" y="2344738"/>
          <p14:tracePt t="18179" x="6194425" y="2344738"/>
          <p14:tracePt t="18189" x="6238875" y="2344738"/>
          <p14:tracePt t="18190" x="6251575" y="2344738"/>
          <p14:tracePt t="18194" x="6270625" y="2344738"/>
          <p14:tracePt t="18202" x="6289675" y="2344738"/>
          <p14:tracePt t="18206" x="6321425" y="2344738"/>
          <p14:tracePt t="18210" x="6340475" y="2338388"/>
          <p14:tracePt t="18219" x="6359525" y="2338388"/>
          <p14:tracePt t="18224" x="6391275" y="2332038"/>
          <p14:tracePt t="18226" x="6416675" y="2325688"/>
          <p14:tracePt t="18231" x="6429375" y="2325688"/>
          <p14:tracePt t="18238" x="6448425" y="2325688"/>
          <p14:tracePt t="18239" x="6461125" y="2319338"/>
          <p14:tracePt t="18242" x="6480175" y="2312988"/>
          <p14:tracePt t="18246" x="6486525" y="2312988"/>
          <p14:tracePt t="18253" x="6505575" y="2312988"/>
          <p14:tracePt t="18256" x="6518275" y="2306638"/>
          <p14:tracePt t="18259" x="6524625" y="2306638"/>
          <p14:tracePt t="18262" x="6543675" y="2293938"/>
          <p14:tracePt t="18271" x="6562725" y="2287588"/>
          <p14:tracePt t="18275" x="6569075" y="2281238"/>
          <p14:tracePt t="18278" x="6588125" y="2268538"/>
          <p14:tracePt t="18286" x="6607175" y="2262188"/>
          <p14:tracePt t="18290" x="6626225" y="2249488"/>
          <p14:tracePt t="18292" x="6640513" y="2243138"/>
          <p14:tracePt t="18295" x="6646863" y="2230438"/>
          <p14:tracePt t="18301" x="6665913" y="2217738"/>
          <p14:tracePt t="18305" x="6684963" y="2205038"/>
          <p14:tracePt t="18307" x="6704013" y="2192338"/>
          <p14:tracePt t="18309" x="6723063" y="2179638"/>
          <p14:tracePt t="18312" x="6735763" y="2166938"/>
          <p14:tracePt t="18320" x="6754813" y="2166938"/>
          <p14:tracePt t="18322" x="6773863" y="2154238"/>
          <p14:tracePt t="18324" x="6792913" y="2141538"/>
          <p14:tracePt t="18329" x="6811963" y="2128838"/>
          <p14:tracePt t="18339" x="6818313" y="2122488"/>
          <p14:tracePt t="18340" x="6831013" y="2116138"/>
          <p14:tracePt t="18342" x="6843713" y="2109788"/>
          <p14:tracePt t="18352" x="6850063" y="2103438"/>
          <p14:tracePt t="18356" x="6862763" y="2090738"/>
          <p14:tracePt t="18360" x="6869113" y="2084388"/>
          <p14:tracePt t="18365" x="6875463" y="2078038"/>
          <p14:tracePt t="18371" x="6881813" y="2071688"/>
          <p14:tracePt t="18376" x="6894513" y="2071688"/>
          <p14:tracePt t="18389" x="6900863" y="2065338"/>
          <p14:tracePt t="18392" x="6907213" y="2058988"/>
          <p14:tracePt t="18396" x="6907213" y="2052638"/>
          <p14:tracePt t="18405" x="6913563" y="2039938"/>
          <p14:tracePt t="18409" x="6919913" y="2033588"/>
          <p14:tracePt t="18412" x="6926263" y="2027238"/>
          <p14:tracePt t="18420" x="6926263" y="2020888"/>
          <p14:tracePt t="18424" x="6926263" y="2008188"/>
          <p14:tracePt t="18428" x="6932613" y="2001838"/>
          <p14:tracePt t="18438" x="6932613" y="1982788"/>
          <p14:tracePt t="18440" x="6932613" y="1970088"/>
          <p14:tracePt t="18451" x="6938963" y="1963738"/>
          <p14:tracePt t="18456" x="6938963" y="1951038"/>
          <p14:tracePt t="18460" x="6938963" y="1938338"/>
          <p14:tracePt t="18476" x="6938963" y="1931988"/>
          <p14:tracePt t="18506" x="6938963" y="1924050"/>
          <p14:tracePt t="18792" x="6932613" y="1931988"/>
          <p14:tracePt t="18798" x="6926263" y="1944688"/>
          <p14:tracePt t="18800" x="6919913" y="1951038"/>
          <p14:tracePt t="18805" x="6919913" y="1963738"/>
          <p14:tracePt t="18809" x="6907213" y="1982788"/>
          <p14:tracePt t="18812" x="6900863" y="1995488"/>
          <p14:tracePt t="18820" x="6900863" y="2008188"/>
          <p14:tracePt t="18822" x="6888163" y="2027238"/>
          <p14:tracePt t="18824" x="6875463" y="2046288"/>
          <p14:tracePt t="18829" x="6869113" y="2065338"/>
          <p14:tracePt t="18837" x="6850063" y="2090738"/>
          <p14:tracePt t="18839" x="6824663" y="2128838"/>
          <p14:tracePt t="18842" x="6805613" y="2147888"/>
          <p14:tracePt t="18846" x="6786563" y="2166938"/>
          <p14:tracePt t="18854" x="6767513" y="2198688"/>
          <p14:tracePt t="18858" x="6748463" y="2211388"/>
          <p14:tracePt t="18859" x="6735763" y="2243138"/>
          <p14:tracePt t="18862" x="6716713" y="2268538"/>
          <p14:tracePt t="18871" x="6678613" y="2312988"/>
          <p14:tracePt t="18875" x="6659563" y="2332038"/>
          <p14:tracePt t="18879" x="6640513" y="2351088"/>
          <p14:tracePt t="18887" x="6619875" y="2371725"/>
          <p14:tracePt t="18889" x="6588125" y="2390775"/>
          <p14:tracePt t="18890" x="6556375" y="2416175"/>
          <p14:tracePt t="18895" x="6524625" y="2441575"/>
          <p14:tracePt t="18902" x="6499225" y="2460625"/>
          <p14:tracePt t="18909" x="6435725" y="2498725"/>
          <p14:tracePt t="18912" x="6403975" y="2517775"/>
          <p14:tracePt t="18919" x="6378575" y="2536825"/>
          <p14:tracePt t="18921" x="6340475" y="2562225"/>
          <p14:tracePt t="18923" x="6302375" y="2581275"/>
          <p14:tracePt t="18926" x="6270625" y="2606675"/>
          <p14:tracePt t="18931" x="6232525" y="2625725"/>
          <p14:tracePt t="18937" x="6181725" y="2651125"/>
          <p14:tracePt t="18939" x="6135688" y="2676525"/>
          <p14:tracePt t="18942" x="6091238" y="2701925"/>
          <p14:tracePt t="18946" x="6034088" y="2714625"/>
          <p14:tracePt t="18956" x="5976938" y="2740025"/>
          <p14:tracePt t="18958" x="5932488" y="2765425"/>
          <p14:tracePt t="18959" x="5875338" y="2784475"/>
          <p14:tracePt t="18962" x="5818188" y="2805113"/>
          <p14:tracePt t="18968" x="5761038" y="2817813"/>
          <p14:tracePt t="18972" x="5695950" y="2843213"/>
          <p14:tracePt t="18975" x="5626100" y="2868613"/>
          <p14:tracePt t="18978" x="5568950" y="2894013"/>
          <p14:tracePt t="18987" x="5511800" y="2913063"/>
          <p14:tracePt t="18989" x="5461000" y="2925763"/>
          <p14:tracePt t="18990" x="5410200" y="2944813"/>
          <p14:tracePt t="18995" x="5353050" y="2963863"/>
          <p14:tracePt t="19002" x="5302250" y="2989263"/>
          <p14:tracePt t="19005" x="5249863" y="3014663"/>
          <p14:tracePt t="19006" x="5205413" y="3040063"/>
          <p14:tracePt t="19010" x="5154613" y="3059113"/>
          <p14:tracePt t="19012" x="5122863" y="3071813"/>
          <p14:tracePt t="19021" x="5084763" y="3097213"/>
          <p14:tracePt t="19022" x="5046663" y="3122613"/>
          <p14:tracePt t="19025" x="5021263" y="3141663"/>
          <p14:tracePt t="19029" x="4995863" y="3154363"/>
          <p14:tracePt t="19037" x="4964113" y="3173413"/>
          <p14:tracePt t="19039" x="4938713" y="3192463"/>
          <p14:tracePt t="19040" x="4913313" y="3205163"/>
          <p14:tracePt t="19045" x="4894263" y="3225800"/>
          <p14:tracePt t="19052" x="4868863" y="3251200"/>
          <p14:tracePt t="19055" x="4849813" y="3263900"/>
          <p14:tracePt t="19058" x="4824413" y="3282950"/>
          <p14:tracePt t="19060" x="4805363" y="3295650"/>
          <p14:tracePt t="19070" x="4765675" y="3327400"/>
          <p14:tracePt t="19072" x="4746625" y="3346450"/>
          <p14:tracePt t="19076" x="4727575" y="3365500"/>
          <p14:tracePt t="19081" x="4708525" y="3384550"/>
          <p14:tracePt t="19087" x="4689475" y="3403600"/>
          <p14:tracePt t="19089" x="4676775" y="3422650"/>
          <p14:tracePt t="19094" x="4657725" y="3441700"/>
          <p14:tracePt t="19096" x="4638675" y="3454400"/>
          <p14:tracePt t="19102" x="4606925" y="3479800"/>
          <p14:tracePt t="19105" x="4587875" y="3498850"/>
          <p14:tracePt t="19109" x="4575175" y="3511550"/>
          <p14:tracePt t="19112" x="4556125" y="3530600"/>
          <p14:tracePt t="19120" x="4530725" y="3562350"/>
          <p14:tracePt t="19121" x="4518025" y="3581400"/>
          <p14:tracePt t="19125" x="4498975" y="3587750"/>
          <p14:tracePt t="19128" x="4486275" y="3600450"/>
          <p14:tracePt t="19137" x="4467225" y="3625850"/>
          <p14:tracePt t="19142" x="4441825" y="3659188"/>
          <p14:tracePt t="19145" x="4429125" y="3671888"/>
          <p14:tracePt t="19152" x="4429125" y="3678238"/>
          <p14:tracePt t="19156" x="4416425" y="3690938"/>
          <p14:tracePt t="19158" x="4410075" y="3703638"/>
          <p14:tracePt t="19160" x="4397375" y="3722688"/>
          <p14:tracePt t="19169" x="4384675" y="3729038"/>
          <p14:tracePt t="19170" x="4378325" y="3748088"/>
          <p14:tracePt t="19173" x="4378325" y="3760788"/>
          <p14:tracePt t="19178" x="4365625" y="3779838"/>
          <p14:tracePt t="19181" x="4359275" y="3786188"/>
          <p14:tracePt t="19189" x="4346575" y="3798888"/>
          <p14:tracePt t="19191" x="4325938" y="3830638"/>
          <p14:tracePt t="19194" x="4319588" y="3843338"/>
          <p14:tracePt t="19201" x="4313238" y="3849688"/>
          <p14:tracePt t="19206" x="4287838" y="3875088"/>
          <p14:tracePt t="19210" x="4281488" y="3887788"/>
          <p14:tracePt t="19222" x="4268788" y="3894138"/>
          <p14:tracePt t="19224" x="4262438" y="3919538"/>
          <p14:tracePt t="19226" x="4249738" y="3938588"/>
          <p14:tracePt t="19231" x="4237038" y="3951288"/>
          <p14:tracePt t="19240" x="4217988" y="3983038"/>
          <p14:tracePt t="19242" x="4205288" y="4002088"/>
          <p14:tracePt t="19246" x="4198938" y="4008438"/>
          <p14:tracePt t="19253" x="4186238" y="4021138"/>
          <p14:tracePt t="19255" x="4173538" y="4033838"/>
          <p14:tracePt t="19259" x="4160838" y="4046538"/>
          <p14:tracePt t="19262" x="4154488" y="4052888"/>
          <p14:tracePt t="19270" x="4148138" y="4065588"/>
          <p14:tracePt t="19271" x="4135438" y="4079875"/>
          <p14:tracePt t="19274" x="4122738" y="4092575"/>
          <p14:tracePt t="19279" x="4103688" y="4098925"/>
          <p14:tracePt t="19286" x="4097338" y="4105275"/>
          <p14:tracePt t="19289" x="4084638" y="4111625"/>
          <p14:tracePt t="19290" x="4071938" y="4124325"/>
          <p14:tracePt t="19294" x="4059238" y="4137025"/>
          <p14:tracePt t="19301" x="4052888" y="4149725"/>
          <p14:tracePt t="19304" x="4040188" y="4156075"/>
          <p14:tracePt t="19306" x="4033838" y="4156075"/>
          <p14:tracePt t="19310" x="4027488" y="4168775"/>
          <p14:tracePt t="19319" x="4014788" y="4175125"/>
          <p14:tracePt t="19321" x="4002088" y="4181475"/>
          <p14:tracePt t="19327" x="3989388" y="4187825"/>
          <p14:tracePt t="19331" x="3989388" y="4194175"/>
          <p14:tracePt t="19337" x="3976688" y="4200525"/>
          <p14:tracePt t="19339" x="3963988" y="4206875"/>
          <p14:tracePt t="19346" x="3951288" y="4219575"/>
          <p14:tracePt t="19353" x="3938588" y="4232275"/>
          <p14:tracePt t="19355" x="3932238" y="4244975"/>
          <p14:tracePt t="19359" x="3913188" y="4251325"/>
          <p14:tracePt t="19362" x="3900488" y="4264025"/>
          <p14:tracePt t="19370" x="3867150" y="4283075"/>
          <p14:tracePt t="19372" x="3860800" y="4295775"/>
          <p14:tracePt t="19376" x="3841750" y="4302125"/>
          <p14:tracePt t="19381" x="3829050" y="4302125"/>
          <p14:tracePt t="19387" x="3810000" y="4314825"/>
          <p14:tracePt t="19389" x="3803650" y="4321175"/>
          <p14:tracePt t="19392" x="3790950" y="4327525"/>
          <p14:tracePt t="19396" x="3778250" y="4340225"/>
          <p14:tracePt t="19403" x="3759200" y="4346575"/>
          <p14:tracePt t="19405" x="3733800" y="4359275"/>
          <p14:tracePt t="19409" x="3721100" y="4365625"/>
          <p14:tracePt t="19412" x="3702050" y="4371975"/>
          <p14:tracePt t="19420" x="3683000" y="4378325"/>
          <p14:tracePt t="19424" x="3663950" y="4384675"/>
          <p14:tracePt t="19425" x="3657600" y="4391025"/>
          <p14:tracePt t="19429" x="3638550" y="4397375"/>
          <p14:tracePt t="19437" x="3619500" y="4403725"/>
          <p14:tracePt t="19439" x="3600450" y="4410075"/>
          <p14:tracePt t="19441" x="3587750" y="4422775"/>
          <p14:tracePt t="19444" x="3575050" y="4429125"/>
          <p14:tracePt t="19451" x="3562350" y="4435475"/>
          <p14:tracePt t="19456" x="3530600" y="4441825"/>
          <p14:tracePt t="19460" x="3511550" y="4448175"/>
          <p14:tracePt t="19469" x="3492500" y="4454525"/>
          <p14:tracePt t="19473" x="3473450" y="4460875"/>
          <p14:tracePt t="19475" x="3460750" y="4467225"/>
          <p14:tracePt t="19476" x="3448050" y="4467225"/>
          <p14:tracePt t="19481" x="3427413" y="4473575"/>
          <p14:tracePt t="19487" x="3414713" y="4479925"/>
          <p14:tracePt t="19489" x="3395663" y="4486275"/>
          <p14:tracePt t="19492" x="3376613" y="4486275"/>
          <p14:tracePt t="19496" x="3363913" y="4498975"/>
          <p14:tracePt t="19503" x="3357563" y="4498975"/>
          <p14:tracePt t="19505" x="3338513" y="4498975"/>
          <p14:tracePt t="19509" x="3319463" y="4506913"/>
          <p14:tracePt t="19512" x="3306763" y="4513263"/>
          <p14:tracePt t="19521" x="3281363" y="4513263"/>
          <p14:tracePt t="19522" x="3255963" y="4513263"/>
          <p14:tracePt t="19524" x="3230563" y="4519613"/>
          <p14:tracePt t="19528" x="3211513" y="4519613"/>
          <p14:tracePt t="19534" x="3186113" y="4519613"/>
          <p14:tracePt t="19537" x="3167063" y="4519613"/>
          <p14:tracePt t="19540" x="3141663" y="4525963"/>
          <p14:tracePt t="19544" x="3116263" y="4532313"/>
          <p14:tracePt t="19546" x="3097213" y="4532313"/>
          <p14:tracePt t="19553" x="3071813" y="4532313"/>
          <p14:tracePt t="19555" x="3046413" y="4532313"/>
          <p14:tracePt t="19558" x="3021013" y="4532313"/>
          <p14:tracePt t="19562" x="3001963" y="4532313"/>
          <p14:tracePt t="19569" x="2976563" y="4538663"/>
          <p14:tracePt t="19572" x="2943225" y="4538663"/>
          <p14:tracePt t="19575" x="2917825" y="4538663"/>
          <p14:tracePt t="19579" x="2892425" y="4538663"/>
          <p14:tracePt t="19585" x="2867025" y="4545013"/>
          <p14:tracePt t="19588" x="2835275" y="4545013"/>
          <p14:tracePt t="19590" x="2816225" y="4545013"/>
          <p14:tracePt t="19594" x="2790825" y="4545013"/>
          <p14:tracePt t="19601" x="2759075" y="4545013"/>
          <p14:tracePt t="19604" x="2727325" y="4545013"/>
          <p14:tracePt t="19606" x="2695575" y="4545013"/>
          <p14:tracePt t="19610" x="2670175" y="4545013"/>
          <p14:tracePt t="19619" x="2644775" y="4545013"/>
          <p14:tracePt t="19621" x="2613025" y="4545013"/>
          <p14:tracePt t="19622" x="2587625" y="4545013"/>
          <p14:tracePt t="19626" x="2568575" y="4545013"/>
          <p14:tracePt t="19634" x="2543175" y="4545013"/>
          <p14:tracePt t="19637" x="2517775" y="4545013"/>
          <p14:tracePt t="19639" x="2490788" y="4545013"/>
          <p14:tracePt t="19642" x="2471738" y="4545013"/>
          <p14:tracePt t="19646" x="2452688" y="4545013"/>
          <p14:tracePt t="19653" x="2427288" y="4545013"/>
          <p14:tracePt t="19655" x="2401888" y="4545013"/>
          <p14:tracePt t="19659" x="2389188" y="4545013"/>
          <p14:tracePt t="19662" x="2370138" y="4545013"/>
          <p14:tracePt t="19666" x="2363788" y="4545013"/>
          <p14:tracePt t="19671" x="2351088" y="4538663"/>
          <p14:tracePt t="19675" x="2338388" y="4538663"/>
          <p14:tracePt t="19678" x="2325688" y="4532313"/>
          <p14:tracePt t="19685" x="2319338" y="4525963"/>
          <p14:tracePt t="19687" x="2312988" y="4519613"/>
          <p14:tracePt t="19690" x="2300288" y="4513263"/>
          <p14:tracePt t="19701" x="2281238" y="4506913"/>
          <p14:tracePt t="19706" x="2262188" y="4492625"/>
          <p14:tracePt t="19710" x="2243138" y="4486275"/>
          <p14:tracePt t="19719" x="2230438" y="4473575"/>
          <p14:tracePt t="19720" x="2224088" y="4473575"/>
          <p14:tracePt t="19722" x="2211388" y="4467225"/>
          <p14:tracePt t="19728" x="2198688" y="4460875"/>
          <p14:tracePt t="19737" x="2192338" y="4448175"/>
          <p14:tracePt t="19751" x="2185988" y="4441825"/>
          <p14:tracePt t="19756" x="2179638" y="4435475"/>
          <p14:tracePt t="19772" x="2173288" y="4422775"/>
          <p14:tracePt t="19787" x="2173288" y="4416425"/>
          <p14:tracePt t="19789" x="2166938" y="4410075"/>
          <p14:tracePt t="19792" x="2166938" y="4403725"/>
          <p14:tracePt t="19804" x="2166938" y="4391025"/>
          <p14:tracePt t="19805" x="2166938" y="4384675"/>
          <p14:tracePt t="19809" x="2166938" y="4371975"/>
          <p14:tracePt t="19812" x="2160588" y="4352925"/>
          <p14:tracePt t="19819" x="2160588" y="4346575"/>
          <p14:tracePt t="19821" x="2160588" y="4340225"/>
          <p14:tracePt t="19825" x="2160588" y="4327525"/>
          <p14:tracePt t="19828" x="2154238" y="4314825"/>
          <p14:tracePt t="19835" x="2154238" y="4295775"/>
          <p14:tracePt t="19837" x="2154238" y="4283075"/>
          <p14:tracePt t="19844" x="2154238" y="4264025"/>
          <p14:tracePt t="19853" x="2154238" y="4251325"/>
          <p14:tracePt t="19856" x="2154238" y="4232275"/>
          <p14:tracePt t="19860" x="2154238" y="4219575"/>
          <p14:tracePt t="19869" x="2154238" y="4213225"/>
          <p14:tracePt t="19871" x="2154238" y="4206875"/>
          <p14:tracePt t="19872" x="2154238" y="4194175"/>
          <p14:tracePt t="19876" x="2154238" y="4187825"/>
          <p14:tracePt t="19884" x="2154238" y="4168775"/>
          <p14:tracePt t="19886" x="2160588" y="4149725"/>
          <p14:tracePt t="19889" x="2166938" y="4143375"/>
          <p14:tracePt t="19892" x="2173288" y="4130675"/>
          <p14:tracePt t="19898" x="2179638" y="4111625"/>
          <p14:tracePt t="19903" x="2185988" y="4086225"/>
          <p14:tracePt t="19906" x="2192338" y="4065588"/>
          <p14:tracePt t="19910" x="2198688" y="4052888"/>
          <p14:tracePt t="19919" x="2211388" y="4040188"/>
          <p14:tracePt t="19920" x="2217738" y="4027488"/>
          <p14:tracePt t="19922" x="2230438" y="4008438"/>
          <p14:tracePt t="19926" x="2236788" y="3989388"/>
          <p14:tracePt t="19933" x="2243138" y="3976688"/>
          <p14:tracePt t="19937" x="2249488" y="3957638"/>
          <p14:tracePt t="19939" x="2249488" y="3938588"/>
          <p14:tracePt t="19942" x="2255838" y="3925888"/>
          <p14:tracePt t="19948" x="2262188" y="3913188"/>
          <p14:tracePt t="19953" x="2274888" y="3894138"/>
          <p14:tracePt t="19955" x="2281238" y="3875088"/>
          <p14:tracePt t="19958" x="2287588" y="3856038"/>
          <p14:tracePt t="19962" x="2293938" y="3843338"/>
          <p14:tracePt t="19969" x="2306638" y="3824288"/>
          <p14:tracePt t="19970" x="2312988" y="3805238"/>
          <p14:tracePt t="19975" x="2319338" y="3792538"/>
          <p14:tracePt t="19978" x="2325688" y="3773488"/>
          <p14:tracePt t="19985" x="2338388" y="3767138"/>
          <p14:tracePt t="19987" x="2344738" y="3754438"/>
          <p14:tracePt t="19990" x="2357438" y="3735388"/>
          <p14:tracePt t="19995" x="2363788" y="3722688"/>
          <p14:tracePt t="20004" x="2370138" y="3703638"/>
          <p14:tracePt t="20006" x="2382838" y="3697288"/>
          <p14:tracePt t="20010" x="2389188" y="3678238"/>
          <p14:tracePt t="20019" x="2401888" y="3665538"/>
          <p14:tracePt t="20020" x="2414588" y="3646488"/>
          <p14:tracePt t="20022" x="2420938" y="3632200"/>
          <p14:tracePt t="20026" x="2433638" y="3625850"/>
          <p14:tracePt t="20033" x="2439988" y="3613150"/>
          <p14:tracePt t="20039" x="2452688" y="3594100"/>
          <p14:tracePt t="20040" x="2465388" y="3581400"/>
          <p14:tracePt t="20042" x="2471738" y="3575050"/>
          <p14:tracePt t="20048" x="2484438" y="3562350"/>
          <p14:tracePt t="20050" x="2497138" y="3543300"/>
          <p14:tracePt t="20055" x="2517775" y="3530600"/>
          <p14:tracePt t="20059" x="2530475" y="3517900"/>
          <p14:tracePt t="20065" x="2543175" y="3505200"/>
          <p14:tracePt t="20068" x="2562225" y="3498850"/>
          <p14:tracePt t="20071" x="2581275" y="3486150"/>
          <p14:tracePt t="20074" x="2600325" y="3467100"/>
          <p14:tracePt t="20079" x="2619375" y="3454400"/>
          <p14:tracePt t="20088" x="2638425" y="3441700"/>
          <p14:tracePt t="20089" x="2651125" y="3429000"/>
          <p14:tracePt t="20092" x="2689225" y="3409950"/>
          <p14:tracePt t="20098" x="2714625" y="3384550"/>
          <p14:tracePt t="20100" x="2733675" y="3378200"/>
          <p14:tracePt t="20105" x="2752725" y="3371850"/>
          <p14:tracePt t="20109" x="2765425" y="3359150"/>
          <p14:tracePt t="20112" x="2784475" y="3346450"/>
          <p14:tracePt t="20116" x="2803525" y="3340100"/>
          <p14:tracePt t="20120" x="2828925" y="3333750"/>
          <p14:tracePt t="20124" x="2854325" y="3321050"/>
          <p14:tracePt t="20128" x="2879725" y="3314700"/>
          <p14:tracePt t="20136" x="2905125" y="3308350"/>
          <p14:tracePt t="20137" x="2930525" y="3302000"/>
          <p14:tracePt t="20141" x="2955925" y="3289300"/>
          <p14:tracePt t="20144" x="2989263" y="3276600"/>
          <p14:tracePt t="20153" x="3059113" y="3251200"/>
          <p14:tracePt t="20157" x="3097213" y="3244850"/>
          <p14:tracePt t="20160" x="3128963" y="3232150"/>
          <p14:tracePt t="20168" x="3154363" y="3225800"/>
          <p14:tracePt t="20170" x="3192463" y="3219450"/>
          <p14:tracePt t="20172" x="3224213" y="3211513"/>
          <p14:tracePt t="20178" x="3262313" y="3205163"/>
          <p14:tracePt t="20183" x="3294063" y="3198813"/>
          <p14:tracePt t="20188" x="3325813" y="3192463"/>
          <p14:tracePt t="20189" x="3363913" y="3186113"/>
          <p14:tracePt t="20192" x="3389313" y="3186113"/>
          <p14:tracePt t="20198" x="3421063" y="3179763"/>
          <p14:tracePt t="20199" x="3454400" y="3179763"/>
          <p14:tracePt t="20205" x="3486150" y="3179763"/>
          <p14:tracePt t="20208" x="3511550" y="3179763"/>
          <p14:tracePt t="20212" x="3536950" y="3179763"/>
          <p14:tracePt t="20222" x="3568700" y="3179763"/>
          <p14:tracePt t="20223" x="3587750" y="3179763"/>
          <p14:tracePt t="20225" x="3613150" y="3179763"/>
          <p14:tracePt t="20229" x="3644900" y="3179763"/>
          <p14:tracePt t="20232" x="3670300" y="3179763"/>
          <p14:tracePt t="20237" x="3695700" y="3179763"/>
          <p14:tracePt t="20240" x="3721100" y="3179763"/>
          <p14:tracePt t="20244" x="3746500" y="3179763"/>
          <p14:tracePt t="20250" x="3771900" y="3179763"/>
          <p14:tracePt t="20253" x="3797300" y="3179763"/>
          <p14:tracePt t="20256" x="3816350" y="3179763"/>
          <p14:tracePt t="20259" x="3841750" y="3179763"/>
          <p14:tracePt t="20264" x="3867150" y="3179763"/>
          <p14:tracePt t="20266" x="3894138" y="3179763"/>
          <p14:tracePt t="20270" x="3906838" y="3179763"/>
          <p14:tracePt t="20275" x="3925888" y="3186113"/>
          <p14:tracePt t="20279" x="3951288" y="3192463"/>
          <p14:tracePt t="20287" x="3995738" y="3219450"/>
          <p14:tracePt t="20290" x="4014788" y="3225800"/>
          <p14:tracePt t="20294" x="4027488" y="3238500"/>
          <p14:tracePt t="20301" x="4046538" y="3244850"/>
          <p14:tracePt t="20303" x="4059238" y="3251200"/>
          <p14:tracePt t="20306" x="4071938" y="3257550"/>
          <p14:tracePt t="20310" x="4078288" y="3270250"/>
          <p14:tracePt t="20318" x="4097338" y="3282950"/>
          <p14:tracePt t="20322" x="4116388" y="3295650"/>
          <p14:tracePt t="20323" x="4129088" y="3302000"/>
          <p14:tracePt t="20326" x="4141788" y="3321050"/>
          <p14:tracePt t="20334" x="4148138" y="3327400"/>
          <p14:tracePt t="20336" x="4160838" y="3333750"/>
          <p14:tracePt t="20339" x="4173538" y="3346450"/>
          <p14:tracePt t="20342" x="4192588" y="3359150"/>
          <p14:tracePt t="20351" x="4211638" y="3384550"/>
          <p14:tracePt t="20355" x="4224338" y="3384550"/>
          <p14:tracePt t="20359" x="4237038" y="3403600"/>
          <p14:tracePt t="20362" x="4249738" y="3416300"/>
          <p14:tracePt t="20370" x="4249738" y="3429000"/>
          <p14:tracePt t="20371" x="4262438" y="3441700"/>
          <p14:tracePt t="20375" x="4268788" y="3454400"/>
          <p14:tracePt t="20379" x="4275138" y="3467100"/>
          <p14:tracePt t="20383" x="4281488" y="3479800"/>
          <p14:tracePt t="20387" x="4294188" y="3486150"/>
          <p14:tracePt t="20390" x="4300538" y="3498850"/>
          <p14:tracePt t="20394" x="4300538" y="3517900"/>
          <p14:tracePt t="20400" x="4306888" y="3530600"/>
          <p14:tracePt t="20403" x="4313238" y="3536950"/>
          <p14:tracePt t="20406" x="4319588" y="3549650"/>
          <p14:tracePt t="20410" x="4325938" y="3568700"/>
          <p14:tracePt t="20420" x="4332288" y="3581400"/>
          <p14:tracePt t="20422" x="4346575" y="3606800"/>
          <p14:tracePt t="20426" x="4352925" y="3619500"/>
          <p14:tracePt t="20432" x="4365625" y="3632200"/>
          <p14:tracePt t="20436" x="4371975" y="3652838"/>
          <p14:tracePt t="20438" x="4371975" y="3671888"/>
          <p14:tracePt t="20440" x="4384675" y="3690938"/>
          <p14:tracePt t="20444" x="4391025" y="3697288"/>
          <p14:tracePt t="20450" x="4397375" y="3709988"/>
          <p14:tracePt t="20454" x="4403725" y="3722688"/>
          <p14:tracePt t="20459" x="4403725" y="3741738"/>
          <p14:tracePt t="20460" x="4410075" y="3748088"/>
          <p14:tracePt t="20469" x="4416425" y="3754438"/>
          <p14:tracePt t="20470" x="4422775" y="3767138"/>
          <p14:tracePt t="20472" x="4422775" y="3773488"/>
          <p14:tracePt t="20482" x="4429125" y="3779838"/>
          <p14:tracePt t="20487" x="4429125" y="3786188"/>
          <p14:tracePt t="20489" x="4429125" y="3792538"/>
          <p14:tracePt t="20501" x="4429125" y="3811588"/>
          <p14:tracePt t="20506" x="4435475" y="3824288"/>
          <p14:tracePt t="20508" x="4435475" y="3830638"/>
          <p14:tracePt t="20518" x="4435475" y="3843338"/>
          <p14:tracePt t="20525" x="4441825" y="3862388"/>
          <p14:tracePt t="20534" x="4441825" y="3875088"/>
          <p14:tracePt t="20538" x="4441825" y="3887788"/>
          <p14:tracePt t="20542" x="4441825" y="3894138"/>
          <p14:tracePt t="20544" x="4441825" y="3906838"/>
          <p14:tracePt t="20550" x="4441825" y="3919538"/>
          <p14:tracePt t="20556" x="4441825" y="3925888"/>
          <p14:tracePt t="20560" x="4441825" y="3944938"/>
          <p14:tracePt t="20570" x="4441825" y="3963988"/>
          <p14:tracePt t="20576" x="4441825" y="3970338"/>
          <p14:tracePt t="20582" x="4441825" y="3983038"/>
          <p14:tracePt t="20586" x="4441825" y="3989388"/>
          <p14:tracePt t="20592" x="4441825" y="3995738"/>
          <p14:tracePt t="20600" x="4441825" y="4002088"/>
          <p14:tracePt t="20603" x="4441825" y="4014788"/>
          <p14:tracePt t="20605" x="4441825" y="4021138"/>
          <p14:tracePt t="20608" x="4441825" y="4027488"/>
          <p14:tracePt t="20618" x="4441825" y="4033838"/>
          <p14:tracePt t="20622" x="4441825" y="4040188"/>
          <p14:tracePt t="20624" x="4435475" y="4046538"/>
          <p14:tracePt t="20629" x="4429125" y="4052888"/>
          <p14:tracePt t="20635" x="4429125" y="4059238"/>
          <p14:tracePt t="20636" x="4429125" y="4065588"/>
          <p14:tracePt t="20640" x="4422775" y="4073525"/>
          <p14:tracePt t="20644" x="4410075" y="4079875"/>
          <p14:tracePt t="20651" x="4397375" y="4086225"/>
          <p14:tracePt t="20653" x="4397375" y="4092575"/>
          <p14:tracePt t="20656" x="4391025" y="4105275"/>
          <p14:tracePt t="20660" x="4384675" y="4105275"/>
          <p14:tracePt t="20669" x="4384675" y="4111625"/>
          <p14:tracePt t="20673" x="4371975" y="4124325"/>
          <p14:tracePt t="20675" x="4359275" y="4130675"/>
          <p14:tracePt t="20676" x="4352925" y="4137025"/>
          <p14:tracePt t="20679" x="4346575" y="4149725"/>
          <p14:tracePt t="20685" x="4332288" y="4156075"/>
          <p14:tracePt t="20686" x="4313238" y="4162425"/>
          <p14:tracePt t="20690" x="4294188" y="4175125"/>
          <p14:tracePt t="20694" x="4287838" y="4181475"/>
          <p14:tracePt t="20700" x="4268788" y="4187825"/>
          <p14:tracePt t="20703" x="4249738" y="4194175"/>
          <p14:tracePt t="20706" x="4230688" y="4200525"/>
          <p14:tracePt t="20710" x="4217988" y="4206875"/>
          <p14:tracePt t="20718" x="4198938" y="4213225"/>
          <p14:tracePt t="20720" x="4186238" y="4219575"/>
          <p14:tracePt t="20725" x="4173538" y="4225925"/>
          <p14:tracePt t="20726" x="4167188" y="4232275"/>
          <p14:tracePt t="20732" x="4148138" y="4232275"/>
          <p14:tracePt t="20736" x="4129088" y="4238625"/>
          <p14:tracePt t="20739" x="4122738" y="4238625"/>
          <p14:tracePt t="20742" x="4110038" y="4244975"/>
          <p14:tracePt t="20750" x="4097338" y="4244975"/>
          <p14:tracePt t="20752" x="4090988" y="4251325"/>
          <p14:tracePt t="20754" x="4071938" y="4251325"/>
          <p14:tracePt t="20759" x="4046538" y="4251325"/>
          <p14:tracePt t="20764" x="4027488" y="4251325"/>
          <p14:tracePt t="20769" x="4021138" y="4257675"/>
          <p14:tracePt t="20771" x="4002088" y="4257675"/>
          <p14:tracePt t="20775" x="3995738" y="4257675"/>
          <p14:tracePt t="20779" x="3976688" y="4264025"/>
          <p14:tracePt t="20788" x="3932238" y="4264025"/>
          <p14:tracePt t="20790" x="3919538" y="4264025"/>
          <p14:tracePt t="20795" x="3900488" y="4264025"/>
          <p14:tracePt t="20800" x="3879850" y="4270375"/>
          <p14:tracePt t="20803" x="3867150" y="4270375"/>
          <p14:tracePt t="20806" x="3848100" y="4276725"/>
          <p14:tracePt t="20810" x="3829050" y="4283075"/>
          <p14:tracePt t="20818" x="3810000" y="4283075"/>
          <p14:tracePt t="20820" x="3797300" y="4283075"/>
          <p14:tracePt t="20822" x="3778250" y="4283075"/>
          <p14:tracePt t="20826" x="3759200" y="4283075"/>
          <p14:tracePt t="20836" x="3746500" y="4289425"/>
          <p14:tracePt t="20839" x="3727450" y="4289425"/>
          <p14:tracePt t="20842" x="3714750" y="4289425"/>
          <p14:tracePt t="20850" x="3708400" y="4289425"/>
          <p14:tracePt t="20853" x="3695700" y="4289425"/>
          <p14:tracePt t="20855" x="3689350" y="4289425"/>
          <p14:tracePt t="20860" x="3676650" y="4289425"/>
          <p14:tracePt t="20868" x="3670300" y="4289425"/>
          <p14:tracePt t="20870" x="3663950" y="4289425"/>
          <p14:tracePt t="20876" x="3651250" y="4289425"/>
          <p14:tracePt t="20884" x="3644900" y="4289425"/>
          <p14:tracePt t="20886" x="3632200" y="4289425"/>
          <p14:tracePt t="20888" x="3613150" y="4289425"/>
          <p14:tracePt t="20893" x="3606800" y="4289425"/>
          <p14:tracePt t="20900" x="3594100" y="4289425"/>
          <p14:tracePt t="20902" x="3587750" y="4289425"/>
          <p14:tracePt t="20908" x="3575050" y="4289425"/>
          <p14:tracePt t="20914" x="3568700" y="4289425"/>
          <p14:tracePt t="20920" x="3562350" y="4289425"/>
          <p14:tracePt t="20929" x="3556000" y="4289425"/>
          <p14:tracePt t="21063" x="3549650" y="4289425"/>
          <p14:tracePt t="21320" x="3543300" y="4295775"/>
          <p14:tracePt t="21329" x="3543300" y="4302125"/>
          <p14:tracePt t="21334" x="3549650" y="4302125"/>
          <p14:tracePt t="21336" x="3556000" y="4302125"/>
          <p14:tracePt t="21340" x="3562350" y="4302125"/>
          <p14:tracePt t="21346" x="3575050" y="4302125"/>
          <p14:tracePt t="21349" x="3594100" y="4302125"/>
          <p14:tracePt t="21353" x="3606800" y="4302125"/>
          <p14:tracePt t="21358" x="3632200" y="4302125"/>
          <p14:tracePt t="21360" x="3651250" y="4302125"/>
          <p14:tracePt t="21366" x="3676650" y="4302125"/>
          <p14:tracePt t="21369" x="3695700" y="4302125"/>
          <p14:tracePt t="21373" x="3721100" y="4302125"/>
          <p14:tracePt t="21376" x="3746500" y="4302125"/>
          <p14:tracePt t="21384" x="3778250" y="4302125"/>
          <p14:tracePt t="21386" x="3803650" y="4302125"/>
          <p14:tracePt t="21389" x="3822700" y="4302125"/>
          <p14:tracePt t="21392" x="3848100" y="4302125"/>
          <p14:tracePt t="21395" x="3887788" y="4295775"/>
          <p14:tracePt t="21401" x="3919538" y="4289425"/>
          <p14:tracePt t="21403" x="3951288" y="4276725"/>
          <p14:tracePt t="21406" x="3989388" y="4276725"/>
          <p14:tracePt t="21410" x="4021138" y="4270375"/>
          <p14:tracePt t="21416" x="4052888" y="4264025"/>
          <p14:tracePt t="21420" x="4078288" y="4257675"/>
          <p14:tracePt t="21422" x="4103688" y="4251325"/>
          <p14:tracePt t="21426" x="4141788" y="4244975"/>
          <p14:tracePt t="21432" x="4160838" y="4238625"/>
          <p14:tracePt t="21436" x="4186238" y="4232275"/>
          <p14:tracePt t="21438" x="4211638" y="4225925"/>
          <p14:tracePt t="21442" x="4249738" y="4219575"/>
          <p14:tracePt t="21450" x="4268788" y="4213225"/>
          <p14:tracePt t="21452" x="4294188" y="4206875"/>
          <p14:tracePt t="21454" x="4319588" y="4200525"/>
          <p14:tracePt t="21459" x="4359275" y="4194175"/>
          <p14:tracePt t="21468" x="4391025" y="4187825"/>
          <p14:tracePt t="21470" x="4422775" y="4181475"/>
          <p14:tracePt t="21471" x="4460875" y="4175125"/>
          <p14:tracePt t="21475" x="4492625" y="4168775"/>
          <p14:tracePt t="21479" x="4537075" y="4156075"/>
          <p14:tracePt t="21485" x="4581525" y="4143375"/>
          <p14:tracePt t="21486" x="4625975" y="4137025"/>
          <p14:tracePt t="21490" x="4670425" y="4130675"/>
          <p14:tracePt t="21495" x="4727575" y="4117975"/>
          <p14:tracePt t="21501" x="4784725" y="4105275"/>
          <p14:tracePt t="21502" x="4837113" y="4098925"/>
          <p14:tracePt t="21506" x="4881563" y="4092575"/>
          <p14:tracePt t="21510" x="4932363" y="4079875"/>
          <p14:tracePt t="21518" x="4976813" y="4065588"/>
          <p14:tracePt t="21520" x="5008563" y="4052888"/>
          <p14:tracePt t="21522" x="5059363" y="4040188"/>
          <p14:tracePt t="21526" x="5103813" y="4021138"/>
          <p14:tracePt t="21532" x="5135563" y="4008438"/>
          <p14:tracePt t="21536" x="5173663" y="3995738"/>
          <p14:tracePt t="21538" x="5199063" y="3989388"/>
          <p14:tracePt t="21542" x="5224463" y="3976688"/>
          <p14:tracePt t="21550" x="5249863" y="3963988"/>
          <p14:tracePt t="21552" x="5276850" y="3951288"/>
          <p14:tracePt t="21555" x="5302250" y="3938588"/>
          <p14:tracePt t="21558" x="5321300" y="3925888"/>
          <p14:tracePt t="21566" x="5340350" y="3913188"/>
          <p14:tracePt t="21569" x="5365750" y="3900488"/>
          <p14:tracePt t="21570" x="5384800" y="3887788"/>
          <p14:tracePt t="21572" x="5403850" y="3875088"/>
          <p14:tracePt t="21576" x="5416550" y="3862388"/>
          <p14:tracePt t="21584" x="5429250" y="3849688"/>
          <p14:tracePt t="21586" x="5448300" y="3843338"/>
          <p14:tracePt t="21588" x="5467350" y="3830638"/>
          <p14:tracePt t="21592" x="5480050" y="3817938"/>
          <p14:tracePt t="21600" x="5486400" y="3798888"/>
          <p14:tracePt t="21605" x="5511800" y="3779838"/>
          <p14:tracePt t="21609" x="5524500" y="3760788"/>
          <p14:tracePt t="21618" x="5543550" y="3741738"/>
          <p14:tracePt t="21620" x="5556250" y="3722688"/>
          <p14:tracePt t="21622" x="5562600" y="3703638"/>
          <p14:tracePt t="21625" x="5575300" y="3684588"/>
          <p14:tracePt t="21632" x="5588000" y="3671888"/>
          <p14:tracePt t="21636" x="5607050" y="3646488"/>
          <p14:tracePt t="21637" x="5619750" y="3625850"/>
          <p14:tracePt t="21640" x="5632450" y="3606800"/>
          <p14:tracePt t="21645" x="5645150" y="3587750"/>
          <p14:tracePt t="21652" x="5657850" y="3568700"/>
          <p14:tracePt t="21654" x="5670550" y="3556000"/>
          <p14:tracePt t="21656" x="5689600" y="3524250"/>
          <p14:tracePt t="21660" x="5695950" y="3511550"/>
          <p14:tracePt t="21668" x="5708650" y="3492500"/>
          <p14:tracePt t="21669" x="5716588" y="3473450"/>
          <p14:tracePt t="21672" x="5729288" y="3454400"/>
          <p14:tracePt t="21676" x="5735638" y="3429000"/>
          <p14:tracePt t="21683" x="5748338" y="3416300"/>
          <p14:tracePt t="21686" x="5754688" y="3390900"/>
          <p14:tracePt t="21689" x="5761038" y="3365500"/>
          <p14:tracePt t="21692" x="5773738" y="3346450"/>
          <p14:tracePt t="21704" x="5780088" y="3327400"/>
          <p14:tracePt t="21705" x="5786438" y="3314700"/>
          <p14:tracePt t="21708" x="5786438" y="3302000"/>
          <p14:tracePt t="21709" x="5792788" y="3289300"/>
          <p14:tracePt t="21716" x="5792788" y="3276600"/>
          <p14:tracePt t="21719" x="5792788" y="3263900"/>
          <p14:tracePt t="21721" x="5792788" y="3244850"/>
          <p14:tracePt t="21725" x="5792788" y="3238500"/>
          <p14:tracePt t="21732" x="5792788" y="3225800"/>
          <p14:tracePt t="21736" x="5792788" y="3205163"/>
          <p14:tracePt t="21740" x="5792788" y="3192463"/>
          <p14:tracePt t="21751" x="5792788" y="3179763"/>
          <p14:tracePt t="21752" x="5792788" y="3173413"/>
          <p14:tracePt t="21754" x="5792788" y="3160713"/>
          <p14:tracePt t="21758" x="5792788" y="3154363"/>
          <p14:tracePt t="21766" x="5786438" y="3148013"/>
          <p14:tracePt t="21770" x="5773738" y="3128963"/>
          <p14:tracePt t="21782" x="5761038" y="3122613"/>
          <p14:tracePt t="21785" x="5754688" y="3122613"/>
          <p14:tracePt t="21786" x="5748338" y="3116263"/>
          <p14:tracePt t="21790" x="5741988" y="3116263"/>
          <p14:tracePt t="21795" x="5735638" y="3116263"/>
          <p14:tracePt t="21801" x="5722938" y="3103563"/>
          <p14:tracePt t="21803" x="5708650" y="3097213"/>
          <p14:tracePt t="21806" x="5702300" y="3097213"/>
          <p14:tracePt t="21810" x="5689600" y="3097213"/>
          <p14:tracePt t="21816" x="5670550" y="3097213"/>
          <p14:tracePt t="21822" x="5664200" y="3097213"/>
          <p14:tracePt t="21826" x="5657850" y="3097213"/>
          <p14:tracePt t="21834" x="5645150" y="3097213"/>
          <p14:tracePt t="21836" x="5632450" y="3097213"/>
          <p14:tracePt t="21839" x="5619750" y="3097213"/>
          <p14:tracePt t="21842" x="5607050" y="3097213"/>
          <p14:tracePt t="21850" x="5588000" y="3097213"/>
          <p14:tracePt t="21852" x="5575300" y="3097213"/>
          <p14:tracePt t="21854" x="5556250" y="3097213"/>
          <p14:tracePt t="21858" x="5537200" y="3097213"/>
          <p14:tracePt t="21868" x="5511800" y="3097213"/>
          <p14:tracePt t="21870" x="5499100" y="3097213"/>
          <p14:tracePt t="21874" x="5492750" y="3097213"/>
          <p14:tracePt t="21882" x="5467350" y="3097213"/>
          <p14:tracePt t="21886" x="5448300" y="3097213"/>
          <p14:tracePt t="21890" x="5435600" y="3097213"/>
          <p14:tracePt t="21895" x="5429250" y="3097213"/>
          <p14:tracePt t="21901" x="5416550" y="3097213"/>
          <p14:tracePt t="21902" x="5397500" y="3097213"/>
          <p14:tracePt t="21906" x="5384800" y="3097213"/>
          <p14:tracePt t="21910" x="5372100" y="3097213"/>
          <p14:tracePt t="21916" x="5365750" y="3097213"/>
          <p14:tracePt t="21919" x="5353050" y="3097213"/>
          <p14:tracePt t="21922" x="5340350" y="3097213"/>
          <p14:tracePt t="21926" x="5334000" y="3097213"/>
          <p14:tracePt t="21932" x="5321300" y="3097213"/>
          <p14:tracePt t="21936" x="5308600" y="3103563"/>
          <p14:tracePt t="21946" x="5302250" y="3109913"/>
          <p14:tracePt t="21951" x="5295900" y="3116263"/>
          <p14:tracePt t="21956" x="5283200" y="3116263"/>
          <p14:tracePt t="21960" x="5270500" y="3128963"/>
          <p14:tracePt t="21966" x="5270500" y="3135313"/>
          <p14:tracePt t="21970" x="5264150" y="3141663"/>
          <p14:tracePt t="21972" x="5256213" y="3141663"/>
          <p14:tracePt t="21976" x="5256213" y="3148013"/>
          <p14:tracePt t="21984" x="5243513" y="3154363"/>
          <p14:tracePt t="21989" x="5230813" y="3173413"/>
          <p14:tracePt t="21992" x="5224463" y="3179763"/>
          <p14:tracePt t="22000" x="5218113" y="3192463"/>
          <p14:tracePt t="22002" x="5218113" y="3205163"/>
          <p14:tracePt t="22004" x="5211763" y="3205163"/>
          <p14:tracePt t="22008" x="5199063" y="3225800"/>
          <p14:tracePt t="22016" x="5192713" y="3238500"/>
          <p14:tracePt t="22020" x="5186363" y="3251200"/>
          <p14:tracePt t="22024" x="5180013" y="3263900"/>
          <p14:tracePt t="22034" x="5173663" y="3270250"/>
          <p14:tracePt t="22036" x="5167313" y="3282950"/>
          <p14:tracePt t="22038" x="5160963" y="3295650"/>
          <p14:tracePt t="22040" x="5160963" y="3302000"/>
          <p14:tracePt t="22045" x="5160963" y="3308350"/>
          <p14:tracePt t="22052" x="5154613" y="3321050"/>
          <p14:tracePt t="22056" x="5154613" y="3327400"/>
          <p14:tracePt t="22060" x="5154613" y="3340100"/>
          <p14:tracePt t="22068" x="5148263" y="3352800"/>
          <p14:tracePt t="22072" x="5148263" y="3365500"/>
          <p14:tracePt t="22076" x="5148263" y="3371850"/>
          <p14:tracePt t="22084" x="5148263" y="3384550"/>
          <p14:tracePt t="22086" x="5148263" y="3397250"/>
          <p14:tracePt t="22092" x="5148263" y="3416300"/>
          <p14:tracePt t="22100" x="5148263" y="3429000"/>
          <p14:tracePt t="22102" x="5148263" y="3441700"/>
          <p14:tracePt t="22105" x="5148263" y="3460750"/>
          <p14:tracePt t="22106" x="5148263" y="3467100"/>
          <p14:tracePt t="22110" x="5148263" y="3479800"/>
          <p14:tracePt t="22117" x="5148263" y="3492500"/>
          <p14:tracePt t="22119" x="5148263" y="3505200"/>
          <p14:tracePt t="22122" x="5148263" y="3524250"/>
          <p14:tracePt t="22126" x="5148263" y="3543300"/>
          <p14:tracePt t="22133" x="5148263" y="3556000"/>
          <p14:tracePt t="22136" x="5148263" y="3568700"/>
          <p14:tracePt t="22140" x="5148263" y="3575050"/>
          <p14:tracePt t="22142" x="5148263" y="3587750"/>
          <p14:tracePt t="22151" x="5148263" y="3613150"/>
          <p14:tracePt t="22155" x="5148263" y="3632200"/>
          <p14:tracePt t="22158" x="5148263" y="3652838"/>
          <p14:tracePt t="22166" x="5148263" y="3671888"/>
          <p14:tracePt t="22171" x="5148263" y="3678238"/>
          <p14:tracePt t="22175" x="5148263" y="3697288"/>
          <p14:tracePt t="22181" x="5148263" y="3709988"/>
          <p14:tracePt t="22186" x="5148263" y="3716338"/>
          <p14:tracePt t="22187" x="5148263" y="3729038"/>
          <p14:tracePt t="22190" x="5148263" y="3748088"/>
          <p14:tracePt t="22200" x="5154613" y="3754438"/>
          <p14:tracePt t="22203" x="5154613" y="3767138"/>
          <p14:tracePt t="22206" x="5160963" y="3779838"/>
          <p14:tracePt t="22210" x="5160963" y="3786188"/>
          <p14:tracePt t="22222" x="5167313" y="3811588"/>
          <p14:tracePt t="22223" x="5173663" y="3811588"/>
          <p14:tracePt t="22226" x="5180013" y="3817938"/>
          <p14:tracePt t="22231" x="5186363" y="3830638"/>
          <p14:tracePt t="22236" x="5192713" y="3836988"/>
          <p14:tracePt t="22238" x="5205413" y="3856038"/>
          <p14:tracePt t="22250" x="5218113" y="3875088"/>
          <p14:tracePt t="22254" x="5230813" y="3894138"/>
          <p14:tracePt t="22258" x="5243513" y="3906838"/>
          <p14:tracePt t="22269" x="5243513" y="3913188"/>
          <p14:tracePt t="22271" x="5270500" y="3944938"/>
          <p14:tracePt t="22275" x="5283200" y="3951288"/>
          <p14:tracePt t="22282" x="5289550" y="3957638"/>
          <p14:tracePt t="22284" x="5295900" y="3963988"/>
          <p14:tracePt t="22286" x="5314950" y="3976688"/>
          <p14:tracePt t="22289" x="5327650" y="3989388"/>
          <p14:tracePt t="22292" x="5340350" y="4002088"/>
          <p14:tracePt t="22300" x="5346700" y="4008438"/>
          <p14:tracePt t="22302" x="5365750" y="4014788"/>
          <p14:tracePt t="22304" x="5384800" y="4021138"/>
          <p14:tracePt t="22309" x="5397500" y="4027488"/>
          <p14:tracePt t="22319" x="5429250" y="4040188"/>
          <p14:tracePt t="22320" x="5448300" y="4052888"/>
          <p14:tracePt t="22324" x="5467350" y="4059238"/>
          <p14:tracePt t="22331" x="5480050" y="4065588"/>
          <p14:tracePt t="22335" x="5499100" y="4065588"/>
          <p14:tracePt t="22336" x="5511800" y="4073525"/>
          <p14:tracePt t="22340" x="5530850" y="4079875"/>
          <p14:tracePt t="22346" x="5543550" y="4079875"/>
          <p14:tracePt t="22351" x="5556250" y="4086225"/>
          <p14:tracePt t="22352" x="5575300" y="4086225"/>
          <p14:tracePt t="22356" x="5581650" y="4092575"/>
          <p14:tracePt t="22360" x="5594350" y="4098925"/>
          <p14:tracePt t="22367" x="5613400" y="4098925"/>
          <p14:tracePt t="22369" x="5619750" y="4098925"/>
          <p14:tracePt t="22372" x="5632450" y="4098925"/>
          <p14:tracePt t="22376" x="5651500" y="4098925"/>
          <p14:tracePt t="22383" x="5664200" y="4098925"/>
          <p14:tracePt t="22386" x="5676900" y="4098925"/>
          <p14:tracePt t="22389" x="5695950" y="4098925"/>
          <p14:tracePt t="22392" x="5708650" y="4098925"/>
          <p14:tracePt t="22400" x="5735638" y="4098925"/>
          <p14:tracePt t="22402" x="5754688" y="4098925"/>
          <p14:tracePt t="22405" x="5773738" y="4098925"/>
          <p14:tracePt t="22408" x="5799138" y="4098925"/>
          <p14:tracePt t="22418" x="5856288" y="4098925"/>
          <p14:tracePt t="22420" x="5888038" y="4098925"/>
          <p14:tracePt t="22424" x="5919788" y="4098925"/>
          <p14:tracePt t="22432" x="5951538" y="4098925"/>
          <p14:tracePt t="22434" x="5983288" y="4098925"/>
          <p14:tracePt t="22436" x="6008688" y="4098925"/>
          <p14:tracePt t="22440" x="6034088" y="4098925"/>
          <p14:tracePt t="22445" x="6065838" y="4098925"/>
          <p14:tracePt t="22451" x="6091238" y="4098925"/>
          <p14:tracePt t="22453" x="6110288" y="4098925"/>
          <p14:tracePt t="22456" x="6135688" y="4098925"/>
          <p14:tracePt t="22460" x="6161088" y="4098925"/>
          <p14:tracePt t="22467" x="6175375" y="4098925"/>
          <p14:tracePt t="22469" x="6194425" y="4098925"/>
          <p14:tracePt t="22470" x="6213475" y="4098925"/>
          <p14:tracePt t="22474" x="6238875" y="4098925"/>
          <p14:tracePt t="22481" x="6251575" y="4098925"/>
          <p14:tracePt t="22484" x="6270625" y="4098925"/>
          <p14:tracePt t="22486" x="6289675" y="4098925"/>
          <p14:tracePt t="22490" x="6302375" y="4098925"/>
          <p14:tracePt t="22495" x="6315075" y="4098925"/>
          <p14:tracePt t="22501" x="6334125" y="4098925"/>
          <p14:tracePt t="22506" x="6359525" y="4086225"/>
          <p14:tracePt t="22511" x="6372225" y="4079875"/>
          <p14:tracePt t="22519" x="6384925" y="4073525"/>
          <p14:tracePt t="22526" x="6397625" y="4059238"/>
          <p14:tracePt t="22535" x="6410325" y="4046538"/>
          <p14:tracePt t="22539" x="6416675" y="4046538"/>
          <p14:tracePt t="22542" x="6423025" y="4033838"/>
          <p14:tracePt t="22550" x="6429375" y="4027488"/>
          <p14:tracePt t="22555" x="6435725" y="4021138"/>
          <p14:tracePt t="22558" x="6442075" y="4014788"/>
          <p14:tracePt t="22567" x="6454775" y="4002088"/>
          <p14:tracePt t="22569" x="6467475" y="3989388"/>
          <p14:tracePt t="22570" x="6473825" y="3983038"/>
          <p14:tracePt t="22574" x="6480175" y="3970338"/>
          <p14:tracePt t="22582" x="6486525" y="3957638"/>
          <p14:tracePt t="22584" x="6492875" y="3944938"/>
          <p14:tracePt t="22586" x="6505575" y="3932238"/>
          <p14:tracePt t="22590" x="6511925" y="3919538"/>
          <p14:tracePt t="22601" x="6518275" y="3906838"/>
          <p14:tracePt t="22602" x="6524625" y="3887788"/>
          <p14:tracePt t="22604" x="6537325" y="3875088"/>
          <p14:tracePt t="22606" x="6543675" y="3862388"/>
          <p14:tracePt t="22611" x="6556375" y="3849688"/>
          <p14:tracePt t="22617" x="6562725" y="3830638"/>
          <p14:tracePt t="22619" x="6569075" y="3817938"/>
          <p14:tracePt t="22622" x="6581775" y="3798888"/>
          <p14:tracePt t="22626" x="6594475" y="3779838"/>
          <p14:tracePt t="22633" x="6594475" y="3760788"/>
          <p14:tracePt t="22635" x="6600825" y="3741738"/>
          <p14:tracePt t="22639" x="6607175" y="3729038"/>
          <p14:tracePt t="22641" x="6619875" y="3709988"/>
          <p14:tracePt t="22651" x="6626225" y="3690938"/>
          <p14:tracePt t="22652" x="6646863" y="3659188"/>
          <p14:tracePt t="22656" x="6653213" y="3632200"/>
          <p14:tracePt t="22661" x="6659563" y="3613150"/>
          <p14:tracePt t="22668" x="6659563" y="3594100"/>
          <p14:tracePt t="22669" x="6665913" y="3581400"/>
          <p14:tracePt t="22672" x="6672263" y="3562350"/>
          <p14:tracePt t="22676" x="6672263" y="3543300"/>
          <p14:tracePt t="22682" x="6672263" y="3517900"/>
          <p14:tracePt t="22685" x="6672263" y="3505200"/>
          <p14:tracePt t="22688" x="6678613" y="3486150"/>
          <p14:tracePt t="22692" x="6684963" y="3460750"/>
          <p14:tracePt t="22701" x="6697663" y="3409950"/>
          <p14:tracePt t="22704" x="6697663" y="3397250"/>
          <p14:tracePt t="22708" x="6697663" y="3384550"/>
          <p14:tracePt t="22718" x="6697663" y="3359150"/>
          <p14:tracePt t="22720" x="6697663" y="3346450"/>
          <p14:tracePt t="22724" x="6697663" y="3333750"/>
          <p14:tracePt t="22732" x="6697663" y="3314700"/>
          <p14:tracePt t="22734" x="6697663" y="3302000"/>
          <p14:tracePt t="22736" x="6697663" y="3295650"/>
          <p14:tracePt t="22740" x="6697663" y="3282950"/>
          <p14:tracePt t="22749" x="6697663" y="3263900"/>
          <p14:tracePt t="22752" x="6697663" y="3238500"/>
          <p14:tracePt t="22756" x="6697663" y="3225800"/>
          <p14:tracePt t="22761" x="6697663" y="3211513"/>
          <p14:tracePt t="22767" x="6697663" y="3192463"/>
          <p14:tracePt t="22769" x="6697663" y="3179763"/>
          <p14:tracePt t="22772" x="6697663" y="3173413"/>
          <p14:tracePt t="22776" x="6684963" y="3154363"/>
          <p14:tracePt t="22783" x="6678613" y="3154363"/>
          <p14:tracePt t="22785" x="6672263" y="3148013"/>
          <p14:tracePt t="22789" x="6672263" y="3128963"/>
          <p14:tracePt t="22792" x="6665913" y="3128963"/>
          <p14:tracePt t="22800" x="6665913" y="3122613"/>
          <p14:tracePt t="22801" x="6653213" y="3109913"/>
          <p14:tracePt t="22804" x="6646863" y="3097213"/>
          <p14:tracePt t="22808" x="6646863" y="3078163"/>
          <p14:tracePt t="22818" x="6634163" y="3065463"/>
          <p14:tracePt t="22819" x="6626225" y="3052763"/>
          <p14:tracePt t="22822" x="6607175" y="3033713"/>
          <p14:tracePt t="22831" x="6600825" y="3027363"/>
          <p14:tracePt t="22835" x="6588125" y="3021013"/>
          <p14:tracePt t="22839" x="6581775" y="3014663"/>
          <p14:tracePt t="22842" x="6575425" y="3008313"/>
          <p14:tracePt t="22850" x="6569075" y="3008313"/>
          <p14:tracePt t="22851" x="6556375" y="3001963"/>
          <p14:tracePt t="22854" x="6550025" y="3001963"/>
          <p14:tracePt t="22858" x="6530975" y="2995613"/>
          <p14:tracePt t="22867" x="6511925" y="2989263"/>
          <p14:tracePt t="22869" x="6511925" y="2982913"/>
          <p14:tracePt t="22870" x="6492875" y="2970213"/>
          <p14:tracePt t="22874" x="6480175" y="2963863"/>
          <p14:tracePt t="22881" x="6467475" y="2963863"/>
          <p14:tracePt t="22885" x="6442075" y="2957513"/>
          <p14:tracePt t="22887" x="6410325" y="2951163"/>
          <p14:tracePt t="22890" x="6384925" y="2944813"/>
          <p14:tracePt t="22899" x="6359525" y="2932113"/>
          <p14:tracePt t="22901" x="6334125" y="2925763"/>
          <p14:tracePt t="22902" x="6308725" y="2913063"/>
          <p14:tracePt t="22906" x="6270625" y="2906713"/>
          <p14:tracePt t="22911" x="6251575" y="2900363"/>
          <p14:tracePt t="22916" x="6245225" y="2900363"/>
          <p14:tracePt t="22919" x="6226175" y="2900363"/>
          <p14:tracePt t="22922" x="6207125" y="2894013"/>
          <p14:tracePt t="22926" x="6188075" y="2887663"/>
          <p14:tracePt t="22934" x="6167438" y="2887663"/>
          <p14:tracePt t="22935" x="6148388" y="2887663"/>
          <p14:tracePt t="22938" x="6129338" y="2874963"/>
          <p14:tracePt t="22942" x="6122988" y="2874963"/>
          <p14:tracePt t="22948" x="6103938" y="2874963"/>
          <p14:tracePt t="22951" x="6084888" y="2868613"/>
          <p14:tracePt t="22958" x="6072188" y="2868613"/>
          <p14:tracePt t="22965" x="6053138" y="2862263"/>
          <p14:tracePt t="22967" x="6046788" y="2855913"/>
          <p14:tracePt t="22970" x="6034088" y="2855913"/>
          <p14:tracePt t="22974" x="6015038" y="2849563"/>
          <p14:tracePt t="22985" x="6002338" y="2849563"/>
          <p14:tracePt t="22986" x="5983288" y="2849563"/>
          <p14:tracePt t="22990" x="5970588" y="2849563"/>
          <p14:tracePt t="22999" x="5932488" y="2849563"/>
          <p14:tracePt t="23001" x="5919788" y="2849563"/>
          <p14:tracePt t="23005" x="5900738" y="2849563"/>
          <p14:tracePt t="23008" x="5881688" y="2849563"/>
          <p14:tracePt t="23015" x="5868988" y="2849563"/>
          <p14:tracePt t="23018" x="5849938" y="2849563"/>
          <p14:tracePt t="23020" x="5830888" y="2849563"/>
          <p14:tracePt t="23024" x="5818188" y="2849563"/>
          <p14:tracePt t="23033" x="5792788" y="2849563"/>
          <p14:tracePt t="23035" x="5761038" y="2849563"/>
          <p14:tracePt t="23040" x="5741988" y="2849563"/>
          <p14:tracePt t="23049" x="5722938" y="2849563"/>
          <p14:tracePt t="23051" x="5702300" y="2849563"/>
          <p14:tracePt t="23052" x="5676900" y="2849563"/>
          <p14:tracePt t="23056" x="5657850" y="2849563"/>
          <p14:tracePt t="23061" x="5638800" y="2855913"/>
          <p14:tracePt t="23069" x="5626100" y="2868613"/>
          <p14:tracePt t="23072" x="5613400" y="2874963"/>
          <p14:tracePt t="23076" x="5594350" y="2881313"/>
          <p14:tracePt t="23083" x="5581650" y="2887663"/>
          <p14:tracePt t="23089" x="5568950" y="2894013"/>
          <p14:tracePt t="23092" x="5562600" y="2900363"/>
          <p14:tracePt t="23100" x="5562600" y="2906713"/>
          <p14:tracePt t="23101" x="5549900" y="2913063"/>
          <p14:tracePt t="23105" x="5543550" y="2919413"/>
          <p14:tracePt t="23108" x="5543550" y="2925763"/>
          <p14:tracePt t="23115" x="5537200" y="2925763"/>
          <p14:tracePt t="23117" x="5530850" y="2932113"/>
          <p14:tracePt t="23121" x="5530850" y="2938463"/>
          <p14:tracePt t="23124" x="5524500" y="2944813"/>
          <p14:tracePt t="23134" x="5511800" y="2963863"/>
          <p14:tracePt t="23136" x="5505450" y="2976563"/>
          <p14:tracePt t="23140" x="5499100" y="2989263"/>
          <p14:tracePt t="23149" x="5492750" y="2989263"/>
          <p14:tracePt t="23152" x="5492750" y="3001963"/>
          <p14:tracePt t="23154" x="5486400" y="3014663"/>
          <p14:tracePt t="23156" x="5480050" y="3021013"/>
          <p14:tracePt t="23163" x="5473700" y="3040063"/>
          <p14:tracePt t="23166" x="5467350" y="3052763"/>
          <p14:tracePt t="23171" x="5461000" y="3059113"/>
          <p14:tracePt t="23172" x="5461000" y="3065463"/>
          <p14:tracePt t="23174" x="5454650" y="3078163"/>
          <p14:tracePt t="23181" x="5448300" y="3078163"/>
          <p14:tracePt t="23184" x="5441950" y="3084513"/>
          <p14:tracePt t="23186" x="5441950" y="3103563"/>
          <p14:tracePt t="23190" x="5435600" y="3109913"/>
          <p14:tracePt t="23199" x="5422900" y="3122613"/>
          <p14:tracePt t="23201" x="5416550" y="3128963"/>
          <p14:tracePt t="23206" x="5410200" y="3141663"/>
          <p14:tracePt t="23211" x="5403850" y="3154363"/>
          <p14:tracePt t="23221" x="5397500" y="3160713"/>
          <p14:tracePt t="23223" x="5391150" y="3198813"/>
          <p14:tracePt t="23228" x="5391150" y="3211513"/>
          <p14:tracePt t="23231" x="5384800" y="3225800"/>
          <p14:tracePt t="23236" x="5378450" y="3244850"/>
          <p14:tracePt t="23238" x="5378450" y="3263900"/>
          <p14:tracePt t="23244" x="5378450" y="3276600"/>
          <p14:tracePt t="23250" x="5372100" y="3314700"/>
          <p14:tracePt t="23255" x="5372100" y="3321050"/>
          <p14:tracePt t="23258" x="5372100" y="3333750"/>
          <p14:tracePt t="23267" x="5372100" y="3352800"/>
          <p14:tracePt t="23269" x="5372100" y="3365500"/>
          <p14:tracePt t="23271" x="5372100" y="3384550"/>
          <p14:tracePt t="23274" x="5372100" y="3403600"/>
          <p14:tracePt t="23281" x="5372100" y="3409950"/>
          <p14:tracePt t="23284" x="5372100" y="3422650"/>
          <p14:tracePt t="23286" x="5372100" y="3429000"/>
          <p14:tracePt t="23290" x="5372100" y="3441700"/>
          <p14:tracePt t="23299" x="5372100" y="3454400"/>
          <p14:tracePt t="23300" x="5372100" y="3460750"/>
          <p14:tracePt t="23302" x="5372100" y="3473450"/>
          <p14:tracePt t="23306" x="5372100" y="3479800"/>
          <p14:tracePt t="23315" x="5372100" y="3492500"/>
          <p14:tracePt t="23317" x="5372100" y="3505200"/>
          <p14:tracePt t="23319" x="5372100" y="3511550"/>
          <p14:tracePt t="23322" x="5372100" y="3524250"/>
          <p14:tracePt t="23328" x="5372100" y="3543300"/>
          <p14:tracePt t="23334" x="5372100" y="3556000"/>
          <p14:tracePt t="23338" x="5372100" y="3568700"/>
          <p14:tracePt t="23342" x="5372100" y="3581400"/>
          <p14:tracePt t="23349" x="5372100" y="3594100"/>
          <p14:tracePt t="23351" x="5372100" y="3606800"/>
          <p14:tracePt t="23352" x="5372100" y="3613150"/>
          <p14:tracePt t="23356" x="5372100" y="3619500"/>
          <p14:tracePt t="23363" x="5372100" y="3632200"/>
          <p14:tracePt t="23367" x="5372100" y="3638550"/>
          <p14:tracePt t="23369" x="5372100" y="3652838"/>
          <p14:tracePt t="23372" x="5372100" y="3659188"/>
          <p14:tracePt t="23378" x="5378450" y="3671888"/>
          <p14:tracePt t="23383" x="5384800" y="3684588"/>
          <p14:tracePt t="23385" x="5391150" y="3697288"/>
          <p14:tracePt t="23389" x="5397500" y="3703638"/>
          <p14:tracePt t="23392" x="5397500" y="3716338"/>
          <p14:tracePt t="23398" x="5403850" y="3735388"/>
          <p14:tracePt t="23400" x="5410200" y="3741738"/>
          <p14:tracePt t="23405" x="5416550" y="3754438"/>
          <p14:tracePt t="23408" x="5422900" y="3767138"/>
          <p14:tracePt t="23413" x="5429250" y="3773488"/>
          <p14:tracePt t="23417" x="5429250" y="3779838"/>
          <p14:tracePt t="23420" x="5435600" y="3792538"/>
          <p14:tracePt t="23424" x="5441950" y="3805238"/>
          <p14:tracePt t="23431" x="5448300" y="3811588"/>
          <p14:tracePt t="23433" x="5461000" y="3824288"/>
          <p14:tracePt t="23436" x="5467350" y="3836988"/>
          <p14:tracePt t="23440" x="5473700" y="3843338"/>
          <p14:tracePt t="23448" x="5473700" y="3856038"/>
          <p14:tracePt t="23450" x="5486400" y="3862388"/>
          <p14:tracePt t="23456" x="5505450" y="3887788"/>
          <p14:tracePt t="23463" x="5511800" y="3894138"/>
          <p14:tracePt t="23468" x="5524500" y="3906838"/>
          <p14:tracePt t="23469" x="5530850" y="3919538"/>
          <p14:tracePt t="23472" x="5537200" y="3925888"/>
          <p14:tracePt t="23478" x="5549900" y="3938588"/>
          <p14:tracePt t="23483" x="5549900" y="3944938"/>
          <p14:tracePt t="23485" x="5556250" y="3951288"/>
          <p14:tracePt t="23489" x="5568950" y="3957638"/>
          <p14:tracePt t="23492" x="5581650" y="3970338"/>
          <p14:tracePt t="23500" x="5588000" y="3983038"/>
          <p14:tracePt t="23501" x="5594350" y="3995738"/>
          <p14:tracePt t="23505" x="5600700" y="3995738"/>
          <p14:tracePt t="23509" x="5607050" y="4002088"/>
          <p14:tracePt t="23515" x="5607050" y="4008438"/>
          <p14:tracePt t="23517" x="5619750" y="4008438"/>
          <p14:tracePt t="23525" x="5632450" y="4021138"/>
          <p14:tracePt t="23531" x="5632450" y="4027488"/>
          <p14:tracePt t="23534" x="5638800" y="4033838"/>
          <p14:tracePt t="23542" x="5645150" y="4033838"/>
          <p14:tracePt t="23551" x="5651500" y="4040188"/>
          <p14:tracePt t="23555" x="5651500" y="4046538"/>
          <p14:tracePt t="23558" x="5664200" y="4052888"/>
          <p14:tracePt t="23565" x="5670550" y="4052888"/>
          <p14:tracePt t="23567" x="5670550" y="4059238"/>
          <p14:tracePt t="23574" x="5683250" y="4073525"/>
          <p14:tracePt t="23581" x="5689600" y="4073525"/>
          <p14:tracePt t="23584" x="5695950" y="4073525"/>
          <p14:tracePt t="23586" x="5708650" y="4079875"/>
          <p14:tracePt t="23590" x="5716588" y="4086225"/>
          <p14:tracePt t="23599" x="5729288" y="4092575"/>
          <p14:tracePt t="23601" x="5748338" y="4098925"/>
          <p14:tracePt t="23602" x="5761038" y="4105275"/>
          <p14:tracePt t="23606" x="5767388" y="4111625"/>
          <p14:tracePt t="23614" x="5780088" y="4111625"/>
          <p14:tracePt t="23616" x="5792788" y="4111625"/>
          <p14:tracePt t="23618" x="5799138" y="4117975"/>
          <p14:tracePt t="23622" x="5811838" y="4124325"/>
          <p14:tracePt t="23628" x="5830888" y="4130675"/>
          <p14:tracePt t="23630" x="5849938" y="4137025"/>
          <p14:tracePt t="23635" x="5856288" y="4137025"/>
          <p14:tracePt t="23639" x="5875338" y="4143375"/>
          <p14:tracePt t="23642" x="5888038" y="4149725"/>
          <p14:tracePt t="23646" x="5894388" y="4149725"/>
          <p14:tracePt t="23650" x="5907088" y="4149725"/>
          <p14:tracePt t="23655" x="5913438" y="4149725"/>
          <p14:tracePt t="23658" x="5932488" y="4149725"/>
          <p14:tracePt t="23665" x="5945188" y="4156075"/>
          <p14:tracePt t="23667" x="5951538" y="4156075"/>
          <p14:tracePt t="23671" x="5957888" y="4156075"/>
          <p14:tracePt t="23674" x="5964238" y="4156075"/>
          <p14:tracePt t="23681" x="5970588" y="4156075"/>
          <p14:tracePt t="23684" x="5983288" y="4156075"/>
          <p14:tracePt t="23686" x="5995988" y="4156075"/>
          <p14:tracePt t="23690" x="6002338" y="4156075"/>
          <p14:tracePt t="23699" x="6008688" y="4156075"/>
          <p14:tracePt t="23701" x="6021388" y="4156075"/>
          <p14:tracePt t="23702" x="6034088" y="4156075"/>
          <p14:tracePt t="23706" x="6040438" y="4156075"/>
          <p14:tracePt t="23708" x="6053138" y="4156075"/>
          <p14:tracePt t="23714" x="6065838" y="4156075"/>
          <p14:tracePt t="23717" x="6072188" y="4156075"/>
          <p14:tracePt t="23720" x="6084888" y="4156075"/>
          <p14:tracePt t="23724" x="6097588" y="4156075"/>
          <p14:tracePt t="23731" x="6103938" y="4156075"/>
          <p14:tracePt t="23736" x="6129338" y="4156075"/>
          <p14:tracePt t="23740" x="6142038" y="4156075"/>
          <p14:tracePt t="23749" x="6154738" y="4156075"/>
          <p14:tracePt t="23750" x="6161088" y="4156075"/>
          <p14:tracePt t="23756" x="6175375" y="4156075"/>
          <p14:tracePt t="23763" x="6181725" y="4156075"/>
          <p14:tracePt t="23768" x="6194425" y="4156075"/>
          <p14:tracePt t="23778" x="6207125" y="4156075"/>
          <p14:tracePt t="23906" x="6213475" y="4156075"/>
          <p14:tracePt t="23951" x="6219825" y="4156075"/>
          <p14:tracePt t="25669" x="6219825" y="4162425"/>
          <p14:tracePt t="25680" x="6213475" y="4168775"/>
          <p14:tracePt t="25700" x="6207125" y="4175125"/>
          <p14:tracePt t="25704" x="6200775" y="4175125"/>
          <p14:tracePt t="25714" x="6194425" y="4175125"/>
          <p14:tracePt t="25716" x="6188075" y="4181475"/>
          <p14:tracePt t="25726" x="6181725" y="4181475"/>
          <p14:tracePt t="25731" x="6175375" y="4187825"/>
          <p14:tracePt t="25750" x="6167438" y="4187825"/>
          <p14:tracePt t="25772" x="6161088" y="4187825"/>
          <p14:tracePt t="25781" x="6154738" y="4187825"/>
          <p14:tracePt t="25786" x="6142038" y="4194175"/>
          <p14:tracePt t="25799" x="6129338" y="4200525"/>
          <p14:tracePt t="25800" x="6122988" y="4200525"/>
          <p14:tracePt t="25802" x="6116638" y="4206875"/>
          <p14:tracePt t="25806" x="6103938" y="4213225"/>
          <p14:tracePt t="25819" x="6097588" y="4213225"/>
          <p14:tracePt t="25822" x="6091238" y="4219575"/>
          <p14:tracePt t="25830" x="6091238" y="4225925"/>
          <p14:tracePt t="25832" x="6084888" y="4225925"/>
          <p14:tracePt t="25835" x="6072188" y="4232275"/>
          <p14:tracePt t="25848" x="6065838" y="4232275"/>
          <p14:tracePt t="25850" x="6046788" y="4244975"/>
          <p14:tracePt t="25862" x="6046788" y="4251325"/>
          <p14:tracePt t="25866" x="6040438" y="4251325"/>
          <p14:tracePt t="25870" x="6034088" y="4257675"/>
          <p14:tracePt t="25890" x="6027738" y="4264025"/>
          <p14:tracePt t="25906" x="6021388" y="4270375"/>
          <p14:tracePt t="25964" x="6015038" y="4270375"/>
          <p14:tracePt t="25980" x="6008688" y="4276725"/>
          <p14:tracePt t="25989" x="6002338" y="4283075"/>
          <p14:tracePt t="25995" x="5995988" y="4283075"/>
          <p14:tracePt t="25997" x="5989638" y="4289425"/>
          <p14:tracePt t="26000" x="5983288" y="4289425"/>
          <p14:tracePt t="26005" x="5976938" y="4289425"/>
          <p14:tracePt t="26009" x="5976938" y="4295775"/>
          <p14:tracePt t="26014" x="5970588" y="4302125"/>
          <p14:tracePt t="26017" x="5964238" y="4302125"/>
          <p14:tracePt t="26026" x="5957888" y="4302125"/>
          <p14:tracePt t="26031" x="5951538" y="4302125"/>
          <p14:tracePt t="26036" x="5945188" y="4308475"/>
          <p14:tracePt t="26041" x="5938838" y="4308475"/>
          <p14:tracePt t="26046" x="5932488" y="4314825"/>
          <p14:tracePt t="26052" x="5919788" y="4314825"/>
          <p14:tracePt t="26056" x="5907088" y="4314825"/>
          <p14:tracePt t="26065" x="5900738" y="4314825"/>
          <p14:tracePt t="26069" x="5894388" y="4314825"/>
          <p14:tracePt t="26080" x="5881688" y="4314825"/>
          <p14:tracePt t="26085" x="5862638" y="4321175"/>
          <p14:tracePt t="26088" x="5849938" y="4327525"/>
          <p14:tracePt t="26097" x="5837238" y="4327525"/>
          <p14:tracePt t="26099" x="5824538" y="4333875"/>
          <p14:tracePt t="26100" x="5805488" y="4340225"/>
          <p14:tracePt t="26104" x="5792788" y="4340225"/>
          <p14:tracePt t="26114" x="5773738" y="4352925"/>
          <p14:tracePt t="26116" x="5761038" y="4359275"/>
          <p14:tracePt t="26120" x="5741988" y="4371975"/>
          <p14:tracePt t="26131" x="5722938" y="4378325"/>
          <p14:tracePt t="26133" x="5708650" y="4384675"/>
          <p14:tracePt t="26136" x="5702300" y="4391025"/>
          <p14:tracePt t="26141" x="5689600" y="4391025"/>
          <p14:tracePt t="26147" x="5683250" y="4397375"/>
          <p14:tracePt t="26150" x="5676900" y="4403725"/>
          <p14:tracePt t="26162" x="5670550" y="4403725"/>
          <p14:tracePt t="26165" x="5664200" y="4403725"/>
          <p14:tracePt t="26181" x="5657850" y="4403725"/>
          <p14:tracePt t="26182" x="5651500" y="4403725"/>
          <p14:tracePt t="26186" x="5645150" y="4403725"/>
          <p14:tracePt t="26191" x="5638800" y="4403725"/>
          <p14:tracePt t="26198" x="5632450" y="4403725"/>
          <p14:tracePt t="26202" x="5626100" y="4403725"/>
          <p14:tracePt t="26212" x="5619750" y="4403725"/>
          <p14:tracePt t="26215" x="5613400" y="4403725"/>
          <p14:tracePt t="26220" x="5613400" y="4410075"/>
          <p14:tracePt t="26222" x="5600700" y="4410075"/>
          <p14:tracePt t="26230" x="5594350" y="4416425"/>
          <p14:tracePt t="26234" x="5588000" y="4416425"/>
          <p14:tracePt t="26235" x="5581650" y="4416425"/>
          <p14:tracePt t="26239" x="5575300" y="4422775"/>
          <p14:tracePt t="26244" x="5568950" y="4429125"/>
          <p14:tracePt t="26247" x="5556250" y="4429125"/>
          <p14:tracePt t="26251" x="5549900" y="4435475"/>
          <p14:tracePt t="26261" x="5543550" y="4435475"/>
          <p14:tracePt t="26264" x="5530850" y="4441825"/>
          <p14:tracePt t="26270" x="5524500" y="4441825"/>
          <p14:tracePt t="26280" x="5518150" y="4441825"/>
          <p14:tracePt t="26282" x="5511800" y="4441825"/>
          <p14:tracePt t="26291" x="5505450" y="4441825"/>
          <p14:tracePt t="26297" x="5499100" y="4448175"/>
          <p14:tracePt t="26312" x="5492750" y="4448175"/>
          <p14:tracePt t="26318" x="5480050" y="4448175"/>
          <p14:tracePt t="26329" x="5473700" y="4448175"/>
          <p14:tracePt t="26332" x="5461000" y="4454525"/>
          <p14:tracePt t="26341" x="5454650" y="4454525"/>
          <p14:tracePt t="26349" x="5448300" y="4454525"/>
          <p14:tracePt t="26352" x="5435600" y="4460875"/>
          <p14:tracePt t="26365" x="5435600" y="4467225"/>
          <p14:tracePt t="26380" x="5429250" y="4467225"/>
          <p14:tracePt t="26385" x="5422900" y="4467225"/>
          <p14:tracePt t="26492" x="5416550" y="4467225"/>
          <p14:tracePt t="26526" x="5410200" y="4467225"/>
          <p14:tracePt t="26554" x="5403850" y="4467225"/>
          <p14:tracePt t="26566" x="5397500" y="4467225"/>
          <p14:tracePt t="26586" x="5391150" y="4467225"/>
          <p14:tracePt t="26611" x="5384800" y="4467225"/>
          <p14:tracePt t="26858" x="5378450" y="4460875"/>
          <p14:tracePt t="26866" x="5372100" y="4454525"/>
          <p14:tracePt t="27663" x="5365750" y="4448175"/>
          <p14:tracePt t="27670" x="5359400" y="4441825"/>
          <p14:tracePt t="27680" x="5353050" y="4441825"/>
          <p14:tracePt t="27684" x="5353050" y="4435475"/>
          <p14:tracePt t="27691" x="5353050" y="4429125"/>
          <p14:tracePt t="27699" x="5346700" y="4422775"/>
          <p14:tracePt t="27710" x="5334000" y="4422775"/>
          <p14:tracePt t="27715" x="5327650" y="4416425"/>
          <p14:tracePt t="27718" x="5321300" y="4410075"/>
          <p14:tracePt t="27728" x="5308600" y="4403725"/>
          <p14:tracePt t="27739" x="5302250" y="4397375"/>
          <p14:tracePt t="27747" x="5289550" y="4391025"/>
          <p14:tracePt t="27760" x="5283200" y="4391025"/>
          <p14:tracePt t="27763" x="5276850" y="4384675"/>
          <p14:tracePt t="27786" x="5270500" y="4378325"/>
          <p14:tracePt t="27799" x="5264150" y="4378325"/>
          <p14:tracePt t="27810" x="5256213" y="4371975"/>
          <p14:tracePt t="27836" x="5256213" y="4365625"/>
          <p14:tracePt t="27846" x="5249863" y="4365625"/>
          <p14:tracePt t="27852" x="5243513" y="4359275"/>
          <p14:tracePt t="27864" x="5237163" y="4352925"/>
          <p14:tracePt t="27868" x="5230813" y="4352925"/>
          <p14:tracePt t="27874" x="5224463" y="4346575"/>
          <p14:tracePt t="27880" x="5211763" y="4333875"/>
          <p14:tracePt t="27885" x="5205413" y="4333875"/>
          <p14:tracePt t="27894" x="5199063" y="4327525"/>
          <p14:tracePt t="27896" x="5192713" y="4321175"/>
          <p14:tracePt t="27900" x="5192713" y="4314825"/>
          <p14:tracePt t="27904" x="5186363" y="4314825"/>
          <p14:tracePt t="27910" x="5180013" y="4314825"/>
          <p14:tracePt t="27913" x="5173663" y="4314825"/>
          <p14:tracePt t="27916" x="5173663" y="4302125"/>
          <p14:tracePt t="27920" x="5167313" y="4302125"/>
          <p14:tracePt t="27929" x="5154613" y="4295775"/>
          <p14:tracePt t="27936" x="5135563" y="4283075"/>
          <p14:tracePt t="27946" x="5122863" y="4270375"/>
          <p14:tracePt t="27949" x="5122863" y="4264025"/>
          <p14:tracePt t="27952" x="5110163" y="4264025"/>
          <p14:tracePt t="27960" x="5097463" y="4257675"/>
          <p14:tracePt t="27964" x="5091113" y="4251325"/>
          <p14:tracePt t="27969" x="5084763" y="4238625"/>
          <p14:tracePt t="27974" x="5078413" y="4238625"/>
          <p14:tracePt t="27976" x="5065713" y="4225925"/>
          <p14:tracePt t="27980" x="5059363" y="4219575"/>
          <p14:tracePt t="27985" x="5053013" y="4213225"/>
          <p14:tracePt t="27989" x="5046663" y="4213225"/>
          <p14:tracePt t="27995" x="5040313" y="4194175"/>
          <p14:tracePt t="27996" x="5033963" y="4187825"/>
          <p14:tracePt t="28000" x="5021263" y="4175125"/>
          <p14:tracePt t="28004" x="5014913" y="4168775"/>
          <p14:tracePt t="28010" x="5002213" y="4162425"/>
          <p14:tracePt t="28012" x="4995863" y="4162425"/>
          <p14:tracePt t="28015" x="4983163" y="4156075"/>
          <p14:tracePt t="28019" x="4970463" y="4137025"/>
          <p14:tracePt t="28024" x="4970463" y="4130675"/>
          <p14:tracePt t="28026" x="4957763" y="4124325"/>
          <p14:tracePt t="28030" x="4951413" y="4124325"/>
          <p14:tracePt t="28035" x="4951413" y="4117975"/>
          <p14:tracePt t="28039" x="4945063" y="4111625"/>
          <p14:tracePt t="28045" x="4932363" y="4111625"/>
          <p14:tracePt t="28059" x="4932363" y="4105275"/>
          <p14:tracePt t="28063" x="4926013" y="4105275"/>
          <p14:tracePt t="28070" x="4913313" y="4092575"/>
          <p14:tracePt t="28082" x="4906963" y="4092575"/>
          <p14:tracePt t="28086" x="4900613" y="4086225"/>
          <p14:tracePt t="28094" x="4894263" y="4079875"/>
          <p14:tracePt t="28099" x="4894263" y="4073525"/>
          <p14:tracePt t="28111" x="4887913" y="4073525"/>
          <p14:tracePt t="28114" x="4881563" y="4059238"/>
          <p14:tracePt t="28129" x="4868863" y="4052888"/>
          <p14:tracePt t="28130" x="4862513" y="4052888"/>
          <p14:tracePt t="28134" x="4862513" y="4046538"/>
          <p14:tracePt t="28139" x="4856163" y="4040188"/>
          <p14:tracePt t="28145" x="4849813" y="4033838"/>
          <p14:tracePt t="28150" x="4843463" y="4033838"/>
          <p14:tracePt t="28154" x="4843463" y="4027488"/>
          <p14:tracePt t="28165" x="4843463" y="4014788"/>
          <p14:tracePt t="28166" x="4837113" y="4014788"/>
          <p14:tracePt t="28181" x="4830763" y="4002088"/>
          <p14:tracePt t="28185" x="4824413" y="3995738"/>
          <p14:tracePt t="28189" x="4818063" y="3989388"/>
          <p14:tracePt t="28200" x="4805363" y="3976688"/>
          <p14:tracePt t="28206" x="4797425" y="3976688"/>
          <p14:tracePt t="28212" x="4784725" y="3963988"/>
          <p14:tracePt t="28216" x="4778375" y="3957638"/>
          <p14:tracePt t="28220" x="4772025" y="3957638"/>
          <p14:tracePt t="28228" x="4765675" y="3957638"/>
          <p14:tracePt t="28230" x="4746625" y="3944938"/>
          <p14:tracePt t="28232" x="4740275" y="3944938"/>
          <p14:tracePt t="28238" x="4733925" y="3932238"/>
          <p14:tracePt t="28241" x="4727575" y="3932238"/>
          <p14:tracePt t="28247" x="4721225" y="3925888"/>
          <p14:tracePt t="28253" x="4714875" y="3925888"/>
          <p14:tracePt t="28260" x="4708525" y="3925888"/>
          <p14:tracePt t="28264" x="4695825" y="3925888"/>
          <p14:tracePt t="28268" x="4695825" y="3919538"/>
          <p14:tracePt t="28277" x="4689475" y="3919538"/>
          <p14:tracePt t="28280" x="4683125" y="3919538"/>
          <p14:tracePt t="28284" x="4676775" y="3919538"/>
          <p14:tracePt t="28289" x="4657725" y="3906838"/>
          <p14:tracePt t="28296" x="4651375" y="3906838"/>
          <p14:tracePt t="28300" x="4645025" y="3900488"/>
          <p14:tracePt t="28305" x="4645025" y="3894138"/>
          <p14:tracePt t="28310" x="4638675" y="3894138"/>
          <p14:tracePt t="28313" x="4632325" y="3887788"/>
          <p14:tracePt t="28320" x="4619625" y="3881438"/>
          <p14:tracePt t="28326" x="4613275" y="3875088"/>
          <p14:tracePt t="28329" x="4613275" y="3868738"/>
          <p14:tracePt t="28332" x="4606925" y="3856038"/>
          <p14:tracePt t="28337" x="4594225" y="3830638"/>
          <p14:tracePt t="28343" x="4575175" y="3811588"/>
          <p14:tracePt t="28346" x="4556125" y="3773488"/>
          <p14:tracePt t="28349" x="4543425" y="3741738"/>
          <p14:tracePt t="28352" x="4524375" y="3703638"/>
          <p14:tracePt t="28359" x="4511675" y="3678238"/>
          <p14:tracePt t="28362" x="4492625" y="3638550"/>
          <p14:tracePt t="28364" x="4479925" y="3594100"/>
          <p14:tracePt t="28366" x="4448175" y="3556000"/>
          <p14:tracePt t="28370" x="4429125" y="3517900"/>
          <p14:tracePt t="28378" x="4397375" y="3486150"/>
          <p14:tracePt t="28379" x="4365625" y="3448050"/>
          <p14:tracePt t="28382" x="4346575" y="3422650"/>
          <p14:tracePt t="28386" x="4306888" y="3384550"/>
          <p14:tracePt t="28394" x="4275138" y="3346450"/>
          <p14:tracePt t="28399" x="4237038" y="3308350"/>
          <p14:tracePt t="28400" x="4205288" y="3276600"/>
          <p14:tracePt t="28402" x="4167188" y="3238500"/>
          <p14:tracePt t="28409" x="4129088" y="3198813"/>
          <p14:tracePt t="28412" x="4090988" y="3148013"/>
          <p14:tracePt t="28414" x="4052888" y="3109913"/>
          <p14:tracePt t="28419" x="4014788" y="3071813"/>
          <p14:tracePt t="28428" x="3932238" y="2982913"/>
          <p14:tracePt t="28430" x="3919538" y="2963863"/>
          <p14:tracePt t="28435" x="3906838" y="2957513"/>
          <p14:tracePt t="28439" x="3887788" y="2925763"/>
          <p14:tracePt t="28445" x="3854450" y="2887663"/>
          <p14:tracePt t="28448" x="3829050" y="2849563"/>
          <p14:tracePt t="28450" x="3784600" y="2805113"/>
          <p14:tracePt t="28455" x="3746500" y="2765425"/>
          <p14:tracePt t="28462" x="3708400" y="2714625"/>
          <p14:tracePt t="28463" x="3670300" y="2676525"/>
          <p14:tracePt t="28466" x="3625850" y="2638425"/>
          <p14:tracePt t="28470" x="3600450" y="2600325"/>
          <p14:tracePt t="28476" x="3562350" y="2562225"/>
          <p14:tracePt t="28479" x="3517900" y="2517775"/>
          <p14:tracePt t="28482" x="3479800" y="2492375"/>
          <p14:tracePt t="28486" x="3473450" y="2479675"/>
          <p14:tracePt t="28497" x="3441700" y="2447925"/>
          <p14:tracePt t="28499" x="3427413" y="2435225"/>
          <p14:tracePt t="28502" x="3414713" y="2435225"/>
          <p14:tracePt t="28510" x="3402013" y="2416175"/>
          <p14:tracePt t="28512" x="3382963" y="2397125"/>
          <p14:tracePt t="28514" x="3376613" y="2390775"/>
          <p14:tracePt t="28518" x="3363913" y="2378075"/>
          <p14:tracePt t="28526" x="3351213" y="2371725"/>
          <p14:tracePt t="28529" x="3338513" y="2359025"/>
          <p14:tracePt t="28530" x="3332163" y="2351088"/>
          <p14:tracePt t="28535" x="3319463" y="2338388"/>
          <p14:tracePt t="28539" x="3313113" y="2332038"/>
          <p14:tracePt t="28546" x="3306763" y="2325688"/>
          <p14:tracePt t="28549" x="3287713" y="2319338"/>
          <p14:tracePt t="28552" x="3281363" y="2319338"/>
          <p14:tracePt t="28561" x="3268663" y="2306638"/>
          <p14:tracePt t="28568" x="3262313" y="2300288"/>
          <p14:tracePt t="28576" x="3255963" y="2300288"/>
          <p14:tracePt t="28580" x="3243263" y="2293938"/>
          <p14:tracePt t="28592" x="3224213" y="2287588"/>
          <p14:tracePt t="28596" x="3205163" y="2268538"/>
          <p14:tracePt t="28600" x="3198813" y="2268538"/>
          <p14:tracePt t="28605" x="3186113" y="2255838"/>
          <p14:tracePt t="28611" x="3179763" y="2255838"/>
          <p14:tracePt t="28612" x="3173413" y="2255838"/>
          <p14:tracePt t="28616" x="3160713" y="2255838"/>
          <p14:tracePt t="28620" x="3141663" y="2249488"/>
          <p14:tracePt t="28628" x="3128963" y="2249488"/>
          <p14:tracePt t="28630" x="3109913" y="2243138"/>
          <p14:tracePt t="28632" x="3084513" y="2243138"/>
          <p14:tracePt t="28636" x="3059113" y="2243138"/>
          <p14:tracePt t="28643" x="3046413" y="2243138"/>
          <p14:tracePt t="28646" x="3027363" y="2243138"/>
          <p14:tracePt t="28649" x="3001963" y="2243138"/>
          <p14:tracePt t="28652" x="2968625" y="2243138"/>
          <p14:tracePt t="28660" x="2962275" y="2236788"/>
          <p14:tracePt t="28662" x="2949575" y="2236788"/>
          <p14:tracePt t="28664" x="2930525" y="2224088"/>
          <p14:tracePt t="28676" x="2917825" y="2224088"/>
          <p14:tracePt t="28679" x="2911475" y="2217738"/>
          <p14:tracePt t="28690" x="2898775" y="2217738"/>
          <p14:tracePt t="28695" x="2892425" y="2211388"/>
          <p14:tracePt t="28700" x="2892425" y="2205038"/>
          <p14:tracePt t="28710" x="2892425" y="2198688"/>
          <p14:tracePt t="28712" x="2892425" y="2192338"/>
          <p14:tracePt t="28716" x="2879725" y="2179638"/>
          <p14:tracePt t="28726" x="2879725" y="2166938"/>
          <p14:tracePt t="28732" x="2873375" y="2141538"/>
          <p14:tracePt t="28735" x="2873375" y="2122488"/>
          <p14:tracePt t="28740" x="2873375" y="2116138"/>
          <p14:tracePt t="28745" x="2873375" y="2103438"/>
          <p14:tracePt t="28746" x="2873375" y="2090738"/>
          <p14:tracePt t="28750" x="2873375" y="2078038"/>
          <p14:tracePt t="28760" x="2873375" y="2065338"/>
          <p14:tracePt t="28762" x="2873375" y="2052638"/>
          <p14:tracePt t="28770" x="2873375" y="2046288"/>
          <p14:tracePt t="28778" x="2873375" y="2039938"/>
          <p14:tracePt t="28779" x="2873375" y="2033588"/>
          <p14:tracePt t="28786" x="2873375" y="2027238"/>
          <p14:tracePt t="28796" x="2873375" y="2014538"/>
          <p14:tracePt t="28802" x="2873375" y="2008188"/>
          <p14:tracePt t="28811" x="2873375" y="1995488"/>
          <p14:tracePt t="28815" x="2873375" y="1989138"/>
          <p14:tracePt t="28829" x="2873375" y="1976438"/>
          <p14:tracePt t="28831" x="2873375" y="1963738"/>
          <p14:tracePt t="28834" x="2873375" y="1957388"/>
          <p14:tracePt t="28846" x="2873375" y="1951038"/>
          <p14:tracePt t="28855" x="2873375" y="1944688"/>
          <p14:tracePt t="28878" x="2873375" y="1938338"/>
          <p14:tracePt t="28886" x="2873375" y="1931988"/>
          <p14:tracePt t="28900" x="2873375" y="1924050"/>
          <p14:tracePt t="28936" x="2879725" y="1917700"/>
          <p14:tracePt t="30292" x="2879725" y="1911350"/>
          <p14:tracePt t="31170" x="2886075" y="1911350"/>
          <p14:tracePt t="31175" x="2892425" y="1911350"/>
          <p14:tracePt t="31178" x="2905125" y="1911350"/>
          <p14:tracePt t="31183" x="2911475" y="1911350"/>
          <p14:tracePt t="31190" x="2917825" y="1911350"/>
          <p14:tracePt t="31196" x="2924175" y="1911350"/>
          <p14:tracePt t="31198" x="2930525" y="1911350"/>
          <p14:tracePt t="31210" x="2943225" y="1911350"/>
          <p14:tracePt t="31211" x="2949575" y="1911350"/>
          <p14:tracePt t="31219" x="2962275" y="1911350"/>
          <p14:tracePt t="31228" x="2976563" y="1911350"/>
          <p14:tracePt t="31230" x="2989263" y="1911350"/>
          <p14:tracePt t="31238" x="2995613" y="1911350"/>
          <p14:tracePt t="31240" x="3008313" y="1911350"/>
          <p14:tracePt t="31244" x="3014663" y="1911350"/>
          <p14:tracePt t="31246" x="3027363" y="1911350"/>
          <p14:tracePt t="31250" x="3040063" y="1911350"/>
          <p14:tracePt t="31258" x="3046413" y="1911350"/>
          <p14:tracePt t="31260" x="3052763" y="1911350"/>
          <p14:tracePt t="31262" x="3065463" y="1911350"/>
          <p14:tracePt t="31266" x="3078163" y="1911350"/>
          <p14:tracePt t="31272" x="3090863" y="1911350"/>
          <p14:tracePt t="31276" x="3097213" y="1911350"/>
          <p14:tracePt t="31279" x="3109913" y="1911350"/>
          <p14:tracePt t="31282" x="3116263" y="1911350"/>
          <p14:tracePt t="31290" x="3128963" y="1911350"/>
          <p14:tracePt t="31293" x="3141663" y="1911350"/>
          <p14:tracePt t="31295" x="3148013" y="1911350"/>
          <p14:tracePt t="31296" x="3160713" y="1911350"/>
          <p14:tracePt t="31300" x="3167063" y="1911350"/>
          <p14:tracePt t="31309" x="3173413" y="1911350"/>
          <p14:tracePt t="31310" x="3186113" y="1911350"/>
          <p14:tracePt t="31312" x="3192463" y="1911350"/>
          <p14:tracePt t="31316" x="3198813" y="1911350"/>
          <p14:tracePt t="31322" x="3205163" y="1911350"/>
          <p14:tracePt t="31326" x="3211513" y="1911350"/>
          <p14:tracePt t="31328" x="3224213" y="1911350"/>
          <p14:tracePt t="31332" x="3230563" y="1911350"/>
          <p14:tracePt t="31340" x="3243263" y="1911350"/>
          <p14:tracePt t="31343" x="3249613" y="1911350"/>
          <p14:tracePt t="31346" x="3262313" y="1911350"/>
          <p14:tracePt t="31349" x="3275013" y="1911350"/>
          <p14:tracePt t="31358" x="3287713" y="1911350"/>
          <p14:tracePt t="31360" x="3294063" y="1911350"/>
          <p14:tracePt t="31364" x="3300413" y="1911350"/>
          <p14:tracePt t="31369" x="3313113" y="1911350"/>
          <p14:tracePt t="31375" x="3319463" y="1911350"/>
          <p14:tracePt t="31377" x="3332163" y="1911350"/>
          <p14:tracePt t="31380" x="3338513" y="1911350"/>
          <p14:tracePt t="31384" x="3351213" y="1911350"/>
          <p14:tracePt t="31389" x="3363913" y="1911350"/>
          <p14:tracePt t="31393" x="3376613" y="1911350"/>
          <p14:tracePt t="31396" x="3395663" y="1911350"/>
          <p14:tracePt t="31400" x="3414713" y="1911350"/>
          <p14:tracePt t="31408" x="3427413" y="1911350"/>
          <p14:tracePt t="31410" x="3448050" y="1911350"/>
          <p14:tracePt t="31412" x="3467100" y="1911350"/>
          <p14:tracePt t="31416" x="3486150" y="1911350"/>
          <p14:tracePt t="31422" x="3517900" y="1911350"/>
          <p14:tracePt t="31426" x="3543300" y="1911350"/>
          <p14:tracePt t="31428" x="3568700" y="1911350"/>
          <p14:tracePt t="31432" x="3600450" y="1911350"/>
          <p14:tracePt t="31444" x="3632200" y="1911350"/>
          <p14:tracePt t="31446" x="3695700" y="1911350"/>
          <p14:tracePt t="31448" x="3721100" y="1911350"/>
          <p14:tracePt t="31454" x="3746500" y="1911350"/>
          <p14:tracePt t="31459" x="3771900" y="1911350"/>
          <p14:tracePt t="31461" x="3790950" y="1911350"/>
          <p14:tracePt t="31464" x="3816350" y="1911350"/>
          <p14:tracePt t="31469" x="3841750" y="1911350"/>
          <p14:tracePt t="31475" x="3860800" y="1911350"/>
          <p14:tracePt t="31476" x="3894138" y="1911350"/>
          <p14:tracePt t="31478" x="3919538" y="1911350"/>
          <p14:tracePt t="31482" x="3944938" y="1911350"/>
          <p14:tracePt t="31490" x="3970338" y="1911350"/>
          <p14:tracePt t="31493" x="3989388" y="1911350"/>
          <p14:tracePt t="31495" x="4014788" y="1911350"/>
          <p14:tracePt t="31499" x="4033838" y="1911350"/>
          <p14:tracePt t="31504" x="4046538" y="1911350"/>
          <p14:tracePt t="31506" x="4065588" y="1911350"/>
          <p14:tracePt t="31510" x="4090988" y="1911350"/>
          <p14:tracePt t="31515" x="4110038" y="1911350"/>
          <p14:tracePt t="31519" x="4122738" y="1911350"/>
          <p14:tracePt t="31525" x="4148138" y="1911350"/>
          <p14:tracePt t="31526" x="4167188" y="1911350"/>
          <p14:tracePt t="31530" x="4179888" y="1911350"/>
          <p14:tracePt t="31534" x="4205288" y="1911350"/>
          <p14:tracePt t="31539" x="4224338" y="1911350"/>
          <p14:tracePt t="31543" x="4243388" y="1911350"/>
          <p14:tracePt t="31546" x="4262438" y="1911350"/>
          <p14:tracePt t="31550" x="4287838" y="1911350"/>
          <p14:tracePt t="31558" x="4306888" y="1911350"/>
          <p14:tracePt t="31560" x="4325938" y="1911350"/>
          <p14:tracePt t="31562" x="4346575" y="1911350"/>
          <p14:tracePt t="31566" x="4371975" y="1911350"/>
          <p14:tracePt t="31575" x="4391025" y="1911350"/>
          <p14:tracePt t="31576" x="4416425" y="1911350"/>
          <p14:tracePt t="31578" x="4441825" y="1911350"/>
          <p14:tracePt t="31582" x="4467225" y="1911350"/>
          <p14:tracePt t="31590" x="4486275" y="1911350"/>
          <p14:tracePt t="31593" x="4511675" y="1911350"/>
          <p14:tracePt t="31595" x="4537075" y="1911350"/>
          <p14:tracePt t="31599" x="4562475" y="1911350"/>
          <p14:tracePt t="31604" x="4594225" y="1911350"/>
          <p14:tracePt t="31605" x="4625975" y="1911350"/>
          <p14:tracePt t="31611" x="4645025" y="1911350"/>
          <p14:tracePt t="31615" x="4670425" y="1911350"/>
          <p14:tracePt t="31619" x="4702175" y="1911350"/>
          <p14:tracePt t="31625" x="4727575" y="1911350"/>
          <p14:tracePt t="31627" x="4752975" y="1911350"/>
          <p14:tracePt t="31630" x="4765675" y="1911350"/>
          <p14:tracePt t="31634" x="4791075" y="1911350"/>
          <p14:tracePt t="31640" x="4818063" y="1911350"/>
          <p14:tracePt t="31643" x="4843463" y="1911350"/>
          <p14:tracePt t="31646" x="4856163" y="1911350"/>
          <p14:tracePt t="31650" x="4868863" y="1911350"/>
          <p14:tracePt t="31654" x="4881563" y="1911350"/>
          <p14:tracePt t="31656" x="4887913" y="1911350"/>
          <p14:tracePt t="31661" x="4900613" y="1911350"/>
          <p14:tracePt t="31664" x="4906963" y="1911350"/>
          <p14:tracePt t="31669" x="4919663" y="1911350"/>
          <p14:tracePt t="31675" x="4932363" y="1911350"/>
          <p14:tracePt t="31676" x="4938713" y="1911350"/>
          <p14:tracePt t="31680" x="4951413" y="1911350"/>
          <p14:tracePt t="31685" x="4957763" y="1911350"/>
          <p14:tracePt t="31691" x="4970463" y="1911350"/>
          <p14:tracePt t="31695" x="4983163" y="1911350"/>
          <p14:tracePt t="31700" x="4995863" y="1911350"/>
          <p14:tracePt t="31710" x="5008563" y="1911350"/>
          <p14:tracePt t="31712" x="5021263" y="1911350"/>
          <p14:tracePt t="31716" x="5027613" y="1911350"/>
          <p14:tracePt t="31724" x="5046663" y="1911350"/>
          <p14:tracePt t="31726" x="5053013" y="1911350"/>
          <p14:tracePt t="31729" x="5078413" y="1911350"/>
          <p14:tracePt t="31732" x="5097463" y="1911350"/>
          <p14:tracePt t="31739" x="5110163" y="1911350"/>
          <p14:tracePt t="31743" x="5122863" y="1917700"/>
          <p14:tracePt t="31746" x="5135563" y="1924050"/>
          <p14:tracePt t="31749" x="5148263" y="1924050"/>
          <p14:tracePt t="31756" x="5160963" y="1924050"/>
          <p14:tracePt t="31760" x="5205413" y="1931988"/>
          <p14:tracePt t="31764" x="5218113" y="1931988"/>
          <p14:tracePt t="31769" x="5230813" y="1931988"/>
          <p14:tracePt t="31775" x="5249863" y="1931988"/>
          <p14:tracePt t="31776" x="5264150" y="1931988"/>
          <p14:tracePt t="31780" x="5289550" y="1931988"/>
          <p14:tracePt t="31786" x="5308600" y="1938338"/>
          <p14:tracePt t="31792" x="5327650" y="1938338"/>
          <p14:tracePt t="31794" x="5340350" y="1938338"/>
          <p14:tracePt t="31796" x="5353050" y="1944688"/>
          <p14:tracePt t="31800" x="5372100" y="1944688"/>
          <p14:tracePt t="31809" x="5384800" y="1944688"/>
          <p14:tracePt t="31812" x="5397500" y="1944688"/>
          <p14:tracePt t="31816" x="5403850" y="1944688"/>
          <p14:tracePt t="31824" x="5416550" y="1944688"/>
          <p14:tracePt t="31826" x="5429250" y="1944688"/>
          <p14:tracePt t="31828" x="5435600" y="1944688"/>
          <p14:tracePt t="31830" x="5448300" y="1944688"/>
          <p14:tracePt t="31835" x="5454650" y="1944688"/>
          <p14:tracePt t="31843" x="5467350" y="1944688"/>
          <p14:tracePt t="31846" x="5480050" y="1944688"/>
          <p14:tracePt t="31856" x="5486400" y="1951038"/>
          <p14:tracePt t="31862" x="5499100" y="1951038"/>
          <p14:tracePt t="31866" x="5511800" y="1951038"/>
          <p14:tracePt t="31872" x="5518150" y="1951038"/>
          <p14:tracePt t="31876" x="5530850" y="1951038"/>
          <p14:tracePt t="31879" x="5537200" y="1951038"/>
          <p14:tracePt t="31882" x="5549900" y="1951038"/>
          <p14:tracePt t="31889" x="5562600" y="1951038"/>
          <p14:tracePt t="31893" x="5568950" y="1951038"/>
          <p14:tracePt t="31898" x="5581650" y="1951038"/>
          <p14:tracePt t="31909" x="5588000" y="1951038"/>
          <p14:tracePt t="31914" x="5600700" y="1951038"/>
          <p14:tracePt t="31923" x="5613400" y="1951038"/>
          <p14:tracePt t="31930" x="5619750" y="1951038"/>
          <p14:tracePt t="31935" x="5626100" y="1951038"/>
          <p14:tracePt t="31941" x="5638800" y="1957388"/>
          <p14:tracePt t="31959" x="5645150" y="1957388"/>
          <p14:tracePt t="31962" x="5651500" y="1963738"/>
          <p14:tracePt t="31987" x="5664200" y="1963738"/>
          <p14:tracePt t="31995" x="5670550" y="1963738"/>
          <p14:tracePt t="31998" x="5676900" y="1970088"/>
          <p14:tracePt t="32008" x="5689600" y="1970088"/>
          <p14:tracePt t="32012" x="5695950" y="1970088"/>
          <p14:tracePt t="32016" x="5708650" y="1970088"/>
          <p14:tracePt t="32025" x="5716588" y="1970088"/>
          <p14:tracePt t="32027" x="5729288" y="1970088"/>
          <p14:tracePt t="32032" x="5741988" y="1970088"/>
          <p14:tracePt t="32040" x="5754688" y="1970088"/>
          <p14:tracePt t="32045" x="5761038" y="1970088"/>
          <p14:tracePt t="32048" x="5773738" y="1976438"/>
          <p14:tracePt t="32058" x="5792788" y="1976438"/>
          <p14:tracePt t="32060" x="5799138" y="1976438"/>
          <p14:tracePt t="32066" x="5811838" y="1976438"/>
          <p14:tracePt t="32069" x="5818188" y="1982788"/>
          <p14:tracePt t="32074" x="5830888" y="1982788"/>
          <p14:tracePt t="32076" x="5843588" y="1982788"/>
          <p14:tracePt t="32085" x="5856288" y="1982788"/>
          <p14:tracePt t="32091" x="5862638" y="1982788"/>
          <p14:tracePt t="32092" x="5875338" y="1982788"/>
          <p14:tracePt t="32096" x="5888038" y="1982788"/>
          <p14:tracePt t="32100" x="5894388" y="1982788"/>
          <p14:tracePt t="32108" x="5907088" y="1982788"/>
          <p14:tracePt t="32110" x="5919788" y="1989138"/>
          <p14:tracePt t="32113" x="5926138" y="1989138"/>
          <p14:tracePt t="32123" x="5938838" y="1989138"/>
          <p14:tracePt t="32139" x="5945188" y="1989138"/>
          <p14:tracePt t="32219" x="5951538" y="1989138"/>
          <p14:tracePt t="32270" x="5957888" y="1989138"/>
          <p14:tracePt t="32326" x="5957888" y="1982788"/>
          <p14:tracePt t="32335" x="5957888" y="1976438"/>
          <p14:tracePt t="32346" x="5957888" y="1970088"/>
          <p14:tracePt t="32356" x="5951538" y="1970088"/>
          <p14:tracePt t="32362" x="5945188" y="1963738"/>
          <p14:tracePt t="32372" x="5945188" y="1957388"/>
          <p14:tracePt t="32376" x="5945188" y="1951038"/>
          <p14:tracePt t="32386" x="5938838" y="1944688"/>
          <p14:tracePt t="32392" x="5932488" y="1944688"/>
          <p14:tracePt t="32400" x="5932488" y="1938338"/>
          <p14:tracePt t="32408" x="5926138" y="1931988"/>
          <p14:tracePt t="32416" x="5907088" y="1917700"/>
          <p14:tracePt t="32429" x="5900738" y="1911350"/>
          <p14:tracePt t="32441" x="5894388" y="1905000"/>
          <p14:tracePt t="32460" x="5888038" y="1892300"/>
          <p14:tracePt t="32472" x="5881688" y="1879600"/>
          <p14:tracePt t="32476" x="5881688" y="1873250"/>
          <p14:tracePt t="32480" x="5875338" y="1866900"/>
          <p14:tracePt t="32496" x="5868988" y="1860550"/>
          <p14:tracePt t="32582" x="5868988" y="1854200"/>
          <p14:tracePt t="32647" x="5868988" y="1847850"/>
          <p14:tracePt t="32658" x="5868988" y="1841500"/>
          <p14:tracePt t="32805" x="5868988" y="1835150"/>
          <p14:tracePt t="33042" x="5868988" y="1828800"/>
          <p14:tracePt t="33056" x="5868988" y="1822450"/>
          <p14:tracePt t="33059" x="5868988" y="1816100"/>
          <p14:tracePt t="33071" x="5868988" y="1809750"/>
          <p14:tracePt t="33076" x="5868988" y="1803400"/>
          <p14:tracePt t="33728" x="5868988" y="1809750"/>
          <p14:tracePt t="33732" x="5875338" y="1816100"/>
          <p14:tracePt t="33744" x="5881688" y="1822450"/>
          <p14:tracePt t="33748" x="5881688" y="1835150"/>
          <p14:tracePt t="33760" x="5881688" y="1841500"/>
          <p14:tracePt t="33764" x="5881688" y="1847850"/>
          <p14:tracePt t="33771" x="5881688" y="1854200"/>
          <p14:tracePt t="33776" x="5881688" y="1860550"/>
          <p14:tracePt t="33780" x="5881688" y="1866900"/>
          <p14:tracePt t="33789" x="5881688" y="1873250"/>
          <p14:tracePt t="33791" x="5881688" y="1879600"/>
          <p14:tracePt t="33792" x="5881688" y="1885950"/>
          <p14:tracePt t="33798" x="5881688" y="1892300"/>
          <p14:tracePt t="33806" x="5881688" y="1905000"/>
          <p14:tracePt t="33808" x="5881688" y="1911350"/>
          <p14:tracePt t="33810" x="5881688" y="1924050"/>
          <p14:tracePt t="33814" x="5881688" y="1931988"/>
          <p14:tracePt t="33821" x="5881688" y="1944688"/>
          <p14:tracePt t="33824" x="5881688" y="1963738"/>
          <p14:tracePt t="33826" x="5881688" y="1970088"/>
          <p14:tracePt t="33830" x="5881688" y="1982788"/>
          <p14:tracePt t="33839" x="5881688" y="1989138"/>
          <p14:tracePt t="33841" x="5881688" y="2008188"/>
          <p14:tracePt t="33843" x="5881688" y="2020888"/>
          <p14:tracePt t="33846" x="5881688" y="2027238"/>
          <p14:tracePt t="33855" x="5881688" y="2039938"/>
          <p14:tracePt t="33858" x="5881688" y="2046288"/>
          <p14:tracePt t="33860" x="5881688" y="2058988"/>
          <p14:tracePt t="33862" x="5881688" y="2071688"/>
          <p14:tracePt t="33868" x="5888038" y="2078038"/>
          <p14:tracePt t="33874" x="5894388" y="2090738"/>
          <p14:tracePt t="33875" x="5894388" y="2109788"/>
          <p14:tracePt t="33878" x="5894388" y="2116138"/>
          <p14:tracePt t="33882" x="5894388" y="2128838"/>
          <p14:tracePt t="33889" x="5894388" y="2141538"/>
          <p14:tracePt t="33896" x="5894388" y="2154238"/>
          <p14:tracePt t="33898" x="5894388" y="2160588"/>
          <p14:tracePt t="33905" x="5900738" y="2166938"/>
          <p14:tracePt t="33907" x="5900738" y="2179638"/>
          <p14:tracePt t="33914" x="5907088" y="2185988"/>
          <p14:tracePt t="33920" x="5907088" y="2198688"/>
          <p14:tracePt t="33926" x="5907088" y="2205038"/>
          <p14:tracePt t="33930" x="5907088" y="2211388"/>
          <p14:tracePt t="33939" x="5907088" y="2217738"/>
          <p14:tracePt t="33944" x="5907088" y="2224088"/>
          <p14:tracePt t="33946" x="5913438" y="2236788"/>
          <p14:tracePt t="33962" x="5913438" y="2243138"/>
          <p14:tracePt t="33964" x="5913438" y="2249488"/>
          <p14:tracePt t="33972" x="5919788" y="2255838"/>
          <p14:tracePt t="33976" x="5919788" y="2268538"/>
          <p14:tracePt t="34006" x="5919788" y="2274888"/>
          <p14:tracePt t="34494" x="5919788" y="2281238"/>
          <p14:tracePt t="34499" x="5926138" y="2287588"/>
          <p14:tracePt t="34503" x="5932488" y="2287588"/>
          <p14:tracePt t="34506" x="5938838" y="2287588"/>
          <p14:tracePt t="34511" x="5945188" y="2287588"/>
          <p14:tracePt t="34520" x="5957888" y="2287588"/>
          <p14:tracePt t="34525" x="5964238" y="2287588"/>
          <p14:tracePt t="34530" x="5970588" y="2287588"/>
          <p14:tracePt t="34539" x="5976938" y="2287588"/>
          <p14:tracePt t="34540" x="5989638" y="2287588"/>
          <p14:tracePt t="34542" x="5995988" y="2287588"/>
          <p14:tracePt t="34557" x="6002338" y="2287588"/>
          <p14:tracePt t="34559" x="6015038" y="2287588"/>
          <p14:tracePt t="34570" x="6021388" y="2287588"/>
          <p14:tracePt t="34573" x="6027738" y="2287588"/>
          <p14:tracePt t="34584" x="6034088" y="2287588"/>
          <p14:tracePt t="34600" x="6040438" y="2287588"/>
          <p14:tracePt t="34607" x="6046788" y="2287588"/>
          <p14:tracePt t="34614" x="6059488" y="2287588"/>
          <p14:tracePt t="34620" x="6065838" y="2287588"/>
          <p14:tracePt t="34626" x="6072188" y="2287588"/>
          <p14:tracePt t="34630" x="6078538" y="2287588"/>
          <p14:tracePt t="34639" x="6097588" y="2287588"/>
          <p14:tracePt t="34641" x="6103938" y="2287588"/>
          <p14:tracePt t="34644" x="6110288" y="2287588"/>
          <p14:tracePt t="34649" x="6122988" y="2287588"/>
          <p14:tracePt t="34657" x="6129338" y="2287588"/>
          <p14:tracePt t="34660" x="6142038" y="2287588"/>
          <p14:tracePt t="34664" x="6148388" y="2287588"/>
          <p14:tracePt t="34670" x="6161088" y="2287588"/>
          <p14:tracePt t="34673" x="6167438" y="2287588"/>
          <p14:tracePt t="34676" x="6175375" y="2287588"/>
          <p14:tracePt t="34680" x="6188075" y="2287588"/>
          <p14:tracePt t="34690" x="6200775" y="2287588"/>
          <p14:tracePt t="34692" x="6207125" y="2287588"/>
          <p14:tracePt t="34696" x="6219825" y="2287588"/>
          <p14:tracePt t="34704" x="6232525" y="2287588"/>
          <p14:tracePt t="34707" x="6238875" y="2287588"/>
          <p14:tracePt t="34709" x="6251575" y="2287588"/>
          <p14:tracePt t="34712" x="6257925" y="2287588"/>
          <p14:tracePt t="34720" x="6270625" y="2287588"/>
          <p14:tracePt t="34723" x="6283325" y="2287588"/>
          <p14:tracePt t="34725" x="6289675" y="2287588"/>
          <p14:tracePt t="34728" x="6308725" y="2287588"/>
          <p14:tracePt t="34734" x="6327775" y="2287588"/>
          <p14:tracePt t="34739" x="6340475" y="2287588"/>
          <p14:tracePt t="34744" x="6359525" y="2287588"/>
          <p14:tracePt t="34745" x="6378575" y="2287588"/>
          <p14:tracePt t="34749" x="6397625" y="2287588"/>
          <p14:tracePt t="34755" x="6423025" y="2287588"/>
          <p14:tracePt t="34756" x="6448425" y="2287588"/>
          <p14:tracePt t="34760" x="6473825" y="2287588"/>
          <p14:tracePt t="34764" x="6486525" y="2281238"/>
          <p14:tracePt t="34770" x="6518275" y="2281238"/>
          <p14:tracePt t="34773" x="6543675" y="2281238"/>
          <p14:tracePt t="34776" x="6569075" y="2274888"/>
          <p14:tracePt t="34780" x="6600825" y="2268538"/>
          <p14:tracePt t="34789" x="6626225" y="2268538"/>
          <p14:tracePt t="34794" x="6684963" y="2249488"/>
          <p14:tracePt t="34796" x="6710363" y="2243138"/>
          <p14:tracePt t="34802" x="6735763" y="2236788"/>
          <p14:tracePt t="34806" x="6754813" y="2230438"/>
          <p14:tracePt t="34808" x="6767513" y="2224088"/>
          <p14:tracePt t="34812" x="6786563" y="2217738"/>
          <p14:tracePt t="34814" x="6805613" y="2211388"/>
          <p14:tracePt t="34821" x="6824663" y="2211388"/>
          <p14:tracePt t="34823" x="6831013" y="2205038"/>
          <p14:tracePt t="34826" x="6850063" y="2198688"/>
          <p14:tracePt t="34830" x="6862763" y="2192338"/>
          <p14:tracePt t="34838" x="6881813" y="2185988"/>
          <p14:tracePt t="34842" x="6888163" y="2179638"/>
          <p14:tracePt t="34843" x="6907213" y="2173288"/>
          <p14:tracePt t="34846" x="6926263" y="2166938"/>
          <p14:tracePt t="34852" x="6938963" y="2166938"/>
          <p14:tracePt t="34856" x="6951663" y="2154238"/>
          <p14:tracePt t="34859" x="6964363" y="2147888"/>
          <p14:tracePt t="34862" x="6983413" y="2135188"/>
          <p14:tracePt t="34870" x="6996113" y="2128838"/>
          <p14:tracePt t="34872" x="7002463" y="2122488"/>
          <p14:tracePt t="34875" x="7015163" y="2116138"/>
          <p14:tracePt t="34879" x="7027863" y="2109788"/>
          <p14:tracePt t="34884" x="7034213" y="2103438"/>
          <p14:tracePt t="34890" x="7046913" y="2097088"/>
          <p14:tracePt t="34892" x="7059613" y="2090738"/>
          <p14:tracePt t="34894" x="7072313" y="2084388"/>
          <p14:tracePt t="34899" x="7072313" y="2078038"/>
          <p14:tracePt t="34905" x="7078663" y="2078038"/>
          <p14:tracePt t="34907" x="7092950" y="2071688"/>
          <p14:tracePt t="34910" x="7092950" y="2065338"/>
          <p14:tracePt t="34920" x="7099300" y="2065338"/>
          <p14:tracePt t="34926" x="7112000" y="2058988"/>
          <p14:tracePt t="34939" x="7118350" y="2058988"/>
          <p14:tracePt t="34946" x="7124700" y="2052638"/>
          <p14:tracePt t="34956" x="7137400" y="2046288"/>
          <p14:tracePt t="34962" x="7137400" y="2039938"/>
          <p14:tracePt t="34970" x="7143750" y="2039938"/>
          <p14:tracePt t="34973" x="7150100" y="2033588"/>
          <p14:tracePt t="34975" x="7150100" y="2027238"/>
          <p14:tracePt t="34979" x="7162800" y="2020888"/>
          <p14:tracePt t="34988" x="7175500" y="2014538"/>
          <p14:tracePt t="34990" x="7175500" y="2008188"/>
          <p14:tracePt t="34992" x="7188200" y="2001838"/>
          <p14:tracePt t="34996" x="7200900" y="1995488"/>
          <p14:tracePt t="35002" x="7207250" y="1989138"/>
          <p14:tracePt t="35009" x="7219950" y="1982788"/>
          <p14:tracePt t="35020" x="7232650" y="1970088"/>
          <p14:tracePt t="35023" x="7239000" y="1957388"/>
          <p14:tracePt t="35025" x="7245350" y="1957388"/>
          <p14:tracePt t="35029" x="7251700" y="1944688"/>
          <p14:tracePt t="35038" x="7258050" y="1938338"/>
          <p14:tracePt t="35044" x="7264400" y="1924050"/>
          <p14:tracePt t="35054" x="7270750" y="1911350"/>
          <p14:tracePt t="35056" x="7270750" y="1898650"/>
          <p14:tracePt t="35070" x="7277100" y="1885950"/>
          <p14:tracePt t="35073" x="7277100" y="1879600"/>
          <p14:tracePt t="35076" x="7277100" y="1873250"/>
          <p14:tracePt t="35080" x="7283450" y="1860550"/>
          <p14:tracePt t="35090" x="7289800" y="1847850"/>
          <p14:tracePt t="35092" x="7289800" y="1841500"/>
          <p14:tracePt t="35096" x="7289800" y="1835150"/>
          <p14:tracePt t="35104" x="7289800" y="1828800"/>
          <p14:tracePt t="35106" x="7289800" y="1816100"/>
          <p14:tracePt t="35109" x="7296150" y="1809750"/>
          <p14:tracePt t="35112" x="7296150" y="1803400"/>
          <p14:tracePt t="35120" x="7296150" y="1797050"/>
          <p14:tracePt t="35123" x="7296150" y="1790700"/>
          <p14:tracePt t="35125" x="7296150" y="1784350"/>
          <p14:tracePt t="35129" x="7296150" y="1778000"/>
          <p14:tracePt t="35134" x="7296150" y="1771650"/>
          <p14:tracePt t="35140" x="7296150" y="1765300"/>
          <p14:tracePt t="35144" x="7296150" y="1758950"/>
          <p14:tracePt t="35155" x="7296150" y="1746250"/>
          <p14:tracePt t="35160" x="7296150" y="1733550"/>
          <p14:tracePt t="35176" x="7296150" y="1720850"/>
          <p14:tracePt t="35178" x="7289800" y="1714500"/>
          <p14:tracePt t="35194" x="7283450" y="1708150"/>
          <p14:tracePt t="35199" x="7283450" y="1701800"/>
          <p14:tracePt t="35207" x="7277100" y="1695450"/>
          <p14:tracePt t="35222" x="7270750" y="1689100"/>
          <p14:tracePt t="35224" x="7270750" y="1682750"/>
          <p14:tracePt t="35239" x="7264400" y="1676400"/>
          <p14:tracePt t="35246" x="7258050" y="1670050"/>
          <p14:tracePt t="35256" x="7251700" y="1670050"/>
          <p14:tracePt t="35259" x="7251700" y="1663700"/>
          <p14:tracePt t="35270" x="7245350" y="1657350"/>
          <p14:tracePt t="35275" x="7232650" y="1651000"/>
          <p14:tracePt t="35279" x="7226300" y="1644650"/>
          <p14:tracePt t="35285" x="7219950" y="1638300"/>
          <p14:tracePt t="35290" x="7213600" y="1638300"/>
          <p14:tracePt t="35291" x="7207250" y="1638300"/>
          <p14:tracePt t="35295" x="7188200" y="1631950"/>
          <p14:tracePt t="35302" x="7175500" y="1631950"/>
          <p14:tracePt t="35306" x="7162800" y="1631950"/>
          <p14:tracePt t="35311" x="7156450" y="1631950"/>
          <p14:tracePt t="35314" x="7150100" y="1631950"/>
          <p14:tracePt t="35321" x="7143750" y="1631950"/>
          <p14:tracePt t="35326" x="7131050" y="1619250"/>
          <p14:tracePt t="35330" x="7124700" y="1619250"/>
          <p14:tracePt t="35340" x="7112000" y="1619250"/>
          <p14:tracePt t="35342" x="7099300" y="1619250"/>
          <p14:tracePt t="35346" x="7092950" y="1612900"/>
          <p14:tracePt t="35353" x="7085013" y="1612900"/>
          <p14:tracePt t="35356" x="7078663" y="1612900"/>
          <p14:tracePt t="35360" x="7072313" y="1612900"/>
          <p14:tracePt t="35364" x="7065963" y="1612900"/>
          <p14:tracePt t="35372" x="7059613" y="1612900"/>
          <p14:tracePt t="35376" x="7053263" y="1612900"/>
          <p14:tracePt t="35388" x="7040563" y="1612900"/>
          <p14:tracePt t="35390" x="7027863" y="1612900"/>
          <p14:tracePt t="35392" x="7015163" y="1612900"/>
          <p14:tracePt t="35402" x="7008813" y="1612900"/>
          <p14:tracePt t="35406" x="7002463" y="1612900"/>
          <p14:tracePt t="35412" x="6996113" y="1612900"/>
          <p14:tracePt t="35424" x="6989763" y="1612900"/>
          <p14:tracePt t="35428" x="6983413" y="1612900"/>
          <p14:tracePt t="35440" x="6977063" y="1612900"/>
          <p14:tracePt t="35444" x="6970713" y="1612900"/>
          <p14:tracePt t="35469" x="6958013" y="1612900"/>
          <p14:tracePt t="35472" x="6951663" y="1612900"/>
          <p14:tracePt t="35492" x="6945313" y="1612900"/>
          <p14:tracePt t="35496" x="6938963" y="1612900"/>
          <p14:tracePt t="35507" x="6932613" y="1625600"/>
          <p14:tracePt t="35509" x="6919913" y="1631950"/>
          <p14:tracePt t="35512" x="6913563" y="1631950"/>
          <p14:tracePt t="35519" x="6913563" y="1638300"/>
          <p14:tracePt t="35522" x="6900863" y="1644650"/>
          <p14:tracePt t="35524" x="6888163" y="1651000"/>
          <p14:tracePt t="35530" x="6875463" y="1657350"/>
          <p14:tracePt t="35538" x="6869113" y="1663700"/>
          <p14:tracePt t="35539" x="6869113" y="1670050"/>
          <p14:tracePt t="35542" x="6856413" y="1670050"/>
          <p14:tracePt t="35556" x="6850063" y="1689100"/>
          <p14:tracePt t="35559" x="6843713" y="1689100"/>
          <p14:tracePt t="35562" x="6837363" y="1695450"/>
          <p14:tracePt t="35570" x="6837363" y="1701800"/>
          <p14:tracePt t="35573" x="6831013" y="1708150"/>
          <p14:tracePt t="35575" x="6824663" y="1708150"/>
          <p14:tracePt t="35578" x="6818313" y="1714500"/>
          <p14:tracePt t="35588" x="6818313" y="1727200"/>
          <p14:tracePt t="35589" x="6811963" y="1733550"/>
          <p14:tracePt t="35591" x="6805613" y="1739900"/>
          <p14:tracePt t="35595" x="6792913" y="1752600"/>
          <p14:tracePt t="35604" x="6786563" y="1765300"/>
          <p14:tracePt t="35606" x="6780213" y="1778000"/>
          <p14:tracePt t="35610" x="6773863" y="1784350"/>
          <p14:tracePt t="35615" x="6773863" y="1790700"/>
          <p14:tracePt t="35621" x="6767513" y="1797050"/>
          <p14:tracePt t="35622" x="6761163" y="1797050"/>
          <p14:tracePt t="35626" x="6761163" y="1809750"/>
          <p14:tracePt t="35630" x="6754813" y="1822450"/>
          <p14:tracePt t="35636" x="6748463" y="1828800"/>
          <p14:tracePt t="35646" x="6748463" y="1835150"/>
          <p14:tracePt t="35658" x="6748463" y="1841500"/>
          <p14:tracePt t="35744" x="6748463" y="1835150"/>
          <p14:tracePt t="35752" x="6754813" y="1835150"/>
          <p14:tracePt t="35756" x="6761163" y="1828800"/>
          <p14:tracePt t="35765" x="6761163" y="1822450"/>
          <p14:tracePt t="35771" x="6767513" y="1816100"/>
          <p14:tracePt t="35776" x="6773863" y="1816100"/>
          <p14:tracePt t="35780" x="6780213" y="1803400"/>
          <p14:tracePt t="35788" x="6780213" y="1797050"/>
          <p14:tracePt t="35792" x="6786563" y="1797050"/>
          <p14:tracePt t="35804" x="6792913" y="1790700"/>
          <p14:tracePt t="35812" x="6792913" y="1784350"/>
          <p14:tracePt t="35821" x="6799263" y="1784350"/>
          <p14:tracePt t="35822" x="6805613" y="1784350"/>
          <p14:tracePt t="35828" x="6811963" y="1784350"/>
          <p14:tracePt t="35838" x="6824663" y="1784350"/>
          <p14:tracePt t="35840" x="6831013" y="1784350"/>
          <p14:tracePt t="35845" x="6837363" y="1784350"/>
          <p14:tracePt t="35849" x="6843713" y="1784350"/>
          <p14:tracePt t="35854" x="6850063" y="1784350"/>
          <p14:tracePt t="35856" x="6862763" y="1784350"/>
          <p14:tracePt t="35860" x="6869113" y="1784350"/>
          <p14:tracePt t="35870" x="6881813" y="1784350"/>
          <p14:tracePt t="35872" x="6888163" y="1784350"/>
          <p14:tracePt t="35880" x="6900863" y="1784350"/>
          <p14:tracePt t="35889" x="6913563" y="1790700"/>
          <p14:tracePt t="35891" x="6932613" y="1803400"/>
          <p14:tracePt t="35900" x="6938963" y="1816100"/>
          <p14:tracePt t="35905" x="6951663" y="1822450"/>
          <p14:tracePt t="35906" x="6958013" y="1835150"/>
          <p14:tracePt t="35910" x="6964363" y="1847850"/>
          <p14:tracePt t="35915" x="6970713" y="1854200"/>
          <p14:tracePt t="35921" x="6970713" y="1860550"/>
          <p14:tracePt t="35922" x="6977063" y="1866900"/>
          <p14:tracePt t="35926" x="6977063" y="1873250"/>
          <p14:tracePt t="35930" x="6983413" y="1885950"/>
          <p14:tracePt t="35940" x="6983413" y="1905000"/>
          <p14:tracePt t="35942" x="6983413" y="1924050"/>
          <p14:tracePt t="35946" x="6983413" y="1938338"/>
          <p14:tracePt t="35953" x="6983413" y="1944688"/>
          <p14:tracePt t="35956" x="6983413" y="1957388"/>
          <p14:tracePt t="35959" x="6983413" y="1963738"/>
          <p14:tracePt t="35962" x="6983413" y="1976438"/>
          <p14:tracePt t="35970" x="6983413" y="1989138"/>
          <p14:tracePt t="35972" x="6983413" y="2001838"/>
          <p14:tracePt t="35978" x="6983413" y="2020888"/>
          <p14:tracePt t="35988" x="6983413" y="2033588"/>
          <p14:tracePt t="35990" x="6977063" y="2033588"/>
          <p14:tracePt t="35994" x="6977063" y="2039938"/>
          <p14:tracePt t="36004" x="6977063" y="2046288"/>
          <p14:tracePt t="36006" x="6970713" y="2046288"/>
          <p14:tracePt t="36058" x="6964363" y="2052638"/>
          <p14:tracePt t="36236" x="6951663" y="2058988"/>
          <p14:tracePt t="36240" x="6945313" y="2065338"/>
          <p14:tracePt t="36246" x="6932613" y="2078038"/>
          <p14:tracePt t="36252" x="6926263" y="2084388"/>
          <p14:tracePt t="36256" x="6919913" y="2090738"/>
          <p14:tracePt t="36260" x="6907213" y="2097088"/>
          <p14:tracePt t="36263" x="6894513" y="2109788"/>
          <p14:tracePt t="36268" x="6875463" y="2122488"/>
          <p14:tracePt t="36271" x="6850063" y="2135188"/>
          <p14:tracePt t="36275" x="6837363" y="2147888"/>
          <p14:tracePt t="36284" x="6805613" y="2166938"/>
          <p14:tracePt t="36287" x="6780213" y="2179638"/>
          <p14:tracePt t="36289" x="6754813" y="2192338"/>
          <p14:tracePt t="36290" x="6716713" y="2211388"/>
          <p14:tracePt t="36295" x="6678613" y="2236788"/>
          <p14:tracePt t="36301" x="6646863" y="2255838"/>
          <p14:tracePt t="36305" x="6607175" y="2274888"/>
          <p14:tracePt t="36306" x="6569075" y="2287588"/>
          <p14:tracePt t="36310" x="6543675" y="2300288"/>
          <p14:tracePt t="36319" x="6511925" y="2306638"/>
          <p14:tracePt t="36321" x="6486525" y="2312988"/>
          <p14:tracePt t="36322" x="6448425" y="2319338"/>
          <p14:tracePt t="36326" x="6416675" y="2325688"/>
          <p14:tracePt t="36331" x="6384925" y="2332038"/>
          <p14:tracePt t="36336" x="6346825" y="2351088"/>
          <p14:tracePt t="36339" x="6315075" y="2359025"/>
          <p14:tracePt t="36343" x="6276975" y="2371725"/>
          <p14:tracePt t="36348" x="6238875" y="2378075"/>
          <p14:tracePt t="36351" x="6207125" y="2384425"/>
          <p14:tracePt t="36355" x="6175375" y="2390775"/>
          <p14:tracePt t="36359" x="6135688" y="2397125"/>
          <p14:tracePt t="36364" x="6103938" y="2409825"/>
          <p14:tracePt t="36369" x="6065838" y="2428875"/>
          <p14:tracePt t="36371" x="6040438" y="2435225"/>
          <p14:tracePt t="36374" x="6015038" y="2447925"/>
          <p14:tracePt t="36379" x="5976938" y="2460625"/>
          <p14:tracePt t="36384" x="5945188" y="2473325"/>
          <p14:tracePt t="36388" x="5907088" y="2492375"/>
          <p14:tracePt t="36390" x="5868988" y="2505075"/>
          <p14:tracePt t="36395" x="5824538" y="2517775"/>
          <p14:tracePt t="36400" x="5780088" y="2536825"/>
          <p14:tracePt t="36404" x="5735638" y="2549525"/>
          <p14:tracePt t="36407" x="5689600" y="2562225"/>
          <p14:tracePt t="36411" x="5632450" y="2581275"/>
          <p14:tracePt t="36416" x="5588000" y="2593975"/>
          <p14:tracePt t="36420" x="5537200" y="2613025"/>
          <p14:tracePt t="36421" x="5492750" y="2625725"/>
          <p14:tracePt t="36425" x="5448300" y="2644775"/>
          <p14:tracePt t="36429" x="5403850" y="2657475"/>
          <p14:tracePt t="36433" x="5365750" y="2670175"/>
          <p14:tracePt t="36438" x="5334000" y="2676525"/>
          <p14:tracePt t="36440" x="5295900" y="2682875"/>
          <p14:tracePt t="36445" x="5264150" y="2689225"/>
          <p14:tracePt t="36450" x="5224463" y="2701925"/>
          <p14:tracePt t="36456" x="5154613" y="2720975"/>
          <p14:tracePt t="36460" x="5129213" y="2727325"/>
          <p14:tracePt t="36467" x="5110163" y="2727325"/>
          <p14:tracePt t="36471" x="5072063" y="2740025"/>
          <p14:tracePt t="36472" x="5059363" y="2746375"/>
          <p14:tracePt t="36476" x="5040313" y="2752725"/>
          <p14:tracePt t="36480" x="5014913" y="2759075"/>
          <p14:tracePt t="36488" x="4989513" y="2765425"/>
          <p14:tracePt t="36489" x="4964113" y="2771775"/>
          <p14:tracePt t="36492" x="4951413" y="2784475"/>
          <p14:tracePt t="36496" x="4913313" y="2798763"/>
          <p14:tracePt t="36504" x="4894263" y="2811463"/>
          <p14:tracePt t="36506" x="4868863" y="2824163"/>
          <p14:tracePt t="36508" x="4843463" y="2836863"/>
          <p14:tracePt t="36512" x="4818063" y="2849563"/>
          <p14:tracePt t="36520" x="4784725" y="2862263"/>
          <p14:tracePt t="36522" x="4759325" y="2868613"/>
          <p14:tracePt t="36524" x="4733925" y="2881313"/>
          <p14:tracePt t="36529" x="4702175" y="2894013"/>
          <p14:tracePt t="36537" x="4645025" y="2913063"/>
          <p14:tracePt t="36540" x="4619625" y="2919413"/>
          <p14:tracePt t="36544" x="4594225" y="2925763"/>
          <p14:tracePt t="36552" x="4562475" y="2938463"/>
          <p14:tracePt t="36555" x="4537075" y="2944813"/>
          <p14:tracePt t="36556" x="4511675" y="2951163"/>
          <p14:tracePt t="36560" x="4486275" y="2963863"/>
          <p14:tracePt t="36566" x="4460875" y="2970213"/>
          <p14:tracePt t="36571" x="4441825" y="2976563"/>
          <p14:tracePt t="36572" x="4422775" y="2982913"/>
          <p14:tracePt t="36576" x="4410075" y="2989263"/>
          <p14:tracePt t="36580" x="4397375" y="2989263"/>
          <p14:tracePt t="36588" x="4378325" y="2995613"/>
          <p14:tracePt t="36589" x="4371975" y="3001963"/>
          <p14:tracePt t="36592" x="4359275" y="3008313"/>
          <p14:tracePt t="36596" x="4338638" y="3014663"/>
          <p14:tracePt t="36602" x="4319588" y="3014663"/>
          <p14:tracePt t="36604" x="4313238" y="3021013"/>
          <p14:tracePt t="36606" x="4294188" y="3021013"/>
          <p14:tracePt t="36610" x="4275138" y="3033713"/>
          <p14:tracePt t="36615" x="4256088" y="3040063"/>
          <p14:tracePt t="36621" x="4243388" y="3046413"/>
          <p14:tracePt t="36622" x="4224338" y="3052763"/>
          <p14:tracePt t="36626" x="4211638" y="3059113"/>
          <p14:tracePt t="36630" x="4192588" y="3071813"/>
          <p14:tracePt t="36637" x="4186238" y="3078163"/>
          <p14:tracePt t="36641" x="4167188" y="3084513"/>
          <p14:tracePt t="36642" x="4148138" y="3084513"/>
          <p14:tracePt t="36646" x="4129088" y="3090863"/>
          <p14:tracePt t="36654" x="4116388" y="3097213"/>
          <p14:tracePt t="36656" x="4103688" y="3103563"/>
          <p14:tracePt t="36659" x="4090988" y="3109913"/>
          <p14:tracePt t="36662" x="4078288" y="3116263"/>
          <p14:tracePt t="36671" x="4059238" y="3122613"/>
          <p14:tracePt t="36672" x="4046538" y="3128963"/>
          <p14:tracePt t="36675" x="4027488" y="3141663"/>
          <p14:tracePt t="36679" x="4021138" y="3141663"/>
          <p14:tracePt t="36690" x="3983038" y="3160713"/>
          <p14:tracePt t="36695" x="3970338" y="3173413"/>
          <p14:tracePt t="36701" x="3957638" y="3179763"/>
          <p14:tracePt t="36705" x="3944938" y="3186113"/>
          <p14:tracePt t="36706" x="3938588" y="3186113"/>
          <p14:tracePt t="36710" x="3919538" y="3192463"/>
          <p14:tracePt t="36715" x="3900488" y="3205163"/>
          <p14:tracePt t="36721" x="3887788" y="3219450"/>
          <p14:tracePt t="36722" x="3860800" y="3232150"/>
          <p14:tracePt t="36726" x="3841750" y="3244850"/>
          <p14:tracePt t="36740" x="3816350" y="3270250"/>
          <p14:tracePt t="36742" x="3797300" y="3282950"/>
          <p14:tracePt t="36746" x="3778250" y="3295650"/>
          <p14:tracePt t="36753" x="3759200" y="3308350"/>
          <p14:tracePt t="36755" x="3740150" y="3327400"/>
          <p14:tracePt t="36759" x="3733800" y="3340100"/>
          <p14:tracePt t="36762" x="3714750" y="3352800"/>
          <p14:tracePt t="36770" x="3695700" y="3365500"/>
          <p14:tracePt t="36772" x="3676650" y="3378200"/>
          <p14:tracePt t="36775" x="3657600" y="3390900"/>
          <p14:tracePt t="36776" x="3644900" y="3403600"/>
          <p14:tracePt t="36781" x="3625850" y="3422650"/>
          <p14:tracePt t="36789" x="3606800" y="3435350"/>
          <p14:tracePt t="36790" x="3587750" y="3454400"/>
          <p14:tracePt t="36792" x="3562350" y="3467100"/>
          <p14:tracePt t="36796" x="3549650" y="3479800"/>
          <p14:tracePt t="36803" x="3536950" y="3486150"/>
          <p14:tracePt t="36805" x="3530600" y="3498850"/>
          <p14:tracePt t="36809" x="3511550" y="3517900"/>
          <p14:tracePt t="36812" x="3498850" y="3530600"/>
          <p14:tracePt t="36819" x="3486150" y="3543300"/>
          <p14:tracePt t="36821" x="3467100" y="3549650"/>
          <p14:tracePt t="36824" x="3448050" y="3568700"/>
          <p14:tracePt t="36829" x="3441700" y="3581400"/>
          <p14:tracePt t="36836" x="3427413" y="3600450"/>
          <p14:tracePt t="36839" x="3414713" y="3613150"/>
          <p14:tracePt t="36840" x="3408363" y="3619500"/>
          <p14:tracePt t="36844" x="3395663" y="3632200"/>
          <p14:tracePt t="36851" x="3395663" y="3646488"/>
          <p14:tracePt t="36854" x="3389313" y="3659188"/>
          <p14:tracePt t="36856" x="3382963" y="3665538"/>
          <p14:tracePt t="36860" x="3376613" y="3678238"/>
          <p14:tracePt t="36869" x="3363913" y="3697288"/>
          <p14:tracePt t="36871" x="3357563" y="3703638"/>
          <p14:tracePt t="36872" x="3357563" y="3709988"/>
          <p14:tracePt t="36876" x="3351213" y="3716338"/>
          <p14:tracePt t="36881" x="3344863" y="3722688"/>
          <p14:tracePt t="36887" x="3338513" y="3735388"/>
          <p14:tracePt t="36889" x="3338513" y="3748088"/>
          <p14:tracePt t="36892" x="3332163" y="3754438"/>
          <p14:tracePt t="36896" x="3332163" y="3767138"/>
          <p14:tracePt t="36905" x="3325813" y="3779838"/>
          <p14:tracePt t="36909" x="3319463" y="3798888"/>
          <p14:tracePt t="36912" x="3313113" y="3805238"/>
          <p14:tracePt t="36920" x="3306763" y="3817938"/>
          <p14:tracePt t="36925" x="3294063" y="3836988"/>
          <p14:tracePt t="36934" x="3287713" y="3849688"/>
          <p14:tracePt t="36938" x="3287713" y="3862388"/>
          <p14:tracePt t="36940" x="3287713" y="3868738"/>
          <p14:tracePt t="36944" x="3287713" y="3875088"/>
          <p14:tracePt t="36952" x="3281363" y="3881438"/>
          <p14:tracePt t="36959" x="3275013" y="3887788"/>
          <p14:tracePt t="36971" x="3268663" y="3900488"/>
          <p14:tracePt t="36973" x="3262313" y="3913188"/>
          <p14:tracePt t="36988" x="3249613" y="3925888"/>
          <p14:tracePt t="36990" x="3249613" y="3932238"/>
          <p14:tracePt t="36994" x="3243263" y="3944938"/>
          <p14:tracePt t="37001" x="3236913" y="3957638"/>
          <p14:tracePt t="37004" x="3230563" y="3963988"/>
          <p14:tracePt t="37006" x="3224213" y="3970338"/>
          <p14:tracePt t="37010" x="3224213" y="3983038"/>
          <p14:tracePt t="37022" x="3211513" y="4014788"/>
          <p14:tracePt t="37026" x="3205163" y="4021138"/>
          <p14:tracePt t="37031" x="3205163" y="4027488"/>
          <p14:tracePt t="37036" x="3198813" y="4040188"/>
          <p14:tracePt t="37039" x="3198813" y="4046538"/>
          <p14:tracePt t="37047" x="3186113" y="4059238"/>
          <p14:tracePt t="37052" x="3179763" y="4065588"/>
          <p14:tracePt t="37055" x="3179763" y="4073525"/>
          <p14:tracePt t="37059" x="3179763" y="4079875"/>
          <p14:tracePt t="37062" x="3173413" y="4079875"/>
          <p14:tracePt t="37071" x="3173413" y="4092575"/>
          <p14:tracePt t="37075" x="3167063" y="4098925"/>
          <p14:tracePt t="37087" x="3154363" y="4124325"/>
          <p14:tracePt t="37094" x="3154363" y="4130675"/>
          <p14:tracePt t="37101" x="3148013" y="4137025"/>
          <p14:tracePt t="37105" x="3148013" y="4143375"/>
          <p14:tracePt t="37110" x="3141663" y="4162425"/>
          <p14:tracePt t="37120" x="3135313" y="4175125"/>
          <p14:tracePt t="37122" x="3128963" y="4181475"/>
          <p14:tracePt t="37131" x="3128963" y="4187825"/>
          <p14:tracePt t="37140" x="3128963" y="4194175"/>
          <p14:tracePt t="37144" x="3128963" y="4200525"/>
          <p14:tracePt t="37154" x="3122613" y="4206875"/>
          <p14:tracePt t="37161" x="3122613" y="4213225"/>
          <p14:tracePt t="37168" x="3116263" y="4219575"/>
          <p14:tracePt t="37176" x="3116263" y="4225925"/>
          <p14:tracePt t="37188" x="3116263" y="4238625"/>
          <p14:tracePt t="37189" x="3109913" y="4238625"/>
          <p14:tracePt t="37208" x="3109913" y="4251325"/>
          <p14:tracePt t="37292" x="3103563" y="4257675"/>
          <p14:tracePt t="37320" x="3097213" y="4264025"/>
          <p14:tracePt t="37450" x="3097213" y="4270375"/>
          <p14:tracePt t="37454" x="3097213" y="4276725"/>
          <p14:tracePt t="37462" x="3097213" y="4289425"/>
          <p14:tracePt t="37482" x="3097213" y="4295775"/>
          <p14:tracePt t="37489" x="3097213" y="4302125"/>
          <p14:tracePt t="37492" x="3103563" y="4308475"/>
          <p14:tracePt t="37508" x="3109913" y="4314825"/>
          <p14:tracePt t="37524" x="3109913" y="4327525"/>
          <p14:tracePt t="37537" x="3116263" y="4340225"/>
          <p14:tracePt t="37554" x="3122613" y="4352925"/>
          <p14:tracePt t="37570" x="3128963" y="4352925"/>
          <p14:tracePt t="37588" x="3135313" y="4359275"/>
          <p14:tracePt t="37589" x="3141663" y="4365625"/>
          <p14:tracePt t="37592" x="3148013" y="4365625"/>
          <p14:tracePt t="37612" x="3154363" y="4365625"/>
          <p14:tracePt t="37629" x="3173413" y="4365625"/>
          <p14:tracePt t="37634" x="3179763" y="4365625"/>
          <p14:tracePt t="37640" x="3192463" y="4365625"/>
          <p14:tracePt t="37650" x="3205163" y="4365625"/>
          <p14:tracePt t="37660" x="3211513" y="4365625"/>
          <p14:tracePt t="37669" x="3217863" y="4365625"/>
          <p14:tracePt t="37674" x="3224213" y="4365625"/>
          <p14:tracePt t="37678" x="3230563" y="4359275"/>
          <p14:tracePt t="37683" x="3236913" y="4352925"/>
          <p14:tracePt t="37690" x="3236913" y="4340225"/>
          <p14:tracePt t="37694" x="3236913" y="4333875"/>
          <p14:tracePt t="37701" x="3236913" y="4314825"/>
          <p14:tracePt t="37704" x="3236913" y="4302125"/>
          <p14:tracePt t="37706" x="3236913" y="4295775"/>
          <p14:tracePt t="37710" x="3236913" y="4289425"/>
          <p14:tracePt t="37719" x="3236913" y="4276725"/>
          <p14:tracePt t="37724" x="3236913" y="4257675"/>
          <p14:tracePt t="37726" x="3236913" y="4238625"/>
          <p14:tracePt t="37736" x="3236913" y="4225925"/>
          <p14:tracePt t="37738" x="3236913" y="4206875"/>
          <p14:tracePt t="37742" x="3236913" y="4200525"/>
          <p14:tracePt t="37751" x="3236913" y="4194175"/>
          <p14:tracePt t="37754" x="3230563" y="4187825"/>
          <p14:tracePt t="37758" x="3224213" y="4181475"/>
          <p14:tracePt t="37775" x="3224213" y="4175125"/>
          <p14:tracePt t="37778" x="3211513" y="4162425"/>
          <p14:tracePt t="37788" x="3205163" y="4156075"/>
          <p14:tracePt t="37794" x="3192463" y="4149725"/>
          <p14:tracePt t="37801" x="3186113" y="4149725"/>
          <p14:tracePt t="37804" x="3179763" y="4149725"/>
          <p14:tracePt t="37806" x="3173413" y="4149725"/>
          <p14:tracePt t="37810" x="3154363" y="4143375"/>
          <p14:tracePt t="37822" x="3148013" y="4143375"/>
          <p14:tracePt t="37826" x="3141663" y="4143375"/>
          <p14:tracePt t="37844" x="3128963" y="4143375"/>
          <p14:tracePt t="37856" x="3122613" y="4143375"/>
          <p14:tracePt t="37870" x="3109913" y="4143375"/>
          <p14:tracePt t="37876" x="3103563" y="4143375"/>
          <p14:tracePt t="37883" x="3097213" y="4143375"/>
          <p14:tracePt t="37888" x="3090863" y="4143375"/>
          <p14:tracePt t="37889" x="3084513" y="4143375"/>
          <p14:tracePt t="37892" x="3065463" y="4143375"/>
          <p14:tracePt t="37898" x="3046413" y="4143375"/>
          <p14:tracePt t="37903" x="3033713" y="4143375"/>
          <p14:tracePt t="37905" x="3021013" y="4137025"/>
          <p14:tracePt t="37909" x="3014663" y="4137025"/>
          <p14:tracePt t="37940" x="3008313" y="4137025"/>
          <p14:tracePt t="37944" x="3001963" y="4137025"/>
          <p14:tracePt t="37950" x="2995613" y="4137025"/>
          <p14:tracePt t="37956" x="2982913" y="4137025"/>
          <p14:tracePt t="37968" x="2976563" y="4137025"/>
          <p14:tracePt t="37972" x="2968625" y="4137025"/>
          <p14:tracePt t="37989" x="2962275" y="4137025"/>
          <p14:tracePt t="38001" x="2955925" y="4137025"/>
          <p14:tracePt t="38026" x="2949575" y="4143375"/>
          <p14:tracePt t="38039" x="2943225" y="4143375"/>
          <p14:tracePt t="38048" x="2936875" y="4149725"/>
          <p14:tracePt t="38058" x="2924175" y="4156075"/>
          <p14:tracePt t="38074" x="2917825" y="4156075"/>
          <p14:tracePt t="38078" x="2911475" y="4156075"/>
          <p14:tracePt t="38085" x="2898775" y="4156075"/>
          <p14:tracePt t="38090" x="2892425" y="4156075"/>
          <p14:tracePt t="38094" x="2879725" y="4162425"/>
          <p14:tracePt t="38103" x="2873375" y="4162425"/>
          <p14:tracePt t="38120" x="2867025" y="4162425"/>
          <p14:tracePt t="38154" x="2860675" y="4162425"/>
          <p14:tracePt t="38171" x="2854325" y="4162425"/>
          <p14:tracePt t="38175" x="2847975" y="4162425"/>
          <p14:tracePt t="38180" x="2841625" y="4162425"/>
          <p14:tracePt t="38186" x="2835275" y="4162425"/>
          <p14:tracePt t="38188" x="2822575" y="4168775"/>
          <p14:tracePt t="38204" x="2816225" y="4168775"/>
          <p14:tracePt t="38205" x="2803525" y="4168775"/>
          <p14:tracePt t="38224" x="2797175" y="4168775"/>
          <p14:tracePt t="38229" x="2784475" y="4168775"/>
          <p14:tracePt t="38237" x="2778125" y="4168775"/>
          <p14:tracePt t="38240" x="2771775" y="4168775"/>
          <p14:tracePt t="38245" x="2765425" y="4168775"/>
          <p14:tracePt t="38253" x="2759075" y="4168775"/>
          <p14:tracePt t="38269" x="2752725" y="4168775"/>
          <p14:tracePt t="38286" x="2746375" y="4168775"/>
          <p14:tracePt t="38470" x="2740025" y="4175125"/>
          <p14:tracePt t="38502" x="2740025" y="4181475"/>
          <p14:tracePt t="38506" x="2740025" y="4187825"/>
          <p14:tracePt t="38516" x="2740025" y="4200525"/>
          <p14:tracePt t="38542" x="2740025" y="4206875"/>
          <p14:tracePt t="38569" x="2740025" y="4213225"/>
          <p14:tracePt t="38576" x="2740025" y="4219575"/>
          <p14:tracePt t="38613" x="2740025" y="4232275"/>
          <p14:tracePt t="38624" x="2740025" y="4238625"/>
          <p14:tracePt t="38649" x="2746375" y="4244975"/>
          <p14:tracePt t="38799" x="2746375" y="4251325"/>
          <p14:tracePt t="38822" x="2752725" y="4251325"/>
          <p14:tracePt t="38826" x="2759075" y="4251325"/>
          <p14:tracePt t="38838" x="2765425" y="4251325"/>
          <p14:tracePt t="38842" x="2778125" y="4251325"/>
          <p14:tracePt t="38850" x="2784475" y="4251325"/>
          <p14:tracePt t="38852" x="2790825" y="4251325"/>
          <p14:tracePt t="38855" x="2797175" y="4251325"/>
          <p14:tracePt t="38859" x="2803525" y="4251325"/>
          <p14:tracePt t="38868" x="2816225" y="4251325"/>
          <p14:tracePt t="38870" x="2822575" y="4251325"/>
          <p14:tracePt t="38874" x="2835275" y="4251325"/>
          <p14:tracePt t="38884" x="2841625" y="4251325"/>
          <p14:tracePt t="38886" x="2854325" y="4251325"/>
          <p14:tracePt t="38890" x="2860675" y="4251325"/>
          <p14:tracePt t="38902" x="2873375" y="4251325"/>
          <p14:tracePt t="38903" x="2879725" y="4251325"/>
          <p14:tracePt t="38910" x="2886075" y="4251325"/>
          <p14:tracePt t="38917" x="2898775" y="4251325"/>
          <p14:tracePt t="38920" x="2905125" y="4251325"/>
          <p14:tracePt t="38924" x="2917825" y="4251325"/>
          <p14:tracePt t="38932" x="2924175" y="4251325"/>
          <p14:tracePt t="38936" x="2936875" y="4251325"/>
          <p14:tracePt t="38940" x="2949575" y="4251325"/>
          <p14:tracePt t="38944" x="2955925" y="4251325"/>
          <p14:tracePt t="38951" x="2968625" y="4244975"/>
          <p14:tracePt t="38953" x="2982913" y="4244975"/>
          <p14:tracePt t="38956" x="2989263" y="4244975"/>
          <p14:tracePt t="38960" x="3001963" y="4238625"/>
          <p14:tracePt t="38968" x="3014663" y="4238625"/>
          <p14:tracePt t="38972" x="3027363" y="4238625"/>
          <p14:tracePt t="38976" x="3033713" y="4238625"/>
          <p14:tracePt t="38985" x="3052763" y="4232275"/>
          <p14:tracePt t="38987" x="3065463" y="4232275"/>
          <p14:tracePt t="38989" x="3071813" y="4232275"/>
          <p14:tracePt t="38992" x="3084513" y="4232275"/>
          <p14:tracePt t="39002" x="3109913" y="4232275"/>
          <p14:tracePt t="39005" x="3122613" y="4232275"/>
          <p14:tracePt t="39008" x="3141663" y="4232275"/>
          <p14:tracePt t="39018" x="3160713" y="4232275"/>
          <p14:tracePt t="39020" x="3167063" y="4232275"/>
          <p14:tracePt t="39024" x="3179763" y="4232275"/>
          <p14:tracePt t="39029" x="3192463" y="4232275"/>
          <p14:tracePt t="39035" x="3205163" y="4232275"/>
          <p14:tracePt t="39037" x="3224213" y="4225925"/>
          <p14:tracePt t="39040" x="3243263" y="4225925"/>
          <p14:tracePt t="39045" x="3249613" y="4225925"/>
          <p14:tracePt t="39051" x="3262313" y="4225925"/>
          <p14:tracePt t="39053" x="3281363" y="4219575"/>
          <p14:tracePt t="39056" x="3294063" y="4213225"/>
          <p14:tracePt t="39060" x="3319463" y="4213225"/>
          <p14:tracePt t="39067" x="3338513" y="4206875"/>
          <p14:tracePt t="39069" x="3351213" y="4206875"/>
          <p14:tracePt t="39072" x="3370263" y="4206875"/>
          <p14:tracePt t="39076" x="3389313" y="4200525"/>
          <p14:tracePt t="39084" x="3414713" y="4200525"/>
          <p14:tracePt t="39086" x="3435350" y="4200525"/>
          <p14:tracePt t="39089" x="3460750" y="4200525"/>
          <p14:tracePt t="39092" x="3486150" y="4194175"/>
          <p14:tracePt t="39094" x="3511550" y="4194175"/>
          <p14:tracePt t="39101" x="3530600" y="4194175"/>
          <p14:tracePt t="39103" x="3549650" y="4194175"/>
          <p14:tracePt t="39106" x="3568700" y="4194175"/>
          <p14:tracePt t="39110" x="3594100" y="4187825"/>
          <p14:tracePt t="39116" x="3613150" y="4187825"/>
          <p14:tracePt t="39120" x="3638550" y="4187825"/>
          <p14:tracePt t="39122" x="3657600" y="4187825"/>
          <p14:tracePt t="39126" x="3676650" y="4181475"/>
          <p14:tracePt t="39133" x="3689350" y="4181475"/>
          <p14:tracePt t="39136" x="3714750" y="4181475"/>
          <p14:tracePt t="39139" x="3733800" y="4181475"/>
          <p14:tracePt t="39142" x="3746500" y="4181475"/>
          <p14:tracePt t="39149" x="3765550" y="4175125"/>
          <p14:tracePt t="39154" x="3784600" y="4175125"/>
          <p14:tracePt t="39155" x="3797300" y="4175125"/>
          <p14:tracePt t="39158" x="3810000" y="4175125"/>
          <p14:tracePt t="39166" x="3829050" y="4175125"/>
          <p14:tracePt t="39168" x="3841750" y="4175125"/>
          <p14:tracePt t="39172" x="3860800" y="4175125"/>
          <p14:tracePt t="39175" x="3879850" y="4175125"/>
          <p14:tracePt t="39179" x="3894138" y="4175125"/>
          <p14:tracePt t="39187" x="3932238" y="4168775"/>
          <p14:tracePt t="39190" x="3944938" y="4168775"/>
          <p14:tracePt t="39195" x="3963988" y="4168775"/>
          <p14:tracePt t="39201" x="3983038" y="4162425"/>
          <p14:tracePt t="39204" x="4008438" y="4162425"/>
          <p14:tracePt t="39206" x="4021138" y="4162425"/>
          <p14:tracePt t="39210" x="4040188" y="4162425"/>
          <p14:tracePt t="39216" x="4059238" y="4162425"/>
          <p14:tracePt t="39219" x="4071938" y="4162425"/>
          <p14:tracePt t="39222" x="4097338" y="4162425"/>
          <p14:tracePt t="39226" x="4116388" y="4162425"/>
          <p14:tracePt t="39235" x="4129088" y="4162425"/>
          <p14:tracePt t="39236" x="4148138" y="4162425"/>
          <p14:tracePt t="39238" x="4167188" y="4162425"/>
          <p14:tracePt t="39242" x="4186238" y="4162425"/>
          <p14:tracePt t="39250" x="4205288" y="4162425"/>
          <p14:tracePt t="39253" x="4230688" y="4162425"/>
          <p14:tracePt t="39255" x="4256088" y="4162425"/>
          <p14:tracePt t="39258" x="4275138" y="4162425"/>
          <p14:tracePt t="39268" x="4300538" y="4162425"/>
          <p14:tracePt t="39269" x="4319588" y="4162425"/>
          <p14:tracePt t="39270" x="4338638" y="4162425"/>
          <p14:tracePt t="39271" x="4359275" y="4162425"/>
          <p14:tracePt t="39276" x="4391025" y="4162425"/>
          <p14:tracePt t="39287" x="4416425" y="4162425"/>
          <p14:tracePt t="39289" x="4435475" y="4162425"/>
          <p14:tracePt t="39290" x="4454525" y="4162425"/>
          <p14:tracePt t="39292" x="4473575" y="4162425"/>
          <p14:tracePt t="39301" x="4511675" y="4162425"/>
          <p14:tracePt t="39305" x="4537075" y="4162425"/>
          <p14:tracePt t="39308" x="4562475" y="4162425"/>
          <p14:tracePt t="39316" x="4575175" y="4162425"/>
          <p14:tracePt t="39320" x="4619625" y="4162425"/>
          <p14:tracePt t="39324" x="4638675" y="4162425"/>
          <p14:tracePt t="39329" x="4651375" y="4162425"/>
          <p14:tracePt t="39335" x="4676775" y="4162425"/>
          <p14:tracePt t="39336" x="4702175" y="4162425"/>
          <p14:tracePt t="39340" x="4714875" y="4162425"/>
          <p14:tracePt t="39345" x="4733925" y="4162425"/>
          <p14:tracePt t="39351" x="4752975" y="4162425"/>
          <p14:tracePt t="39353" x="4765675" y="4162425"/>
          <p14:tracePt t="39356" x="4791075" y="4162425"/>
          <p14:tracePt t="39360" x="4818063" y="4162425"/>
          <p14:tracePt t="39368" x="4837113" y="4162425"/>
          <p14:tracePt t="39369" x="4849813" y="4162425"/>
          <p14:tracePt t="39372" x="4868863" y="4162425"/>
          <p14:tracePt t="39376" x="4894263" y="4162425"/>
          <p14:tracePt t="39383" x="4906963" y="4162425"/>
          <p14:tracePt t="39386" x="4932363" y="4162425"/>
          <p14:tracePt t="39389" x="4957763" y="4162425"/>
          <p14:tracePt t="39392" x="4983163" y="4162425"/>
          <p14:tracePt t="39400" x="5002213" y="4162425"/>
          <p14:tracePt t="39402" x="5021263" y="4162425"/>
          <p14:tracePt t="39404" x="5046663" y="4162425"/>
          <p14:tracePt t="39408" x="5059363" y="4162425"/>
          <p14:tracePt t="39416" x="5091113" y="4162425"/>
          <p14:tracePt t="39419" x="5116513" y="4162425"/>
          <p14:tracePt t="39420" x="5141913" y="4162425"/>
          <p14:tracePt t="39425" x="5167313" y="4162425"/>
          <p14:tracePt t="39429" x="5186363" y="4162425"/>
          <p14:tracePt t="39434" x="5211763" y="4162425"/>
          <p14:tracePt t="39436" x="5237163" y="4162425"/>
          <p14:tracePt t="39440" x="5256213" y="4162425"/>
          <p14:tracePt t="39445" x="5289550" y="4162425"/>
          <p14:tracePt t="39451" x="5340350" y="4162425"/>
          <p14:tracePt t="39454" x="5365750" y="4162425"/>
          <p14:tracePt t="39458" x="5378450" y="4162425"/>
          <p14:tracePt t="39468" x="5403850" y="4168775"/>
          <p14:tracePt t="39470" x="5435600" y="4168775"/>
          <p14:tracePt t="39471" x="5461000" y="4168775"/>
          <p14:tracePt t="39475" x="5486400" y="4168775"/>
          <p14:tracePt t="39481" x="5511800" y="4175125"/>
          <p14:tracePt t="39485" x="5537200" y="4181475"/>
          <p14:tracePt t="39487" x="5549900" y="4181475"/>
          <p14:tracePt t="39490" x="5575300" y="4187825"/>
          <p14:tracePt t="39495" x="5600700" y="4194175"/>
          <p14:tracePt t="39501" x="5626100" y="4194175"/>
          <p14:tracePt t="39503" x="5638800" y="4200525"/>
          <p14:tracePt t="39506" x="5657850" y="4206875"/>
          <p14:tracePt t="39510" x="5676900" y="4206875"/>
          <p14:tracePt t="39518" x="5702300" y="4206875"/>
          <p14:tracePt t="39520" x="5716588" y="4206875"/>
          <p14:tracePt t="39522" x="5741988" y="4213225"/>
          <p14:tracePt t="39526" x="5761038" y="4219575"/>
          <p14:tracePt t="39534" x="5780088" y="4219575"/>
          <p14:tracePt t="39536" x="5799138" y="4219575"/>
          <p14:tracePt t="39538" x="5824538" y="4219575"/>
          <p14:tracePt t="39542" x="5849938" y="4232275"/>
          <p14:tracePt t="39550" x="5875338" y="4238625"/>
          <p14:tracePt t="39552" x="5907088" y="4244975"/>
          <p14:tracePt t="39554" x="5932488" y="4244975"/>
          <p14:tracePt t="39558" x="5957888" y="4251325"/>
          <p14:tracePt t="39569" x="6015038" y="4264025"/>
          <p14:tracePt t="39570" x="6040438" y="4270375"/>
          <p14:tracePt t="39575" x="6072188" y="4270375"/>
          <p14:tracePt t="39582" x="6116638" y="4283075"/>
          <p14:tracePt t="39585" x="6148388" y="4283075"/>
          <p14:tracePt t="39586" x="6188075" y="4283075"/>
          <p14:tracePt t="39590" x="6207125" y="4283075"/>
          <p14:tracePt t="39595" x="6245225" y="4295775"/>
          <p14:tracePt t="39601" x="6270625" y="4295775"/>
          <p14:tracePt t="39602" x="6289675" y="4302125"/>
          <p14:tracePt t="39606" x="6315075" y="4302125"/>
          <p14:tracePt t="39610" x="6334125" y="4302125"/>
          <p14:tracePt t="39619" x="6359525" y="4302125"/>
          <p14:tracePt t="39621" x="6372225" y="4302125"/>
          <p14:tracePt t="39622" x="6391275" y="4302125"/>
          <p14:tracePt t="39626" x="6410325" y="4302125"/>
          <p14:tracePt t="39632" x="6429375" y="4302125"/>
          <p14:tracePt t="39635" x="6448425" y="4302125"/>
          <p14:tracePt t="39636" x="6467475" y="4302125"/>
          <p14:tracePt t="39640" x="6480175" y="4302125"/>
          <p14:tracePt t="39645" x="6492875" y="4302125"/>
          <p14:tracePt t="39651" x="6505575" y="4302125"/>
          <p14:tracePt t="39652" x="6518275" y="4302125"/>
          <p14:tracePt t="39656" x="6530975" y="4302125"/>
          <p14:tracePt t="39660" x="6543675" y="4302125"/>
          <p14:tracePt t="39667" x="6562725" y="4302125"/>
          <p14:tracePt t="39672" x="6581775" y="4302125"/>
          <p14:tracePt t="39676" x="6588125" y="4302125"/>
          <p14:tracePt t="39684" x="6600825" y="4302125"/>
          <p14:tracePt t="39686" x="6613525" y="4308475"/>
          <p14:tracePt t="39689" x="6619875" y="4308475"/>
          <p14:tracePt t="39692" x="6634163" y="4308475"/>
          <p14:tracePt t="39700" x="6646863" y="4308475"/>
          <p14:tracePt t="39702" x="6653213" y="4308475"/>
          <p14:tracePt t="39705" x="6665913" y="4308475"/>
          <p14:tracePt t="39709" x="6672263" y="4308475"/>
          <p14:tracePt t="39716" x="6678613" y="4308475"/>
          <p14:tracePt t="39720" x="6691313" y="4308475"/>
          <p14:tracePt t="39724" x="6704013" y="4308475"/>
          <p14:tracePt t="39732" x="6710363" y="4308475"/>
          <p14:tracePt t="39736" x="6723063" y="4308475"/>
          <p14:tracePt t="39740" x="6729413" y="4308475"/>
          <p14:tracePt t="39746" x="6742113" y="4308475"/>
          <p14:tracePt t="39752" x="6754813" y="4308475"/>
          <p14:tracePt t="39756" x="6767513" y="4308475"/>
          <p14:tracePt t="39760" x="6773863" y="4308475"/>
          <p14:tracePt t="39766" x="6780213" y="4308475"/>
          <p14:tracePt t="39769" x="6792913" y="4308475"/>
          <p14:tracePt t="39772" x="6805613" y="4308475"/>
          <p14:tracePt t="39776" x="6818313" y="4308475"/>
          <p14:tracePt t="39784" x="6824663" y="4308475"/>
          <p14:tracePt t="39786" x="6837363" y="4308475"/>
          <p14:tracePt t="39792" x="6856413" y="4308475"/>
          <p14:tracePt t="39800" x="6862763" y="4308475"/>
          <p14:tracePt t="39802" x="6875463" y="4308475"/>
          <p14:tracePt t="39804" x="6881813" y="4308475"/>
          <p14:tracePt t="39810" x="6894513" y="4308475"/>
          <p14:tracePt t="39819" x="6900863" y="4308475"/>
          <p14:tracePt t="39822" x="6907213" y="4308475"/>
          <p14:tracePt t="39826" x="6913563" y="4308475"/>
          <p14:tracePt t="39834" x="6919913" y="4308475"/>
          <p14:tracePt t="39842" x="6926263" y="4308475"/>
          <p14:tracePt t="39850" x="6932613" y="4308475"/>
          <p14:tracePt t="39858" x="6938963" y="4308475"/>
          <p14:tracePt t="39868" x="6951663" y="4308475"/>
          <p14:tracePt t="39901" x="6958013" y="4308475"/>
          <p14:tracePt t="39910" x="6964363" y="4308475"/>
          <p14:tracePt t="39920" x="6970713" y="4308475"/>
          <p14:tracePt t="39936" x="6977063" y="4308475"/>
          <p14:tracePt t="39938" x="6983413" y="4308475"/>
          <p14:tracePt t="39955" x="6989763" y="4302125"/>
          <p14:tracePt t="39965" x="6989763" y="4295775"/>
          <p14:tracePt t="39970" x="6996113" y="4289425"/>
          <p14:tracePt t="39974" x="6996113" y="4283075"/>
          <p14:tracePt t="39982" x="6996113" y="4276725"/>
          <p14:tracePt t="39985" x="6996113" y="4264025"/>
          <p14:tracePt t="39989" x="6996113" y="4257675"/>
          <p14:tracePt t="39992" x="6996113" y="4244975"/>
          <p14:tracePt t="40002" x="6996113" y="4232275"/>
          <p14:tracePt t="40005" x="6996113" y="4219575"/>
          <p14:tracePt t="40017" x="6996113" y="4213225"/>
          <p14:tracePt t="40019" x="6996113" y="4206875"/>
          <p14:tracePt t="40108" x="6996113" y="4200525"/>
          <p14:tracePt t="40114" x="6996113" y="4187825"/>
          <p14:tracePt t="40130" x="6996113" y="4175125"/>
          <p14:tracePt t="40140" x="6996113" y="4168775"/>
          <p14:tracePt t="40163" x="6989763" y="4168775"/>
          <p14:tracePt t="40186" x="6983413" y="4156075"/>
          <p14:tracePt t="40199" x="6977063" y="4149725"/>
          <p14:tracePt t="40226" x="6970713" y="4149725"/>
          <p14:tracePt t="40239" x="6964363" y="4143375"/>
          <p14:tracePt t="40248" x="6958013" y="4143375"/>
          <p14:tracePt t="40254" x="6958013" y="4137025"/>
          <p14:tracePt t="40268" x="6938963" y="4137025"/>
          <p14:tracePt t="40270" x="6938963" y="4130675"/>
          <p14:tracePt t="40286" x="6926263" y="4124325"/>
          <p14:tracePt t="40288" x="6919913" y="4124325"/>
          <p14:tracePt t="40290" x="6913563" y="4117975"/>
          <p14:tracePt t="40306" x="6907213" y="4117975"/>
          <p14:tracePt t="40334" x="6900863" y="4111625"/>
          <p14:tracePt t="40392" x="6900863" y="4105275"/>
          <p14:tracePt t="40397" x="6894513" y="4098925"/>
          <p14:tracePt t="40586" x="6888163" y="4098925"/>
          <p14:tracePt t="40602" x="6881813" y="4098925"/>
          <p14:tracePt t="40615" x="6875463" y="4098925"/>
          <p14:tracePt t="40622" x="6869113" y="4105275"/>
          <p14:tracePt t="40634" x="6869113" y="4111625"/>
          <p14:tracePt t="40651" x="6862763" y="4111625"/>
          <p14:tracePt t="40654" x="6856413" y="4117975"/>
          <p14:tracePt t="40668" x="6850063" y="4124325"/>
          <p14:tracePt t="40670" x="6843713" y="4124325"/>
          <p14:tracePt t="40674" x="6837363" y="4124325"/>
          <p14:tracePt t="40683" x="6831013" y="4124325"/>
          <p14:tracePt t="40686" x="6818313" y="4124325"/>
          <p14:tracePt t="40690" x="6811963" y="4124325"/>
          <p14:tracePt t="40698" x="6799263" y="4124325"/>
          <p14:tracePt t="40701" x="6786563" y="4124325"/>
          <p14:tracePt t="40705" x="6773863" y="4124325"/>
          <p14:tracePt t="40709" x="6761163" y="4124325"/>
          <p14:tracePt t="40717" x="6742113" y="4124325"/>
          <p14:tracePt t="40720" x="6729413" y="4130675"/>
          <p14:tracePt t="40724" x="6723063" y="4130675"/>
          <p14:tracePt t="40731" x="6710363" y="4130675"/>
          <p14:tracePt t="40734" x="6704013" y="4130675"/>
          <p14:tracePt t="40736" x="6697663" y="4130675"/>
          <p14:tracePt t="40740" x="6691313" y="4130675"/>
          <p14:tracePt t="40750" x="6684963" y="4130675"/>
          <p14:tracePt t="40752" x="6678613" y="4130675"/>
          <p14:tracePt t="40756" x="6672263" y="4130675"/>
          <p14:tracePt t="40768" x="6665913" y="4130675"/>
          <p14:tracePt t="40776" x="6659563" y="4130675"/>
          <p14:tracePt t="40788" x="6653213" y="4130675"/>
          <p14:tracePt t="40804" x="6646863" y="4130675"/>
          <p14:tracePt t="40817" x="6640513" y="4130675"/>
          <p14:tracePt t="40831" x="6626225" y="4124325"/>
          <p14:tracePt t="40834" x="6619875" y="4117975"/>
          <p14:tracePt t="40849" x="6613525" y="4117975"/>
          <p14:tracePt t="40850" x="6607175" y="4111625"/>
          <p14:tracePt t="40856" x="6600825" y="4105275"/>
          <p14:tracePt t="40890" x="6594475" y="4098925"/>
          <p14:tracePt t="40896" x="6588125" y="4092575"/>
          <p14:tracePt t="40902" x="6588125" y="4086225"/>
          <p14:tracePt t="40906" x="6581775" y="4086225"/>
          <p14:tracePt t="40911" x="6575425" y="4079875"/>
          <p14:tracePt t="40917" x="6569075" y="4079875"/>
          <p14:tracePt t="40919" x="6569075" y="4073525"/>
          <p14:tracePt t="40922" x="6562725" y="4073525"/>
          <p14:tracePt t="40932" x="6556375" y="4065588"/>
          <p14:tracePt t="40935" x="6556375" y="4059238"/>
          <p14:tracePt t="40939" x="6550025" y="4052888"/>
          <p14:tracePt t="40942" x="6543675" y="4052888"/>
          <p14:tracePt t="40951" x="6537325" y="4046538"/>
          <p14:tracePt t="40955" x="6537325" y="4040188"/>
          <p14:tracePt t="40965" x="6530975" y="4040188"/>
          <p14:tracePt t="40970" x="6524625" y="4033838"/>
          <p14:tracePt t="40974" x="6524625" y="4027488"/>
          <p14:tracePt t="40986" x="6524625" y="4021138"/>
          <p14:tracePt t="40999" x="6518275" y="4021138"/>
          <p14:tracePt t="41006" x="6511925" y="4014788"/>
          <p14:tracePt t="41017" x="6511925" y="4008438"/>
          <p14:tracePt t="41022" x="6505575" y="4008438"/>
          <p14:tracePt t="41026" x="6505575" y="4002088"/>
          <p14:tracePt t="41035" x="6505575" y="3989388"/>
          <p14:tracePt t="41050" x="6499225" y="3983038"/>
          <p14:tracePt t="41052" x="6492875" y="3976688"/>
          <p14:tracePt t="41063" x="6492875" y="3970338"/>
          <p14:tracePt t="41068" x="6492875" y="3957638"/>
          <p14:tracePt t="41069" x="6486525" y="3957638"/>
          <p14:tracePt t="41078" x="6480175" y="3951288"/>
          <p14:tracePt t="41084" x="6480175" y="3944938"/>
          <p14:tracePt t="41089" x="6473825" y="3932238"/>
          <p14:tracePt t="41092" x="6473825" y="3925888"/>
          <p14:tracePt t="41096" x="6467475" y="3925888"/>
          <p14:tracePt t="41100" x="6461125" y="3919538"/>
          <p14:tracePt t="41108" x="6461125" y="3906838"/>
          <p14:tracePt t="41115" x="6454775" y="3894138"/>
          <p14:tracePt t="41120" x="6448425" y="3881438"/>
          <p14:tracePt t="41133" x="6448425" y="3868738"/>
          <p14:tracePt t="41136" x="6442075" y="3868738"/>
          <p14:tracePt t="41151" x="6435725" y="3843338"/>
          <p14:tracePt t="41156" x="6429375" y="3836988"/>
          <p14:tracePt t="41163" x="6429375" y="3830638"/>
          <p14:tracePt t="41170" x="6429375" y="3824288"/>
          <p14:tracePt t="41172" x="6429375" y="3811588"/>
          <p14:tracePt t="41181" x="6423025" y="3805238"/>
          <p14:tracePt t="41185" x="6423025" y="3798888"/>
          <p14:tracePt t="41189" x="6423025" y="3792538"/>
          <p14:tracePt t="41192" x="6416675" y="3779838"/>
          <p14:tracePt t="41201" x="6403975" y="3760788"/>
          <p14:tracePt t="41208" x="6403975" y="3754438"/>
          <p14:tracePt t="41218" x="6397625" y="3741738"/>
          <p14:tracePt t="41220" x="6391275" y="3741738"/>
          <p14:tracePt t="41231" x="6384925" y="3722688"/>
          <p14:tracePt t="41235" x="6384925" y="3716338"/>
          <p14:tracePt t="41242" x="6384925" y="3709988"/>
          <p14:tracePt t="41249" x="6378575" y="3703638"/>
          <p14:tracePt t="41254" x="6378575" y="3697288"/>
          <p14:tracePt t="41258" x="6372225" y="3697288"/>
          <p14:tracePt t="41266" x="6372225" y="3690938"/>
          <p14:tracePt t="41268" x="6365875" y="3678238"/>
          <p14:tracePt t="41285" x="6359525" y="3659188"/>
          <p14:tracePt t="41287" x="6359525" y="3646488"/>
          <p14:tracePt t="41290" x="6353175" y="3638550"/>
          <p14:tracePt t="41299" x="6346825" y="3638550"/>
          <p14:tracePt t="41301" x="6346825" y="3632200"/>
          <p14:tracePt t="41302" x="6346825" y="3613150"/>
          <p14:tracePt t="41306" x="6340475" y="3613150"/>
          <p14:tracePt t="41318" x="6321425" y="3594100"/>
          <p14:tracePt t="41322" x="6315075" y="3581400"/>
          <p14:tracePt t="41332" x="6315075" y="3575050"/>
          <p14:tracePt t="41335" x="6315075" y="3568700"/>
          <p14:tracePt t="41339" x="6308725" y="3562350"/>
          <p14:tracePt t="41342" x="6308725" y="3556000"/>
          <p14:tracePt t="41350" x="6302375" y="3549650"/>
          <p14:tracePt t="41351" x="6296025" y="3543300"/>
          <p14:tracePt t="41359" x="6296025" y="3536950"/>
          <p14:tracePt t="41366" x="6296025" y="3530600"/>
          <p14:tracePt t="41369" x="6289675" y="3530600"/>
          <p14:tracePt t="41370" x="6289675" y="3524250"/>
          <p14:tracePt t="41374" x="6289675" y="3517900"/>
          <p14:tracePt t="41384" x="6276975" y="3511550"/>
          <p14:tracePt t="41390" x="6276975" y="3505200"/>
          <p14:tracePt t="41399" x="6276975" y="3492500"/>
          <p14:tracePt t="41400" x="6276975" y="3486150"/>
          <p14:tracePt t="41402" x="6270625" y="3479800"/>
          <p14:tracePt t="41414" x="6264275" y="3467100"/>
          <p14:tracePt t="41417" x="6257925" y="3467100"/>
          <p14:tracePt t="41420" x="6257925" y="3454400"/>
          <p14:tracePt t="41431" x="6251575" y="3448050"/>
          <p14:tracePt t="41440" x="6245225" y="3441700"/>
          <p14:tracePt t="41450" x="6238875" y="3429000"/>
          <p14:tracePt t="41463" x="6238875" y="3422650"/>
          <p14:tracePt t="41469" x="6238875" y="3416300"/>
          <p14:tracePt t="41472" x="6232525" y="3416300"/>
          <p14:tracePt t="41478" x="6226175" y="3409950"/>
          <p14:tracePt t="41492" x="6226175" y="3403600"/>
          <p14:tracePt t="41500" x="6226175" y="3397250"/>
          <p14:tracePt t="41682" x="6226175" y="3409950"/>
          <p14:tracePt t="41689" x="6226175" y="3416300"/>
          <p14:tracePt t="41692" x="6226175" y="3429000"/>
          <p14:tracePt t="41698" x="6226175" y="3435350"/>
          <p14:tracePt t="41700" x="6226175" y="3441700"/>
          <p14:tracePt t="41702" x="6226175" y="3454400"/>
          <p14:tracePt t="41711" x="6226175" y="3460750"/>
          <p14:tracePt t="41717" x="6226175" y="3473450"/>
          <p14:tracePt t="41719" x="6226175" y="3479800"/>
          <p14:tracePt t="41722" x="6226175" y="3486150"/>
          <p14:tracePt t="41733" x="6226175" y="3492500"/>
          <p14:tracePt t="41735" x="6226175" y="3498850"/>
          <p14:tracePt t="41749" x="6226175" y="3511550"/>
          <p14:tracePt t="41754" x="6226175" y="3517900"/>
          <p14:tracePt t="41759" x="6226175" y="3524250"/>
          <p14:tracePt t="41766" x="6226175" y="3530600"/>
          <p14:tracePt t="41769" x="6226175" y="3536950"/>
          <p14:tracePt t="41780" x="6226175" y="3543300"/>
          <p14:tracePt t="41784" x="6226175" y="3549650"/>
          <p14:tracePt t="41786" x="6226175" y="3562350"/>
          <p14:tracePt t="41789" x="6226175" y="3568700"/>
          <p14:tracePt t="41799" x="6232525" y="3575050"/>
          <p14:tracePt t="41800" x="6232525" y="3587750"/>
          <p14:tracePt t="41804" x="6238875" y="3594100"/>
          <p14:tracePt t="41809" x="6245225" y="3606800"/>
          <p14:tracePt t="41815" x="6245225" y="3613150"/>
          <p14:tracePt t="41816" x="6257925" y="3619500"/>
          <p14:tracePt t="41820" x="6264275" y="3625850"/>
          <p14:tracePt t="41824" x="6264275" y="3638550"/>
          <p14:tracePt t="41834" x="6276975" y="3646488"/>
          <p14:tracePt t="41836" x="6283325" y="3659188"/>
          <p14:tracePt t="41840" x="6289675" y="3665538"/>
          <p14:tracePt t="41850" x="6296025" y="3671888"/>
          <p14:tracePt t="41852" x="6302375" y="3678238"/>
          <p14:tracePt t="41856" x="6308725" y="3684588"/>
          <p14:tracePt t="41867" x="6308725" y="3690938"/>
          <p14:tracePt t="41869" x="6315075" y="3690938"/>
          <p14:tracePt t="41884" x="6321425" y="3697288"/>
          <p14:tracePt t="41885" x="6327775" y="3703638"/>
          <p14:tracePt t="41916" x="6340475" y="3709988"/>
          <p14:tracePt t="41929" x="6346825" y="3709988"/>
          <p14:tracePt t="41934" x="6353175" y="3709988"/>
          <p14:tracePt t="41940" x="6359525" y="3709988"/>
          <p14:tracePt t="41944" x="6365875" y="3709988"/>
          <p14:tracePt t="41946" x="6372225" y="3709988"/>
          <p14:tracePt t="41950" x="6384925" y="3709988"/>
          <p14:tracePt t="41954" x="6391275" y="3716338"/>
          <p14:tracePt t="41959" x="6397625" y="3716338"/>
          <p14:tracePt t="41965" x="6416675" y="3716338"/>
          <p14:tracePt t="41970" x="6429375" y="3716338"/>
          <p14:tracePt t="41974" x="6442075" y="3716338"/>
          <p14:tracePt t="41983" x="6448425" y="3716338"/>
          <p14:tracePt t="41985" x="6454775" y="3716338"/>
          <p14:tracePt t="41986" x="6467475" y="3716338"/>
          <p14:tracePt t="41990" x="6473825" y="3716338"/>
          <p14:tracePt t="41998" x="6480175" y="3716338"/>
          <p14:tracePt t="42000" x="6486525" y="3716338"/>
          <p14:tracePt t="42006" x="6499225" y="3716338"/>
          <p14:tracePt t="42012" x="6505575" y="3716338"/>
          <p14:tracePt t="42016" x="6511925" y="3716338"/>
          <p14:tracePt t="42030" x="6524625" y="3716338"/>
          <p14:tracePt t="42038" x="6530975" y="3716338"/>
          <p14:tracePt t="42048" x="6543675" y="3716338"/>
          <p14:tracePt t="42059" x="6556375" y="3716338"/>
          <p14:tracePt t="42065" x="6562725" y="3716338"/>
          <p14:tracePt t="42070" x="6569075" y="3716338"/>
          <p14:tracePt t="42074" x="6581775" y="3716338"/>
          <p14:tracePt t="42079" x="6588125" y="3716338"/>
          <p14:tracePt t="42083" x="6600825" y="3716338"/>
          <p14:tracePt t="42086" x="6607175" y="3716338"/>
          <p14:tracePt t="42090" x="6613525" y="3716338"/>
          <p14:tracePt t="42098" x="6619875" y="3716338"/>
          <p14:tracePt t="42100" x="6626225" y="3716338"/>
          <p14:tracePt t="42102" x="6634163" y="3709988"/>
          <p14:tracePt t="42106" x="6640513" y="3703638"/>
          <p14:tracePt t="42116" x="6653213" y="3697288"/>
          <p14:tracePt t="42122" x="6665913" y="3690938"/>
          <p14:tracePt t="42124" x="6672263" y="3690938"/>
          <p14:tracePt t="42130" x="6678613" y="3684588"/>
          <p14:tracePt t="42133" x="6684963" y="3678238"/>
          <p14:tracePt t="42136" x="6691313" y="3671888"/>
          <p14:tracePt t="42140" x="6697663" y="3659188"/>
          <p14:tracePt t="42150" x="6710363" y="3646488"/>
          <p14:tracePt t="42152" x="6716713" y="3632200"/>
          <p14:tracePt t="42156" x="6729413" y="3625850"/>
          <p14:tracePt t="42164" x="6735763" y="3613150"/>
          <p14:tracePt t="42169" x="6742113" y="3600450"/>
          <p14:tracePt t="42170" x="6748463" y="3587750"/>
          <p14:tracePt t="42172" x="6761163" y="3581400"/>
          <p14:tracePt t="42180" x="6773863" y="3568700"/>
          <p14:tracePt t="42182" x="6780213" y="3556000"/>
          <p14:tracePt t="42186" x="6786563" y="3543300"/>
          <p14:tracePt t="42188" x="6792913" y="3536950"/>
          <p14:tracePt t="42194" x="6799263" y="3530600"/>
          <p14:tracePt t="42200" x="6811963" y="3517900"/>
          <p14:tracePt t="42217" x="6818313" y="3511550"/>
          <p14:tracePt t="42224" x="6818313" y="3498850"/>
          <p14:tracePt t="42233" x="6824663" y="3492500"/>
          <p14:tracePt t="42236" x="6831013" y="3486150"/>
          <p14:tracePt t="42250" x="6837363" y="3486150"/>
          <p14:tracePt t="42256" x="6837363" y="3473450"/>
          <p14:tracePt t="42266" x="6843713" y="3467100"/>
          <p14:tracePt t="42269" x="6850063" y="3467100"/>
          <p14:tracePt t="42284" x="6850063" y="3460750"/>
          <p14:tracePt t="42285" x="6856413" y="3448050"/>
          <p14:tracePt t="42289" x="6862763" y="3448050"/>
          <p14:tracePt t="42298" x="6869113" y="3441700"/>
          <p14:tracePt t="42300" x="6869113" y="3435350"/>
          <p14:tracePt t="42316" x="6875463" y="3429000"/>
          <p14:tracePt t="42443" x="6888163" y="3429000"/>
          <p14:tracePt t="42454" x="6894513" y="3429000"/>
          <p14:tracePt t="42459" x="6900863" y="3429000"/>
          <p14:tracePt t="42463" x="6907213" y="3435350"/>
          <p14:tracePt t="42467" x="6907213" y="3441700"/>
          <p14:tracePt t="42475" x="6913563" y="3448050"/>
          <p14:tracePt t="42482" x="6913563" y="3460750"/>
          <p14:tracePt t="42485" x="6919913" y="3460750"/>
          <p14:tracePt t="42496" x="6919913" y="3467100"/>
          <p14:tracePt t="42500" x="6919913" y="3473450"/>
          <p14:tracePt t="42505" x="6926263" y="3479800"/>
          <p14:tracePt t="42514" x="6932613" y="3492500"/>
          <p14:tracePt t="42516" x="6938963" y="3498850"/>
          <p14:tracePt t="42530" x="6938963" y="3505200"/>
          <p14:tracePt t="42533" x="6945313" y="3511550"/>
          <p14:tracePt t="42556" x="6945313" y="3517900"/>
          <p14:tracePt t="42588" x="6945313" y="3524250"/>
          <p14:tracePt t="42609" x="6945313" y="3536950"/>
          <p14:tracePt t="42719" x="6945313" y="3543300"/>
          <p14:tracePt t="42722" x="6945313" y="3549650"/>
          <p14:tracePt t="42738" x="6945313" y="3556000"/>
          <p14:tracePt t="42750" x="6945313" y="3562350"/>
          <p14:tracePt t="42830" x="6945313" y="3575050"/>
          <p14:tracePt t="44029" x="6938963" y="3581400"/>
          <p14:tracePt t="44320" x="6938963" y="3587750"/>
          <p14:tracePt t="44336" x="6938963" y="3594100"/>
          <p14:tracePt t="44348" x="6938963" y="3600450"/>
          <p14:tracePt t="44352" x="6932613" y="3600450"/>
          <p14:tracePt t="44368" x="6932613" y="3613150"/>
          <p14:tracePt t="44380" x="6932613" y="3619500"/>
          <p14:tracePt t="44396" x="6932613" y="3625850"/>
          <p14:tracePt t="44446" x="6932613" y="3632200"/>
          <p14:tracePt t="44470" x="6932613" y="3638550"/>
          <p14:tracePt t="44486" x="6926263" y="3646488"/>
          <p14:tracePt t="44530" x="6919913" y="3652838"/>
          <p14:tracePt t="44554" x="6919913" y="3659188"/>
          <p14:tracePt t="44561" x="6919913" y="3665538"/>
          <p14:tracePt t="44576" x="6913563" y="3671888"/>
          <p14:tracePt t="44593" x="6913563" y="3678238"/>
          <p14:tracePt t="44604" x="6913563" y="3684588"/>
          <p14:tracePt t="44630" x="6913563" y="3697288"/>
          <p14:tracePt t="44652" x="6913563" y="3703638"/>
          <p14:tracePt t="44680" x="6913563" y="3709988"/>
          <p14:tracePt t="44696" x="6913563" y="3716338"/>
          <p14:tracePt t="44713" x="6913563" y="3729038"/>
          <p14:tracePt t="44725" x="6913563" y="3741738"/>
          <p14:tracePt t="44730" x="6907213" y="3741738"/>
          <p14:tracePt t="44736" x="6907213" y="3748088"/>
          <p14:tracePt t="44749" x="6907213" y="3754438"/>
          <p14:tracePt t="44764" x="6907213" y="3760788"/>
          <p14:tracePt t="44766" x="6900863" y="3767138"/>
          <p14:tracePt t="44782" x="6900863" y="3773488"/>
          <p14:tracePt t="44793" x="6900863" y="3779838"/>
          <p14:tracePt t="44799" x="6900863" y="3786188"/>
          <p14:tracePt t="44811" x="6900863" y="3792538"/>
          <p14:tracePt t="44834" x="6894513" y="3798888"/>
          <p14:tracePt t="44859" x="6894513" y="3805238"/>
          <p14:tracePt t="44880" x="6894513" y="3811588"/>
          <p14:tracePt t="44891" x="6894513" y="3824288"/>
          <p14:tracePt t="44899" x="6888163" y="3830638"/>
          <p14:tracePt t="44914" x="6888163" y="3843338"/>
          <p14:tracePt t="44922" x="6881813" y="3843338"/>
          <p14:tracePt t="44932" x="6881813" y="3849688"/>
          <p14:tracePt t="44936" x="6881813" y="3856038"/>
          <p14:tracePt t="44943" x="6881813" y="3862388"/>
          <p14:tracePt t="44958" x="6881813" y="3868738"/>
          <p14:tracePt t="45016" x="6881813" y="3875088"/>
          <p14:tracePt t="45032" x="6881813" y="3887788"/>
          <p14:tracePt t="45046" x="6881813" y="3894138"/>
          <p14:tracePt t="45058" x="6875463" y="3906838"/>
          <p14:tracePt t="45068" x="6875463" y="3919538"/>
          <p14:tracePt t="45182" x="6875463" y="3925888"/>
          <p14:tracePt t="45191" x="6875463" y="3932238"/>
          <p14:tracePt t="45196" x="6875463" y="3938588"/>
          <p14:tracePt t="45214" x="6875463" y="3951288"/>
          <p14:tracePt t="45224" x="6869113" y="3963988"/>
          <p14:tracePt t="45348" x="6862763" y="3963988"/>
          <p14:tracePt t="45358" x="6862763" y="3970338"/>
          <p14:tracePt t="45362" x="6856413" y="3976688"/>
          <p14:tracePt t="45535" x="6856413" y="3983038"/>
          <p14:tracePt t="45652" x="6850063" y="3989388"/>
          <p14:tracePt t="45764" x="6843713" y="3989388"/>
          <p14:tracePt t="45774" x="6843713" y="3995738"/>
          <p14:tracePt t="45780" x="6837363" y="3995738"/>
          <p14:tracePt t="45804" x="6837363" y="4002088"/>
          <p14:tracePt t="46206" x="6837363" y="4008438"/>
          <p14:tracePt t="46350" x="6831013" y="4008438"/>
          <p14:tracePt t="46410" x="6824663" y="4014788"/>
          <p14:tracePt t="46428" x="6824663" y="4021138"/>
          <p14:tracePt t="46489" x="6824663" y="4027488"/>
          <p14:tracePt t="46500" x="6818313" y="4033838"/>
          <p14:tracePt t="46510" x="6818313" y="4040188"/>
          <p14:tracePt t="46516" x="6811963" y="4046538"/>
          <p14:tracePt t="46526" x="6811963" y="4052888"/>
          <p14:tracePt t="46530" x="6805613" y="4059238"/>
          <p14:tracePt t="46536" x="6805613" y="4065588"/>
          <p14:tracePt t="46558" x="6805613" y="4079875"/>
          <p14:tracePt t="46562" x="6799263" y="4086225"/>
          <p14:tracePt t="46640" x="6792913" y="4086225"/>
          <p14:tracePt t="46644" x="6792913" y="4092575"/>
          <p14:tracePt t="46652" x="6786563" y="4098925"/>
          <p14:tracePt t="46662" x="6780213" y="4098925"/>
          <p14:tracePt t="46666" x="6773863" y="4105275"/>
          <p14:tracePt t="46678" x="6773863" y="4111625"/>
          <p14:tracePt t="46682" x="6767513" y="4117975"/>
          <p14:tracePt t="46696" x="6754813" y="4117975"/>
          <p14:tracePt t="46699" x="6754813" y="4124325"/>
          <p14:tracePt t="46711" x="6748463" y="4130675"/>
          <p14:tracePt t="46719" x="6742113" y="4130675"/>
          <p14:tracePt t="46730" x="6742113" y="4137025"/>
          <p14:tracePt t="46742" x="6735763" y="4143375"/>
          <p14:tracePt t="46746" x="6729413" y="4149725"/>
          <p14:tracePt t="46778" x="6723063" y="4149725"/>
          <p14:tracePt t="46786" x="6723063" y="4156075"/>
          <p14:tracePt t="46840" x="6710363" y="4156075"/>
          <p14:tracePt t="46848" x="6710363" y="4162425"/>
          <p14:tracePt t="46861" x="6704013" y="4162425"/>
          <p14:tracePt t="46884" x="6697663" y="4168775"/>
          <p14:tracePt t="46890" x="6691313" y="4175125"/>
          <p14:tracePt t="47042" x="6684963" y="4181475"/>
          <p14:tracePt t="47055" x="6678613" y="4181475"/>
          <p14:tracePt t="47066" x="6678613" y="4187825"/>
          <p14:tracePt t="47082" x="6672263" y="4194175"/>
          <p14:tracePt t="47095" x="6665913" y="4194175"/>
          <p14:tracePt t="47099" x="6665913" y="4200525"/>
          <p14:tracePt t="47102" x="6659563" y="4206875"/>
          <p14:tracePt t="47118" x="6659563" y="4213225"/>
          <p14:tracePt t="47182" x="6653213" y="4213225"/>
          <p14:tracePt t="47196" x="6653213" y="4219575"/>
          <p14:tracePt t="47206" x="6646863" y="4225925"/>
          <p14:tracePt t="47228" x="6640513" y="4232275"/>
          <p14:tracePt t="47245" x="6634163" y="4244975"/>
          <p14:tracePt t="47261" x="6619875" y="4251325"/>
          <p14:tracePt t="47274" x="6619875" y="4257675"/>
          <p14:tracePt t="47282" x="6613525" y="4264025"/>
          <p14:tracePt t="47291" x="6607175" y="4270375"/>
          <p14:tracePt t="47296" x="6600825" y="4270375"/>
          <p14:tracePt t="47311" x="6600825" y="4276725"/>
          <p14:tracePt t="47321" x="6594475" y="4283075"/>
          <p14:tracePt t="47329" x="6588125" y="4283075"/>
          <p14:tracePt t="47349" x="6581775" y="4289425"/>
          <p14:tracePt t="47360" x="6575425" y="4295775"/>
          <p14:tracePt t="47365" x="6569075" y="4295775"/>
          <p14:tracePt t="47366" x="6569075" y="4302125"/>
          <p14:tracePt t="47380" x="6562725" y="4302125"/>
          <p14:tracePt t="47382" x="6550025" y="4308475"/>
          <p14:tracePt t="47393" x="6543675" y="4308475"/>
          <p14:tracePt t="47399" x="6537325" y="4308475"/>
          <p14:tracePt t="47410" x="6530975" y="4314825"/>
          <p14:tracePt t="47412" x="6524625" y="4314825"/>
          <p14:tracePt t="47418" x="6518275" y="4314825"/>
          <p14:tracePt t="47428" x="6518275" y="4321175"/>
          <p14:tracePt t="47429" x="6511925" y="4327525"/>
          <p14:tracePt t="47442" x="6505575" y="4333875"/>
          <p14:tracePt t="47459" x="6492875" y="4340225"/>
          <p14:tracePt t="47466" x="6486525" y="4346575"/>
          <p14:tracePt t="47479" x="6473825" y="4346575"/>
          <p14:tracePt t="47486" x="6467475" y="4352925"/>
          <p14:tracePt t="47495" x="6467475" y="4359275"/>
          <p14:tracePt t="47502" x="6461125" y="4359275"/>
          <p14:tracePt t="47510" x="6454775" y="4359275"/>
          <p14:tracePt t="47512" x="6454775" y="4365625"/>
          <p14:tracePt t="47528" x="6442075" y="4365625"/>
          <p14:tracePt t="47530" x="6435725" y="4365625"/>
          <p14:tracePt t="47542" x="6429375" y="4371975"/>
          <p14:tracePt t="47545" x="6423025" y="4378325"/>
          <p14:tracePt t="47548" x="6410325" y="4384675"/>
          <p14:tracePt t="47552" x="6403975" y="4384675"/>
          <p14:tracePt t="47561" x="6384925" y="4391025"/>
          <p14:tracePt t="47565" x="6372225" y="4397375"/>
          <p14:tracePt t="47568" x="6359525" y="4403725"/>
          <p14:tracePt t="47578" x="6346825" y="4410075"/>
          <p14:tracePt t="47580" x="6334125" y="4410075"/>
          <p14:tracePt t="47584" x="6327775" y="4416425"/>
          <p14:tracePt t="47592" x="6321425" y="4416425"/>
          <p14:tracePt t="47594" x="6308725" y="4422775"/>
          <p14:tracePt t="47600" x="6296025" y="4429125"/>
          <p14:tracePt t="47608" x="6283325" y="4429125"/>
          <p14:tracePt t="47611" x="6270625" y="4435475"/>
          <p14:tracePt t="47621" x="6264275" y="4441825"/>
          <p14:tracePt t="47628" x="6257925" y="4441825"/>
          <p14:tracePt t="47629" x="6251575" y="4441825"/>
          <p14:tracePt t="47632" x="6251575" y="4448175"/>
          <p14:tracePt t="47642" x="6245225" y="4448175"/>
          <p14:tracePt t="47646" x="6232525" y="4454525"/>
          <p14:tracePt t="47652" x="6232525" y="4460875"/>
          <p14:tracePt t="47660" x="6219825" y="4460875"/>
          <p14:tracePt t="47666" x="6207125" y="4467225"/>
          <p14:tracePt t="47668" x="6200775" y="4473575"/>
          <p14:tracePt t="47677" x="6194425" y="4473575"/>
          <p14:tracePt t="47684" x="6188075" y="4479925"/>
          <p14:tracePt t="47696" x="6181725" y="4479925"/>
          <p14:tracePt t="47700" x="6175375" y="4479925"/>
          <p14:tracePt t="47711" x="6167438" y="4479925"/>
          <p14:tracePt t="47716" x="6161088" y="4486275"/>
          <p14:tracePt t="47721" x="6161088" y="4492625"/>
          <p14:tracePt t="47727" x="6154738" y="4498975"/>
          <p14:tracePt t="47743" x="6135688" y="4513263"/>
          <p14:tracePt t="47761" x="6129338" y="4519613"/>
          <p14:tracePt t="47771" x="6122988" y="4525963"/>
          <p14:tracePt t="47779" x="6122988" y="4532313"/>
          <p14:tracePt t="47791" x="6116638" y="4532313"/>
          <p14:tracePt t="47795" x="6110288" y="4545013"/>
          <p14:tracePt t="47814" x="6103938" y="4557713"/>
          <p14:tracePt t="47828" x="6103938" y="4564063"/>
          <p14:tracePt t="47834" x="6097588" y="4570413"/>
          <p14:tracePt t="47844" x="6091238" y="4570413"/>
          <p14:tracePt t="47846" x="6084888" y="4576763"/>
          <p14:tracePt t="47860" x="6084888" y="4583113"/>
          <p14:tracePt t="47871" x="6078538" y="4589463"/>
          <p14:tracePt t="47882" x="6072188" y="4589463"/>
          <p14:tracePt t="47886" x="6072188" y="4595813"/>
          <p14:tracePt t="47895" x="6065838" y="4602163"/>
          <p14:tracePt t="47899" x="6059488" y="4602163"/>
          <p14:tracePt t="47911" x="6053138" y="4614863"/>
          <p14:tracePt t="47914" x="6046788" y="4621213"/>
          <p14:tracePt t="47929" x="6040438" y="4621213"/>
          <p14:tracePt t="47931" x="6027738" y="4640263"/>
          <p14:tracePt t="47932" x="6021388" y="4640263"/>
          <p14:tracePt t="47936" x="6021388" y="4652963"/>
          <p14:tracePt t="47944" x="6015038" y="4665663"/>
          <p14:tracePt t="47948" x="6008688" y="4672013"/>
          <p14:tracePt t="47949" x="6002338" y="4678363"/>
          <p14:tracePt t="47952" x="5995988" y="4684713"/>
          <p14:tracePt t="47961" x="5989638" y="4697413"/>
          <p14:tracePt t="47968" x="5976938" y="4710113"/>
          <p14:tracePt t="47974" x="5964238" y="4722813"/>
          <p14:tracePt t="47980" x="5957888" y="4729163"/>
          <p14:tracePt t="47984" x="5957888" y="4735513"/>
          <p14:tracePt t="47990" x="5951538" y="4741863"/>
          <p14:tracePt t="47995" x="5945188" y="4741863"/>
          <p14:tracePt t="47997" x="5945188" y="4748213"/>
          <p14:tracePt t="48000" x="5938838" y="4754563"/>
          <p14:tracePt t="48009" x="5932488" y="4760913"/>
          <p14:tracePt t="48010" x="5926138" y="4773613"/>
          <p14:tracePt t="48012" x="5919788" y="4786313"/>
          <p14:tracePt t="48021" x="5913438" y="4799013"/>
          <p14:tracePt t="48028" x="5907088" y="4799013"/>
          <p14:tracePt t="48029" x="5900738" y="4811713"/>
          <p14:tracePt t="48032" x="5888038" y="4818063"/>
          <p14:tracePt t="48036" x="5888038" y="4824413"/>
          <p14:tracePt t="48044" x="5881688" y="4830763"/>
          <p14:tracePt t="48045" x="5868988" y="4843463"/>
          <p14:tracePt t="48052" x="5862638" y="4856163"/>
          <p14:tracePt t="48060" x="5856288" y="4862513"/>
          <p14:tracePt t="48061" x="5843588" y="4868863"/>
          <p14:tracePt t="48064" x="5843588" y="4875213"/>
          <p14:tracePt t="48068" x="5830888" y="4881563"/>
          <p14:tracePt t="48075" x="5824538" y="4881563"/>
          <p14:tracePt t="48078" x="5824538" y="4887913"/>
          <p14:tracePt t="48080" x="5818188" y="4900613"/>
          <p14:tracePt t="48084" x="5805488" y="4906963"/>
          <p14:tracePt t="48093" x="5799138" y="4906963"/>
          <p14:tracePt t="48096" x="5780088" y="4919663"/>
          <p14:tracePt t="48100" x="5773738" y="4926013"/>
          <p14:tracePt t="48102" x="5761038" y="4940300"/>
          <p14:tracePt t="48110" x="5748338" y="4946650"/>
          <p14:tracePt t="48111" x="5735638" y="4953000"/>
          <p14:tracePt t="48115" x="5722938" y="4959350"/>
          <p14:tracePt t="48118" x="5702300" y="4965700"/>
          <p14:tracePt t="48125" x="5683250" y="4978400"/>
          <p14:tracePt t="48127" x="5664200" y="4984750"/>
          <p14:tracePt t="48130" x="5645150" y="4997450"/>
          <p14:tracePt t="48134" x="5626100" y="5010150"/>
          <p14:tracePt t="48142" x="5594350" y="5022850"/>
          <p14:tracePt t="48144" x="5568950" y="5035550"/>
          <p14:tracePt t="48146" x="5543550" y="5054600"/>
          <p14:tracePt t="48150" x="5524500" y="5067300"/>
          <p14:tracePt t="48161" x="5499100" y="5073650"/>
          <p14:tracePt t="48162" x="5473700" y="5080000"/>
          <p14:tracePt t="48164" x="5448300" y="5092700"/>
          <p14:tracePt t="48166" x="5435600" y="5099050"/>
          <p14:tracePt t="48175" x="5422900" y="5105400"/>
          <p14:tracePt t="48176" x="5403850" y="5118100"/>
          <p14:tracePt t="48180" x="5384800" y="5124450"/>
          <p14:tracePt t="48182" x="5378450" y="5130800"/>
          <p14:tracePt t="48332" x="5416550" y="5099050"/>
          <p14:tracePt t="48338" x="5454650" y="5067300"/>
          <p14:tracePt t="48340" x="5492750" y="5041900"/>
          <p14:tracePt t="48345" x="5537200" y="5010150"/>
          <p14:tracePt t="48348" x="5607050" y="4972050"/>
          <p14:tracePt t="48354" x="5683250" y="4926013"/>
          <p14:tracePt t="48361" x="5843588" y="4868863"/>
          <p14:tracePt t="48365" x="5907088" y="4843463"/>
          <p14:tracePt t="48368" x="5983288" y="4818063"/>
          <p14:tracePt t="48379" x="6053138" y="4792663"/>
          <p14:tracePt t="48380" x="6103938" y="4779963"/>
          <p14:tracePt t="48382" x="6161088" y="4760913"/>
          <p14:tracePt t="48384" x="6219825" y="4748213"/>
          <p14:tracePt t="48390" x="6264275" y="4735513"/>
          <p14:tracePt t="48394" x="6296025" y="4729163"/>
          <p14:tracePt t="48396" x="6334125" y="4722813"/>
          <p14:tracePt t="48401" x="6365875" y="4716463"/>
          <p14:tracePt t="48409" x="6391275" y="4716463"/>
          <p14:tracePt t="48410" x="6416675" y="4716463"/>
          <p14:tracePt t="48412" x="6435725" y="4716463"/>
          <p14:tracePt t="48416" x="6454775" y="4716463"/>
          <p14:tracePt t="48424" x="6473825" y="4716463"/>
          <p14:tracePt t="48427" x="6480175" y="4716463"/>
          <p14:tracePt t="48432" x="6492875" y="4716463"/>
          <p14:tracePt t="48438" x="6505575" y="4716463"/>
          <p14:tracePt t="48443" x="6511925" y="4716463"/>
          <p14:tracePt t="48452" x="6524625" y="4716463"/>
          <p14:tracePt t="48462" x="6537325" y="4716463"/>
          <p14:tracePt t="48466" x="6537325" y="4722813"/>
          <p14:tracePt t="48476" x="6543675" y="4722813"/>
          <p14:tracePt t="48478" x="6550025" y="4729163"/>
          <p14:tracePt t="48482" x="6550025" y="4735513"/>
          <p14:tracePt t="48490" x="6556375" y="4741863"/>
          <p14:tracePt t="48494" x="6562725" y="4741863"/>
          <p14:tracePt t="48502" x="6562725" y="4748213"/>
          <p14:tracePt t="48510" x="6569075" y="4760913"/>
          <p14:tracePt t="48515" x="6575425" y="4767263"/>
          <p14:tracePt t="48518" x="6581775" y="4779963"/>
          <p14:tracePt t="48524" x="6581775" y="4792663"/>
          <p14:tracePt t="48527" x="6588125" y="4799013"/>
          <p14:tracePt t="48530" x="6588125" y="4811713"/>
          <p14:tracePt t="48534" x="6594475" y="4824413"/>
          <p14:tracePt t="48541" x="6594475" y="4830763"/>
          <p14:tracePt t="48544" x="6600825" y="4843463"/>
          <p14:tracePt t="48546" x="6600825" y="4862513"/>
          <p14:tracePt t="48550" x="6607175" y="4868863"/>
          <p14:tracePt t="48559" x="6613525" y="4881563"/>
          <p14:tracePt t="48560" x="6613525" y="4887913"/>
          <p14:tracePt t="48565" x="6619875" y="4913313"/>
          <p14:tracePt t="48573" x="6626225" y="4913313"/>
          <p14:tracePt t="48579" x="6626225" y="4919663"/>
          <p14:tracePt t="48594" x="6626225" y="4926013"/>
          <p14:tracePt t="48614" x="6626225" y="4933950"/>
          <p14:tracePt t="48625" x="6626225" y="4953000"/>
          <p14:tracePt t="48627" x="6626225" y="4959350"/>
          <p14:tracePt t="48630" x="6626225" y="4965700"/>
          <p14:tracePt t="48634" x="6626225" y="4978400"/>
          <p14:tracePt t="48638" x="6619875" y="4984750"/>
          <p14:tracePt t="48640" x="6613525" y="4997450"/>
          <p14:tracePt t="48645" x="6600825" y="5010150"/>
          <p14:tracePt t="48649" x="6594475" y="5022850"/>
          <p14:tracePt t="48652" x="6588125" y="5029200"/>
          <p14:tracePt t="48660" x="6575425" y="5041900"/>
          <p14:tracePt t="48662" x="6556375" y="5060950"/>
          <p14:tracePt t="48665" x="6530975" y="5073650"/>
          <p14:tracePt t="48668" x="6505575" y="5086350"/>
          <p14:tracePt t="48675" x="6473825" y="5105400"/>
          <p14:tracePt t="48677" x="6442075" y="5124450"/>
          <p14:tracePt t="48680" x="6416675" y="5130800"/>
          <p14:tracePt t="48684" x="6391275" y="5137150"/>
          <p14:tracePt t="49179" x="3230563" y="5048250"/>
          <p14:tracePt t="49182" x="3313113" y="4997450"/>
          <p14:tracePt t="49194" x="3414713" y="4940300"/>
          <p14:tracePt t="49196" x="3657600" y="4818063"/>
          <p14:tracePt t="49200" x="3816350" y="4760913"/>
          <p14:tracePt t="49203" x="3989388" y="4716463"/>
          <p14:tracePt t="49208" x="4097338" y="4691063"/>
          <p14:tracePt t="49210" x="4179888" y="4672013"/>
          <p14:tracePt t="49216" x="4243388" y="4652963"/>
          <p14:tracePt t="49239" x="4262438" y="4646613"/>
          <p14:tracePt t="49246" x="4249738" y="4646613"/>
          <p14:tracePt t="49250" x="4230688" y="4646613"/>
          <p14:tracePt t="49258" x="4205288" y="4652963"/>
          <p14:tracePt t="49260" x="4179888" y="4665663"/>
          <p14:tracePt t="49262" x="4148138" y="4684713"/>
          <p14:tracePt t="49266" x="4090988" y="4697413"/>
          <p14:tracePt t="49273" x="4033838" y="4722813"/>
          <p14:tracePt t="49278" x="3970338" y="4735513"/>
          <p14:tracePt t="49280" x="3900488" y="4754563"/>
          <p14:tracePt t="49283" x="3841750" y="4779963"/>
          <p14:tracePt t="49290" x="3784600" y="4805363"/>
          <p14:tracePt t="49293" x="3740150" y="4824413"/>
          <p14:tracePt t="49296" x="3695700" y="4849813"/>
          <p14:tracePt t="49299" x="3644900" y="4862513"/>
          <p14:tracePt t="49304" x="3600450" y="4887913"/>
          <p14:tracePt t="49306" x="3562350" y="4913313"/>
          <p14:tracePt t="49312" x="3524250" y="4933950"/>
          <p14:tracePt t="49315" x="3492500" y="4946650"/>
          <p14:tracePt t="49319" x="3460750" y="4972050"/>
          <p14:tracePt t="49322" x="3427413" y="4991100"/>
          <p14:tracePt t="49327" x="3389313" y="5003800"/>
          <p14:tracePt t="49330" x="3351213" y="5029200"/>
          <p14:tracePt t="49335" x="3313113" y="5048250"/>
          <p14:tracePt t="49341" x="3275013" y="5073650"/>
          <p14:tracePt t="49344" x="3243263" y="5092700"/>
          <p14:tracePt t="49346" x="3192463" y="5118100"/>
          <p14:tracePt t="49350" x="3160713" y="5130800"/>
          <p14:tracePt t="49930" x="0" y="0"/>
        </p14:tracePtLst>
      </p14:laserTraceLst>
    </p:ext>
  </p:extLs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337;p24"/>
          <p:cNvGrpSpPr/>
          <p:nvPr/>
        </p:nvGrpSpPr>
        <p:grpSpPr>
          <a:xfrm>
            <a:off x="2" y="-103909"/>
            <a:ext cx="9158173" cy="5276965"/>
            <a:chOff x="2" y="1703287"/>
            <a:chExt cx="9158173" cy="3469769"/>
          </a:xfrm>
        </p:grpSpPr>
        <p:sp>
          <p:nvSpPr>
            <p:cNvPr id="4" name="Google Shape;338;p24"/>
            <p:cNvSpPr/>
            <p:nvPr/>
          </p:nvSpPr>
          <p:spPr>
            <a:xfrm>
              <a:off x="317289" y="2299906"/>
              <a:ext cx="72718" cy="56711"/>
            </a:xfrm>
            <a:custGeom>
              <a:avLst/>
              <a:gdLst/>
              <a:ahLst/>
              <a:cxnLst/>
              <a:rect l="l" t="t" r="r" b="b"/>
              <a:pathLst>
                <a:path w="2694" h="2101" extrusionOk="0">
                  <a:moveTo>
                    <a:pt x="1347" y="1"/>
                  </a:moveTo>
                  <a:cubicBezTo>
                    <a:pt x="0" y="1"/>
                    <a:pt x="0" y="2100"/>
                    <a:pt x="1347" y="2100"/>
                  </a:cubicBezTo>
                  <a:cubicBezTo>
                    <a:pt x="2693" y="2100"/>
                    <a:pt x="2693" y="1"/>
                    <a:pt x="1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339;p24"/>
            <p:cNvSpPr/>
            <p:nvPr/>
          </p:nvSpPr>
          <p:spPr>
            <a:xfrm>
              <a:off x="373352" y="2187779"/>
              <a:ext cx="72718" cy="56090"/>
            </a:xfrm>
            <a:custGeom>
              <a:avLst/>
              <a:gdLst/>
              <a:ahLst/>
              <a:cxnLst/>
              <a:rect l="l" t="t" r="r" b="b"/>
              <a:pathLst>
                <a:path w="2694" h="2078" extrusionOk="0">
                  <a:moveTo>
                    <a:pt x="1347" y="0"/>
                  </a:moveTo>
                  <a:cubicBezTo>
                    <a:pt x="0" y="0"/>
                    <a:pt x="0" y="2077"/>
                    <a:pt x="1347" y="2077"/>
                  </a:cubicBezTo>
                  <a:cubicBezTo>
                    <a:pt x="2694" y="2077"/>
                    <a:pt x="2694" y="0"/>
                    <a:pt x="13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340;p24"/>
            <p:cNvSpPr/>
            <p:nvPr/>
          </p:nvSpPr>
          <p:spPr>
            <a:xfrm>
              <a:off x="430036" y="2299906"/>
              <a:ext cx="72097" cy="56711"/>
            </a:xfrm>
            <a:custGeom>
              <a:avLst/>
              <a:gdLst/>
              <a:ahLst/>
              <a:cxnLst/>
              <a:rect l="l" t="t" r="r" b="b"/>
              <a:pathLst>
                <a:path w="2671" h="2101" extrusionOk="0">
                  <a:moveTo>
                    <a:pt x="1347" y="1"/>
                  </a:moveTo>
                  <a:cubicBezTo>
                    <a:pt x="0" y="1"/>
                    <a:pt x="0" y="2100"/>
                    <a:pt x="1347" y="2100"/>
                  </a:cubicBezTo>
                  <a:cubicBezTo>
                    <a:pt x="2671" y="2100"/>
                    <a:pt x="2671" y="1"/>
                    <a:pt x="1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341;p24"/>
            <p:cNvSpPr/>
            <p:nvPr/>
          </p:nvSpPr>
          <p:spPr>
            <a:xfrm>
              <a:off x="7518656" y="2759087"/>
              <a:ext cx="1081001" cy="865316"/>
            </a:xfrm>
            <a:custGeom>
              <a:avLst/>
              <a:gdLst/>
              <a:ahLst/>
              <a:cxnLst/>
              <a:rect l="l" t="t" r="r" b="b"/>
              <a:pathLst>
                <a:path w="31500" h="25215" extrusionOk="0">
                  <a:moveTo>
                    <a:pt x="3702" y="1"/>
                  </a:moveTo>
                  <a:cubicBezTo>
                    <a:pt x="2458" y="1"/>
                    <a:pt x="1221" y="88"/>
                    <a:pt x="0" y="266"/>
                  </a:cubicBezTo>
                  <a:cubicBezTo>
                    <a:pt x="1598" y="3256"/>
                    <a:pt x="3653" y="5973"/>
                    <a:pt x="5250" y="8940"/>
                  </a:cubicBezTo>
                  <a:cubicBezTo>
                    <a:pt x="7168" y="12615"/>
                    <a:pt x="9405" y="16518"/>
                    <a:pt x="12691" y="19325"/>
                  </a:cubicBezTo>
                  <a:cubicBezTo>
                    <a:pt x="17462" y="23274"/>
                    <a:pt x="25588" y="24598"/>
                    <a:pt x="31499" y="25214"/>
                  </a:cubicBezTo>
                  <a:cubicBezTo>
                    <a:pt x="31479" y="10329"/>
                    <a:pt x="17249" y="1"/>
                    <a:pt x="3702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42;p24"/>
            <p:cNvSpPr/>
            <p:nvPr/>
          </p:nvSpPr>
          <p:spPr>
            <a:xfrm>
              <a:off x="7703289" y="2863243"/>
              <a:ext cx="905810" cy="749872"/>
            </a:xfrm>
            <a:custGeom>
              <a:avLst/>
              <a:gdLst/>
              <a:ahLst/>
              <a:cxnLst/>
              <a:rect l="l" t="t" r="r" b="b"/>
              <a:pathLst>
                <a:path w="26395" h="21851" extrusionOk="0">
                  <a:moveTo>
                    <a:pt x="480" y="1"/>
                  </a:moveTo>
                  <a:cubicBezTo>
                    <a:pt x="186" y="1"/>
                    <a:pt x="0" y="446"/>
                    <a:pt x="304" y="655"/>
                  </a:cubicBezTo>
                  <a:cubicBezTo>
                    <a:pt x="4960" y="3851"/>
                    <a:pt x="8932" y="7845"/>
                    <a:pt x="13406" y="11246"/>
                  </a:cubicBezTo>
                  <a:cubicBezTo>
                    <a:pt x="17674" y="14487"/>
                    <a:pt x="22330" y="17454"/>
                    <a:pt x="25686" y="21723"/>
                  </a:cubicBezTo>
                  <a:cubicBezTo>
                    <a:pt x="25753" y="21813"/>
                    <a:pt x="25835" y="21850"/>
                    <a:pt x="25915" y="21850"/>
                  </a:cubicBezTo>
                  <a:cubicBezTo>
                    <a:pt x="26160" y="21850"/>
                    <a:pt x="26394" y="21501"/>
                    <a:pt x="26188" y="21243"/>
                  </a:cubicBezTo>
                  <a:cubicBezTo>
                    <a:pt x="22970" y="17158"/>
                    <a:pt x="18587" y="14236"/>
                    <a:pt x="14456" y="11177"/>
                  </a:cubicBezTo>
                  <a:cubicBezTo>
                    <a:pt x="9708" y="7640"/>
                    <a:pt x="5554" y="3417"/>
                    <a:pt x="669" y="62"/>
                  </a:cubicBezTo>
                  <a:cubicBezTo>
                    <a:pt x="604" y="19"/>
                    <a:pt x="540" y="1"/>
                    <a:pt x="480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343;p24"/>
            <p:cNvSpPr/>
            <p:nvPr/>
          </p:nvSpPr>
          <p:spPr>
            <a:xfrm>
              <a:off x="8499369" y="3500601"/>
              <a:ext cx="13350" cy="12595"/>
            </a:xfrm>
            <a:custGeom>
              <a:avLst/>
              <a:gdLst/>
              <a:ahLst/>
              <a:cxnLst/>
              <a:rect l="l" t="t" r="r" b="b"/>
              <a:pathLst>
                <a:path w="389" h="367" extrusionOk="0">
                  <a:moveTo>
                    <a:pt x="1" y="1"/>
                  </a:moveTo>
                  <a:cubicBezTo>
                    <a:pt x="24" y="138"/>
                    <a:pt x="24" y="252"/>
                    <a:pt x="46" y="366"/>
                  </a:cubicBezTo>
                  <a:cubicBezTo>
                    <a:pt x="161" y="252"/>
                    <a:pt x="275" y="138"/>
                    <a:pt x="389" y="24"/>
                  </a:cubicBezTo>
                  <a:cubicBezTo>
                    <a:pt x="252" y="24"/>
                    <a:pt x="138" y="24"/>
                    <a:pt x="1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44;p24"/>
            <p:cNvSpPr/>
            <p:nvPr/>
          </p:nvSpPr>
          <p:spPr>
            <a:xfrm>
              <a:off x="8298848" y="3321357"/>
              <a:ext cx="237374" cy="203640"/>
            </a:xfrm>
            <a:custGeom>
              <a:avLst/>
              <a:gdLst/>
              <a:ahLst/>
              <a:cxnLst/>
              <a:rect l="l" t="t" r="r" b="b"/>
              <a:pathLst>
                <a:path w="6917" h="5934" extrusionOk="0">
                  <a:moveTo>
                    <a:pt x="5844" y="5224"/>
                  </a:moveTo>
                  <a:lnTo>
                    <a:pt x="5844" y="5224"/>
                  </a:lnTo>
                  <a:cubicBezTo>
                    <a:pt x="5981" y="5247"/>
                    <a:pt x="6095" y="5247"/>
                    <a:pt x="6232" y="5247"/>
                  </a:cubicBezTo>
                  <a:cubicBezTo>
                    <a:pt x="6118" y="5361"/>
                    <a:pt x="6004" y="5475"/>
                    <a:pt x="5889" y="5589"/>
                  </a:cubicBezTo>
                  <a:cubicBezTo>
                    <a:pt x="5867" y="5475"/>
                    <a:pt x="5867" y="5361"/>
                    <a:pt x="5844" y="5224"/>
                  </a:cubicBezTo>
                  <a:close/>
                  <a:moveTo>
                    <a:pt x="5509" y="1"/>
                  </a:moveTo>
                  <a:cubicBezTo>
                    <a:pt x="5265" y="1"/>
                    <a:pt x="5029" y="244"/>
                    <a:pt x="5205" y="499"/>
                  </a:cubicBezTo>
                  <a:cubicBezTo>
                    <a:pt x="6163" y="1891"/>
                    <a:pt x="5730" y="3626"/>
                    <a:pt x="5844" y="5224"/>
                  </a:cubicBezTo>
                  <a:cubicBezTo>
                    <a:pt x="4041" y="5155"/>
                    <a:pt x="2237" y="5201"/>
                    <a:pt x="457" y="5064"/>
                  </a:cubicBezTo>
                  <a:cubicBezTo>
                    <a:pt x="450" y="5064"/>
                    <a:pt x="442" y="5064"/>
                    <a:pt x="435" y="5064"/>
                  </a:cubicBezTo>
                  <a:cubicBezTo>
                    <a:pt x="1" y="5064"/>
                    <a:pt x="8" y="5727"/>
                    <a:pt x="457" y="5772"/>
                  </a:cubicBezTo>
                  <a:cubicBezTo>
                    <a:pt x="2374" y="5909"/>
                    <a:pt x="4314" y="5817"/>
                    <a:pt x="6232" y="5931"/>
                  </a:cubicBezTo>
                  <a:cubicBezTo>
                    <a:pt x="6241" y="5933"/>
                    <a:pt x="6250" y="5933"/>
                    <a:pt x="6260" y="5933"/>
                  </a:cubicBezTo>
                  <a:cubicBezTo>
                    <a:pt x="6414" y="5933"/>
                    <a:pt x="6596" y="5761"/>
                    <a:pt x="6574" y="5589"/>
                  </a:cubicBezTo>
                  <a:cubicBezTo>
                    <a:pt x="6323" y="3763"/>
                    <a:pt x="6917" y="1777"/>
                    <a:pt x="5798" y="157"/>
                  </a:cubicBezTo>
                  <a:cubicBezTo>
                    <a:pt x="5722" y="46"/>
                    <a:pt x="5615" y="1"/>
                    <a:pt x="5509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45;p24"/>
            <p:cNvSpPr/>
            <p:nvPr/>
          </p:nvSpPr>
          <p:spPr>
            <a:xfrm>
              <a:off x="8397547" y="3413673"/>
              <a:ext cx="14928" cy="14894"/>
            </a:xfrm>
            <a:custGeom>
              <a:avLst/>
              <a:gdLst/>
              <a:ahLst/>
              <a:cxnLst/>
              <a:rect l="l" t="t" r="r" b="b"/>
              <a:pathLst>
                <a:path w="435" h="434" extrusionOk="0">
                  <a:moveTo>
                    <a:pt x="0" y="0"/>
                  </a:moveTo>
                  <a:cubicBezTo>
                    <a:pt x="0" y="160"/>
                    <a:pt x="0" y="297"/>
                    <a:pt x="0" y="434"/>
                  </a:cubicBezTo>
                  <a:cubicBezTo>
                    <a:pt x="137" y="320"/>
                    <a:pt x="297" y="206"/>
                    <a:pt x="434" y="92"/>
                  </a:cubicBezTo>
                  <a:cubicBezTo>
                    <a:pt x="297" y="69"/>
                    <a:pt x="137" y="46"/>
                    <a:pt x="0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46;p24"/>
            <p:cNvSpPr/>
            <p:nvPr/>
          </p:nvSpPr>
          <p:spPr>
            <a:xfrm>
              <a:off x="8110852" y="3189438"/>
              <a:ext cx="313353" cy="251170"/>
            </a:xfrm>
            <a:custGeom>
              <a:avLst/>
              <a:gdLst/>
              <a:ahLst/>
              <a:cxnLst/>
              <a:rect l="l" t="t" r="r" b="b"/>
              <a:pathLst>
                <a:path w="9131" h="7319" extrusionOk="0">
                  <a:moveTo>
                    <a:pt x="7246" y="0"/>
                  </a:moveTo>
                  <a:cubicBezTo>
                    <a:pt x="7010" y="0"/>
                    <a:pt x="6757" y="260"/>
                    <a:pt x="6916" y="531"/>
                  </a:cubicBezTo>
                  <a:cubicBezTo>
                    <a:pt x="7852" y="2312"/>
                    <a:pt x="8354" y="4503"/>
                    <a:pt x="8354" y="6534"/>
                  </a:cubicBezTo>
                  <a:cubicBezTo>
                    <a:pt x="8491" y="6580"/>
                    <a:pt x="8651" y="6603"/>
                    <a:pt x="8788" y="6626"/>
                  </a:cubicBezTo>
                  <a:cubicBezTo>
                    <a:pt x="8651" y="6740"/>
                    <a:pt x="8491" y="6854"/>
                    <a:pt x="8354" y="6968"/>
                  </a:cubicBezTo>
                  <a:cubicBezTo>
                    <a:pt x="8354" y="6831"/>
                    <a:pt x="8354" y="6694"/>
                    <a:pt x="8354" y="6534"/>
                  </a:cubicBezTo>
                  <a:cubicBezTo>
                    <a:pt x="6091" y="6078"/>
                    <a:pt x="3793" y="5759"/>
                    <a:pt x="1475" y="5759"/>
                  </a:cubicBezTo>
                  <a:cubicBezTo>
                    <a:pt x="1128" y="5759"/>
                    <a:pt x="781" y="5766"/>
                    <a:pt x="434" y="5781"/>
                  </a:cubicBezTo>
                  <a:cubicBezTo>
                    <a:pt x="7" y="5781"/>
                    <a:pt x="1" y="6466"/>
                    <a:pt x="414" y="6466"/>
                  </a:cubicBezTo>
                  <a:cubicBezTo>
                    <a:pt x="420" y="6466"/>
                    <a:pt x="427" y="6466"/>
                    <a:pt x="434" y="6466"/>
                  </a:cubicBezTo>
                  <a:cubicBezTo>
                    <a:pt x="774" y="6452"/>
                    <a:pt x="1113" y="6445"/>
                    <a:pt x="1451" y="6445"/>
                  </a:cubicBezTo>
                  <a:cubicBezTo>
                    <a:pt x="3864" y="6445"/>
                    <a:pt x="6243" y="6790"/>
                    <a:pt x="8606" y="7310"/>
                  </a:cubicBezTo>
                  <a:cubicBezTo>
                    <a:pt x="8632" y="7316"/>
                    <a:pt x="8658" y="7318"/>
                    <a:pt x="8684" y="7318"/>
                  </a:cubicBezTo>
                  <a:cubicBezTo>
                    <a:pt x="8879" y="7318"/>
                    <a:pt x="9039" y="7170"/>
                    <a:pt x="9039" y="6968"/>
                  </a:cubicBezTo>
                  <a:cubicBezTo>
                    <a:pt x="9131" y="4685"/>
                    <a:pt x="8583" y="2175"/>
                    <a:pt x="7510" y="166"/>
                  </a:cubicBezTo>
                  <a:cubicBezTo>
                    <a:pt x="7448" y="49"/>
                    <a:pt x="7349" y="0"/>
                    <a:pt x="724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47;p24"/>
            <p:cNvSpPr/>
            <p:nvPr/>
          </p:nvSpPr>
          <p:spPr>
            <a:xfrm>
              <a:off x="7986346" y="3024401"/>
              <a:ext cx="249076" cy="266338"/>
            </a:xfrm>
            <a:custGeom>
              <a:avLst/>
              <a:gdLst/>
              <a:ahLst/>
              <a:cxnLst/>
              <a:rect l="l" t="t" r="r" b="b"/>
              <a:pathLst>
                <a:path w="7258" h="7761" extrusionOk="0">
                  <a:moveTo>
                    <a:pt x="5332" y="1"/>
                  </a:moveTo>
                  <a:cubicBezTo>
                    <a:pt x="5104" y="1"/>
                    <a:pt x="4857" y="257"/>
                    <a:pt x="4998" y="524"/>
                  </a:cubicBezTo>
                  <a:cubicBezTo>
                    <a:pt x="5774" y="2168"/>
                    <a:pt x="6116" y="4130"/>
                    <a:pt x="6276" y="5934"/>
                  </a:cubicBezTo>
                  <a:cubicBezTo>
                    <a:pt x="6299" y="6230"/>
                    <a:pt x="6299" y="6527"/>
                    <a:pt x="6276" y="6824"/>
                  </a:cubicBezTo>
                  <a:cubicBezTo>
                    <a:pt x="6276" y="6938"/>
                    <a:pt x="5888" y="6967"/>
                    <a:pt x="5477" y="6967"/>
                  </a:cubicBezTo>
                  <a:cubicBezTo>
                    <a:pt x="5066" y="6967"/>
                    <a:pt x="4633" y="6938"/>
                    <a:pt x="4541" y="6938"/>
                  </a:cubicBezTo>
                  <a:cubicBezTo>
                    <a:pt x="3195" y="6961"/>
                    <a:pt x="1825" y="7006"/>
                    <a:pt x="456" y="7052"/>
                  </a:cubicBezTo>
                  <a:cubicBezTo>
                    <a:pt x="29" y="7075"/>
                    <a:pt x="0" y="7760"/>
                    <a:pt x="434" y="7760"/>
                  </a:cubicBezTo>
                  <a:cubicBezTo>
                    <a:pt x="441" y="7760"/>
                    <a:pt x="448" y="7760"/>
                    <a:pt x="456" y="7760"/>
                  </a:cubicBezTo>
                  <a:cubicBezTo>
                    <a:pt x="2215" y="7700"/>
                    <a:pt x="3991" y="7641"/>
                    <a:pt x="5755" y="7641"/>
                  </a:cubicBezTo>
                  <a:cubicBezTo>
                    <a:pt x="6028" y="7641"/>
                    <a:pt x="6301" y="7643"/>
                    <a:pt x="6573" y="7646"/>
                  </a:cubicBezTo>
                  <a:cubicBezTo>
                    <a:pt x="6710" y="7646"/>
                    <a:pt x="6892" y="7531"/>
                    <a:pt x="6915" y="7395"/>
                  </a:cubicBezTo>
                  <a:cubicBezTo>
                    <a:pt x="7258" y="5089"/>
                    <a:pt x="6573" y="2259"/>
                    <a:pt x="5591" y="182"/>
                  </a:cubicBezTo>
                  <a:cubicBezTo>
                    <a:pt x="5534" y="54"/>
                    <a:pt x="5435" y="1"/>
                    <a:pt x="533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48;p24"/>
            <p:cNvSpPr/>
            <p:nvPr/>
          </p:nvSpPr>
          <p:spPr>
            <a:xfrm>
              <a:off x="8052099" y="3135592"/>
              <a:ext cx="11771" cy="11771"/>
            </a:xfrm>
            <a:custGeom>
              <a:avLst/>
              <a:gdLst/>
              <a:ahLst/>
              <a:cxnLst/>
              <a:rect l="l" t="t" r="r" b="b"/>
              <a:pathLst>
                <a:path w="343" h="343" extrusionOk="0">
                  <a:moveTo>
                    <a:pt x="1" y="0"/>
                  </a:moveTo>
                  <a:cubicBezTo>
                    <a:pt x="1" y="114"/>
                    <a:pt x="1" y="229"/>
                    <a:pt x="1" y="343"/>
                  </a:cubicBezTo>
                  <a:cubicBezTo>
                    <a:pt x="115" y="229"/>
                    <a:pt x="229" y="114"/>
                    <a:pt x="343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349;p24"/>
            <p:cNvSpPr/>
            <p:nvPr/>
          </p:nvSpPr>
          <p:spPr>
            <a:xfrm>
              <a:off x="7857069" y="2965614"/>
              <a:ext cx="220902" cy="194271"/>
            </a:xfrm>
            <a:custGeom>
              <a:avLst/>
              <a:gdLst/>
              <a:ahLst/>
              <a:cxnLst/>
              <a:rect l="l" t="t" r="r" b="b"/>
              <a:pathLst>
                <a:path w="6437" h="5661" extrusionOk="0">
                  <a:moveTo>
                    <a:pt x="5963" y="0"/>
                  </a:moveTo>
                  <a:cubicBezTo>
                    <a:pt x="5792" y="0"/>
                    <a:pt x="5626" y="114"/>
                    <a:pt x="5638" y="343"/>
                  </a:cubicBezTo>
                  <a:cubicBezTo>
                    <a:pt x="5684" y="1872"/>
                    <a:pt x="5729" y="3401"/>
                    <a:pt x="5684" y="4953"/>
                  </a:cubicBezTo>
                  <a:lnTo>
                    <a:pt x="6026" y="4953"/>
                  </a:lnTo>
                  <a:cubicBezTo>
                    <a:pt x="5912" y="5067"/>
                    <a:pt x="5798" y="5182"/>
                    <a:pt x="5684" y="5296"/>
                  </a:cubicBezTo>
                  <a:cubicBezTo>
                    <a:pt x="5684" y="5182"/>
                    <a:pt x="5684" y="5067"/>
                    <a:pt x="5684" y="4953"/>
                  </a:cubicBezTo>
                  <a:cubicBezTo>
                    <a:pt x="5105" y="4923"/>
                    <a:pt x="4525" y="4913"/>
                    <a:pt x="3942" y="4913"/>
                  </a:cubicBezTo>
                  <a:cubicBezTo>
                    <a:pt x="2777" y="4913"/>
                    <a:pt x="1605" y="4953"/>
                    <a:pt x="434" y="4953"/>
                  </a:cubicBezTo>
                  <a:cubicBezTo>
                    <a:pt x="0" y="4953"/>
                    <a:pt x="0" y="5661"/>
                    <a:pt x="434" y="5661"/>
                  </a:cubicBezTo>
                  <a:cubicBezTo>
                    <a:pt x="1771" y="5661"/>
                    <a:pt x="3096" y="5603"/>
                    <a:pt x="4426" y="5603"/>
                  </a:cubicBezTo>
                  <a:cubicBezTo>
                    <a:pt x="4958" y="5603"/>
                    <a:pt x="5491" y="5612"/>
                    <a:pt x="6026" y="5638"/>
                  </a:cubicBezTo>
                  <a:cubicBezTo>
                    <a:pt x="6036" y="5639"/>
                    <a:pt x="6047" y="5640"/>
                    <a:pt x="6057" y="5640"/>
                  </a:cubicBezTo>
                  <a:cubicBezTo>
                    <a:pt x="6226" y="5640"/>
                    <a:pt x="6368" y="5468"/>
                    <a:pt x="6368" y="5296"/>
                  </a:cubicBezTo>
                  <a:cubicBezTo>
                    <a:pt x="6437" y="3652"/>
                    <a:pt x="6391" y="1986"/>
                    <a:pt x="6323" y="343"/>
                  </a:cubicBezTo>
                  <a:cubicBezTo>
                    <a:pt x="6311" y="114"/>
                    <a:pt x="6134" y="0"/>
                    <a:pt x="5963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50;p24"/>
            <p:cNvSpPr/>
            <p:nvPr/>
          </p:nvSpPr>
          <p:spPr>
            <a:xfrm>
              <a:off x="7876630" y="2995368"/>
              <a:ext cx="14928" cy="10227"/>
            </a:xfrm>
            <a:custGeom>
              <a:avLst/>
              <a:gdLst/>
              <a:ahLst/>
              <a:cxnLst/>
              <a:rect l="l" t="t" r="r" b="b"/>
              <a:pathLst>
                <a:path w="435" h="298" extrusionOk="0">
                  <a:moveTo>
                    <a:pt x="46" y="1"/>
                  </a:moveTo>
                  <a:cubicBezTo>
                    <a:pt x="23" y="92"/>
                    <a:pt x="23" y="183"/>
                    <a:pt x="1" y="297"/>
                  </a:cubicBezTo>
                  <a:cubicBezTo>
                    <a:pt x="160" y="206"/>
                    <a:pt x="297" y="138"/>
                    <a:pt x="434" y="46"/>
                  </a:cubicBezTo>
                  <a:cubicBezTo>
                    <a:pt x="297" y="23"/>
                    <a:pt x="183" y="23"/>
                    <a:pt x="46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51;p24"/>
            <p:cNvSpPr/>
            <p:nvPr/>
          </p:nvSpPr>
          <p:spPr>
            <a:xfrm>
              <a:off x="7734861" y="2834587"/>
              <a:ext cx="173132" cy="185555"/>
            </a:xfrm>
            <a:custGeom>
              <a:avLst/>
              <a:gdLst/>
              <a:ahLst/>
              <a:cxnLst/>
              <a:rect l="l" t="t" r="r" b="b"/>
              <a:pathLst>
                <a:path w="5045" h="5407" extrusionOk="0">
                  <a:moveTo>
                    <a:pt x="3832" y="1"/>
                  </a:moveTo>
                  <a:cubicBezTo>
                    <a:pt x="3658" y="1"/>
                    <a:pt x="3493" y="109"/>
                    <a:pt x="3515" y="326"/>
                  </a:cubicBezTo>
                  <a:cubicBezTo>
                    <a:pt x="3629" y="1787"/>
                    <a:pt x="4269" y="3225"/>
                    <a:pt x="4177" y="4686"/>
                  </a:cubicBezTo>
                  <a:cubicBezTo>
                    <a:pt x="4314" y="4708"/>
                    <a:pt x="4428" y="4708"/>
                    <a:pt x="4565" y="4731"/>
                  </a:cubicBezTo>
                  <a:cubicBezTo>
                    <a:pt x="4428" y="4823"/>
                    <a:pt x="4291" y="4891"/>
                    <a:pt x="4132" y="4982"/>
                  </a:cubicBezTo>
                  <a:cubicBezTo>
                    <a:pt x="4154" y="4868"/>
                    <a:pt x="4154" y="4777"/>
                    <a:pt x="4177" y="4686"/>
                  </a:cubicBezTo>
                  <a:cubicBezTo>
                    <a:pt x="3477" y="4597"/>
                    <a:pt x="2785" y="4550"/>
                    <a:pt x="2091" y="4550"/>
                  </a:cubicBezTo>
                  <a:cubicBezTo>
                    <a:pt x="1541" y="4550"/>
                    <a:pt x="990" y="4579"/>
                    <a:pt x="434" y="4640"/>
                  </a:cubicBezTo>
                  <a:cubicBezTo>
                    <a:pt x="14" y="4684"/>
                    <a:pt x="1" y="5327"/>
                    <a:pt x="393" y="5327"/>
                  </a:cubicBezTo>
                  <a:cubicBezTo>
                    <a:pt x="406" y="5327"/>
                    <a:pt x="420" y="5326"/>
                    <a:pt x="434" y="5325"/>
                  </a:cubicBezTo>
                  <a:cubicBezTo>
                    <a:pt x="1029" y="5263"/>
                    <a:pt x="1619" y="5229"/>
                    <a:pt x="2209" y="5229"/>
                  </a:cubicBezTo>
                  <a:cubicBezTo>
                    <a:pt x="2932" y="5229"/>
                    <a:pt x="3654" y="5280"/>
                    <a:pt x="4383" y="5393"/>
                  </a:cubicBezTo>
                  <a:cubicBezTo>
                    <a:pt x="4414" y="5402"/>
                    <a:pt x="4448" y="5407"/>
                    <a:pt x="4483" y="5407"/>
                  </a:cubicBezTo>
                  <a:cubicBezTo>
                    <a:pt x="4625" y="5407"/>
                    <a:pt x="4780" y="5330"/>
                    <a:pt x="4816" y="5165"/>
                  </a:cubicBezTo>
                  <a:cubicBezTo>
                    <a:pt x="5045" y="3476"/>
                    <a:pt x="4337" y="1969"/>
                    <a:pt x="4200" y="326"/>
                  </a:cubicBezTo>
                  <a:cubicBezTo>
                    <a:pt x="4189" y="109"/>
                    <a:pt x="4006" y="1"/>
                    <a:pt x="383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52;p24"/>
            <p:cNvSpPr/>
            <p:nvPr/>
          </p:nvSpPr>
          <p:spPr>
            <a:xfrm>
              <a:off x="7977697" y="2929580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53;p24"/>
            <p:cNvSpPr/>
            <p:nvPr/>
          </p:nvSpPr>
          <p:spPr>
            <a:xfrm>
              <a:off x="7935383" y="2891967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1"/>
                  </a:moveTo>
                  <a:cubicBezTo>
                    <a:pt x="1" y="1"/>
                    <a:pt x="1" y="1051"/>
                    <a:pt x="685" y="1051"/>
                  </a:cubicBezTo>
                  <a:cubicBezTo>
                    <a:pt x="1347" y="1051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54;p24"/>
            <p:cNvSpPr/>
            <p:nvPr/>
          </p:nvSpPr>
          <p:spPr>
            <a:xfrm>
              <a:off x="7987101" y="2880230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47" y="1027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55;p24"/>
            <p:cNvSpPr/>
            <p:nvPr/>
          </p:nvSpPr>
          <p:spPr>
            <a:xfrm>
              <a:off x="7900138" y="3260923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56;p24"/>
            <p:cNvSpPr/>
            <p:nvPr/>
          </p:nvSpPr>
          <p:spPr>
            <a:xfrm>
              <a:off x="7853122" y="3226467"/>
              <a:ext cx="46260" cy="36033"/>
            </a:xfrm>
            <a:custGeom>
              <a:avLst/>
              <a:gdLst/>
              <a:ahLst/>
              <a:cxnLst/>
              <a:rect l="l" t="t" r="r" b="b"/>
              <a:pathLst>
                <a:path w="1348" h="1050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8" y="1050"/>
                    <a:pt x="1348" y="0"/>
                    <a:pt x="68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57;p24"/>
            <p:cNvSpPr/>
            <p:nvPr/>
          </p:nvSpPr>
          <p:spPr>
            <a:xfrm>
              <a:off x="7915032" y="3208450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58;p24"/>
            <p:cNvSpPr/>
            <p:nvPr/>
          </p:nvSpPr>
          <p:spPr>
            <a:xfrm>
              <a:off x="7628338" y="2838705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1"/>
                  </a:moveTo>
                  <a:cubicBezTo>
                    <a:pt x="0" y="1"/>
                    <a:pt x="0" y="1051"/>
                    <a:pt x="662" y="1051"/>
                  </a:cubicBezTo>
                  <a:cubicBezTo>
                    <a:pt x="1347" y="1051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59;p24"/>
            <p:cNvSpPr/>
            <p:nvPr/>
          </p:nvSpPr>
          <p:spPr>
            <a:xfrm>
              <a:off x="7657302" y="2812074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62" y="0"/>
                  </a:moveTo>
                  <a:cubicBezTo>
                    <a:pt x="1" y="0"/>
                    <a:pt x="1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0;p24"/>
            <p:cNvSpPr/>
            <p:nvPr/>
          </p:nvSpPr>
          <p:spPr>
            <a:xfrm>
              <a:off x="8204850" y="2991456"/>
              <a:ext cx="45471" cy="36068"/>
            </a:xfrm>
            <a:custGeom>
              <a:avLst/>
              <a:gdLst/>
              <a:ahLst/>
              <a:cxnLst/>
              <a:rect l="l" t="t" r="r" b="b"/>
              <a:pathLst>
                <a:path w="1325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24" y="1050"/>
                    <a:pt x="1324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1;p24"/>
            <p:cNvSpPr/>
            <p:nvPr/>
          </p:nvSpPr>
          <p:spPr>
            <a:xfrm>
              <a:off x="8165693" y="2959334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62" y="1"/>
                  </a:moveTo>
                  <a:cubicBezTo>
                    <a:pt x="0" y="1"/>
                    <a:pt x="0" y="1028"/>
                    <a:pt x="662" y="1028"/>
                  </a:cubicBezTo>
                  <a:cubicBezTo>
                    <a:pt x="1347" y="1028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2;p24"/>
            <p:cNvSpPr/>
            <p:nvPr/>
          </p:nvSpPr>
          <p:spPr>
            <a:xfrm>
              <a:off x="8076397" y="3430901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62" y="0"/>
                  </a:moveTo>
                  <a:cubicBezTo>
                    <a:pt x="0" y="0"/>
                    <a:pt x="0" y="1050"/>
                    <a:pt x="662" y="1050"/>
                  </a:cubicBezTo>
                  <a:cubicBezTo>
                    <a:pt x="1347" y="1050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3;p24"/>
            <p:cNvSpPr/>
            <p:nvPr/>
          </p:nvSpPr>
          <p:spPr>
            <a:xfrm>
              <a:off x="8028591" y="3413673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7" y="1050"/>
                    <a:pt x="1347" y="0"/>
                    <a:pt x="686" y="0"/>
                  </a:cubicBezTo>
                  <a:close/>
                </a:path>
              </a:pathLst>
            </a:custGeom>
            <a:solidFill>
              <a:srgbClr val="46AA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4;p24"/>
            <p:cNvSpPr/>
            <p:nvPr/>
          </p:nvSpPr>
          <p:spPr>
            <a:xfrm>
              <a:off x="7391747" y="1888467"/>
              <a:ext cx="1766390" cy="973004"/>
            </a:xfrm>
            <a:custGeom>
              <a:avLst/>
              <a:gdLst/>
              <a:ahLst/>
              <a:cxnLst/>
              <a:rect l="l" t="t" r="r" b="b"/>
              <a:pathLst>
                <a:path w="51472" h="28353" extrusionOk="0">
                  <a:moveTo>
                    <a:pt x="15357" y="1"/>
                  </a:moveTo>
                  <a:cubicBezTo>
                    <a:pt x="9974" y="1"/>
                    <a:pt x="4681" y="665"/>
                    <a:pt x="1" y="2034"/>
                  </a:cubicBezTo>
                  <a:cubicBezTo>
                    <a:pt x="8058" y="10662"/>
                    <a:pt x="11938" y="20385"/>
                    <a:pt x="24173" y="24836"/>
                  </a:cubicBezTo>
                  <a:cubicBezTo>
                    <a:pt x="29410" y="26673"/>
                    <a:pt x="35752" y="28352"/>
                    <a:pt x="42537" y="28352"/>
                  </a:cubicBezTo>
                  <a:cubicBezTo>
                    <a:pt x="45451" y="28352"/>
                    <a:pt x="48447" y="28042"/>
                    <a:pt x="51472" y="27302"/>
                  </a:cubicBezTo>
                  <a:lnTo>
                    <a:pt x="51472" y="14268"/>
                  </a:lnTo>
                  <a:cubicBezTo>
                    <a:pt x="47797" y="10023"/>
                    <a:pt x="43734" y="6508"/>
                    <a:pt x="37526" y="3974"/>
                  </a:cubicBezTo>
                  <a:cubicBezTo>
                    <a:pt x="30977" y="1366"/>
                    <a:pt x="23074" y="1"/>
                    <a:pt x="15357" y="1"/>
                  </a:cubicBezTo>
                  <a:close/>
                </a:path>
              </a:pathLst>
            </a:custGeom>
            <a:solidFill>
              <a:srgbClr val="0B4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65;p24"/>
            <p:cNvSpPr/>
            <p:nvPr/>
          </p:nvSpPr>
          <p:spPr>
            <a:xfrm>
              <a:off x="7641825" y="2051170"/>
              <a:ext cx="1516319" cy="632472"/>
            </a:xfrm>
            <a:custGeom>
              <a:avLst/>
              <a:gdLst/>
              <a:ahLst/>
              <a:cxnLst/>
              <a:rect l="l" t="t" r="r" b="b"/>
              <a:pathLst>
                <a:path w="44185" h="18430" extrusionOk="0">
                  <a:moveTo>
                    <a:pt x="508" y="1"/>
                  </a:moveTo>
                  <a:cubicBezTo>
                    <a:pt x="134" y="1"/>
                    <a:pt x="0" y="587"/>
                    <a:pt x="406" y="694"/>
                  </a:cubicBezTo>
                  <a:cubicBezTo>
                    <a:pt x="9308" y="2817"/>
                    <a:pt x="17274" y="7587"/>
                    <a:pt x="25377" y="11650"/>
                  </a:cubicBezTo>
                  <a:cubicBezTo>
                    <a:pt x="31311" y="14640"/>
                    <a:pt x="37588" y="17448"/>
                    <a:pt x="44185" y="18429"/>
                  </a:cubicBezTo>
                  <a:lnTo>
                    <a:pt x="44185" y="17722"/>
                  </a:lnTo>
                  <a:cubicBezTo>
                    <a:pt x="37429" y="16694"/>
                    <a:pt x="31015" y="13727"/>
                    <a:pt x="24943" y="10669"/>
                  </a:cubicBezTo>
                  <a:cubicBezTo>
                    <a:pt x="17046" y="6674"/>
                    <a:pt x="9262" y="2086"/>
                    <a:pt x="589" y="9"/>
                  </a:cubicBezTo>
                  <a:cubicBezTo>
                    <a:pt x="561" y="3"/>
                    <a:pt x="534" y="1"/>
                    <a:pt x="508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66;p24"/>
            <p:cNvSpPr/>
            <p:nvPr/>
          </p:nvSpPr>
          <p:spPr>
            <a:xfrm>
              <a:off x="8114765" y="2241808"/>
              <a:ext cx="21174" cy="18051"/>
            </a:xfrm>
            <a:custGeom>
              <a:avLst/>
              <a:gdLst/>
              <a:ahLst/>
              <a:cxnLst/>
              <a:rect l="l" t="t" r="r" b="b"/>
              <a:pathLst>
                <a:path w="617" h="526" extrusionOk="0">
                  <a:moveTo>
                    <a:pt x="617" y="1"/>
                  </a:moveTo>
                  <a:lnTo>
                    <a:pt x="617" y="1"/>
                  </a:lnTo>
                  <a:cubicBezTo>
                    <a:pt x="411" y="24"/>
                    <a:pt x="206" y="24"/>
                    <a:pt x="1" y="24"/>
                  </a:cubicBezTo>
                  <a:cubicBezTo>
                    <a:pt x="115" y="206"/>
                    <a:pt x="206" y="366"/>
                    <a:pt x="297" y="526"/>
                  </a:cubicBezTo>
                  <a:cubicBezTo>
                    <a:pt x="411" y="366"/>
                    <a:pt x="503" y="183"/>
                    <a:pt x="617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67;p24"/>
            <p:cNvSpPr/>
            <p:nvPr/>
          </p:nvSpPr>
          <p:spPr>
            <a:xfrm>
              <a:off x="7777142" y="1994922"/>
              <a:ext cx="372894" cy="291527"/>
            </a:xfrm>
            <a:custGeom>
              <a:avLst/>
              <a:gdLst/>
              <a:ahLst/>
              <a:cxnLst/>
              <a:rect l="l" t="t" r="r" b="b"/>
              <a:pathLst>
                <a:path w="10866" h="8495" extrusionOk="0">
                  <a:moveTo>
                    <a:pt x="5735" y="0"/>
                  </a:moveTo>
                  <a:cubicBezTo>
                    <a:pt x="5479" y="0"/>
                    <a:pt x="5232" y="248"/>
                    <a:pt x="5410" y="507"/>
                  </a:cubicBezTo>
                  <a:cubicBezTo>
                    <a:pt x="7031" y="2653"/>
                    <a:pt x="8515" y="4889"/>
                    <a:pt x="9839" y="7218"/>
                  </a:cubicBezTo>
                  <a:cubicBezTo>
                    <a:pt x="10044" y="7218"/>
                    <a:pt x="10249" y="7218"/>
                    <a:pt x="10455" y="7195"/>
                  </a:cubicBezTo>
                  <a:lnTo>
                    <a:pt x="10455" y="7195"/>
                  </a:lnTo>
                  <a:cubicBezTo>
                    <a:pt x="10341" y="7377"/>
                    <a:pt x="10249" y="7560"/>
                    <a:pt x="10135" y="7720"/>
                  </a:cubicBezTo>
                  <a:cubicBezTo>
                    <a:pt x="10044" y="7560"/>
                    <a:pt x="9953" y="7400"/>
                    <a:pt x="9839" y="7218"/>
                  </a:cubicBezTo>
                  <a:cubicBezTo>
                    <a:pt x="7139" y="7316"/>
                    <a:pt x="4440" y="7806"/>
                    <a:pt x="1726" y="7806"/>
                  </a:cubicBezTo>
                  <a:cubicBezTo>
                    <a:pt x="1296" y="7806"/>
                    <a:pt x="865" y="7793"/>
                    <a:pt x="435" y="7765"/>
                  </a:cubicBezTo>
                  <a:cubicBezTo>
                    <a:pt x="427" y="7765"/>
                    <a:pt x="420" y="7765"/>
                    <a:pt x="414" y="7765"/>
                  </a:cubicBezTo>
                  <a:cubicBezTo>
                    <a:pt x="1" y="7765"/>
                    <a:pt x="8" y="8428"/>
                    <a:pt x="435" y="8450"/>
                  </a:cubicBezTo>
                  <a:cubicBezTo>
                    <a:pt x="886" y="8481"/>
                    <a:pt x="1337" y="8494"/>
                    <a:pt x="1787" y="8494"/>
                  </a:cubicBezTo>
                  <a:cubicBezTo>
                    <a:pt x="4681" y="8494"/>
                    <a:pt x="7551" y="7942"/>
                    <a:pt x="10455" y="7902"/>
                  </a:cubicBezTo>
                  <a:cubicBezTo>
                    <a:pt x="10706" y="7902"/>
                    <a:pt x="10866" y="7606"/>
                    <a:pt x="10752" y="7377"/>
                  </a:cubicBezTo>
                  <a:cubicBezTo>
                    <a:pt x="9336" y="4867"/>
                    <a:pt x="7739" y="2470"/>
                    <a:pt x="6027" y="142"/>
                  </a:cubicBezTo>
                  <a:cubicBezTo>
                    <a:pt x="5947" y="42"/>
                    <a:pt x="5840" y="0"/>
                    <a:pt x="5735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68;p24"/>
            <p:cNvSpPr/>
            <p:nvPr/>
          </p:nvSpPr>
          <p:spPr>
            <a:xfrm>
              <a:off x="8345864" y="2356980"/>
              <a:ext cx="15683" cy="18051"/>
            </a:xfrm>
            <a:custGeom>
              <a:avLst/>
              <a:gdLst/>
              <a:ahLst/>
              <a:cxnLst/>
              <a:rect l="l" t="t" r="r" b="b"/>
              <a:pathLst>
                <a:path w="457" h="526" extrusionOk="0">
                  <a:moveTo>
                    <a:pt x="457" y="0"/>
                  </a:moveTo>
                  <a:cubicBezTo>
                    <a:pt x="297" y="46"/>
                    <a:pt x="160" y="91"/>
                    <a:pt x="0" y="114"/>
                  </a:cubicBezTo>
                  <a:cubicBezTo>
                    <a:pt x="91" y="251"/>
                    <a:pt x="160" y="388"/>
                    <a:pt x="251" y="525"/>
                  </a:cubicBezTo>
                  <a:cubicBezTo>
                    <a:pt x="320" y="342"/>
                    <a:pt x="388" y="183"/>
                    <a:pt x="457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69;p24"/>
            <p:cNvSpPr/>
            <p:nvPr/>
          </p:nvSpPr>
          <p:spPr>
            <a:xfrm>
              <a:off x="7946537" y="2080546"/>
              <a:ext cx="432229" cy="365687"/>
            </a:xfrm>
            <a:custGeom>
              <a:avLst/>
              <a:gdLst/>
              <a:ahLst/>
              <a:cxnLst/>
              <a:rect l="l" t="t" r="r" b="b"/>
              <a:pathLst>
                <a:path w="12595" h="10656" extrusionOk="0">
                  <a:moveTo>
                    <a:pt x="9113" y="1"/>
                  </a:moveTo>
                  <a:cubicBezTo>
                    <a:pt x="8896" y="1"/>
                    <a:pt x="8687" y="171"/>
                    <a:pt x="8783" y="431"/>
                  </a:cubicBezTo>
                  <a:cubicBezTo>
                    <a:pt x="9787" y="3011"/>
                    <a:pt x="10244" y="5773"/>
                    <a:pt x="11636" y="8169"/>
                  </a:cubicBezTo>
                  <a:cubicBezTo>
                    <a:pt x="11796" y="8146"/>
                    <a:pt x="11933" y="8101"/>
                    <a:pt x="12093" y="8055"/>
                  </a:cubicBezTo>
                  <a:lnTo>
                    <a:pt x="12093" y="8055"/>
                  </a:lnTo>
                  <a:cubicBezTo>
                    <a:pt x="12024" y="8238"/>
                    <a:pt x="11956" y="8397"/>
                    <a:pt x="11887" y="8580"/>
                  </a:cubicBezTo>
                  <a:cubicBezTo>
                    <a:pt x="11796" y="8443"/>
                    <a:pt x="11727" y="8306"/>
                    <a:pt x="11636" y="8169"/>
                  </a:cubicBezTo>
                  <a:cubicBezTo>
                    <a:pt x="8846" y="8912"/>
                    <a:pt x="5826" y="9957"/>
                    <a:pt x="2873" y="9957"/>
                  </a:cubicBezTo>
                  <a:cubicBezTo>
                    <a:pt x="2105" y="9957"/>
                    <a:pt x="1342" y="9886"/>
                    <a:pt x="589" y="9721"/>
                  </a:cubicBezTo>
                  <a:cubicBezTo>
                    <a:pt x="561" y="9715"/>
                    <a:pt x="534" y="9713"/>
                    <a:pt x="508" y="9713"/>
                  </a:cubicBezTo>
                  <a:cubicBezTo>
                    <a:pt x="134" y="9713"/>
                    <a:pt x="0" y="10299"/>
                    <a:pt x="406" y="10406"/>
                  </a:cubicBezTo>
                  <a:cubicBezTo>
                    <a:pt x="1203" y="10581"/>
                    <a:pt x="2008" y="10656"/>
                    <a:pt x="2816" y="10656"/>
                  </a:cubicBezTo>
                  <a:cubicBezTo>
                    <a:pt x="6015" y="10656"/>
                    <a:pt x="9269" y="9487"/>
                    <a:pt x="12275" y="8740"/>
                  </a:cubicBezTo>
                  <a:cubicBezTo>
                    <a:pt x="12481" y="8671"/>
                    <a:pt x="12595" y="8397"/>
                    <a:pt x="12481" y="8215"/>
                  </a:cubicBezTo>
                  <a:cubicBezTo>
                    <a:pt x="10928" y="5773"/>
                    <a:pt x="10495" y="2919"/>
                    <a:pt x="9468" y="249"/>
                  </a:cubicBezTo>
                  <a:cubicBezTo>
                    <a:pt x="9404" y="76"/>
                    <a:pt x="9257" y="1"/>
                    <a:pt x="9113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70;p24"/>
            <p:cNvSpPr/>
            <p:nvPr/>
          </p:nvSpPr>
          <p:spPr>
            <a:xfrm>
              <a:off x="8688154" y="2519099"/>
              <a:ext cx="19630" cy="18051"/>
            </a:xfrm>
            <a:custGeom>
              <a:avLst/>
              <a:gdLst/>
              <a:ahLst/>
              <a:cxnLst/>
              <a:rect l="l" t="t" r="r" b="b"/>
              <a:pathLst>
                <a:path w="572" h="526" extrusionOk="0">
                  <a:moveTo>
                    <a:pt x="571" y="1"/>
                  </a:moveTo>
                  <a:cubicBezTo>
                    <a:pt x="389" y="1"/>
                    <a:pt x="183" y="24"/>
                    <a:pt x="1" y="47"/>
                  </a:cubicBezTo>
                  <a:cubicBezTo>
                    <a:pt x="92" y="206"/>
                    <a:pt x="183" y="366"/>
                    <a:pt x="275" y="526"/>
                  </a:cubicBezTo>
                  <a:cubicBezTo>
                    <a:pt x="389" y="343"/>
                    <a:pt x="480" y="161"/>
                    <a:pt x="571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1;p24"/>
            <p:cNvSpPr/>
            <p:nvPr/>
          </p:nvSpPr>
          <p:spPr>
            <a:xfrm>
              <a:off x="8251763" y="2165724"/>
              <a:ext cx="471660" cy="453060"/>
            </a:xfrm>
            <a:custGeom>
              <a:avLst/>
              <a:gdLst/>
              <a:ahLst/>
              <a:cxnLst/>
              <a:rect l="l" t="t" r="r" b="b"/>
              <a:pathLst>
                <a:path w="13744" h="13202" extrusionOk="0">
                  <a:moveTo>
                    <a:pt x="7486" y="1"/>
                  </a:moveTo>
                  <a:cubicBezTo>
                    <a:pt x="7259" y="1"/>
                    <a:pt x="7023" y="249"/>
                    <a:pt x="7147" y="529"/>
                  </a:cubicBezTo>
                  <a:cubicBezTo>
                    <a:pt x="8768" y="3930"/>
                    <a:pt x="10799" y="7102"/>
                    <a:pt x="12717" y="10344"/>
                  </a:cubicBezTo>
                  <a:cubicBezTo>
                    <a:pt x="12899" y="10321"/>
                    <a:pt x="13105" y="10298"/>
                    <a:pt x="13287" y="10298"/>
                  </a:cubicBezTo>
                  <a:cubicBezTo>
                    <a:pt x="13196" y="10458"/>
                    <a:pt x="13105" y="10640"/>
                    <a:pt x="12991" y="10823"/>
                  </a:cubicBezTo>
                  <a:cubicBezTo>
                    <a:pt x="12899" y="10663"/>
                    <a:pt x="12808" y="10503"/>
                    <a:pt x="12717" y="10344"/>
                  </a:cubicBezTo>
                  <a:cubicBezTo>
                    <a:pt x="8562" y="10732"/>
                    <a:pt x="4545" y="11941"/>
                    <a:pt x="414" y="12535"/>
                  </a:cubicBezTo>
                  <a:cubicBezTo>
                    <a:pt x="1" y="12578"/>
                    <a:pt x="147" y="13201"/>
                    <a:pt x="536" y="13201"/>
                  </a:cubicBezTo>
                  <a:cubicBezTo>
                    <a:pt x="556" y="13201"/>
                    <a:pt x="576" y="13200"/>
                    <a:pt x="596" y="13197"/>
                  </a:cubicBezTo>
                  <a:cubicBezTo>
                    <a:pt x="4865" y="12603"/>
                    <a:pt x="8996" y="11302"/>
                    <a:pt x="13287" y="10983"/>
                  </a:cubicBezTo>
                  <a:cubicBezTo>
                    <a:pt x="13561" y="10960"/>
                    <a:pt x="13744" y="10709"/>
                    <a:pt x="13584" y="10458"/>
                  </a:cubicBezTo>
                  <a:cubicBezTo>
                    <a:pt x="11598" y="7057"/>
                    <a:pt x="9430" y="3747"/>
                    <a:pt x="7764" y="186"/>
                  </a:cubicBezTo>
                  <a:cubicBezTo>
                    <a:pt x="7698" y="55"/>
                    <a:pt x="7593" y="1"/>
                    <a:pt x="7486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72;p24"/>
            <p:cNvSpPr/>
            <p:nvPr/>
          </p:nvSpPr>
          <p:spPr>
            <a:xfrm>
              <a:off x="9000691" y="2633482"/>
              <a:ext cx="18840" cy="20385"/>
            </a:xfrm>
            <a:custGeom>
              <a:avLst/>
              <a:gdLst/>
              <a:ahLst/>
              <a:cxnLst/>
              <a:rect l="l" t="t" r="r" b="b"/>
              <a:pathLst>
                <a:path w="549" h="594" extrusionOk="0">
                  <a:moveTo>
                    <a:pt x="549" y="0"/>
                  </a:moveTo>
                  <a:lnTo>
                    <a:pt x="549" y="0"/>
                  </a:lnTo>
                  <a:cubicBezTo>
                    <a:pt x="366" y="69"/>
                    <a:pt x="184" y="114"/>
                    <a:pt x="1" y="183"/>
                  </a:cubicBezTo>
                  <a:cubicBezTo>
                    <a:pt x="138" y="320"/>
                    <a:pt x="252" y="457"/>
                    <a:pt x="389" y="594"/>
                  </a:cubicBezTo>
                  <a:cubicBezTo>
                    <a:pt x="457" y="388"/>
                    <a:pt x="503" y="206"/>
                    <a:pt x="549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73;p24"/>
            <p:cNvSpPr/>
            <p:nvPr/>
          </p:nvSpPr>
          <p:spPr>
            <a:xfrm>
              <a:off x="8578507" y="2328873"/>
              <a:ext cx="459031" cy="452991"/>
            </a:xfrm>
            <a:custGeom>
              <a:avLst/>
              <a:gdLst/>
              <a:ahLst/>
              <a:cxnLst/>
              <a:rect l="l" t="t" r="r" b="b"/>
              <a:pathLst>
                <a:path w="13376" h="13200" extrusionOk="0">
                  <a:moveTo>
                    <a:pt x="7388" y="1"/>
                  </a:moveTo>
                  <a:cubicBezTo>
                    <a:pt x="7137" y="1"/>
                    <a:pt x="6901" y="245"/>
                    <a:pt x="7076" y="499"/>
                  </a:cubicBezTo>
                  <a:cubicBezTo>
                    <a:pt x="9153" y="3170"/>
                    <a:pt x="9975" y="6594"/>
                    <a:pt x="12303" y="9059"/>
                  </a:cubicBezTo>
                  <a:cubicBezTo>
                    <a:pt x="12486" y="8990"/>
                    <a:pt x="12668" y="8945"/>
                    <a:pt x="12851" y="8876"/>
                  </a:cubicBezTo>
                  <a:lnTo>
                    <a:pt x="12851" y="8876"/>
                  </a:lnTo>
                  <a:cubicBezTo>
                    <a:pt x="12805" y="9082"/>
                    <a:pt x="12759" y="9264"/>
                    <a:pt x="12691" y="9470"/>
                  </a:cubicBezTo>
                  <a:cubicBezTo>
                    <a:pt x="12554" y="9333"/>
                    <a:pt x="12440" y="9196"/>
                    <a:pt x="12303" y="9059"/>
                  </a:cubicBezTo>
                  <a:cubicBezTo>
                    <a:pt x="8546" y="10289"/>
                    <a:pt x="4936" y="12493"/>
                    <a:pt x="905" y="12493"/>
                  </a:cubicBezTo>
                  <a:cubicBezTo>
                    <a:pt x="749" y="12493"/>
                    <a:pt x="592" y="12490"/>
                    <a:pt x="434" y="12483"/>
                  </a:cubicBezTo>
                  <a:cubicBezTo>
                    <a:pt x="427" y="12482"/>
                    <a:pt x="420" y="12482"/>
                    <a:pt x="413" y="12482"/>
                  </a:cubicBezTo>
                  <a:cubicBezTo>
                    <a:pt x="0" y="12482"/>
                    <a:pt x="7" y="13168"/>
                    <a:pt x="434" y="13190"/>
                  </a:cubicBezTo>
                  <a:cubicBezTo>
                    <a:pt x="586" y="13197"/>
                    <a:pt x="738" y="13200"/>
                    <a:pt x="889" y="13200"/>
                  </a:cubicBezTo>
                  <a:cubicBezTo>
                    <a:pt x="5197" y="13200"/>
                    <a:pt x="8998" y="10752"/>
                    <a:pt x="13033" y="9561"/>
                  </a:cubicBezTo>
                  <a:cubicBezTo>
                    <a:pt x="13284" y="9493"/>
                    <a:pt x="13376" y="9150"/>
                    <a:pt x="13193" y="8968"/>
                  </a:cubicBezTo>
                  <a:cubicBezTo>
                    <a:pt x="10591" y="6525"/>
                    <a:pt x="9815" y="2919"/>
                    <a:pt x="7692" y="157"/>
                  </a:cubicBezTo>
                  <a:cubicBezTo>
                    <a:pt x="7609" y="47"/>
                    <a:pt x="7497" y="1"/>
                    <a:pt x="7388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74;p24"/>
            <p:cNvSpPr/>
            <p:nvPr/>
          </p:nvSpPr>
          <p:spPr>
            <a:xfrm>
              <a:off x="7163016" y="3279832"/>
              <a:ext cx="271863" cy="306970"/>
            </a:xfrm>
            <a:custGeom>
              <a:avLst/>
              <a:gdLst/>
              <a:ahLst/>
              <a:cxnLst/>
              <a:rect l="l" t="t" r="r" b="b"/>
              <a:pathLst>
                <a:path w="7922" h="8945" extrusionOk="0">
                  <a:moveTo>
                    <a:pt x="4485" y="1"/>
                  </a:moveTo>
                  <a:cubicBezTo>
                    <a:pt x="4111" y="1"/>
                    <a:pt x="3697" y="127"/>
                    <a:pt x="3242" y="408"/>
                  </a:cubicBezTo>
                  <a:cubicBezTo>
                    <a:pt x="1" y="2439"/>
                    <a:pt x="5547" y="7644"/>
                    <a:pt x="7396" y="8945"/>
                  </a:cubicBezTo>
                  <a:lnTo>
                    <a:pt x="7579" y="8945"/>
                  </a:lnTo>
                  <a:cubicBezTo>
                    <a:pt x="7921" y="7131"/>
                    <a:pt x="7303" y="1"/>
                    <a:pt x="4485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75;p24"/>
            <p:cNvSpPr/>
            <p:nvPr/>
          </p:nvSpPr>
          <p:spPr>
            <a:xfrm>
              <a:off x="7487324" y="3599301"/>
              <a:ext cx="3157" cy="6314"/>
            </a:xfrm>
            <a:custGeom>
              <a:avLst/>
              <a:gdLst/>
              <a:ahLst/>
              <a:cxnLst/>
              <a:rect l="l" t="t" r="r" b="b"/>
              <a:pathLst>
                <a:path w="92" h="184" extrusionOk="0">
                  <a:moveTo>
                    <a:pt x="92" y="1"/>
                  </a:moveTo>
                  <a:cubicBezTo>
                    <a:pt x="69" y="69"/>
                    <a:pt x="23" y="115"/>
                    <a:pt x="0" y="183"/>
                  </a:cubicBezTo>
                  <a:lnTo>
                    <a:pt x="92" y="92"/>
                  </a:lnTo>
                  <a:lnTo>
                    <a:pt x="92" y="1"/>
                  </a:ln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76;p24"/>
            <p:cNvSpPr/>
            <p:nvPr/>
          </p:nvSpPr>
          <p:spPr>
            <a:xfrm>
              <a:off x="7426615" y="3299977"/>
              <a:ext cx="200174" cy="299352"/>
            </a:xfrm>
            <a:custGeom>
              <a:avLst/>
              <a:gdLst/>
              <a:ahLst/>
              <a:cxnLst/>
              <a:rect l="l" t="t" r="r" b="b"/>
              <a:pathLst>
                <a:path w="5833" h="8723" extrusionOk="0">
                  <a:moveTo>
                    <a:pt x="3017" y="0"/>
                  </a:moveTo>
                  <a:cubicBezTo>
                    <a:pt x="0" y="0"/>
                    <a:pt x="2154" y="6785"/>
                    <a:pt x="1861" y="8723"/>
                  </a:cubicBezTo>
                  <a:cubicBezTo>
                    <a:pt x="2523" y="7582"/>
                    <a:pt x="3550" y="6532"/>
                    <a:pt x="4257" y="5299"/>
                  </a:cubicBezTo>
                  <a:cubicBezTo>
                    <a:pt x="4919" y="3998"/>
                    <a:pt x="5832" y="186"/>
                    <a:pt x="3139" y="4"/>
                  </a:cubicBezTo>
                  <a:cubicBezTo>
                    <a:pt x="3098" y="1"/>
                    <a:pt x="3057" y="0"/>
                    <a:pt x="3017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77;p24"/>
            <p:cNvSpPr/>
            <p:nvPr/>
          </p:nvSpPr>
          <p:spPr>
            <a:xfrm>
              <a:off x="7139543" y="3732765"/>
              <a:ext cx="221691" cy="183050"/>
            </a:xfrm>
            <a:custGeom>
              <a:avLst/>
              <a:gdLst/>
              <a:ahLst/>
              <a:cxnLst/>
              <a:rect l="l" t="t" r="r" b="b"/>
              <a:pathLst>
                <a:path w="6460" h="5334" extrusionOk="0">
                  <a:moveTo>
                    <a:pt x="1499" y="1"/>
                  </a:moveTo>
                  <a:cubicBezTo>
                    <a:pt x="785" y="1"/>
                    <a:pt x="229" y="406"/>
                    <a:pt x="137" y="1521"/>
                  </a:cubicBezTo>
                  <a:cubicBezTo>
                    <a:pt x="0" y="3918"/>
                    <a:pt x="4702" y="4945"/>
                    <a:pt x="6460" y="5333"/>
                  </a:cubicBezTo>
                  <a:lnTo>
                    <a:pt x="6460" y="5242"/>
                  </a:lnTo>
                  <a:cubicBezTo>
                    <a:pt x="6300" y="4329"/>
                    <a:pt x="5684" y="2914"/>
                    <a:pt x="5044" y="2069"/>
                  </a:cubicBezTo>
                  <a:cubicBezTo>
                    <a:pt x="4464" y="1228"/>
                    <a:pt x="2743" y="1"/>
                    <a:pt x="1499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78;p24"/>
            <p:cNvSpPr/>
            <p:nvPr/>
          </p:nvSpPr>
          <p:spPr>
            <a:xfrm>
              <a:off x="7496727" y="3904836"/>
              <a:ext cx="222480" cy="193482"/>
            </a:xfrm>
            <a:custGeom>
              <a:avLst/>
              <a:gdLst/>
              <a:ahLst/>
              <a:cxnLst/>
              <a:rect l="l" t="t" r="r" b="b"/>
              <a:pathLst>
                <a:path w="6483" h="5638" extrusionOk="0">
                  <a:moveTo>
                    <a:pt x="3902" y="1"/>
                  </a:moveTo>
                  <a:cubicBezTo>
                    <a:pt x="2291" y="1"/>
                    <a:pt x="483" y="4536"/>
                    <a:pt x="183" y="5455"/>
                  </a:cubicBezTo>
                  <a:lnTo>
                    <a:pt x="0" y="5637"/>
                  </a:lnTo>
                  <a:cubicBezTo>
                    <a:pt x="1667" y="5637"/>
                    <a:pt x="6483" y="3241"/>
                    <a:pt x="4908" y="730"/>
                  </a:cubicBezTo>
                  <a:cubicBezTo>
                    <a:pt x="4594" y="216"/>
                    <a:pt x="4252" y="1"/>
                    <a:pt x="3902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79;p24"/>
            <p:cNvSpPr/>
            <p:nvPr/>
          </p:nvSpPr>
          <p:spPr>
            <a:xfrm>
              <a:off x="7303069" y="3371016"/>
              <a:ext cx="356284" cy="1085703"/>
            </a:xfrm>
            <a:custGeom>
              <a:avLst/>
              <a:gdLst/>
              <a:ahLst/>
              <a:cxnLst/>
              <a:rect l="l" t="t" r="r" b="b"/>
              <a:pathLst>
                <a:path w="10382" h="31637" extrusionOk="0">
                  <a:moveTo>
                    <a:pt x="487" y="0"/>
                  </a:moveTo>
                  <a:cubicBezTo>
                    <a:pt x="251" y="0"/>
                    <a:pt x="0" y="252"/>
                    <a:pt x="142" y="536"/>
                  </a:cubicBezTo>
                  <a:cubicBezTo>
                    <a:pt x="827" y="1860"/>
                    <a:pt x="1329" y="3320"/>
                    <a:pt x="1969" y="4690"/>
                  </a:cubicBezTo>
                  <a:cubicBezTo>
                    <a:pt x="2699" y="6196"/>
                    <a:pt x="3429" y="7703"/>
                    <a:pt x="4046" y="9255"/>
                  </a:cubicBezTo>
                  <a:cubicBezTo>
                    <a:pt x="5301" y="12542"/>
                    <a:pt x="5210" y="15806"/>
                    <a:pt x="3909" y="19070"/>
                  </a:cubicBezTo>
                  <a:cubicBezTo>
                    <a:pt x="2973" y="21466"/>
                    <a:pt x="2539" y="23749"/>
                    <a:pt x="3703" y="26146"/>
                  </a:cubicBezTo>
                  <a:cubicBezTo>
                    <a:pt x="4844" y="28474"/>
                    <a:pt x="7241" y="30962"/>
                    <a:pt x="9798" y="31624"/>
                  </a:cubicBezTo>
                  <a:cubicBezTo>
                    <a:pt x="9832" y="31633"/>
                    <a:pt x="9864" y="31637"/>
                    <a:pt x="9895" y="31637"/>
                  </a:cubicBezTo>
                  <a:cubicBezTo>
                    <a:pt x="10256" y="31637"/>
                    <a:pt x="10381" y="31067"/>
                    <a:pt x="10003" y="30962"/>
                  </a:cubicBezTo>
                  <a:cubicBezTo>
                    <a:pt x="7173" y="30208"/>
                    <a:pt x="4411" y="27013"/>
                    <a:pt x="3726" y="24228"/>
                  </a:cubicBezTo>
                  <a:cubicBezTo>
                    <a:pt x="3041" y="21329"/>
                    <a:pt x="5187" y="18385"/>
                    <a:pt x="5598" y="15577"/>
                  </a:cubicBezTo>
                  <a:cubicBezTo>
                    <a:pt x="5940" y="13067"/>
                    <a:pt x="5347" y="10624"/>
                    <a:pt x="4411" y="8319"/>
                  </a:cubicBezTo>
                  <a:cubicBezTo>
                    <a:pt x="3931" y="7109"/>
                    <a:pt x="3338" y="5922"/>
                    <a:pt x="2767" y="4736"/>
                  </a:cubicBezTo>
                  <a:cubicBezTo>
                    <a:pt x="2037" y="3252"/>
                    <a:pt x="1489" y="1654"/>
                    <a:pt x="759" y="170"/>
                  </a:cubicBezTo>
                  <a:cubicBezTo>
                    <a:pt x="695" y="51"/>
                    <a:pt x="593" y="0"/>
                    <a:pt x="487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80;p24"/>
            <p:cNvSpPr/>
            <p:nvPr/>
          </p:nvSpPr>
          <p:spPr>
            <a:xfrm>
              <a:off x="7450157" y="3415767"/>
              <a:ext cx="84833" cy="284732"/>
            </a:xfrm>
            <a:custGeom>
              <a:avLst/>
              <a:gdLst/>
              <a:ahLst/>
              <a:cxnLst/>
              <a:rect l="l" t="t" r="r" b="b"/>
              <a:pathLst>
                <a:path w="2472" h="8297" extrusionOk="0">
                  <a:moveTo>
                    <a:pt x="2037" y="1"/>
                  </a:moveTo>
                  <a:cubicBezTo>
                    <a:pt x="1905" y="1"/>
                    <a:pt x="1786" y="78"/>
                    <a:pt x="1768" y="259"/>
                  </a:cubicBezTo>
                  <a:cubicBezTo>
                    <a:pt x="1403" y="2815"/>
                    <a:pt x="1243" y="5394"/>
                    <a:pt x="125" y="7768"/>
                  </a:cubicBezTo>
                  <a:cubicBezTo>
                    <a:pt x="0" y="8048"/>
                    <a:pt x="236" y="8296"/>
                    <a:pt x="457" y="8296"/>
                  </a:cubicBezTo>
                  <a:cubicBezTo>
                    <a:pt x="560" y="8296"/>
                    <a:pt x="660" y="8242"/>
                    <a:pt x="718" y="8111"/>
                  </a:cubicBezTo>
                  <a:cubicBezTo>
                    <a:pt x="1860" y="5668"/>
                    <a:pt x="2065" y="3066"/>
                    <a:pt x="2430" y="441"/>
                  </a:cubicBezTo>
                  <a:cubicBezTo>
                    <a:pt x="2472" y="180"/>
                    <a:pt x="2238" y="1"/>
                    <a:pt x="2037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81;p24"/>
            <p:cNvSpPr/>
            <p:nvPr/>
          </p:nvSpPr>
          <p:spPr>
            <a:xfrm>
              <a:off x="7203169" y="3787605"/>
              <a:ext cx="282639" cy="173029"/>
            </a:xfrm>
            <a:custGeom>
              <a:avLst/>
              <a:gdLst/>
              <a:ahLst/>
              <a:cxnLst/>
              <a:rect l="l" t="t" r="r" b="b"/>
              <a:pathLst>
                <a:path w="8236" h="5042" extrusionOk="0">
                  <a:moveTo>
                    <a:pt x="498" y="1"/>
                  </a:moveTo>
                  <a:cubicBezTo>
                    <a:pt x="240" y="1"/>
                    <a:pt x="1" y="340"/>
                    <a:pt x="246" y="585"/>
                  </a:cubicBezTo>
                  <a:cubicBezTo>
                    <a:pt x="2277" y="2731"/>
                    <a:pt x="4651" y="4511"/>
                    <a:pt x="7619" y="5036"/>
                  </a:cubicBezTo>
                  <a:cubicBezTo>
                    <a:pt x="7640" y="5040"/>
                    <a:pt x="7661" y="5041"/>
                    <a:pt x="7681" y="5041"/>
                  </a:cubicBezTo>
                  <a:cubicBezTo>
                    <a:pt x="8071" y="5041"/>
                    <a:pt x="8235" y="4439"/>
                    <a:pt x="7801" y="4374"/>
                  </a:cubicBezTo>
                  <a:cubicBezTo>
                    <a:pt x="4925" y="3872"/>
                    <a:pt x="2711" y="2183"/>
                    <a:pt x="725" y="106"/>
                  </a:cubicBezTo>
                  <a:cubicBezTo>
                    <a:pt x="656" y="32"/>
                    <a:pt x="576" y="1"/>
                    <a:pt x="498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82;p24"/>
            <p:cNvSpPr/>
            <p:nvPr/>
          </p:nvSpPr>
          <p:spPr>
            <a:xfrm>
              <a:off x="7405818" y="3946739"/>
              <a:ext cx="233942" cy="180167"/>
            </a:xfrm>
            <a:custGeom>
              <a:avLst/>
              <a:gdLst/>
              <a:ahLst/>
              <a:cxnLst/>
              <a:rect l="l" t="t" r="r" b="b"/>
              <a:pathLst>
                <a:path w="6817" h="5250" extrusionOk="0">
                  <a:moveTo>
                    <a:pt x="6338" y="0"/>
                  </a:moveTo>
                  <a:cubicBezTo>
                    <a:pt x="6230" y="0"/>
                    <a:pt x="6121" y="50"/>
                    <a:pt x="6050" y="171"/>
                  </a:cubicBezTo>
                  <a:cubicBezTo>
                    <a:pt x="5031" y="1797"/>
                    <a:pt x="3167" y="4577"/>
                    <a:pt x="948" y="4577"/>
                  </a:cubicBezTo>
                  <a:cubicBezTo>
                    <a:pt x="832" y="4577"/>
                    <a:pt x="714" y="4569"/>
                    <a:pt x="595" y="4553"/>
                  </a:cubicBezTo>
                  <a:cubicBezTo>
                    <a:pt x="574" y="4550"/>
                    <a:pt x="553" y="4548"/>
                    <a:pt x="533" y="4548"/>
                  </a:cubicBezTo>
                  <a:cubicBezTo>
                    <a:pt x="145" y="4548"/>
                    <a:pt x="0" y="5150"/>
                    <a:pt x="412" y="5215"/>
                  </a:cubicBezTo>
                  <a:cubicBezTo>
                    <a:pt x="578" y="5238"/>
                    <a:pt x="741" y="5249"/>
                    <a:pt x="901" y="5249"/>
                  </a:cubicBezTo>
                  <a:cubicBezTo>
                    <a:pt x="3451" y="5249"/>
                    <a:pt x="5441" y="2467"/>
                    <a:pt x="6644" y="513"/>
                  </a:cubicBezTo>
                  <a:cubicBezTo>
                    <a:pt x="6817" y="246"/>
                    <a:pt x="6578" y="0"/>
                    <a:pt x="633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83;p24"/>
            <p:cNvSpPr/>
            <p:nvPr/>
          </p:nvSpPr>
          <p:spPr>
            <a:xfrm>
              <a:off x="8373560" y="2834004"/>
              <a:ext cx="783331" cy="2259876"/>
            </a:xfrm>
            <a:custGeom>
              <a:avLst/>
              <a:gdLst/>
              <a:ahLst/>
              <a:cxnLst/>
              <a:rect l="l" t="t" r="r" b="b"/>
              <a:pathLst>
                <a:path w="22826" h="65852" extrusionOk="0">
                  <a:moveTo>
                    <a:pt x="1119" y="1"/>
                  </a:moveTo>
                  <a:lnTo>
                    <a:pt x="1073" y="183"/>
                  </a:lnTo>
                  <a:cubicBezTo>
                    <a:pt x="1" y="959"/>
                    <a:pt x="160" y="28030"/>
                    <a:pt x="320" y="33713"/>
                  </a:cubicBezTo>
                  <a:cubicBezTo>
                    <a:pt x="822" y="44624"/>
                    <a:pt x="7807" y="61081"/>
                    <a:pt x="22826" y="65851"/>
                  </a:cubicBezTo>
                  <a:lnTo>
                    <a:pt x="22826" y="16480"/>
                  </a:lnTo>
                  <a:cubicBezTo>
                    <a:pt x="16686" y="9564"/>
                    <a:pt x="9176" y="3333"/>
                    <a:pt x="1119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84;p24"/>
            <p:cNvSpPr/>
            <p:nvPr/>
          </p:nvSpPr>
          <p:spPr>
            <a:xfrm>
              <a:off x="8491922" y="2992657"/>
              <a:ext cx="666240" cy="1622634"/>
            </a:xfrm>
            <a:custGeom>
              <a:avLst/>
              <a:gdLst/>
              <a:ahLst/>
              <a:cxnLst/>
              <a:rect l="l" t="t" r="r" b="b"/>
              <a:pathLst>
                <a:path w="19414" h="47283" extrusionOk="0">
                  <a:moveTo>
                    <a:pt x="478" y="1"/>
                  </a:moveTo>
                  <a:cubicBezTo>
                    <a:pt x="256" y="1"/>
                    <a:pt x="0" y="252"/>
                    <a:pt x="126" y="536"/>
                  </a:cubicBezTo>
                  <a:cubicBezTo>
                    <a:pt x="2272" y="5444"/>
                    <a:pt x="5559" y="9735"/>
                    <a:pt x="8024" y="14505"/>
                  </a:cubicBezTo>
                  <a:cubicBezTo>
                    <a:pt x="10763" y="19755"/>
                    <a:pt x="12384" y="25644"/>
                    <a:pt x="14278" y="31259"/>
                  </a:cubicBezTo>
                  <a:cubicBezTo>
                    <a:pt x="16081" y="36577"/>
                    <a:pt x="17839" y="41873"/>
                    <a:pt x="19414" y="47282"/>
                  </a:cubicBezTo>
                  <a:lnTo>
                    <a:pt x="19414" y="44863"/>
                  </a:lnTo>
                  <a:cubicBezTo>
                    <a:pt x="17907" y="39887"/>
                    <a:pt x="16264" y="34979"/>
                    <a:pt x="14598" y="30049"/>
                  </a:cubicBezTo>
                  <a:cubicBezTo>
                    <a:pt x="12817" y="24685"/>
                    <a:pt x="11174" y="19207"/>
                    <a:pt x="8617" y="14140"/>
                  </a:cubicBezTo>
                  <a:cubicBezTo>
                    <a:pt x="6221" y="9369"/>
                    <a:pt x="2888" y="5101"/>
                    <a:pt x="720" y="171"/>
                  </a:cubicBezTo>
                  <a:cubicBezTo>
                    <a:pt x="671" y="51"/>
                    <a:pt x="578" y="1"/>
                    <a:pt x="478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85;p24"/>
            <p:cNvSpPr/>
            <p:nvPr/>
          </p:nvSpPr>
          <p:spPr>
            <a:xfrm>
              <a:off x="8454481" y="3142456"/>
              <a:ext cx="297945" cy="245885"/>
            </a:xfrm>
            <a:custGeom>
              <a:avLst/>
              <a:gdLst/>
              <a:ahLst/>
              <a:cxnLst/>
              <a:rect l="l" t="t" r="r" b="b"/>
              <a:pathLst>
                <a:path w="8682" h="7165" extrusionOk="0">
                  <a:moveTo>
                    <a:pt x="8339" y="0"/>
                  </a:moveTo>
                  <a:cubicBezTo>
                    <a:pt x="8162" y="0"/>
                    <a:pt x="7974" y="108"/>
                    <a:pt x="7951" y="325"/>
                  </a:cubicBezTo>
                  <a:cubicBezTo>
                    <a:pt x="7791" y="2334"/>
                    <a:pt x="7494" y="4320"/>
                    <a:pt x="7449" y="6328"/>
                  </a:cubicBezTo>
                  <a:cubicBezTo>
                    <a:pt x="7586" y="6374"/>
                    <a:pt x="7723" y="6442"/>
                    <a:pt x="7882" y="6488"/>
                  </a:cubicBezTo>
                  <a:cubicBezTo>
                    <a:pt x="7723" y="6602"/>
                    <a:pt x="7586" y="6694"/>
                    <a:pt x="7426" y="6808"/>
                  </a:cubicBezTo>
                  <a:cubicBezTo>
                    <a:pt x="7426" y="6648"/>
                    <a:pt x="7449" y="6488"/>
                    <a:pt x="7449" y="6328"/>
                  </a:cubicBezTo>
                  <a:cubicBezTo>
                    <a:pt x="5052" y="5484"/>
                    <a:pt x="2747" y="4434"/>
                    <a:pt x="647" y="3041"/>
                  </a:cubicBezTo>
                  <a:cubicBezTo>
                    <a:pt x="585" y="2999"/>
                    <a:pt x="524" y="2981"/>
                    <a:pt x="467" y="2981"/>
                  </a:cubicBezTo>
                  <a:cubicBezTo>
                    <a:pt x="186" y="2981"/>
                    <a:pt x="1" y="3426"/>
                    <a:pt x="304" y="3635"/>
                  </a:cubicBezTo>
                  <a:cubicBezTo>
                    <a:pt x="2587" y="5141"/>
                    <a:pt x="5098" y="6283"/>
                    <a:pt x="7677" y="7150"/>
                  </a:cubicBezTo>
                  <a:cubicBezTo>
                    <a:pt x="7710" y="7160"/>
                    <a:pt x="7743" y="7165"/>
                    <a:pt x="7776" y="7165"/>
                  </a:cubicBezTo>
                  <a:cubicBezTo>
                    <a:pt x="7967" y="7165"/>
                    <a:pt x="8134" y="7003"/>
                    <a:pt x="8134" y="6808"/>
                  </a:cubicBezTo>
                  <a:cubicBezTo>
                    <a:pt x="8134" y="4639"/>
                    <a:pt x="8476" y="2494"/>
                    <a:pt x="8659" y="325"/>
                  </a:cubicBezTo>
                  <a:cubicBezTo>
                    <a:pt x="8681" y="108"/>
                    <a:pt x="8516" y="0"/>
                    <a:pt x="833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86;p24"/>
            <p:cNvSpPr/>
            <p:nvPr/>
          </p:nvSpPr>
          <p:spPr>
            <a:xfrm>
              <a:off x="8709294" y="3359622"/>
              <a:ext cx="15717" cy="16472"/>
            </a:xfrm>
            <a:custGeom>
              <a:avLst/>
              <a:gdLst/>
              <a:ahLst/>
              <a:cxnLst/>
              <a:rect l="l" t="t" r="r" b="b"/>
              <a:pathLst>
                <a:path w="458" h="480" extrusionOk="0">
                  <a:moveTo>
                    <a:pt x="24" y="0"/>
                  </a:moveTo>
                  <a:cubicBezTo>
                    <a:pt x="24" y="160"/>
                    <a:pt x="1" y="320"/>
                    <a:pt x="1" y="480"/>
                  </a:cubicBezTo>
                  <a:cubicBezTo>
                    <a:pt x="161" y="366"/>
                    <a:pt x="298" y="274"/>
                    <a:pt x="457" y="160"/>
                  </a:cubicBezTo>
                  <a:cubicBezTo>
                    <a:pt x="298" y="114"/>
                    <a:pt x="161" y="46"/>
                    <a:pt x="2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87;p24"/>
            <p:cNvSpPr/>
            <p:nvPr/>
          </p:nvSpPr>
          <p:spPr>
            <a:xfrm>
              <a:off x="8841694" y="3614195"/>
              <a:ext cx="17262" cy="13350"/>
            </a:xfrm>
            <a:custGeom>
              <a:avLst/>
              <a:gdLst/>
              <a:ahLst/>
              <a:cxnLst/>
              <a:rect l="l" t="t" r="r" b="b"/>
              <a:pathLst>
                <a:path w="503" h="389" extrusionOk="0">
                  <a:moveTo>
                    <a:pt x="69" y="1"/>
                  </a:moveTo>
                  <a:cubicBezTo>
                    <a:pt x="46" y="137"/>
                    <a:pt x="23" y="252"/>
                    <a:pt x="0" y="389"/>
                  </a:cubicBezTo>
                  <a:cubicBezTo>
                    <a:pt x="160" y="320"/>
                    <a:pt x="320" y="252"/>
                    <a:pt x="503" y="183"/>
                  </a:cubicBezTo>
                  <a:cubicBezTo>
                    <a:pt x="366" y="115"/>
                    <a:pt x="229" y="69"/>
                    <a:pt x="69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88;p24"/>
            <p:cNvSpPr/>
            <p:nvPr/>
          </p:nvSpPr>
          <p:spPr>
            <a:xfrm>
              <a:off x="8457604" y="3369128"/>
              <a:ext cx="456800" cy="273064"/>
            </a:xfrm>
            <a:custGeom>
              <a:avLst/>
              <a:gdLst/>
              <a:ahLst/>
              <a:cxnLst/>
              <a:rect l="l" t="t" r="r" b="b"/>
              <a:pathLst>
                <a:path w="13311" h="7957" extrusionOk="0">
                  <a:moveTo>
                    <a:pt x="12884" y="0"/>
                  </a:moveTo>
                  <a:cubicBezTo>
                    <a:pt x="12749" y="0"/>
                    <a:pt x="12621" y="75"/>
                    <a:pt x="12585" y="248"/>
                  </a:cubicBezTo>
                  <a:cubicBezTo>
                    <a:pt x="12197" y="2554"/>
                    <a:pt x="11809" y="4859"/>
                    <a:pt x="11261" y="7142"/>
                  </a:cubicBezTo>
                  <a:cubicBezTo>
                    <a:pt x="11421" y="7210"/>
                    <a:pt x="11558" y="7256"/>
                    <a:pt x="11695" y="7324"/>
                  </a:cubicBezTo>
                  <a:cubicBezTo>
                    <a:pt x="11512" y="7393"/>
                    <a:pt x="11352" y="7461"/>
                    <a:pt x="11192" y="7530"/>
                  </a:cubicBezTo>
                  <a:cubicBezTo>
                    <a:pt x="11215" y="7393"/>
                    <a:pt x="11238" y="7278"/>
                    <a:pt x="11261" y="7142"/>
                  </a:cubicBezTo>
                  <a:cubicBezTo>
                    <a:pt x="7700" y="5635"/>
                    <a:pt x="3980" y="4494"/>
                    <a:pt x="670" y="2462"/>
                  </a:cubicBezTo>
                  <a:cubicBezTo>
                    <a:pt x="609" y="2427"/>
                    <a:pt x="550" y="2411"/>
                    <a:pt x="494" y="2411"/>
                  </a:cubicBezTo>
                  <a:cubicBezTo>
                    <a:pt x="193" y="2411"/>
                    <a:pt x="0" y="2863"/>
                    <a:pt x="328" y="3056"/>
                  </a:cubicBezTo>
                  <a:cubicBezTo>
                    <a:pt x="3751" y="5179"/>
                    <a:pt x="7655" y="6343"/>
                    <a:pt x="11352" y="7918"/>
                  </a:cubicBezTo>
                  <a:cubicBezTo>
                    <a:pt x="11404" y="7944"/>
                    <a:pt x="11462" y="7957"/>
                    <a:pt x="11520" y="7957"/>
                  </a:cubicBezTo>
                  <a:cubicBezTo>
                    <a:pt x="11663" y="7957"/>
                    <a:pt x="11805" y="7875"/>
                    <a:pt x="11854" y="7712"/>
                  </a:cubicBezTo>
                  <a:cubicBezTo>
                    <a:pt x="12425" y="5315"/>
                    <a:pt x="12859" y="2873"/>
                    <a:pt x="13270" y="431"/>
                  </a:cubicBezTo>
                  <a:cubicBezTo>
                    <a:pt x="13311" y="170"/>
                    <a:pt x="13088" y="0"/>
                    <a:pt x="1288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89;p24"/>
            <p:cNvSpPr/>
            <p:nvPr/>
          </p:nvSpPr>
          <p:spPr>
            <a:xfrm>
              <a:off x="8947429" y="3904802"/>
              <a:ext cx="14928" cy="11016"/>
            </a:xfrm>
            <a:custGeom>
              <a:avLst/>
              <a:gdLst/>
              <a:ahLst/>
              <a:cxnLst/>
              <a:rect l="l" t="t" r="r" b="b"/>
              <a:pathLst>
                <a:path w="435" h="321" extrusionOk="0">
                  <a:moveTo>
                    <a:pt x="115" y="1"/>
                  </a:moveTo>
                  <a:cubicBezTo>
                    <a:pt x="92" y="115"/>
                    <a:pt x="47" y="206"/>
                    <a:pt x="1" y="320"/>
                  </a:cubicBezTo>
                  <a:cubicBezTo>
                    <a:pt x="138" y="252"/>
                    <a:pt x="298" y="160"/>
                    <a:pt x="435" y="92"/>
                  </a:cubicBezTo>
                  <a:cubicBezTo>
                    <a:pt x="320" y="69"/>
                    <a:pt x="229" y="23"/>
                    <a:pt x="11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90;p24"/>
            <p:cNvSpPr/>
            <p:nvPr/>
          </p:nvSpPr>
          <p:spPr>
            <a:xfrm>
              <a:off x="8441989" y="3546142"/>
              <a:ext cx="642389" cy="385145"/>
            </a:xfrm>
            <a:custGeom>
              <a:avLst/>
              <a:gdLst/>
              <a:ahLst/>
              <a:cxnLst/>
              <a:rect l="l" t="t" r="r" b="b"/>
              <a:pathLst>
                <a:path w="18719" h="11223" extrusionOk="0">
                  <a:moveTo>
                    <a:pt x="18297" y="1"/>
                  </a:moveTo>
                  <a:cubicBezTo>
                    <a:pt x="18165" y="1"/>
                    <a:pt x="18043" y="76"/>
                    <a:pt x="18016" y="249"/>
                  </a:cubicBezTo>
                  <a:cubicBezTo>
                    <a:pt x="17377" y="3764"/>
                    <a:pt x="16007" y="7074"/>
                    <a:pt x="14843" y="10452"/>
                  </a:cubicBezTo>
                  <a:cubicBezTo>
                    <a:pt x="14957" y="10474"/>
                    <a:pt x="15048" y="10520"/>
                    <a:pt x="15163" y="10543"/>
                  </a:cubicBezTo>
                  <a:cubicBezTo>
                    <a:pt x="15026" y="10611"/>
                    <a:pt x="14866" y="10703"/>
                    <a:pt x="14729" y="10771"/>
                  </a:cubicBezTo>
                  <a:cubicBezTo>
                    <a:pt x="14775" y="10657"/>
                    <a:pt x="14820" y="10566"/>
                    <a:pt x="14843" y="10452"/>
                  </a:cubicBezTo>
                  <a:cubicBezTo>
                    <a:pt x="9913" y="8922"/>
                    <a:pt x="5553" y="5978"/>
                    <a:pt x="577" y="4517"/>
                  </a:cubicBezTo>
                  <a:cubicBezTo>
                    <a:pt x="538" y="4505"/>
                    <a:pt x="501" y="4499"/>
                    <a:pt x="466" y="4499"/>
                  </a:cubicBezTo>
                  <a:cubicBezTo>
                    <a:pt x="116" y="4499"/>
                    <a:pt x="0" y="5075"/>
                    <a:pt x="395" y="5179"/>
                  </a:cubicBezTo>
                  <a:cubicBezTo>
                    <a:pt x="5462" y="6663"/>
                    <a:pt x="9890" y="9721"/>
                    <a:pt x="14980" y="11205"/>
                  </a:cubicBezTo>
                  <a:cubicBezTo>
                    <a:pt x="15013" y="11217"/>
                    <a:pt x="15046" y="11223"/>
                    <a:pt x="15078" y="11223"/>
                  </a:cubicBezTo>
                  <a:cubicBezTo>
                    <a:pt x="15224" y="11223"/>
                    <a:pt x="15353" y="11107"/>
                    <a:pt x="15391" y="10977"/>
                  </a:cubicBezTo>
                  <a:cubicBezTo>
                    <a:pt x="16578" y="7484"/>
                    <a:pt x="18016" y="4083"/>
                    <a:pt x="18678" y="431"/>
                  </a:cubicBezTo>
                  <a:cubicBezTo>
                    <a:pt x="18719" y="171"/>
                    <a:pt x="18496" y="1"/>
                    <a:pt x="1829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91;p24"/>
            <p:cNvSpPr/>
            <p:nvPr/>
          </p:nvSpPr>
          <p:spPr>
            <a:xfrm>
              <a:off x="8502904" y="3933801"/>
              <a:ext cx="655258" cy="249660"/>
            </a:xfrm>
            <a:custGeom>
              <a:avLst/>
              <a:gdLst/>
              <a:ahLst/>
              <a:cxnLst/>
              <a:rect l="l" t="t" r="r" b="b"/>
              <a:pathLst>
                <a:path w="19094" h="7275" extrusionOk="0">
                  <a:moveTo>
                    <a:pt x="19094" y="0"/>
                  </a:moveTo>
                  <a:cubicBezTo>
                    <a:pt x="18660" y="845"/>
                    <a:pt x="18226" y="1712"/>
                    <a:pt x="17861" y="2579"/>
                  </a:cubicBezTo>
                  <a:cubicBezTo>
                    <a:pt x="17099" y="4405"/>
                    <a:pt x="16478" y="6494"/>
                    <a:pt x="14480" y="6494"/>
                  </a:cubicBezTo>
                  <a:cubicBezTo>
                    <a:pt x="14204" y="6494"/>
                    <a:pt x="13902" y="6454"/>
                    <a:pt x="13570" y="6368"/>
                  </a:cubicBezTo>
                  <a:cubicBezTo>
                    <a:pt x="11539" y="5843"/>
                    <a:pt x="9781" y="4588"/>
                    <a:pt x="7841" y="3835"/>
                  </a:cubicBezTo>
                  <a:cubicBezTo>
                    <a:pt x="5399" y="2853"/>
                    <a:pt x="2934" y="1872"/>
                    <a:pt x="674" y="502"/>
                  </a:cubicBezTo>
                  <a:cubicBezTo>
                    <a:pt x="613" y="467"/>
                    <a:pt x="554" y="451"/>
                    <a:pt x="498" y="451"/>
                  </a:cubicBezTo>
                  <a:cubicBezTo>
                    <a:pt x="196" y="451"/>
                    <a:pt x="0" y="907"/>
                    <a:pt x="309" y="1119"/>
                  </a:cubicBezTo>
                  <a:cubicBezTo>
                    <a:pt x="2819" y="2625"/>
                    <a:pt x="5558" y="3538"/>
                    <a:pt x="8206" y="4748"/>
                  </a:cubicBezTo>
                  <a:cubicBezTo>
                    <a:pt x="10238" y="5661"/>
                    <a:pt x="12223" y="6985"/>
                    <a:pt x="14483" y="7259"/>
                  </a:cubicBezTo>
                  <a:cubicBezTo>
                    <a:pt x="14582" y="7269"/>
                    <a:pt x="14678" y="7275"/>
                    <a:pt x="14772" y="7275"/>
                  </a:cubicBezTo>
                  <a:cubicBezTo>
                    <a:pt x="16455" y="7275"/>
                    <a:pt x="17346" y="5585"/>
                    <a:pt x="17930" y="4223"/>
                  </a:cubicBezTo>
                  <a:cubicBezTo>
                    <a:pt x="18295" y="3378"/>
                    <a:pt x="18683" y="2557"/>
                    <a:pt x="19094" y="1735"/>
                  </a:cubicBezTo>
                  <a:lnTo>
                    <a:pt x="19094" y="0"/>
                  </a:ln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92;p24"/>
            <p:cNvSpPr/>
            <p:nvPr/>
          </p:nvSpPr>
          <p:spPr>
            <a:xfrm>
              <a:off x="8525094" y="4259653"/>
              <a:ext cx="617852" cy="242556"/>
            </a:xfrm>
            <a:custGeom>
              <a:avLst/>
              <a:gdLst/>
              <a:ahLst/>
              <a:cxnLst/>
              <a:rect l="l" t="t" r="r" b="b"/>
              <a:pathLst>
                <a:path w="18004" h="7068" extrusionOk="0">
                  <a:moveTo>
                    <a:pt x="537" y="1"/>
                  </a:moveTo>
                  <a:cubicBezTo>
                    <a:pt x="251" y="1"/>
                    <a:pt x="0" y="356"/>
                    <a:pt x="269" y="571"/>
                  </a:cubicBezTo>
                  <a:cubicBezTo>
                    <a:pt x="2277" y="2237"/>
                    <a:pt x="4879" y="2740"/>
                    <a:pt x="7322" y="3470"/>
                  </a:cubicBezTo>
                  <a:cubicBezTo>
                    <a:pt x="10700" y="4474"/>
                    <a:pt x="13850" y="6026"/>
                    <a:pt x="17205" y="7053"/>
                  </a:cubicBezTo>
                  <a:cubicBezTo>
                    <a:pt x="17238" y="7063"/>
                    <a:pt x="17271" y="7068"/>
                    <a:pt x="17302" y="7068"/>
                  </a:cubicBezTo>
                  <a:cubicBezTo>
                    <a:pt x="17420" y="7068"/>
                    <a:pt x="17521" y="7002"/>
                    <a:pt x="17593" y="6894"/>
                  </a:cubicBezTo>
                  <a:cubicBezTo>
                    <a:pt x="17730" y="6711"/>
                    <a:pt x="17867" y="6506"/>
                    <a:pt x="18004" y="6323"/>
                  </a:cubicBezTo>
                  <a:lnTo>
                    <a:pt x="18004" y="5068"/>
                  </a:lnTo>
                  <a:cubicBezTo>
                    <a:pt x="17798" y="5364"/>
                    <a:pt x="17616" y="5661"/>
                    <a:pt x="17410" y="5958"/>
                  </a:cubicBezTo>
                  <a:cubicBezTo>
                    <a:pt x="17273" y="6153"/>
                    <a:pt x="17090" y="6225"/>
                    <a:pt x="16884" y="6225"/>
                  </a:cubicBezTo>
                  <a:cubicBezTo>
                    <a:pt x="16442" y="6225"/>
                    <a:pt x="15898" y="5893"/>
                    <a:pt x="15493" y="5752"/>
                  </a:cubicBezTo>
                  <a:cubicBezTo>
                    <a:pt x="12937" y="4817"/>
                    <a:pt x="10449" y="3767"/>
                    <a:pt x="7869" y="2899"/>
                  </a:cubicBezTo>
                  <a:cubicBezTo>
                    <a:pt x="5450" y="2123"/>
                    <a:pt x="2779" y="1735"/>
                    <a:pt x="771" y="92"/>
                  </a:cubicBezTo>
                  <a:cubicBezTo>
                    <a:pt x="697" y="28"/>
                    <a:pt x="616" y="1"/>
                    <a:pt x="53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93;p24"/>
            <p:cNvSpPr/>
            <p:nvPr/>
          </p:nvSpPr>
          <p:spPr>
            <a:xfrm>
              <a:off x="8631152" y="4603247"/>
              <a:ext cx="527014" cy="206317"/>
            </a:xfrm>
            <a:custGeom>
              <a:avLst/>
              <a:gdLst/>
              <a:ahLst/>
              <a:cxnLst/>
              <a:rect l="l" t="t" r="r" b="b"/>
              <a:pathLst>
                <a:path w="15357" h="6012" extrusionOk="0">
                  <a:moveTo>
                    <a:pt x="509" y="0"/>
                  </a:moveTo>
                  <a:cubicBezTo>
                    <a:pt x="134" y="0"/>
                    <a:pt x="0" y="585"/>
                    <a:pt x="406" y="671"/>
                  </a:cubicBezTo>
                  <a:cubicBezTo>
                    <a:pt x="5588" y="1926"/>
                    <a:pt x="10358" y="4254"/>
                    <a:pt x="15357" y="6012"/>
                  </a:cubicBezTo>
                  <a:lnTo>
                    <a:pt x="15357" y="5304"/>
                  </a:lnTo>
                  <a:cubicBezTo>
                    <a:pt x="15220" y="5236"/>
                    <a:pt x="15083" y="5190"/>
                    <a:pt x="14946" y="5144"/>
                  </a:cubicBezTo>
                  <a:cubicBezTo>
                    <a:pt x="10153" y="3433"/>
                    <a:pt x="5565" y="1218"/>
                    <a:pt x="589" y="9"/>
                  </a:cubicBezTo>
                  <a:cubicBezTo>
                    <a:pt x="561" y="3"/>
                    <a:pt x="534" y="0"/>
                    <a:pt x="50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94;p24"/>
            <p:cNvSpPr/>
            <p:nvPr/>
          </p:nvSpPr>
          <p:spPr>
            <a:xfrm>
              <a:off x="8573497" y="2693402"/>
              <a:ext cx="584667" cy="789200"/>
            </a:xfrm>
            <a:custGeom>
              <a:avLst/>
              <a:gdLst/>
              <a:ahLst/>
              <a:cxnLst/>
              <a:rect l="l" t="t" r="r" b="b"/>
              <a:pathLst>
                <a:path w="17037" h="22997" extrusionOk="0">
                  <a:moveTo>
                    <a:pt x="14644" y="0"/>
                  </a:moveTo>
                  <a:cubicBezTo>
                    <a:pt x="13751" y="0"/>
                    <a:pt x="13058" y="1050"/>
                    <a:pt x="13179" y="3116"/>
                  </a:cubicBezTo>
                  <a:cubicBezTo>
                    <a:pt x="13385" y="5604"/>
                    <a:pt x="15371" y="9507"/>
                    <a:pt x="15097" y="11927"/>
                  </a:cubicBezTo>
                  <a:cubicBezTo>
                    <a:pt x="13887" y="9393"/>
                    <a:pt x="11924" y="6677"/>
                    <a:pt x="10760" y="4874"/>
                  </a:cubicBezTo>
                  <a:cubicBezTo>
                    <a:pt x="10164" y="4056"/>
                    <a:pt x="8476" y="1436"/>
                    <a:pt x="7363" y="1436"/>
                  </a:cubicBezTo>
                  <a:cubicBezTo>
                    <a:pt x="6984" y="1436"/>
                    <a:pt x="6671" y="1740"/>
                    <a:pt x="6492" y="2523"/>
                  </a:cubicBezTo>
                  <a:cubicBezTo>
                    <a:pt x="5989" y="4303"/>
                    <a:pt x="7542" y="6106"/>
                    <a:pt x="8455" y="7658"/>
                  </a:cubicBezTo>
                  <a:cubicBezTo>
                    <a:pt x="9550" y="9644"/>
                    <a:pt x="11787" y="12338"/>
                    <a:pt x="12609" y="14346"/>
                  </a:cubicBezTo>
                  <a:cubicBezTo>
                    <a:pt x="10783" y="12840"/>
                    <a:pt x="8706" y="11630"/>
                    <a:pt x="6788" y="10215"/>
                  </a:cubicBezTo>
                  <a:cubicBezTo>
                    <a:pt x="5989" y="9607"/>
                    <a:pt x="4186" y="7704"/>
                    <a:pt x="2856" y="7704"/>
                  </a:cubicBezTo>
                  <a:cubicBezTo>
                    <a:pt x="2439" y="7704"/>
                    <a:pt x="2068" y="7891"/>
                    <a:pt x="1790" y="8366"/>
                  </a:cubicBezTo>
                  <a:cubicBezTo>
                    <a:pt x="329" y="10922"/>
                    <a:pt x="9002" y="15054"/>
                    <a:pt x="10783" y="17473"/>
                  </a:cubicBezTo>
                  <a:cubicBezTo>
                    <a:pt x="8044" y="16195"/>
                    <a:pt x="5510" y="15556"/>
                    <a:pt x="3068" y="14711"/>
                  </a:cubicBezTo>
                  <a:cubicBezTo>
                    <a:pt x="2567" y="14589"/>
                    <a:pt x="1715" y="14317"/>
                    <a:pt x="1040" y="14317"/>
                  </a:cubicBezTo>
                  <a:cubicBezTo>
                    <a:pt x="453" y="14317"/>
                    <a:pt x="0" y="14523"/>
                    <a:pt x="32" y="15213"/>
                  </a:cubicBezTo>
                  <a:cubicBezTo>
                    <a:pt x="78" y="16606"/>
                    <a:pt x="2794" y="17519"/>
                    <a:pt x="3753" y="17930"/>
                  </a:cubicBezTo>
                  <a:cubicBezTo>
                    <a:pt x="8112" y="19756"/>
                    <a:pt x="12632" y="21194"/>
                    <a:pt x="17037" y="22997"/>
                  </a:cubicBezTo>
                  <a:lnTo>
                    <a:pt x="17037" y="2454"/>
                  </a:lnTo>
                  <a:cubicBezTo>
                    <a:pt x="16364" y="810"/>
                    <a:pt x="15427" y="0"/>
                    <a:pt x="14644" y="0"/>
                  </a:cubicBez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95;p24"/>
            <p:cNvSpPr/>
            <p:nvPr/>
          </p:nvSpPr>
          <p:spPr>
            <a:xfrm>
              <a:off x="8839429" y="2820311"/>
              <a:ext cx="318741" cy="533843"/>
            </a:xfrm>
            <a:custGeom>
              <a:avLst/>
              <a:gdLst/>
              <a:ahLst/>
              <a:cxnLst/>
              <a:rect l="l" t="t" r="r" b="b"/>
              <a:pathLst>
                <a:path w="9288" h="15556" extrusionOk="0">
                  <a:moveTo>
                    <a:pt x="475" y="1"/>
                  </a:moveTo>
                  <a:cubicBezTo>
                    <a:pt x="233" y="1"/>
                    <a:pt x="0" y="246"/>
                    <a:pt x="158" y="514"/>
                  </a:cubicBezTo>
                  <a:cubicBezTo>
                    <a:pt x="2417" y="4166"/>
                    <a:pt x="4540" y="7863"/>
                    <a:pt x="6891" y="11447"/>
                  </a:cubicBezTo>
                  <a:cubicBezTo>
                    <a:pt x="7736" y="12748"/>
                    <a:pt x="8557" y="14140"/>
                    <a:pt x="9288" y="15556"/>
                  </a:cubicBezTo>
                  <a:lnTo>
                    <a:pt x="9288" y="14049"/>
                  </a:lnTo>
                  <a:cubicBezTo>
                    <a:pt x="8626" y="12885"/>
                    <a:pt x="7918" y="11744"/>
                    <a:pt x="7188" y="10648"/>
                  </a:cubicBezTo>
                  <a:cubicBezTo>
                    <a:pt x="4951" y="7224"/>
                    <a:pt x="2920" y="3664"/>
                    <a:pt x="774" y="171"/>
                  </a:cubicBezTo>
                  <a:cubicBezTo>
                    <a:pt x="696" y="51"/>
                    <a:pt x="585" y="1"/>
                    <a:pt x="475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96;p24"/>
            <p:cNvSpPr/>
            <p:nvPr/>
          </p:nvSpPr>
          <p:spPr>
            <a:xfrm>
              <a:off x="8686781" y="3023612"/>
              <a:ext cx="471385" cy="401034"/>
            </a:xfrm>
            <a:custGeom>
              <a:avLst/>
              <a:gdLst/>
              <a:ahLst/>
              <a:cxnLst/>
              <a:rect l="l" t="t" r="r" b="b"/>
              <a:pathLst>
                <a:path w="13736" h="11686" extrusionOk="0">
                  <a:moveTo>
                    <a:pt x="518" y="0"/>
                  </a:moveTo>
                  <a:cubicBezTo>
                    <a:pt x="238" y="0"/>
                    <a:pt x="0" y="360"/>
                    <a:pt x="269" y="593"/>
                  </a:cubicBezTo>
                  <a:cubicBezTo>
                    <a:pt x="2894" y="2852"/>
                    <a:pt x="5633" y="4998"/>
                    <a:pt x="8463" y="7007"/>
                  </a:cubicBezTo>
                  <a:cubicBezTo>
                    <a:pt x="10449" y="8422"/>
                    <a:pt x="12115" y="9997"/>
                    <a:pt x="13736" y="11686"/>
                  </a:cubicBezTo>
                  <a:lnTo>
                    <a:pt x="13736" y="10613"/>
                  </a:lnTo>
                  <a:cubicBezTo>
                    <a:pt x="12595" y="9403"/>
                    <a:pt x="11431" y="8285"/>
                    <a:pt x="10061" y="7303"/>
                  </a:cubicBezTo>
                  <a:cubicBezTo>
                    <a:pt x="6888" y="4975"/>
                    <a:pt x="3738" y="2670"/>
                    <a:pt x="748" y="91"/>
                  </a:cubicBezTo>
                  <a:cubicBezTo>
                    <a:pt x="675" y="27"/>
                    <a:pt x="595" y="0"/>
                    <a:pt x="518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97;p24"/>
            <p:cNvSpPr/>
            <p:nvPr/>
          </p:nvSpPr>
          <p:spPr>
            <a:xfrm>
              <a:off x="8618831" y="3223653"/>
              <a:ext cx="539334" cy="240943"/>
            </a:xfrm>
            <a:custGeom>
              <a:avLst/>
              <a:gdLst/>
              <a:ahLst/>
              <a:cxnLst/>
              <a:rect l="l" t="t" r="r" b="b"/>
              <a:pathLst>
                <a:path w="15716" h="7021" extrusionOk="0">
                  <a:moveTo>
                    <a:pt x="485" y="0"/>
                  </a:moveTo>
                  <a:cubicBezTo>
                    <a:pt x="124" y="0"/>
                    <a:pt x="1" y="570"/>
                    <a:pt x="400" y="675"/>
                  </a:cubicBezTo>
                  <a:cubicBezTo>
                    <a:pt x="3436" y="1429"/>
                    <a:pt x="6175" y="2912"/>
                    <a:pt x="9074" y="4054"/>
                  </a:cubicBezTo>
                  <a:cubicBezTo>
                    <a:pt x="11379" y="4944"/>
                    <a:pt x="13616" y="5811"/>
                    <a:pt x="15716" y="7021"/>
                  </a:cubicBezTo>
                  <a:lnTo>
                    <a:pt x="15716" y="6222"/>
                  </a:lnTo>
                  <a:cubicBezTo>
                    <a:pt x="13958" y="5218"/>
                    <a:pt x="12087" y="4419"/>
                    <a:pt x="10169" y="3711"/>
                  </a:cubicBezTo>
                  <a:cubicBezTo>
                    <a:pt x="6951" y="2524"/>
                    <a:pt x="3915" y="835"/>
                    <a:pt x="583" y="14"/>
                  </a:cubicBezTo>
                  <a:cubicBezTo>
                    <a:pt x="548" y="5"/>
                    <a:pt x="516" y="0"/>
                    <a:pt x="485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398;p24"/>
            <p:cNvSpPr/>
            <p:nvPr/>
          </p:nvSpPr>
          <p:spPr>
            <a:xfrm>
              <a:off x="9061606" y="2774358"/>
              <a:ext cx="96569" cy="412153"/>
            </a:xfrm>
            <a:custGeom>
              <a:avLst/>
              <a:gdLst/>
              <a:ahLst/>
              <a:cxnLst/>
              <a:rect l="l" t="t" r="r" b="b"/>
              <a:pathLst>
                <a:path w="2814" h="12010" extrusionOk="0">
                  <a:moveTo>
                    <a:pt x="418" y="1"/>
                  </a:moveTo>
                  <a:cubicBezTo>
                    <a:pt x="206" y="1"/>
                    <a:pt x="1" y="166"/>
                    <a:pt x="98" y="415"/>
                  </a:cubicBezTo>
                  <a:cubicBezTo>
                    <a:pt x="1262" y="3473"/>
                    <a:pt x="1741" y="6897"/>
                    <a:pt x="2426" y="10093"/>
                  </a:cubicBezTo>
                  <a:cubicBezTo>
                    <a:pt x="2563" y="10732"/>
                    <a:pt x="2677" y="11371"/>
                    <a:pt x="2814" y="12010"/>
                  </a:cubicBezTo>
                  <a:lnTo>
                    <a:pt x="2814" y="8677"/>
                  </a:lnTo>
                  <a:cubicBezTo>
                    <a:pt x="2586" y="7650"/>
                    <a:pt x="2335" y="6623"/>
                    <a:pt x="2129" y="5596"/>
                  </a:cubicBezTo>
                  <a:cubicBezTo>
                    <a:pt x="1764" y="3770"/>
                    <a:pt x="1422" y="1967"/>
                    <a:pt x="760" y="232"/>
                  </a:cubicBezTo>
                  <a:cubicBezTo>
                    <a:pt x="697" y="70"/>
                    <a:pt x="556" y="1"/>
                    <a:pt x="418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399;p24"/>
            <p:cNvSpPr/>
            <p:nvPr/>
          </p:nvSpPr>
          <p:spPr>
            <a:xfrm>
              <a:off x="6693851" y="4312469"/>
              <a:ext cx="891397" cy="675677"/>
            </a:xfrm>
            <a:custGeom>
              <a:avLst/>
              <a:gdLst/>
              <a:ahLst/>
              <a:cxnLst/>
              <a:rect l="l" t="t" r="r" b="b"/>
              <a:pathLst>
                <a:path w="25975" h="19689" extrusionOk="0">
                  <a:moveTo>
                    <a:pt x="7300" y="1"/>
                  </a:moveTo>
                  <a:cubicBezTo>
                    <a:pt x="5044" y="1"/>
                    <a:pt x="8279" y="4954"/>
                    <a:pt x="8559" y="6222"/>
                  </a:cubicBezTo>
                  <a:cubicBezTo>
                    <a:pt x="6796" y="4606"/>
                    <a:pt x="2825" y="2102"/>
                    <a:pt x="1058" y="2102"/>
                  </a:cubicBezTo>
                  <a:cubicBezTo>
                    <a:pt x="355" y="2102"/>
                    <a:pt x="0" y="2499"/>
                    <a:pt x="273" y="3506"/>
                  </a:cubicBezTo>
                  <a:cubicBezTo>
                    <a:pt x="1072" y="6291"/>
                    <a:pt x="5363" y="8664"/>
                    <a:pt x="7783" y="10696"/>
                  </a:cubicBezTo>
                  <a:cubicBezTo>
                    <a:pt x="6094" y="11221"/>
                    <a:pt x="319" y="10878"/>
                    <a:pt x="3378" y="13412"/>
                  </a:cubicBezTo>
                  <a:cubicBezTo>
                    <a:pt x="5295" y="15033"/>
                    <a:pt x="9837" y="14485"/>
                    <a:pt x="11640" y="16014"/>
                  </a:cubicBezTo>
                  <a:cubicBezTo>
                    <a:pt x="10887" y="16197"/>
                    <a:pt x="7600" y="16562"/>
                    <a:pt x="7440" y="17521"/>
                  </a:cubicBezTo>
                  <a:cubicBezTo>
                    <a:pt x="7052" y="19164"/>
                    <a:pt x="11549" y="19552"/>
                    <a:pt x="12576" y="19552"/>
                  </a:cubicBezTo>
                  <a:cubicBezTo>
                    <a:pt x="13609" y="19627"/>
                    <a:pt x="14860" y="19649"/>
                    <a:pt x="16216" y="19649"/>
                  </a:cubicBezTo>
                  <a:cubicBezTo>
                    <a:pt x="18120" y="19649"/>
                    <a:pt x="20229" y="19606"/>
                    <a:pt x="22227" y="19606"/>
                  </a:cubicBezTo>
                  <a:cubicBezTo>
                    <a:pt x="23557" y="19606"/>
                    <a:pt x="24837" y="19625"/>
                    <a:pt x="25975" y="19689"/>
                  </a:cubicBezTo>
                  <a:cubicBezTo>
                    <a:pt x="25084" y="17543"/>
                    <a:pt x="24514" y="14576"/>
                    <a:pt x="24103" y="12202"/>
                  </a:cubicBezTo>
                  <a:cubicBezTo>
                    <a:pt x="23943" y="10947"/>
                    <a:pt x="23464" y="7295"/>
                    <a:pt x="22596" y="6336"/>
                  </a:cubicBezTo>
                  <a:cubicBezTo>
                    <a:pt x="22205" y="5940"/>
                    <a:pt x="21880" y="5777"/>
                    <a:pt x="21600" y="5777"/>
                  </a:cubicBezTo>
                  <a:cubicBezTo>
                    <a:pt x="20542" y="5777"/>
                    <a:pt x="20140" y="8103"/>
                    <a:pt x="19310" y="8915"/>
                  </a:cubicBezTo>
                  <a:cubicBezTo>
                    <a:pt x="18283" y="6176"/>
                    <a:pt x="17780" y="4601"/>
                    <a:pt x="16434" y="2707"/>
                  </a:cubicBezTo>
                  <a:cubicBezTo>
                    <a:pt x="15815" y="1739"/>
                    <a:pt x="15368" y="1351"/>
                    <a:pt x="15042" y="1351"/>
                  </a:cubicBezTo>
                  <a:cubicBezTo>
                    <a:pt x="13961" y="1351"/>
                    <a:pt x="14214" y="5620"/>
                    <a:pt x="13969" y="7181"/>
                  </a:cubicBezTo>
                  <a:cubicBezTo>
                    <a:pt x="12188" y="4487"/>
                    <a:pt x="10339" y="493"/>
                    <a:pt x="7783" y="59"/>
                  </a:cubicBezTo>
                  <a:cubicBezTo>
                    <a:pt x="7600" y="19"/>
                    <a:pt x="7439" y="1"/>
                    <a:pt x="7300" y="1"/>
                  </a:cubicBezTo>
                  <a:close/>
                </a:path>
              </a:pathLst>
            </a:custGeom>
            <a:solidFill>
              <a:srgbClr val="CFD6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400;p24"/>
            <p:cNvSpPr/>
            <p:nvPr/>
          </p:nvSpPr>
          <p:spPr>
            <a:xfrm>
              <a:off x="6803224" y="4464704"/>
              <a:ext cx="804917" cy="542731"/>
            </a:xfrm>
            <a:custGeom>
              <a:avLst/>
              <a:gdLst/>
              <a:ahLst/>
              <a:cxnLst/>
              <a:rect l="l" t="t" r="r" b="b"/>
              <a:pathLst>
                <a:path w="23455" h="15815" extrusionOk="0">
                  <a:moveTo>
                    <a:pt x="494" y="0"/>
                  </a:moveTo>
                  <a:cubicBezTo>
                    <a:pt x="193" y="0"/>
                    <a:pt x="0" y="452"/>
                    <a:pt x="328" y="645"/>
                  </a:cubicBezTo>
                  <a:cubicBezTo>
                    <a:pt x="8179" y="5141"/>
                    <a:pt x="15141" y="10962"/>
                    <a:pt x="22788" y="15755"/>
                  </a:cubicBezTo>
                  <a:cubicBezTo>
                    <a:pt x="22851" y="15796"/>
                    <a:pt x="22914" y="15814"/>
                    <a:pt x="22972" y="15814"/>
                  </a:cubicBezTo>
                  <a:cubicBezTo>
                    <a:pt x="23268" y="15814"/>
                    <a:pt x="23454" y="15352"/>
                    <a:pt x="23130" y="15162"/>
                  </a:cubicBezTo>
                  <a:cubicBezTo>
                    <a:pt x="15484" y="10368"/>
                    <a:pt x="8522" y="4525"/>
                    <a:pt x="670" y="51"/>
                  </a:cubicBezTo>
                  <a:cubicBezTo>
                    <a:pt x="609" y="16"/>
                    <a:pt x="550" y="0"/>
                    <a:pt x="494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01;p24"/>
            <p:cNvSpPr/>
            <p:nvPr/>
          </p:nvSpPr>
          <p:spPr>
            <a:xfrm>
              <a:off x="7166173" y="4704589"/>
              <a:ext cx="17262" cy="14894"/>
            </a:xfrm>
            <a:custGeom>
              <a:avLst/>
              <a:gdLst/>
              <a:ahLst/>
              <a:cxnLst/>
              <a:rect l="l" t="t" r="r" b="b"/>
              <a:pathLst>
                <a:path w="503" h="434" extrusionOk="0">
                  <a:moveTo>
                    <a:pt x="502" y="0"/>
                  </a:moveTo>
                  <a:cubicBezTo>
                    <a:pt x="342" y="0"/>
                    <a:pt x="160" y="23"/>
                    <a:pt x="0" y="23"/>
                  </a:cubicBezTo>
                  <a:cubicBezTo>
                    <a:pt x="46" y="160"/>
                    <a:pt x="114" y="297"/>
                    <a:pt x="183" y="434"/>
                  </a:cubicBezTo>
                  <a:cubicBezTo>
                    <a:pt x="274" y="297"/>
                    <a:pt x="388" y="160"/>
                    <a:pt x="502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02;p24"/>
            <p:cNvSpPr/>
            <p:nvPr/>
          </p:nvSpPr>
          <p:spPr>
            <a:xfrm>
              <a:off x="6897873" y="4420365"/>
              <a:ext cx="300415" cy="339537"/>
            </a:xfrm>
            <a:custGeom>
              <a:avLst/>
              <a:gdLst/>
              <a:ahLst/>
              <a:cxnLst/>
              <a:rect l="l" t="t" r="r" b="b"/>
              <a:pathLst>
                <a:path w="8754" h="9894" extrusionOk="0">
                  <a:moveTo>
                    <a:pt x="3300" y="1"/>
                  </a:moveTo>
                  <a:cubicBezTo>
                    <a:pt x="3062" y="1"/>
                    <a:pt x="2819" y="250"/>
                    <a:pt x="2979" y="522"/>
                  </a:cubicBezTo>
                  <a:cubicBezTo>
                    <a:pt x="4554" y="3055"/>
                    <a:pt x="6586" y="5543"/>
                    <a:pt x="7818" y="8305"/>
                  </a:cubicBezTo>
                  <a:cubicBezTo>
                    <a:pt x="7978" y="8305"/>
                    <a:pt x="8160" y="8282"/>
                    <a:pt x="8320" y="8282"/>
                  </a:cubicBezTo>
                  <a:cubicBezTo>
                    <a:pt x="8206" y="8442"/>
                    <a:pt x="8092" y="8579"/>
                    <a:pt x="8001" y="8716"/>
                  </a:cubicBezTo>
                  <a:cubicBezTo>
                    <a:pt x="7932" y="8579"/>
                    <a:pt x="7864" y="8442"/>
                    <a:pt x="7818" y="8305"/>
                  </a:cubicBezTo>
                  <a:cubicBezTo>
                    <a:pt x="5307" y="8374"/>
                    <a:pt x="2819" y="8556"/>
                    <a:pt x="400" y="9218"/>
                  </a:cubicBezTo>
                  <a:cubicBezTo>
                    <a:pt x="0" y="9323"/>
                    <a:pt x="124" y="9893"/>
                    <a:pt x="485" y="9893"/>
                  </a:cubicBezTo>
                  <a:cubicBezTo>
                    <a:pt x="516" y="9893"/>
                    <a:pt x="548" y="9889"/>
                    <a:pt x="582" y="9880"/>
                  </a:cubicBezTo>
                  <a:cubicBezTo>
                    <a:pt x="3116" y="9195"/>
                    <a:pt x="5718" y="9035"/>
                    <a:pt x="8320" y="8990"/>
                  </a:cubicBezTo>
                  <a:cubicBezTo>
                    <a:pt x="8526" y="8967"/>
                    <a:pt x="8754" y="8762"/>
                    <a:pt x="8663" y="8533"/>
                  </a:cubicBezTo>
                  <a:cubicBezTo>
                    <a:pt x="7453" y="5543"/>
                    <a:pt x="5284" y="2895"/>
                    <a:pt x="3573" y="156"/>
                  </a:cubicBezTo>
                  <a:cubicBezTo>
                    <a:pt x="3504" y="47"/>
                    <a:pt x="3403" y="1"/>
                    <a:pt x="3300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03;p24"/>
            <p:cNvSpPr/>
            <p:nvPr/>
          </p:nvSpPr>
          <p:spPr>
            <a:xfrm>
              <a:off x="7097400" y="4512784"/>
              <a:ext cx="225466" cy="320594"/>
            </a:xfrm>
            <a:custGeom>
              <a:avLst/>
              <a:gdLst/>
              <a:ahLst/>
              <a:cxnLst/>
              <a:rect l="l" t="t" r="r" b="b"/>
              <a:pathLst>
                <a:path w="6570" h="9342" extrusionOk="0">
                  <a:moveTo>
                    <a:pt x="4338" y="0"/>
                  </a:moveTo>
                  <a:cubicBezTo>
                    <a:pt x="4133" y="0"/>
                    <a:pt x="3921" y="170"/>
                    <a:pt x="3990" y="431"/>
                  </a:cubicBezTo>
                  <a:cubicBezTo>
                    <a:pt x="4469" y="2462"/>
                    <a:pt x="5177" y="4471"/>
                    <a:pt x="5633" y="6525"/>
                  </a:cubicBezTo>
                  <a:cubicBezTo>
                    <a:pt x="5747" y="7027"/>
                    <a:pt x="5816" y="7552"/>
                    <a:pt x="5862" y="8077"/>
                  </a:cubicBezTo>
                  <a:cubicBezTo>
                    <a:pt x="5862" y="8260"/>
                    <a:pt x="3807" y="8305"/>
                    <a:pt x="3602" y="8328"/>
                  </a:cubicBezTo>
                  <a:cubicBezTo>
                    <a:pt x="2529" y="8374"/>
                    <a:pt x="1479" y="8442"/>
                    <a:pt x="406" y="8671"/>
                  </a:cubicBezTo>
                  <a:cubicBezTo>
                    <a:pt x="1" y="8756"/>
                    <a:pt x="134" y="9341"/>
                    <a:pt x="509" y="9341"/>
                  </a:cubicBezTo>
                  <a:cubicBezTo>
                    <a:pt x="534" y="9341"/>
                    <a:pt x="561" y="9338"/>
                    <a:pt x="589" y="9333"/>
                  </a:cubicBezTo>
                  <a:cubicBezTo>
                    <a:pt x="2483" y="8945"/>
                    <a:pt x="4401" y="9059"/>
                    <a:pt x="6295" y="8785"/>
                  </a:cubicBezTo>
                  <a:cubicBezTo>
                    <a:pt x="6455" y="8762"/>
                    <a:pt x="6569" y="8579"/>
                    <a:pt x="6546" y="8442"/>
                  </a:cubicBezTo>
                  <a:cubicBezTo>
                    <a:pt x="6478" y="5635"/>
                    <a:pt x="5314" y="2941"/>
                    <a:pt x="4652" y="248"/>
                  </a:cubicBezTo>
                  <a:cubicBezTo>
                    <a:pt x="4606" y="75"/>
                    <a:pt x="4474" y="0"/>
                    <a:pt x="433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04;p24"/>
            <p:cNvSpPr/>
            <p:nvPr/>
          </p:nvSpPr>
          <p:spPr>
            <a:xfrm>
              <a:off x="7445009" y="4912146"/>
              <a:ext cx="14139" cy="14928"/>
            </a:xfrm>
            <a:custGeom>
              <a:avLst/>
              <a:gdLst/>
              <a:ahLst/>
              <a:cxnLst/>
              <a:rect l="l" t="t" r="r" b="b"/>
              <a:pathLst>
                <a:path w="412" h="435" extrusionOk="0">
                  <a:moveTo>
                    <a:pt x="1" y="1"/>
                  </a:moveTo>
                  <a:cubicBezTo>
                    <a:pt x="24" y="161"/>
                    <a:pt x="47" y="298"/>
                    <a:pt x="69" y="435"/>
                  </a:cubicBezTo>
                  <a:cubicBezTo>
                    <a:pt x="184" y="275"/>
                    <a:pt x="298" y="138"/>
                    <a:pt x="412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05;p24"/>
            <p:cNvSpPr/>
            <p:nvPr/>
          </p:nvSpPr>
          <p:spPr>
            <a:xfrm>
              <a:off x="7213155" y="4635747"/>
              <a:ext cx="258514" cy="304636"/>
            </a:xfrm>
            <a:custGeom>
              <a:avLst/>
              <a:gdLst/>
              <a:ahLst/>
              <a:cxnLst/>
              <a:rect l="l" t="t" r="r" b="b"/>
              <a:pathLst>
                <a:path w="7533" h="8877" extrusionOk="0">
                  <a:moveTo>
                    <a:pt x="6120" y="1"/>
                  </a:moveTo>
                  <a:cubicBezTo>
                    <a:pt x="5920" y="1"/>
                    <a:pt x="5689" y="171"/>
                    <a:pt x="5730" y="431"/>
                  </a:cubicBezTo>
                  <a:cubicBezTo>
                    <a:pt x="6072" y="2988"/>
                    <a:pt x="6323" y="5544"/>
                    <a:pt x="6757" y="8055"/>
                  </a:cubicBezTo>
                  <a:lnTo>
                    <a:pt x="7168" y="8055"/>
                  </a:lnTo>
                  <a:cubicBezTo>
                    <a:pt x="7054" y="8192"/>
                    <a:pt x="6940" y="8329"/>
                    <a:pt x="6825" y="8489"/>
                  </a:cubicBezTo>
                  <a:cubicBezTo>
                    <a:pt x="6803" y="8352"/>
                    <a:pt x="6780" y="8215"/>
                    <a:pt x="6757" y="8055"/>
                  </a:cubicBezTo>
                  <a:cubicBezTo>
                    <a:pt x="4657" y="8169"/>
                    <a:pt x="2557" y="8192"/>
                    <a:pt x="457" y="8192"/>
                  </a:cubicBezTo>
                  <a:cubicBezTo>
                    <a:pt x="1" y="8192"/>
                    <a:pt x="1" y="8877"/>
                    <a:pt x="457" y="8877"/>
                  </a:cubicBezTo>
                  <a:cubicBezTo>
                    <a:pt x="2694" y="8877"/>
                    <a:pt x="4931" y="8854"/>
                    <a:pt x="7168" y="8740"/>
                  </a:cubicBezTo>
                  <a:cubicBezTo>
                    <a:pt x="7396" y="8740"/>
                    <a:pt x="7533" y="8534"/>
                    <a:pt x="7487" y="8306"/>
                  </a:cubicBezTo>
                  <a:cubicBezTo>
                    <a:pt x="7008" y="5635"/>
                    <a:pt x="6757" y="2942"/>
                    <a:pt x="6392" y="249"/>
                  </a:cubicBezTo>
                  <a:cubicBezTo>
                    <a:pt x="6373" y="76"/>
                    <a:pt x="6254" y="1"/>
                    <a:pt x="6120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" name="Google Shape;406;p24"/>
            <p:cNvGrpSpPr/>
            <p:nvPr/>
          </p:nvGrpSpPr>
          <p:grpSpPr>
            <a:xfrm>
              <a:off x="6055204" y="4369368"/>
              <a:ext cx="545279" cy="773107"/>
              <a:chOff x="6055204" y="4369368"/>
              <a:chExt cx="545279" cy="773107"/>
            </a:xfrm>
          </p:grpSpPr>
          <p:sp>
            <p:nvSpPr>
              <p:cNvPr id="250" name="Google Shape;407;p24"/>
              <p:cNvSpPr/>
              <p:nvPr/>
            </p:nvSpPr>
            <p:spPr>
              <a:xfrm>
                <a:off x="6055204" y="4591716"/>
                <a:ext cx="257793" cy="151958"/>
              </a:xfrm>
              <a:custGeom>
                <a:avLst/>
                <a:gdLst/>
                <a:ahLst/>
                <a:cxnLst/>
                <a:rect l="l" t="t" r="r" b="b"/>
                <a:pathLst>
                  <a:path w="7512" h="4428" extrusionOk="0">
                    <a:moveTo>
                      <a:pt x="2539" y="0"/>
                    </a:moveTo>
                    <a:cubicBezTo>
                      <a:pt x="1131" y="0"/>
                      <a:pt x="0" y="955"/>
                      <a:pt x="573" y="2673"/>
                    </a:cubicBezTo>
                    <a:cubicBezTo>
                      <a:pt x="981" y="3929"/>
                      <a:pt x="2197" y="4428"/>
                      <a:pt x="3532" y="4428"/>
                    </a:cubicBezTo>
                    <a:cubicBezTo>
                      <a:pt x="5035" y="4428"/>
                      <a:pt x="6689" y="3796"/>
                      <a:pt x="7511" y="2901"/>
                    </a:cubicBezTo>
                    <a:lnTo>
                      <a:pt x="7466" y="2810"/>
                    </a:lnTo>
                    <a:cubicBezTo>
                      <a:pt x="6507" y="1600"/>
                      <a:pt x="5001" y="596"/>
                      <a:pt x="3563" y="162"/>
                    </a:cubicBezTo>
                    <a:cubicBezTo>
                      <a:pt x="3218" y="53"/>
                      <a:pt x="2871" y="0"/>
                      <a:pt x="2539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408;p24"/>
              <p:cNvSpPr/>
              <p:nvPr/>
            </p:nvSpPr>
            <p:spPr>
              <a:xfrm>
                <a:off x="6081114" y="4369368"/>
                <a:ext cx="247120" cy="236551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6893" extrusionOk="0">
                    <a:moveTo>
                      <a:pt x="4723" y="0"/>
                    </a:moveTo>
                    <a:cubicBezTo>
                      <a:pt x="4407" y="0"/>
                      <a:pt x="4045" y="92"/>
                      <a:pt x="3629" y="296"/>
                    </a:cubicBezTo>
                    <a:cubicBezTo>
                      <a:pt x="0" y="2099"/>
                      <a:pt x="4451" y="5865"/>
                      <a:pt x="6232" y="6892"/>
                    </a:cubicBezTo>
                    <a:lnTo>
                      <a:pt x="6346" y="6892"/>
                    </a:lnTo>
                    <a:cubicBezTo>
                      <a:pt x="6791" y="5637"/>
                      <a:pt x="7201" y="0"/>
                      <a:pt x="4723" y="0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409;p24"/>
              <p:cNvSpPr/>
              <p:nvPr/>
            </p:nvSpPr>
            <p:spPr>
              <a:xfrm>
                <a:off x="6436720" y="4482413"/>
                <a:ext cx="163763" cy="309921"/>
              </a:xfrm>
              <a:custGeom>
                <a:avLst/>
                <a:gdLst/>
                <a:ahLst/>
                <a:cxnLst/>
                <a:rect l="l" t="t" r="r" b="b"/>
                <a:pathLst>
                  <a:path w="4772" h="9031" extrusionOk="0">
                    <a:moveTo>
                      <a:pt x="2488" y="1"/>
                    </a:moveTo>
                    <a:cubicBezTo>
                      <a:pt x="2069" y="1"/>
                      <a:pt x="1625" y="199"/>
                      <a:pt x="1188" y="677"/>
                    </a:cubicBezTo>
                    <a:cubicBezTo>
                      <a:pt x="1" y="1955"/>
                      <a:pt x="663" y="4466"/>
                      <a:pt x="914" y="5972"/>
                    </a:cubicBezTo>
                    <a:cubicBezTo>
                      <a:pt x="1074" y="6908"/>
                      <a:pt x="1485" y="8026"/>
                      <a:pt x="914" y="8825"/>
                    </a:cubicBezTo>
                    <a:lnTo>
                      <a:pt x="1005" y="9031"/>
                    </a:lnTo>
                    <a:cubicBezTo>
                      <a:pt x="1736" y="8711"/>
                      <a:pt x="2352" y="8392"/>
                      <a:pt x="2877" y="7775"/>
                    </a:cubicBezTo>
                    <a:cubicBezTo>
                      <a:pt x="3972" y="6543"/>
                      <a:pt x="4771" y="4694"/>
                      <a:pt x="4726" y="3050"/>
                    </a:cubicBezTo>
                    <a:cubicBezTo>
                      <a:pt x="4726" y="1690"/>
                      <a:pt x="3713" y="1"/>
                      <a:pt x="2488" y="1"/>
                    </a:cubicBezTo>
                    <a:close/>
                  </a:path>
                </a:pathLst>
              </a:custGeom>
              <a:solidFill>
                <a:srgbClr val="459B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410;p24"/>
              <p:cNvSpPr/>
              <p:nvPr/>
            </p:nvSpPr>
            <p:spPr>
              <a:xfrm>
                <a:off x="6229918" y="4464258"/>
                <a:ext cx="268740" cy="678217"/>
              </a:xfrm>
              <a:custGeom>
                <a:avLst/>
                <a:gdLst/>
                <a:ahLst/>
                <a:cxnLst/>
                <a:rect l="l" t="t" r="r" b="b"/>
                <a:pathLst>
                  <a:path w="7831" h="19763" extrusionOk="0">
                    <a:moveTo>
                      <a:pt x="431" y="0"/>
                    </a:moveTo>
                    <a:cubicBezTo>
                      <a:pt x="224" y="0"/>
                      <a:pt x="0" y="176"/>
                      <a:pt x="69" y="452"/>
                    </a:cubicBezTo>
                    <a:cubicBezTo>
                      <a:pt x="1005" y="4264"/>
                      <a:pt x="3562" y="7231"/>
                      <a:pt x="5388" y="10632"/>
                    </a:cubicBezTo>
                    <a:cubicBezTo>
                      <a:pt x="6940" y="13463"/>
                      <a:pt x="7259" y="16772"/>
                      <a:pt x="6346" y="19763"/>
                    </a:cubicBezTo>
                    <a:lnTo>
                      <a:pt x="7077" y="19763"/>
                    </a:lnTo>
                    <a:cubicBezTo>
                      <a:pt x="7830" y="17229"/>
                      <a:pt x="7739" y="14444"/>
                      <a:pt x="6780" y="11933"/>
                    </a:cubicBezTo>
                    <a:cubicBezTo>
                      <a:pt x="5182" y="7779"/>
                      <a:pt x="1827" y="4652"/>
                      <a:pt x="731" y="247"/>
                    </a:cubicBezTo>
                    <a:cubicBezTo>
                      <a:pt x="695" y="76"/>
                      <a:pt x="567" y="0"/>
                      <a:pt x="431" y="0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411;p24"/>
              <p:cNvSpPr/>
              <p:nvPr/>
            </p:nvSpPr>
            <p:spPr>
              <a:xfrm>
                <a:off x="6410261" y="4586397"/>
                <a:ext cx="136172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3968" h="6991" extrusionOk="0">
                    <a:moveTo>
                      <a:pt x="3236" y="1"/>
                    </a:moveTo>
                    <a:cubicBezTo>
                      <a:pt x="3034" y="1"/>
                      <a:pt x="2817" y="171"/>
                      <a:pt x="2872" y="431"/>
                    </a:cubicBezTo>
                    <a:cubicBezTo>
                      <a:pt x="3214" y="2166"/>
                      <a:pt x="2438" y="5795"/>
                      <a:pt x="407" y="6297"/>
                    </a:cubicBezTo>
                    <a:cubicBezTo>
                      <a:pt x="1" y="6404"/>
                      <a:pt x="135" y="6991"/>
                      <a:pt x="509" y="6991"/>
                    </a:cubicBezTo>
                    <a:cubicBezTo>
                      <a:pt x="535" y="6991"/>
                      <a:pt x="561" y="6988"/>
                      <a:pt x="589" y="6982"/>
                    </a:cubicBezTo>
                    <a:cubicBezTo>
                      <a:pt x="3032" y="6366"/>
                      <a:pt x="3967" y="2371"/>
                      <a:pt x="3534" y="249"/>
                    </a:cubicBezTo>
                    <a:cubicBezTo>
                      <a:pt x="3497" y="76"/>
                      <a:pt x="3370" y="1"/>
                      <a:pt x="3236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412;p24"/>
              <p:cNvSpPr/>
              <p:nvPr/>
            </p:nvSpPr>
            <p:spPr>
              <a:xfrm>
                <a:off x="6161316" y="4668349"/>
                <a:ext cx="190325" cy="42622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242" extrusionOk="0">
                    <a:moveTo>
                      <a:pt x="5031" y="1"/>
                    </a:moveTo>
                    <a:cubicBezTo>
                      <a:pt x="4974" y="1"/>
                      <a:pt x="4914" y="16"/>
                      <a:pt x="4853" y="52"/>
                    </a:cubicBezTo>
                    <a:cubicBezTo>
                      <a:pt x="4229" y="407"/>
                      <a:pt x="3554" y="544"/>
                      <a:pt x="2868" y="544"/>
                    </a:cubicBezTo>
                    <a:cubicBezTo>
                      <a:pt x="2101" y="544"/>
                      <a:pt x="1320" y="372"/>
                      <a:pt x="585" y="143"/>
                    </a:cubicBezTo>
                    <a:cubicBezTo>
                      <a:pt x="551" y="134"/>
                      <a:pt x="518" y="130"/>
                      <a:pt x="487" y="130"/>
                    </a:cubicBezTo>
                    <a:cubicBezTo>
                      <a:pt x="126" y="130"/>
                      <a:pt x="1" y="702"/>
                      <a:pt x="379" y="828"/>
                    </a:cubicBezTo>
                    <a:cubicBezTo>
                      <a:pt x="1185" y="1070"/>
                      <a:pt x="2031" y="1242"/>
                      <a:pt x="2863" y="1242"/>
                    </a:cubicBezTo>
                    <a:cubicBezTo>
                      <a:pt x="3680" y="1242"/>
                      <a:pt x="4483" y="1075"/>
                      <a:pt x="5218" y="645"/>
                    </a:cubicBezTo>
                    <a:cubicBezTo>
                      <a:pt x="5546" y="453"/>
                      <a:pt x="5337" y="1"/>
                      <a:pt x="5031" y="1"/>
                    </a:cubicBezTo>
                    <a:close/>
                  </a:path>
                </a:pathLst>
              </a:custGeom>
              <a:solidFill>
                <a:srgbClr val="0E514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" name="Google Shape;413;p24"/>
            <p:cNvSpPr/>
            <p:nvPr/>
          </p:nvSpPr>
          <p:spPr>
            <a:xfrm>
              <a:off x="7250768" y="3732147"/>
              <a:ext cx="329002" cy="319839"/>
            </a:xfrm>
            <a:custGeom>
              <a:avLst/>
              <a:gdLst/>
              <a:ahLst/>
              <a:cxnLst/>
              <a:rect l="l" t="t" r="r" b="b"/>
              <a:pathLst>
                <a:path w="9587" h="9320" extrusionOk="0">
                  <a:moveTo>
                    <a:pt x="5850" y="1"/>
                  </a:moveTo>
                  <a:cubicBezTo>
                    <a:pt x="5764" y="1"/>
                    <a:pt x="5678" y="4"/>
                    <a:pt x="5592" y="10"/>
                  </a:cubicBezTo>
                  <a:cubicBezTo>
                    <a:pt x="3264" y="147"/>
                    <a:pt x="1712" y="1266"/>
                    <a:pt x="822" y="3343"/>
                  </a:cubicBezTo>
                  <a:cubicBezTo>
                    <a:pt x="160" y="4963"/>
                    <a:pt x="0" y="7588"/>
                    <a:pt x="1598" y="8707"/>
                  </a:cubicBezTo>
                  <a:cubicBezTo>
                    <a:pt x="2278" y="9164"/>
                    <a:pt x="3004" y="9320"/>
                    <a:pt x="3745" y="9320"/>
                  </a:cubicBezTo>
                  <a:cubicBezTo>
                    <a:pt x="4372" y="9320"/>
                    <a:pt x="5010" y="9208"/>
                    <a:pt x="5638" y="9072"/>
                  </a:cubicBezTo>
                  <a:lnTo>
                    <a:pt x="9222" y="4484"/>
                  </a:lnTo>
                  <a:cubicBezTo>
                    <a:pt x="9587" y="4005"/>
                    <a:pt x="9450" y="3114"/>
                    <a:pt x="9290" y="2521"/>
                  </a:cubicBezTo>
                  <a:cubicBezTo>
                    <a:pt x="8880" y="944"/>
                    <a:pt x="7366" y="1"/>
                    <a:pt x="5850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414;p24"/>
            <p:cNvSpPr/>
            <p:nvPr/>
          </p:nvSpPr>
          <p:spPr>
            <a:xfrm>
              <a:off x="7337696" y="3801229"/>
              <a:ext cx="192727" cy="187374"/>
            </a:xfrm>
            <a:custGeom>
              <a:avLst/>
              <a:gdLst/>
              <a:ahLst/>
              <a:cxnLst/>
              <a:rect l="l" t="t" r="r" b="b"/>
              <a:pathLst>
                <a:path w="5616" h="5460" extrusionOk="0">
                  <a:moveTo>
                    <a:pt x="3420" y="0"/>
                  </a:moveTo>
                  <a:cubicBezTo>
                    <a:pt x="3369" y="0"/>
                    <a:pt x="3317" y="2"/>
                    <a:pt x="3265" y="6"/>
                  </a:cubicBezTo>
                  <a:cubicBezTo>
                    <a:pt x="1918" y="74"/>
                    <a:pt x="1005" y="759"/>
                    <a:pt x="480" y="1969"/>
                  </a:cubicBezTo>
                  <a:cubicBezTo>
                    <a:pt x="115" y="2905"/>
                    <a:pt x="1" y="4434"/>
                    <a:pt x="937" y="5096"/>
                  </a:cubicBezTo>
                  <a:cubicBezTo>
                    <a:pt x="1335" y="5369"/>
                    <a:pt x="1766" y="5460"/>
                    <a:pt x="2206" y="5460"/>
                  </a:cubicBezTo>
                  <a:cubicBezTo>
                    <a:pt x="2574" y="5460"/>
                    <a:pt x="2947" y="5397"/>
                    <a:pt x="3311" y="5324"/>
                  </a:cubicBezTo>
                  <a:lnTo>
                    <a:pt x="5410" y="2631"/>
                  </a:lnTo>
                  <a:cubicBezTo>
                    <a:pt x="5616" y="2357"/>
                    <a:pt x="5547" y="1832"/>
                    <a:pt x="5433" y="1489"/>
                  </a:cubicBezTo>
                  <a:cubicBezTo>
                    <a:pt x="5196" y="561"/>
                    <a:pt x="4325" y="0"/>
                    <a:pt x="3420" y="0"/>
                  </a:cubicBezTo>
                  <a:close/>
                </a:path>
              </a:pathLst>
            </a:custGeom>
            <a:solidFill>
              <a:srgbClr val="EA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415;p24"/>
            <p:cNvSpPr/>
            <p:nvPr/>
          </p:nvSpPr>
          <p:spPr>
            <a:xfrm>
              <a:off x="8523667" y="3732147"/>
              <a:ext cx="329002" cy="319839"/>
            </a:xfrm>
            <a:custGeom>
              <a:avLst/>
              <a:gdLst/>
              <a:ahLst/>
              <a:cxnLst/>
              <a:rect l="l" t="t" r="r" b="b"/>
              <a:pathLst>
                <a:path w="9587" h="9320" extrusionOk="0">
                  <a:moveTo>
                    <a:pt x="3734" y="1"/>
                  </a:moveTo>
                  <a:cubicBezTo>
                    <a:pt x="2199" y="1"/>
                    <a:pt x="686" y="944"/>
                    <a:pt x="297" y="2521"/>
                  </a:cubicBezTo>
                  <a:cubicBezTo>
                    <a:pt x="114" y="3114"/>
                    <a:pt x="0" y="4005"/>
                    <a:pt x="366" y="4484"/>
                  </a:cubicBezTo>
                  <a:lnTo>
                    <a:pt x="3926" y="9072"/>
                  </a:lnTo>
                  <a:cubicBezTo>
                    <a:pt x="4554" y="9208"/>
                    <a:pt x="5197" y="9320"/>
                    <a:pt x="5830" y="9320"/>
                  </a:cubicBezTo>
                  <a:cubicBezTo>
                    <a:pt x="6576" y="9320"/>
                    <a:pt x="7310" y="9164"/>
                    <a:pt x="7989" y="8707"/>
                  </a:cubicBezTo>
                  <a:cubicBezTo>
                    <a:pt x="9587" y="7588"/>
                    <a:pt x="9404" y="4963"/>
                    <a:pt x="8742" y="3343"/>
                  </a:cubicBezTo>
                  <a:cubicBezTo>
                    <a:pt x="7852" y="1266"/>
                    <a:pt x="6300" y="147"/>
                    <a:pt x="3995" y="10"/>
                  </a:cubicBezTo>
                  <a:cubicBezTo>
                    <a:pt x="3908" y="4"/>
                    <a:pt x="3821" y="1"/>
                    <a:pt x="3734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416;p24"/>
            <p:cNvSpPr/>
            <p:nvPr/>
          </p:nvSpPr>
          <p:spPr>
            <a:xfrm>
              <a:off x="8573016" y="3801229"/>
              <a:ext cx="192727" cy="187374"/>
            </a:xfrm>
            <a:custGeom>
              <a:avLst/>
              <a:gdLst/>
              <a:ahLst/>
              <a:cxnLst/>
              <a:rect l="l" t="t" r="r" b="b"/>
              <a:pathLst>
                <a:path w="5616" h="5460" extrusionOk="0">
                  <a:moveTo>
                    <a:pt x="2176" y="0"/>
                  </a:moveTo>
                  <a:cubicBezTo>
                    <a:pt x="1289" y="0"/>
                    <a:pt x="398" y="561"/>
                    <a:pt x="160" y="1489"/>
                  </a:cubicBezTo>
                  <a:cubicBezTo>
                    <a:pt x="69" y="1832"/>
                    <a:pt x="0" y="2357"/>
                    <a:pt x="206" y="2631"/>
                  </a:cubicBezTo>
                  <a:lnTo>
                    <a:pt x="2283" y="5324"/>
                  </a:lnTo>
                  <a:cubicBezTo>
                    <a:pt x="2657" y="5397"/>
                    <a:pt x="3031" y="5460"/>
                    <a:pt x="3396" y="5460"/>
                  </a:cubicBezTo>
                  <a:cubicBezTo>
                    <a:pt x="3834" y="5460"/>
                    <a:pt x="4259" y="5369"/>
                    <a:pt x="4657" y="5096"/>
                  </a:cubicBezTo>
                  <a:cubicBezTo>
                    <a:pt x="5615" y="4434"/>
                    <a:pt x="5501" y="2905"/>
                    <a:pt x="5113" y="1969"/>
                  </a:cubicBezTo>
                  <a:cubicBezTo>
                    <a:pt x="4588" y="759"/>
                    <a:pt x="3698" y="74"/>
                    <a:pt x="2329" y="6"/>
                  </a:cubicBezTo>
                  <a:cubicBezTo>
                    <a:pt x="2278" y="2"/>
                    <a:pt x="2227" y="0"/>
                    <a:pt x="2176" y="0"/>
                  </a:cubicBezTo>
                  <a:close/>
                </a:path>
              </a:pathLst>
            </a:custGeom>
            <a:solidFill>
              <a:srgbClr val="EAC4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17;p24"/>
            <p:cNvSpPr/>
            <p:nvPr/>
          </p:nvSpPr>
          <p:spPr>
            <a:xfrm>
              <a:off x="7484956" y="3940836"/>
              <a:ext cx="16507" cy="14928"/>
            </a:xfrm>
            <a:custGeom>
              <a:avLst/>
              <a:gdLst/>
              <a:ahLst/>
              <a:cxnLst/>
              <a:rect l="l" t="t" r="r" b="b"/>
              <a:pathLst>
                <a:path w="481" h="435" extrusionOk="0">
                  <a:moveTo>
                    <a:pt x="1" y="1"/>
                  </a:moveTo>
                  <a:cubicBezTo>
                    <a:pt x="92" y="160"/>
                    <a:pt x="184" y="297"/>
                    <a:pt x="275" y="434"/>
                  </a:cubicBezTo>
                  <a:cubicBezTo>
                    <a:pt x="343" y="343"/>
                    <a:pt x="412" y="275"/>
                    <a:pt x="480" y="183"/>
                  </a:cubicBezTo>
                  <a:cubicBezTo>
                    <a:pt x="321" y="115"/>
                    <a:pt x="161" y="69"/>
                    <a:pt x="1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418;p24"/>
            <p:cNvSpPr/>
            <p:nvPr/>
          </p:nvSpPr>
          <p:spPr>
            <a:xfrm>
              <a:off x="7390821" y="3835479"/>
              <a:ext cx="116577" cy="123646"/>
            </a:xfrm>
            <a:custGeom>
              <a:avLst/>
              <a:gdLst/>
              <a:ahLst/>
              <a:cxnLst/>
              <a:rect l="l" t="t" r="r" b="b"/>
              <a:pathLst>
                <a:path w="3397" h="3603" extrusionOk="0">
                  <a:moveTo>
                    <a:pt x="2744" y="3071"/>
                  </a:moveTo>
                  <a:lnTo>
                    <a:pt x="2744" y="3071"/>
                  </a:lnTo>
                  <a:cubicBezTo>
                    <a:pt x="2904" y="3139"/>
                    <a:pt x="3064" y="3185"/>
                    <a:pt x="3223" y="3253"/>
                  </a:cubicBezTo>
                  <a:cubicBezTo>
                    <a:pt x="3155" y="3345"/>
                    <a:pt x="3086" y="3413"/>
                    <a:pt x="3018" y="3504"/>
                  </a:cubicBezTo>
                  <a:cubicBezTo>
                    <a:pt x="2927" y="3367"/>
                    <a:pt x="2835" y="3230"/>
                    <a:pt x="2744" y="3071"/>
                  </a:cubicBezTo>
                  <a:close/>
                  <a:moveTo>
                    <a:pt x="1802" y="1"/>
                  </a:moveTo>
                  <a:cubicBezTo>
                    <a:pt x="1717" y="1"/>
                    <a:pt x="1637" y="58"/>
                    <a:pt x="1648" y="172"/>
                  </a:cubicBezTo>
                  <a:cubicBezTo>
                    <a:pt x="1763" y="1222"/>
                    <a:pt x="2173" y="2180"/>
                    <a:pt x="2744" y="3071"/>
                  </a:cubicBezTo>
                  <a:cubicBezTo>
                    <a:pt x="1945" y="2797"/>
                    <a:pt x="1101" y="2591"/>
                    <a:pt x="279" y="2386"/>
                  </a:cubicBezTo>
                  <a:cubicBezTo>
                    <a:pt x="260" y="2380"/>
                    <a:pt x="243" y="2377"/>
                    <a:pt x="226" y="2377"/>
                  </a:cubicBezTo>
                  <a:cubicBezTo>
                    <a:pt x="59" y="2377"/>
                    <a:pt x="1" y="2664"/>
                    <a:pt x="188" y="2705"/>
                  </a:cubicBezTo>
                  <a:cubicBezTo>
                    <a:pt x="1192" y="2957"/>
                    <a:pt x="2173" y="3208"/>
                    <a:pt x="3132" y="3596"/>
                  </a:cubicBezTo>
                  <a:cubicBezTo>
                    <a:pt x="3147" y="3600"/>
                    <a:pt x="3161" y="3603"/>
                    <a:pt x="3176" y="3603"/>
                  </a:cubicBezTo>
                  <a:cubicBezTo>
                    <a:pt x="3296" y="3603"/>
                    <a:pt x="3396" y="3444"/>
                    <a:pt x="3315" y="3322"/>
                  </a:cubicBezTo>
                  <a:cubicBezTo>
                    <a:pt x="2653" y="2386"/>
                    <a:pt x="2105" y="1313"/>
                    <a:pt x="1991" y="172"/>
                  </a:cubicBezTo>
                  <a:cubicBezTo>
                    <a:pt x="1979" y="58"/>
                    <a:pt x="1888" y="1"/>
                    <a:pt x="180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419;p24"/>
            <p:cNvSpPr/>
            <p:nvPr/>
          </p:nvSpPr>
          <p:spPr>
            <a:xfrm>
              <a:off x="8618454" y="3949450"/>
              <a:ext cx="10192" cy="10227"/>
            </a:xfrm>
            <a:custGeom>
              <a:avLst/>
              <a:gdLst/>
              <a:ahLst/>
              <a:cxnLst/>
              <a:rect l="l" t="t" r="r" b="b"/>
              <a:pathLst>
                <a:path w="297" h="298" extrusionOk="0">
                  <a:moveTo>
                    <a:pt x="297" y="1"/>
                  </a:moveTo>
                  <a:lnTo>
                    <a:pt x="297" y="1"/>
                  </a:lnTo>
                  <a:cubicBezTo>
                    <a:pt x="206" y="24"/>
                    <a:pt x="92" y="69"/>
                    <a:pt x="0" y="92"/>
                  </a:cubicBezTo>
                  <a:cubicBezTo>
                    <a:pt x="69" y="160"/>
                    <a:pt x="137" y="229"/>
                    <a:pt x="206" y="297"/>
                  </a:cubicBezTo>
                  <a:cubicBezTo>
                    <a:pt x="251" y="206"/>
                    <a:pt x="274" y="92"/>
                    <a:pt x="297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420;p24"/>
            <p:cNvSpPr/>
            <p:nvPr/>
          </p:nvSpPr>
          <p:spPr>
            <a:xfrm>
              <a:off x="8613032" y="3843098"/>
              <a:ext cx="122033" cy="121381"/>
            </a:xfrm>
            <a:custGeom>
              <a:avLst/>
              <a:gdLst/>
              <a:ahLst/>
              <a:cxnLst/>
              <a:rect l="l" t="t" r="r" b="b"/>
              <a:pathLst>
                <a:path w="3556" h="3537" extrusionOk="0">
                  <a:moveTo>
                    <a:pt x="455" y="3100"/>
                  </a:moveTo>
                  <a:lnTo>
                    <a:pt x="455" y="3100"/>
                  </a:lnTo>
                  <a:cubicBezTo>
                    <a:pt x="432" y="3191"/>
                    <a:pt x="409" y="3305"/>
                    <a:pt x="364" y="3396"/>
                  </a:cubicBezTo>
                  <a:cubicBezTo>
                    <a:pt x="295" y="3328"/>
                    <a:pt x="227" y="3259"/>
                    <a:pt x="158" y="3191"/>
                  </a:cubicBezTo>
                  <a:cubicBezTo>
                    <a:pt x="250" y="3168"/>
                    <a:pt x="364" y="3123"/>
                    <a:pt x="455" y="3100"/>
                  </a:cubicBezTo>
                  <a:close/>
                  <a:moveTo>
                    <a:pt x="1049" y="0"/>
                  </a:moveTo>
                  <a:cubicBezTo>
                    <a:pt x="982" y="0"/>
                    <a:pt x="921" y="40"/>
                    <a:pt x="911" y="132"/>
                  </a:cubicBezTo>
                  <a:cubicBezTo>
                    <a:pt x="729" y="1228"/>
                    <a:pt x="364" y="2255"/>
                    <a:pt x="21" y="3305"/>
                  </a:cubicBezTo>
                  <a:cubicBezTo>
                    <a:pt x="0" y="3430"/>
                    <a:pt x="94" y="3536"/>
                    <a:pt x="215" y="3536"/>
                  </a:cubicBezTo>
                  <a:cubicBezTo>
                    <a:pt x="226" y="3536"/>
                    <a:pt x="238" y="3535"/>
                    <a:pt x="250" y="3533"/>
                  </a:cubicBezTo>
                  <a:cubicBezTo>
                    <a:pt x="1345" y="3237"/>
                    <a:pt x="2349" y="2666"/>
                    <a:pt x="3377" y="2232"/>
                  </a:cubicBezTo>
                  <a:cubicBezTo>
                    <a:pt x="3555" y="2153"/>
                    <a:pt x="3458" y="1918"/>
                    <a:pt x="3294" y="1918"/>
                  </a:cubicBezTo>
                  <a:cubicBezTo>
                    <a:pt x="3270" y="1918"/>
                    <a:pt x="3244" y="1924"/>
                    <a:pt x="3217" y="1936"/>
                  </a:cubicBezTo>
                  <a:cubicBezTo>
                    <a:pt x="2304" y="2324"/>
                    <a:pt x="1414" y="2803"/>
                    <a:pt x="455" y="3100"/>
                  </a:cubicBezTo>
                  <a:cubicBezTo>
                    <a:pt x="775" y="2141"/>
                    <a:pt x="1071" y="1205"/>
                    <a:pt x="1231" y="224"/>
                  </a:cubicBezTo>
                  <a:cubicBezTo>
                    <a:pt x="1258" y="88"/>
                    <a:pt x="1147" y="0"/>
                    <a:pt x="1049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21;p24"/>
            <p:cNvSpPr/>
            <p:nvPr/>
          </p:nvSpPr>
          <p:spPr>
            <a:xfrm>
              <a:off x="7104263" y="3698961"/>
              <a:ext cx="1912102" cy="1443497"/>
            </a:xfrm>
            <a:custGeom>
              <a:avLst/>
              <a:gdLst/>
              <a:ahLst/>
              <a:cxnLst/>
              <a:rect l="l" t="t" r="r" b="b"/>
              <a:pathLst>
                <a:path w="55718" h="42063" extrusionOk="0">
                  <a:moveTo>
                    <a:pt x="27660" y="0"/>
                  </a:moveTo>
                  <a:cubicBezTo>
                    <a:pt x="21414" y="0"/>
                    <a:pt x="16216" y="1914"/>
                    <a:pt x="13262" y="4606"/>
                  </a:cubicBezTo>
                  <a:cubicBezTo>
                    <a:pt x="10569" y="7071"/>
                    <a:pt x="8469" y="9149"/>
                    <a:pt x="6392" y="12184"/>
                  </a:cubicBezTo>
                  <a:cubicBezTo>
                    <a:pt x="5479" y="13508"/>
                    <a:pt x="1644" y="19078"/>
                    <a:pt x="2283" y="20607"/>
                  </a:cubicBezTo>
                  <a:cubicBezTo>
                    <a:pt x="2535" y="21063"/>
                    <a:pt x="4794" y="20995"/>
                    <a:pt x="5274" y="21337"/>
                  </a:cubicBezTo>
                  <a:cubicBezTo>
                    <a:pt x="2945" y="23209"/>
                    <a:pt x="1941" y="25377"/>
                    <a:pt x="366" y="28276"/>
                  </a:cubicBezTo>
                  <a:cubicBezTo>
                    <a:pt x="960" y="28276"/>
                    <a:pt x="1918" y="28230"/>
                    <a:pt x="2740" y="28208"/>
                  </a:cubicBezTo>
                  <a:lnTo>
                    <a:pt x="2740" y="28208"/>
                  </a:lnTo>
                  <a:cubicBezTo>
                    <a:pt x="731" y="32111"/>
                    <a:pt x="92" y="37475"/>
                    <a:pt x="1" y="42063"/>
                  </a:cubicBezTo>
                  <a:lnTo>
                    <a:pt x="55056" y="42063"/>
                  </a:lnTo>
                  <a:cubicBezTo>
                    <a:pt x="55717" y="37269"/>
                    <a:pt x="54576" y="32681"/>
                    <a:pt x="51951" y="27591"/>
                  </a:cubicBezTo>
                  <a:cubicBezTo>
                    <a:pt x="52773" y="27454"/>
                    <a:pt x="53846" y="27523"/>
                    <a:pt x="54690" y="27386"/>
                  </a:cubicBezTo>
                  <a:cubicBezTo>
                    <a:pt x="53914" y="25742"/>
                    <a:pt x="51472" y="23665"/>
                    <a:pt x="50011" y="22524"/>
                  </a:cubicBezTo>
                  <a:cubicBezTo>
                    <a:pt x="50582" y="22022"/>
                    <a:pt x="52727" y="21611"/>
                    <a:pt x="53070" y="20995"/>
                  </a:cubicBezTo>
                  <a:cubicBezTo>
                    <a:pt x="53275" y="20401"/>
                    <a:pt x="52020" y="17708"/>
                    <a:pt x="51632" y="17115"/>
                  </a:cubicBezTo>
                  <a:cubicBezTo>
                    <a:pt x="49372" y="13006"/>
                    <a:pt x="44624" y="1593"/>
                    <a:pt x="30267" y="110"/>
                  </a:cubicBezTo>
                  <a:cubicBezTo>
                    <a:pt x="29381" y="36"/>
                    <a:pt x="28511" y="0"/>
                    <a:pt x="27660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22;p24"/>
            <p:cNvSpPr/>
            <p:nvPr/>
          </p:nvSpPr>
          <p:spPr>
            <a:xfrm>
              <a:off x="7351012" y="4170940"/>
              <a:ext cx="1384162" cy="971528"/>
            </a:xfrm>
            <a:custGeom>
              <a:avLst/>
              <a:gdLst/>
              <a:ahLst/>
              <a:cxnLst/>
              <a:rect l="l" t="t" r="r" b="b"/>
              <a:pathLst>
                <a:path w="40334" h="28310" extrusionOk="0">
                  <a:moveTo>
                    <a:pt x="20932" y="1"/>
                  </a:moveTo>
                  <a:cubicBezTo>
                    <a:pt x="18033" y="1"/>
                    <a:pt x="14893" y="1069"/>
                    <a:pt x="13034" y="1946"/>
                  </a:cubicBezTo>
                  <a:cubicBezTo>
                    <a:pt x="9702" y="3613"/>
                    <a:pt x="6597" y="6466"/>
                    <a:pt x="4817" y="9570"/>
                  </a:cubicBezTo>
                  <a:cubicBezTo>
                    <a:pt x="1667" y="14934"/>
                    <a:pt x="1" y="22010"/>
                    <a:pt x="960" y="28310"/>
                  </a:cubicBezTo>
                  <a:lnTo>
                    <a:pt x="39443" y="28310"/>
                  </a:lnTo>
                  <a:cubicBezTo>
                    <a:pt x="40333" y="19339"/>
                    <a:pt x="34741" y="896"/>
                    <a:pt x="21731" y="29"/>
                  </a:cubicBezTo>
                  <a:cubicBezTo>
                    <a:pt x="21467" y="10"/>
                    <a:pt x="21201" y="1"/>
                    <a:pt x="20932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23;p24"/>
            <p:cNvSpPr/>
            <p:nvPr/>
          </p:nvSpPr>
          <p:spPr>
            <a:xfrm>
              <a:off x="7906418" y="4342669"/>
              <a:ext cx="18806" cy="14928"/>
            </a:xfrm>
            <a:custGeom>
              <a:avLst/>
              <a:gdLst/>
              <a:ahLst/>
              <a:cxnLst/>
              <a:rect l="l" t="t" r="r" b="b"/>
              <a:pathLst>
                <a:path w="548" h="435" extrusionOk="0">
                  <a:moveTo>
                    <a:pt x="274" y="1"/>
                  </a:moveTo>
                  <a:cubicBezTo>
                    <a:pt x="0" y="1"/>
                    <a:pt x="0" y="435"/>
                    <a:pt x="274" y="435"/>
                  </a:cubicBezTo>
                  <a:cubicBezTo>
                    <a:pt x="548" y="435"/>
                    <a:pt x="548" y="1"/>
                    <a:pt x="274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24;p24"/>
            <p:cNvSpPr/>
            <p:nvPr/>
          </p:nvSpPr>
          <p:spPr>
            <a:xfrm>
              <a:off x="7964382" y="4292564"/>
              <a:ext cx="18806" cy="14894"/>
            </a:xfrm>
            <a:custGeom>
              <a:avLst/>
              <a:gdLst/>
              <a:ahLst/>
              <a:cxnLst/>
              <a:rect l="l" t="t" r="r" b="b"/>
              <a:pathLst>
                <a:path w="548" h="434" extrusionOk="0">
                  <a:moveTo>
                    <a:pt x="274" y="0"/>
                  </a:moveTo>
                  <a:cubicBezTo>
                    <a:pt x="0" y="0"/>
                    <a:pt x="0" y="434"/>
                    <a:pt x="274" y="434"/>
                  </a:cubicBezTo>
                  <a:cubicBezTo>
                    <a:pt x="548" y="434"/>
                    <a:pt x="548" y="0"/>
                    <a:pt x="274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425;p24"/>
            <p:cNvSpPr/>
            <p:nvPr/>
          </p:nvSpPr>
          <p:spPr>
            <a:xfrm>
              <a:off x="7970628" y="4357563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5" y="1"/>
                  </a:moveTo>
                  <a:cubicBezTo>
                    <a:pt x="1" y="1"/>
                    <a:pt x="1" y="434"/>
                    <a:pt x="275" y="434"/>
                  </a:cubicBezTo>
                  <a:cubicBezTo>
                    <a:pt x="548" y="434"/>
                    <a:pt x="548" y="1"/>
                    <a:pt x="27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426;p24"/>
            <p:cNvSpPr/>
            <p:nvPr/>
          </p:nvSpPr>
          <p:spPr>
            <a:xfrm>
              <a:off x="8218166" y="4342669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4" y="1"/>
                  </a:moveTo>
                  <a:cubicBezTo>
                    <a:pt x="0" y="1"/>
                    <a:pt x="0" y="435"/>
                    <a:pt x="274" y="435"/>
                  </a:cubicBezTo>
                  <a:cubicBezTo>
                    <a:pt x="548" y="435"/>
                    <a:pt x="548" y="1"/>
                    <a:pt x="274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427;p24"/>
            <p:cNvSpPr/>
            <p:nvPr/>
          </p:nvSpPr>
          <p:spPr>
            <a:xfrm>
              <a:off x="8159413" y="4292564"/>
              <a:ext cx="19630" cy="14894"/>
            </a:xfrm>
            <a:custGeom>
              <a:avLst/>
              <a:gdLst/>
              <a:ahLst/>
              <a:cxnLst/>
              <a:rect l="l" t="t" r="r" b="b"/>
              <a:pathLst>
                <a:path w="572" h="434" extrusionOk="0">
                  <a:moveTo>
                    <a:pt x="274" y="0"/>
                  </a:moveTo>
                  <a:cubicBezTo>
                    <a:pt x="1" y="0"/>
                    <a:pt x="1" y="434"/>
                    <a:pt x="274" y="434"/>
                  </a:cubicBezTo>
                  <a:cubicBezTo>
                    <a:pt x="571" y="434"/>
                    <a:pt x="571" y="0"/>
                    <a:pt x="274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28;p24"/>
            <p:cNvSpPr/>
            <p:nvPr/>
          </p:nvSpPr>
          <p:spPr>
            <a:xfrm>
              <a:off x="8153922" y="4357563"/>
              <a:ext cx="18840" cy="14928"/>
            </a:xfrm>
            <a:custGeom>
              <a:avLst/>
              <a:gdLst/>
              <a:ahLst/>
              <a:cxnLst/>
              <a:rect l="l" t="t" r="r" b="b"/>
              <a:pathLst>
                <a:path w="549" h="435" extrusionOk="0">
                  <a:moveTo>
                    <a:pt x="275" y="1"/>
                  </a:moveTo>
                  <a:cubicBezTo>
                    <a:pt x="1" y="1"/>
                    <a:pt x="1" y="434"/>
                    <a:pt x="275" y="434"/>
                  </a:cubicBezTo>
                  <a:cubicBezTo>
                    <a:pt x="549" y="434"/>
                    <a:pt x="549" y="1"/>
                    <a:pt x="27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29;p24"/>
            <p:cNvSpPr/>
            <p:nvPr/>
          </p:nvSpPr>
          <p:spPr>
            <a:xfrm>
              <a:off x="7725046" y="4015067"/>
              <a:ext cx="146913" cy="141800"/>
            </a:xfrm>
            <a:custGeom>
              <a:avLst/>
              <a:gdLst/>
              <a:ahLst/>
              <a:cxnLst/>
              <a:rect l="l" t="t" r="r" b="b"/>
              <a:pathLst>
                <a:path w="4281" h="4132" extrusionOk="0">
                  <a:moveTo>
                    <a:pt x="2088" y="1"/>
                  </a:moveTo>
                  <a:cubicBezTo>
                    <a:pt x="376" y="1"/>
                    <a:pt x="12" y="2262"/>
                    <a:pt x="12" y="3635"/>
                  </a:cubicBezTo>
                  <a:cubicBezTo>
                    <a:pt x="1" y="3966"/>
                    <a:pt x="258" y="4132"/>
                    <a:pt x="517" y="4132"/>
                  </a:cubicBezTo>
                  <a:cubicBezTo>
                    <a:pt x="777" y="4132"/>
                    <a:pt x="1040" y="3966"/>
                    <a:pt x="1040" y="3635"/>
                  </a:cubicBezTo>
                  <a:cubicBezTo>
                    <a:pt x="1040" y="2914"/>
                    <a:pt x="1081" y="1044"/>
                    <a:pt x="2125" y="1044"/>
                  </a:cubicBezTo>
                  <a:cubicBezTo>
                    <a:pt x="2172" y="1044"/>
                    <a:pt x="2221" y="1048"/>
                    <a:pt x="2272" y="1056"/>
                  </a:cubicBezTo>
                  <a:cubicBezTo>
                    <a:pt x="3117" y="1170"/>
                    <a:pt x="3185" y="2836"/>
                    <a:pt x="3208" y="3453"/>
                  </a:cubicBezTo>
                  <a:cubicBezTo>
                    <a:pt x="3231" y="3784"/>
                    <a:pt x="3505" y="3949"/>
                    <a:pt x="3767" y="3949"/>
                  </a:cubicBezTo>
                  <a:cubicBezTo>
                    <a:pt x="4030" y="3949"/>
                    <a:pt x="4281" y="3784"/>
                    <a:pt x="4258" y="3453"/>
                  </a:cubicBezTo>
                  <a:cubicBezTo>
                    <a:pt x="4189" y="2243"/>
                    <a:pt x="3938" y="257"/>
                    <a:pt x="2432" y="29"/>
                  </a:cubicBezTo>
                  <a:cubicBezTo>
                    <a:pt x="2312" y="10"/>
                    <a:pt x="2197" y="1"/>
                    <a:pt x="2088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430;p24"/>
            <p:cNvSpPr/>
            <p:nvPr/>
          </p:nvSpPr>
          <p:spPr>
            <a:xfrm>
              <a:off x="8236183" y="4015067"/>
              <a:ext cx="146501" cy="141800"/>
            </a:xfrm>
            <a:custGeom>
              <a:avLst/>
              <a:gdLst/>
              <a:ahLst/>
              <a:cxnLst/>
              <a:rect l="l" t="t" r="r" b="b"/>
              <a:pathLst>
                <a:path w="4269" h="4132" extrusionOk="0">
                  <a:moveTo>
                    <a:pt x="2095" y="1"/>
                  </a:moveTo>
                  <a:cubicBezTo>
                    <a:pt x="364" y="1"/>
                    <a:pt x="0" y="2262"/>
                    <a:pt x="0" y="3635"/>
                  </a:cubicBezTo>
                  <a:cubicBezTo>
                    <a:pt x="0" y="3966"/>
                    <a:pt x="257" y="4132"/>
                    <a:pt x="517" y="4132"/>
                  </a:cubicBezTo>
                  <a:cubicBezTo>
                    <a:pt x="777" y="4132"/>
                    <a:pt x="1039" y="3966"/>
                    <a:pt x="1050" y="3635"/>
                  </a:cubicBezTo>
                  <a:cubicBezTo>
                    <a:pt x="1050" y="2914"/>
                    <a:pt x="1071" y="1044"/>
                    <a:pt x="2133" y="1044"/>
                  </a:cubicBezTo>
                  <a:cubicBezTo>
                    <a:pt x="2181" y="1044"/>
                    <a:pt x="2231" y="1048"/>
                    <a:pt x="2283" y="1056"/>
                  </a:cubicBezTo>
                  <a:cubicBezTo>
                    <a:pt x="3105" y="1170"/>
                    <a:pt x="3173" y="2836"/>
                    <a:pt x="3219" y="3453"/>
                  </a:cubicBezTo>
                  <a:cubicBezTo>
                    <a:pt x="3242" y="3784"/>
                    <a:pt x="3510" y="3949"/>
                    <a:pt x="3767" y="3949"/>
                  </a:cubicBezTo>
                  <a:cubicBezTo>
                    <a:pt x="4023" y="3949"/>
                    <a:pt x="4269" y="3784"/>
                    <a:pt x="4246" y="3453"/>
                  </a:cubicBezTo>
                  <a:cubicBezTo>
                    <a:pt x="4178" y="2243"/>
                    <a:pt x="3926" y="257"/>
                    <a:pt x="2443" y="29"/>
                  </a:cubicBezTo>
                  <a:cubicBezTo>
                    <a:pt x="2321" y="10"/>
                    <a:pt x="2206" y="1"/>
                    <a:pt x="2095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431;p24"/>
            <p:cNvSpPr/>
            <p:nvPr/>
          </p:nvSpPr>
          <p:spPr>
            <a:xfrm>
              <a:off x="7471640" y="4235356"/>
              <a:ext cx="174710" cy="12595"/>
            </a:xfrm>
            <a:custGeom>
              <a:avLst/>
              <a:gdLst/>
              <a:ahLst/>
              <a:cxnLst/>
              <a:rect l="l" t="t" r="r" b="b"/>
              <a:pathLst>
                <a:path w="5091" h="367" extrusionOk="0">
                  <a:moveTo>
                    <a:pt x="229" y="1"/>
                  </a:moveTo>
                  <a:cubicBezTo>
                    <a:pt x="1" y="1"/>
                    <a:pt x="1" y="366"/>
                    <a:pt x="229" y="366"/>
                  </a:cubicBezTo>
                  <a:lnTo>
                    <a:pt x="4863" y="366"/>
                  </a:lnTo>
                  <a:cubicBezTo>
                    <a:pt x="5091" y="366"/>
                    <a:pt x="5091" y="1"/>
                    <a:pt x="4863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432;p24"/>
            <p:cNvSpPr/>
            <p:nvPr/>
          </p:nvSpPr>
          <p:spPr>
            <a:xfrm>
              <a:off x="7523495" y="4142353"/>
              <a:ext cx="128210" cy="63865"/>
            </a:xfrm>
            <a:custGeom>
              <a:avLst/>
              <a:gdLst/>
              <a:ahLst/>
              <a:cxnLst/>
              <a:rect l="l" t="t" r="r" b="b"/>
              <a:pathLst>
                <a:path w="3736" h="1861" extrusionOk="0">
                  <a:moveTo>
                    <a:pt x="283" y="0"/>
                  </a:moveTo>
                  <a:cubicBezTo>
                    <a:pt x="115" y="0"/>
                    <a:pt x="0" y="235"/>
                    <a:pt x="179" y="314"/>
                  </a:cubicBezTo>
                  <a:cubicBezTo>
                    <a:pt x="1252" y="816"/>
                    <a:pt x="2325" y="1341"/>
                    <a:pt x="3375" y="1844"/>
                  </a:cubicBezTo>
                  <a:cubicBezTo>
                    <a:pt x="3401" y="1855"/>
                    <a:pt x="3428" y="1861"/>
                    <a:pt x="3453" y="1861"/>
                  </a:cubicBezTo>
                  <a:cubicBezTo>
                    <a:pt x="3621" y="1861"/>
                    <a:pt x="3736" y="1626"/>
                    <a:pt x="3557" y="1547"/>
                  </a:cubicBezTo>
                  <a:cubicBezTo>
                    <a:pt x="2484" y="1022"/>
                    <a:pt x="1434" y="520"/>
                    <a:pt x="362" y="18"/>
                  </a:cubicBezTo>
                  <a:cubicBezTo>
                    <a:pt x="335" y="6"/>
                    <a:pt x="308" y="0"/>
                    <a:pt x="283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33;p24"/>
            <p:cNvSpPr/>
            <p:nvPr/>
          </p:nvSpPr>
          <p:spPr>
            <a:xfrm>
              <a:off x="7536090" y="4270566"/>
              <a:ext cx="111601" cy="68326"/>
            </a:xfrm>
            <a:custGeom>
              <a:avLst/>
              <a:gdLst/>
              <a:ahLst/>
              <a:cxnLst/>
              <a:rect l="l" t="t" r="r" b="b"/>
              <a:pathLst>
                <a:path w="3252" h="1991" extrusionOk="0">
                  <a:moveTo>
                    <a:pt x="2996" y="1"/>
                  </a:moveTo>
                  <a:cubicBezTo>
                    <a:pt x="2970" y="1"/>
                    <a:pt x="2943" y="8"/>
                    <a:pt x="2916" y="25"/>
                  </a:cubicBezTo>
                  <a:cubicBezTo>
                    <a:pt x="2003" y="573"/>
                    <a:pt x="1067" y="1120"/>
                    <a:pt x="154" y="1668"/>
                  </a:cubicBezTo>
                  <a:cubicBezTo>
                    <a:pt x="0" y="1765"/>
                    <a:pt x="90" y="1991"/>
                    <a:pt x="245" y="1991"/>
                  </a:cubicBezTo>
                  <a:cubicBezTo>
                    <a:pt x="274" y="1991"/>
                    <a:pt x="305" y="1983"/>
                    <a:pt x="337" y="1965"/>
                  </a:cubicBezTo>
                  <a:cubicBezTo>
                    <a:pt x="1250" y="1417"/>
                    <a:pt x="2163" y="892"/>
                    <a:pt x="3076" y="344"/>
                  </a:cubicBezTo>
                  <a:cubicBezTo>
                    <a:pt x="3251" y="247"/>
                    <a:pt x="3144" y="1"/>
                    <a:pt x="2996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434;p24"/>
            <p:cNvSpPr/>
            <p:nvPr/>
          </p:nvSpPr>
          <p:spPr>
            <a:xfrm>
              <a:off x="8411652" y="4235356"/>
              <a:ext cx="174710" cy="12595"/>
            </a:xfrm>
            <a:custGeom>
              <a:avLst/>
              <a:gdLst/>
              <a:ahLst/>
              <a:cxnLst/>
              <a:rect l="l" t="t" r="r" b="b"/>
              <a:pathLst>
                <a:path w="5091" h="367" extrusionOk="0">
                  <a:moveTo>
                    <a:pt x="229" y="1"/>
                  </a:moveTo>
                  <a:cubicBezTo>
                    <a:pt x="0" y="1"/>
                    <a:pt x="0" y="366"/>
                    <a:pt x="229" y="366"/>
                  </a:cubicBezTo>
                  <a:lnTo>
                    <a:pt x="4862" y="366"/>
                  </a:lnTo>
                  <a:cubicBezTo>
                    <a:pt x="5090" y="366"/>
                    <a:pt x="5090" y="1"/>
                    <a:pt x="4862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435;p24"/>
            <p:cNvSpPr/>
            <p:nvPr/>
          </p:nvSpPr>
          <p:spPr>
            <a:xfrm>
              <a:off x="8406298" y="4142353"/>
              <a:ext cx="128210" cy="63865"/>
            </a:xfrm>
            <a:custGeom>
              <a:avLst/>
              <a:gdLst/>
              <a:ahLst/>
              <a:cxnLst/>
              <a:rect l="l" t="t" r="r" b="b"/>
              <a:pathLst>
                <a:path w="3736" h="1861" extrusionOk="0">
                  <a:moveTo>
                    <a:pt x="3453" y="0"/>
                  </a:moveTo>
                  <a:cubicBezTo>
                    <a:pt x="3428" y="0"/>
                    <a:pt x="3402" y="6"/>
                    <a:pt x="3375" y="18"/>
                  </a:cubicBezTo>
                  <a:cubicBezTo>
                    <a:pt x="2302" y="520"/>
                    <a:pt x="1252" y="1022"/>
                    <a:pt x="179" y="1547"/>
                  </a:cubicBezTo>
                  <a:cubicBezTo>
                    <a:pt x="1" y="1626"/>
                    <a:pt x="115" y="1861"/>
                    <a:pt x="283" y="1861"/>
                  </a:cubicBezTo>
                  <a:cubicBezTo>
                    <a:pt x="308" y="1861"/>
                    <a:pt x="335" y="1855"/>
                    <a:pt x="362" y="1844"/>
                  </a:cubicBezTo>
                  <a:cubicBezTo>
                    <a:pt x="1412" y="1341"/>
                    <a:pt x="2485" y="816"/>
                    <a:pt x="3557" y="314"/>
                  </a:cubicBezTo>
                  <a:cubicBezTo>
                    <a:pt x="3736" y="235"/>
                    <a:pt x="3621" y="0"/>
                    <a:pt x="3453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436;p24"/>
            <p:cNvSpPr/>
            <p:nvPr/>
          </p:nvSpPr>
          <p:spPr>
            <a:xfrm>
              <a:off x="8410348" y="4270566"/>
              <a:ext cx="111566" cy="68326"/>
            </a:xfrm>
            <a:custGeom>
              <a:avLst/>
              <a:gdLst/>
              <a:ahLst/>
              <a:cxnLst/>
              <a:rect l="l" t="t" r="r" b="b"/>
              <a:pathLst>
                <a:path w="3251" h="1991" extrusionOk="0">
                  <a:moveTo>
                    <a:pt x="255" y="1"/>
                  </a:moveTo>
                  <a:cubicBezTo>
                    <a:pt x="107" y="1"/>
                    <a:pt x="0" y="247"/>
                    <a:pt x="175" y="344"/>
                  </a:cubicBezTo>
                  <a:cubicBezTo>
                    <a:pt x="1088" y="892"/>
                    <a:pt x="2001" y="1417"/>
                    <a:pt x="2914" y="1965"/>
                  </a:cubicBezTo>
                  <a:cubicBezTo>
                    <a:pt x="2947" y="1983"/>
                    <a:pt x="2978" y="1991"/>
                    <a:pt x="3006" y="1991"/>
                  </a:cubicBezTo>
                  <a:cubicBezTo>
                    <a:pt x="3161" y="1991"/>
                    <a:pt x="3251" y="1765"/>
                    <a:pt x="3097" y="1668"/>
                  </a:cubicBezTo>
                  <a:cubicBezTo>
                    <a:pt x="2184" y="1120"/>
                    <a:pt x="1248" y="573"/>
                    <a:pt x="335" y="25"/>
                  </a:cubicBezTo>
                  <a:cubicBezTo>
                    <a:pt x="308" y="8"/>
                    <a:pt x="281" y="1"/>
                    <a:pt x="255" y="1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437;p24"/>
            <p:cNvSpPr/>
            <p:nvPr/>
          </p:nvSpPr>
          <p:spPr>
            <a:xfrm>
              <a:off x="8034082" y="4254162"/>
              <a:ext cx="107345" cy="255391"/>
            </a:xfrm>
            <a:custGeom>
              <a:avLst/>
              <a:gdLst/>
              <a:ahLst/>
              <a:cxnLst/>
              <a:rect l="l" t="t" r="r" b="b"/>
              <a:pathLst>
                <a:path w="3128" h="7442" extrusionOk="0">
                  <a:moveTo>
                    <a:pt x="1461" y="1"/>
                  </a:moveTo>
                  <a:lnTo>
                    <a:pt x="1416" y="115"/>
                  </a:lnTo>
                  <a:cubicBezTo>
                    <a:pt x="1461" y="1576"/>
                    <a:pt x="1507" y="3288"/>
                    <a:pt x="206" y="4292"/>
                  </a:cubicBezTo>
                  <a:cubicBezTo>
                    <a:pt x="1" y="5798"/>
                    <a:pt x="206" y="6300"/>
                    <a:pt x="320" y="7373"/>
                  </a:cubicBezTo>
                  <a:cubicBezTo>
                    <a:pt x="491" y="7419"/>
                    <a:pt x="845" y="7442"/>
                    <a:pt x="1310" y="7442"/>
                  </a:cubicBezTo>
                  <a:cubicBezTo>
                    <a:pt x="1775" y="7442"/>
                    <a:pt x="2352" y="7419"/>
                    <a:pt x="2968" y="7373"/>
                  </a:cubicBezTo>
                  <a:cubicBezTo>
                    <a:pt x="3082" y="6506"/>
                    <a:pt x="3128" y="5798"/>
                    <a:pt x="3128" y="4520"/>
                  </a:cubicBezTo>
                  <a:cubicBezTo>
                    <a:pt x="1256" y="3402"/>
                    <a:pt x="1553" y="868"/>
                    <a:pt x="1461" y="1"/>
                  </a:cubicBezTo>
                  <a:close/>
                </a:path>
              </a:pathLst>
            </a:custGeom>
            <a:solidFill>
              <a:srgbClr val="FFFE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438;p24"/>
            <p:cNvSpPr/>
            <p:nvPr/>
          </p:nvSpPr>
          <p:spPr>
            <a:xfrm>
              <a:off x="7843341" y="4225746"/>
              <a:ext cx="257347" cy="211259"/>
            </a:xfrm>
            <a:custGeom>
              <a:avLst/>
              <a:gdLst/>
              <a:ahLst/>
              <a:cxnLst/>
              <a:rect l="l" t="t" r="r" b="b"/>
              <a:pathLst>
                <a:path w="7499" h="6156" extrusionOk="0">
                  <a:moveTo>
                    <a:pt x="6901" y="0"/>
                  </a:moveTo>
                  <a:cubicBezTo>
                    <a:pt x="6701" y="0"/>
                    <a:pt x="6476" y="179"/>
                    <a:pt x="6517" y="441"/>
                  </a:cubicBezTo>
                  <a:cubicBezTo>
                    <a:pt x="6768" y="2130"/>
                    <a:pt x="6700" y="4161"/>
                    <a:pt x="5056" y="5143"/>
                  </a:cubicBezTo>
                  <a:cubicBezTo>
                    <a:pt x="4639" y="5394"/>
                    <a:pt x="4137" y="5512"/>
                    <a:pt x="3623" y="5512"/>
                  </a:cubicBezTo>
                  <a:cubicBezTo>
                    <a:pt x="2225" y="5512"/>
                    <a:pt x="747" y="4638"/>
                    <a:pt x="697" y="3203"/>
                  </a:cubicBezTo>
                  <a:cubicBezTo>
                    <a:pt x="685" y="2974"/>
                    <a:pt x="508" y="2860"/>
                    <a:pt x="337" y="2860"/>
                  </a:cubicBezTo>
                  <a:cubicBezTo>
                    <a:pt x="166" y="2860"/>
                    <a:pt x="1" y="2974"/>
                    <a:pt x="12" y="3203"/>
                  </a:cubicBezTo>
                  <a:cubicBezTo>
                    <a:pt x="71" y="5186"/>
                    <a:pt x="1886" y="6155"/>
                    <a:pt x="3671" y="6155"/>
                  </a:cubicBezTo>
                  <a:cubicBezTo>
                    <a:pt x="3961" y="6155"/>
                    <a:pt x="4251" y="6130"/>
                    <a:pt x="4531" y="6079"/>
                  </a:cubicBezTo>
                  <a:cubicBezTo>
                    <a:pt x="7225" y="5576"/>
                    <a:pt x="7499" y="2426"/>
                    <a:pt x="7179" y="258"/>
                  </a:cubicBezTo>
                  <a:cubicBezTo>
                    <a:pt x="7152" y="77"/>
                    <a:pt x="7032" y="0"/>
                    <a:pt x="6901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439;p24"/>
            <p:cNvSpPr/>
            <p:nvPr/>
          </p:nvSpPr>
          <p:spPr>
            <a:xfrm>
              <a:off x="8072073" y="4242425"/>
              <a:ext cx="250140" cy="195816"/>
            </a:xfrm>
            <a:custGeom>
              <a:avLst/>
              <a:gdLst/>
              <a:ahLst/>
              <a:cxnLst/>
              <a:rect l="l" t="t" r="r" b="b"/>
              <a:pathLst>
                <a:path w="7289" h="5706" extrusionOk="0">
                  <a:moveTo>
                    <a:pt x="337" y="0"/>
                  </a:moveTo>
                  <a:cubicBezTo>
                    <a:pt x="166" y="0"/>
                    <a:pt x="1" y="114"/>
                    <a:pt x="12" y="343"/>
                  </a:cubicBezTo>
                  <a:cubicBezTo>
                    <a:pt x="149" y="2694"/>
                    <a:pt x="263" y="4794"/>
                    <a:pt x="2865" y="5570"/>
                  </a:cubicBezTo>
                  <a:cubicBezTo>
                    <a:pt x="3179" y="5662"/>
                    <a:pt x="3487" y="5706"/>
                    <a:pt x="3784" y="5706"/>
                  </a:cubicBezTo>
                  <a:cubicBezTo>
                    <a:pt x="5538" y="5706"/>
                    <a:pt x="6935" y="4199"/>
                    <a:pt x="7248" y="2443"/>
                  </a:cubicBezTo>
                  <a:cubicBezTo>
                    <a:pt x="7289" y="2182"/>
                    <a:pt x="7066" y="2012"/>
                    <a:pt x="6867" y="2012"/>
                  </a:cubicBezTo>
                  <a:cubicBezTo>
                    <a:pt x="6735" y="2012"/>
                    <a:pt x="6613" y="2087"/>
                    <a:pt x="6586" y="2260"/>
                  </a:cubicBezTo>
                  <a:cubicBezTo>
                    <a:pt x="6305" y="3890"/>
                    <a:pt x="5194" y="4951"/>
                    <a:pt x="3719" y="4951"/>
                  </a:cubicBezTo>
                  <a:cubicBezTo>
                    <a:pt x="3397" y="4951"/>
                    <a:pt x="3057" y="4900"/>
                    <a:pt x="2705" y="4794"/>
                  </a:cubicBezTo>
                  <a:cubicBezTo>
                    <a:pt x="674" y="4177"/>
                    <a:pt x="811" y="2009"/>
                    <a:pt x="697" y="343"/>
                  </a:cubicBezTo>
                  <a:cubicBezTo>
                    <a:pt x="685" y="114"/>
                    <a:pt x="508" y="0"/>
                    <a:pt x="337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440;p24"/>
            <p:cNvSpPr/>
            <p:nvPr/>
          </p:nvSpPr>
          <p:spPr>
            <a:xfrm>
              <a:off x="7875841" y="4140157"/>
              <a:ext cx="376017" cy="128142"/>
            </a:xfrm>
            <a:custGeom>
              <a:avLst/>
              <a:gdLst/>
              <a:ahLst/>
              <a:cxnLst/>
              <a:rect l="l" t="t" r="r" b="b"/>
              <a:pathLst>
                <a:path w="10957" h="3734" extrusionOk="0">
                  <a:moveTo>
                    <a:pt x="7985" y="1"/>
                  </a:moveTo>
                  <a:cubicBezTo>
                    <a:pt x="7173" y="1"/>
                    <a:pt x="6256" y="104"/>
                    <a:pt x="5730" y="104"/>
                  </a:cubicBezTo>
                  <a:cubicBezTo>
                    <a:pt x="5271" y="104"/>
                    <a:pt x="4552" y="47"/>
                    <a:pt x="3836" y="47"/>
                  </a:cubicBezTo>
                  <a:cubicBezTo>
                    <a:pt x="3055" y="47"/>
                    <a:pt x="2278" y="115"/>
                    <a:pt x="1850" y="401"/>
                  </a:cubicBezTo>
                  <a:cubicBezTo>
                    <a:pt x="1" y="1474"/>
                    <a:pt x="5068" y="3323"/>
                    <a:pt x="5958" y="3734"/>
                  </a:cubicBezTo>
                  <a:cubicBezTo>
                    <a:pt x="6848" y="3551"/>
                    <a:pt x="10957" y="1109"/>
                    <a:pt x="9359" y="218"/>
                  </a:cubicBezTo>
                  <a:cubicBezTo>
                    <a:pt x="9060" y="50"/>
                    <a:pt x="8548" y="1"/>
                    <a:pt x="7985" y="1"/>
                  </a:cubicBezTo>
                  <a:close/>
                </a:path>
              </a:pathLst>
            </a:custGeom>
            <a:solidFill>
              <a:srgbClr val="562D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41;p24"/>
            <p:cNvSpPr/>
            <p:nvPr/>
          </p:nvSpPr>
          <p:spPr>
            <a:xfrm>
              <a:off x="7303241" y="4298432"/>
              <a:ext cx="11771" cy="50172"/>
            </a:xfrm>
            <a:custGeom>
              <a:avLst/>
              <a:gdLst/>
              <a:ahLst/>
              <a:cxnLst/>
              <a:rect l="l" t="t" r="r" b="b"/>
              <a:pathLst>
                <a:path w="343" h="1462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290"/>
                  </a:lnTo>
                  <a:cubicBezTo>
                    <a:pt x="1" y="1404"/>
                    <a:pt x="86" y="1461"/>
                    <a:pt x="172" y="1461"/>
                  </a:cubicBezTo>
                  <a:cubicBezTo>
                    <a:pt x="257" y="1461"/>
                    <a:pt x="343" y="1404"/>
                    <a:pt x="343" y="129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42;p24"/>
            <p:cNvSpPr/>
            <p:nvPr/>
          </p:nvSpPr>
          <p:spPr>
            <a:xfrm>
              <a:off x="7338485" y="4298432"/>
              <a:ext cx="11805" cy="44681"/>
            </a:xfrm>
            <a:custGeom>
              <a:avLst/>
              <a:gdLst/>
              <a:ahLst/>
              <a:cxnLst/>
              <a:rect l="l" t="t" r="r" b="b"/>
              <a:pathLst>
                <a:path w="344" h="1302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130"/>
                  </a:lnTo>
                  <a:cubicBezTo>
                    <a:pt x="1" y="1244"/>
                    <a:pt x="86" y="1301"/>
                    <a:pt x="172" y="1301"/>
                  </a:cubicBezTo>
                  <a:cubicBezTo>
                    <a:pt x="257" y="1301"/>
                    <a:pt x="343" y="1244"/>
                    <a:pt x="343" y="113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43;p24"/>
            <p:cNvSpPr/>
            <p:nvPr/>
          </p:nvSpPr>
          <p:spPr>
            <a:xfrm>
              <a:off x="7316556" y="4358730"/>
              <a:ext cx="11771" cy="38436"/>
            </a:xfrm>
            <a:custGeom>
              <a:avLst/>
              <a:gdLst/>
              <a:ahLst/>
              <a:cxnLst/>
              <a:rect l="l" t="t" r="r" b="b"/>
              <a:pathLst>
                <a:path w="343" h="1120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948"/>
                  </a:lnTo>
                  <a:cubicBezTo>
                    <a:pt x="1" y="1062"/>
                    <a:pt x="86" y="1119"/>
                    <a:pt x="172" y="1119"/>
                  </a:cubicBezTo>
                  <a:cubicBezTo>
                    <a:pt x="257" y="1119"/>
                    <a:pt x="343" y="1062"/>
                    <a:pt x="343" y="94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44;p24"/>
            <p:cNvSpPr/>
            <p:nvPr/>
          </p:nvSpPr>
          <p:spPr>
            <a:xfrm>
              <a:off x="7611075" y="3873675"/>
              <a:ext cx="11805" cy="44098"/>
            </a:xfrm>
            <a:custGeom>
              <a:avLst/>
              <a:gdLst/>
              <a:ahLst/>
              <a:cxnLst/>
              <a:rect l="l" t="t" r="r" b="b"/>
              <a:pathLst>
                <a:path w="344" h="1285" extrusionOk="0">
                  <a:moveTo>
                    <a:pt x="172" y="0"/>
                  </a:moveTo>
                  <a:cubicBezTo>
                    <a:pt x="86" y="0"/>
                    <a:pt x="1" y="52"/>
                    <a:pt x="1" y="154"/>
                  </a:cubicBezTo>
                  <a:lnTo>
                    <a:pt x="1" y="1113"/>
                  </a:lnTo>
                  <a:cubicBezTo>
                    <a:pt x="1" y="1227"/>
                    <a:pt x="86" y="1284"/>
                    <a:pt x="172" y="1284"/>
                  </a:cubicBezTo>
                  <a:cubicBezTo>
                    <a:pt x="258" y="1284"/>
                    <a:pt x="343" y="1227"/>
                    <a:pt x="343" y="1113"/>
                  </a:cubicBezTo>
                  <a:lnTo>
                    <a:pt x="343" y="154"/>
                  </a:lnTo>
                  <a:cubicBezTo>
                    <a:pt x="343" y="52"/>
                    <a:pt x="258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45;p24"/>
            <p:cNvSpPr/>
            <p:nvPr/>
          </p:nvSpPr>
          <p:spPr>
            <a:xfrm>
              <a:off x="7649478" y="3865233"/>
              <a:ext cx="11771" cy="41558"/>
            </a:xfrm>
            <a:custGeom>
              <a:avLst/>
              <a:gdLst/>
              <a:ahLst/>
              <a:cxnLst/>
              <a:rect l="l" t="t" r="r" b="b"/>
              <a:pathLst>
                <a:path w="343" h="1211" extrusionOk="0">
                  <a:moveTo>
                    <a:pt x="172" y="1"/>
                  </a:moveTo>
                  <a:cubicBezTo>
                    <a:pt x="86" y="1"/>
                    <a:pt x="0" y="58"/>
                    <a:pt x="0" y="172"/>
                  </a:cubicBezTo>
                  <a:lnTo>
                    <a:pt x="0" y="1040"/>
                  </a:lnTo>
                  <a:cubicBezTo>
                    <a:pt x="0" y="1154"/>
                    <a:pt x="86" y="1211"/>
                    <a:pt x="172" y="1211"/>
                  </a:cubicBezTo>
                  <a:cubicBezTo>
                    <a:pt x="257" y="1211"/>
                    <a:pt x="343" y="1154"/>
                    <a:pt x="343" y="1040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46;p24"/>
            <p:cNvSpPr/>
            <p:nvPr/>
          </p:nvSpPr>
          <p:spPr>
            <a:xfrm>
              <a:off x="7629882" y="3930850"/>
              <a:ext cx="11805" cy="35690"/>
            </a:xfrm>
            <a:custGeom>
              <a:avLst/>
              <a:gdLst/>
              <a:ahLst/>
              <a:cxnLst/>
              <a:rect l="l" t="t" r="r" b="b"/>
              <a:pathLst>
                <a:path w="344" h="1040" extrusionOk="0">
                  <a:moveTo>
                    <a:pt x="172" y="1"/>
                  </a:moveTo>
                  <a:cubicBezTo>
                    <a:pt x="86" y="1"/>
                    <a:pt x="1" y="52"/>
                    <a:pt x="1" y="155"/>
                  </a:cubicBezTo>
                  <a:lnTo>
                    <a:pt x="1" y="885"/>
                  </a:lnTo>
                  <a:cubicBezTo>
                    <a:pt x="1" y="988"/>
                    <a:pt x="86" y="1039"/>
                    <a:pt x="172" y="1039"/>
                  </a:cubicBezTo>
                  <a:cubicBezTo>
                    <a:pt x="257" y="1039"/>
                    <a:pt x="343" y="988"/>
                    <a:pt x="343" y="885"/>
                  </a:cubicBezTo>
                  <a:lnTo>
                    <a:pt x="343" y="155"/>
                  </a:lnTo>
                  <a:cubicBezTo>
                    <a:pt x="343" y="52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47;p24"/>
            <p:cNvSpPr/>
            <p:nvPr/>
          </p:nvSpPr>
          <p:spPr>
            <a:xfrm>
              <a:off x="8309040" y="3832356"/>
              <a:ext cx="11771" cy="50172"/>
            </a:xfrm>
            <a:custGeom>
              <a:avLst/>
              <a:gdLst/>
              <a:ahLst/>
              <a:cxnLst/>
              <a:rect l="l" t="t" r="r" b="b"/>
              <a:pathLst>
                <a:path w="343" h="1462" extrusionOk="0">
                  <a:moveTo>
                    <a:pt x="171" y="0"/>
                  </a:moveTo>
                  <a:cubicBezTo>
                    <a:pt x="86" y="0"/>
                    <a:pt x="0" y="57"/>
                    <a:pt x="0" y="172"/>
                  </a:cubicBezTo>
                  <a:lnTo>
                    <a:pt x="0" y="1290"/>
                  </a:lnTo>
                  <a:cubicBezTo>
                    <a:pt x="0" y="1404"/>
                    <a:pt x="86" y="1461"/>
                    <a:pt x="171" y="1461"/>
                  </a:cubicBezTo>
                  <a:cubicBezTo>
                    <a:pt x="257" y="1461"/>
                    <a:pt x="343" y="1404"/>
                    <a:pt x="343" y="1290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48;p24"/>
            <p:cNvSpPr/>
            <p:nvPr/>
          </p:nvSpPr>
          <p:spPr>
            <a:xfrm>
              <a:off x="8352110" y="3837847"/>
              <a:ext cx="11771" cy="47015"/>
            </a:xfrm>
            <a:custGeom>
              <a:avLst/>
              <a:gdLst/>
              <a:ahLst/>
              <a:cxnLst/>
              <a:rect l="l" t="t" r="r" b="b"/>
              <a:pathLst>
                <a:path w="343" h="1370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198"/>
                  </a:lnTo>
                  <a:cubicBezTo>
                    <a:pt x="1" y="1313"/>
                    <a:pt x="86" y="1370"/>
                    <a:pt x="172" y="1370"/>
                  </a:cubicBezTo>
                  <a:cubicBezTo>
                    <a:pt x="257" y="1370"/>
                    <a:pt x="343" y="1313"/>
                    <a:pt x="343" y="1198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49;p24"/>
            <p:cNvSpPr/>
            <p:nvPr/>
          </p:nvSpPr>
          <p:spPr>
            <a:xfrm>
              <a:off x="8335671" y="3905969"/>
              <a:ext cx="12560" cy="36068"/>
            </a:xfrm>
            <a:custGeom>
              <a:avLst/>
              <a:gdLst/>
              <a:ahLst/>
              <a:cxnLst/>
              <a:rect l="l" t="t" r="r" b="b"/>
              <a:pathLst>
                <a:path w="366" h="1051" extrusionOk="0">
                  <a:moveTo>
                    <a:pt x="183" y="1"/>
                  </a:moveTo>
                  <a:cubicBezTo>
                    <a:pt x="92" y="1"/>
                    <a:pt x="0" y="58"/>
                    <a:pt x="0" y="172"/>
                  </a:cubicBezTo>
                  <a:lnTo>
                    <a:pt x="0" y="880"/>
                  </a:lnTo>
                  <a:cubicBezTo>
                    <a:pt x="0" y="994"/>
                    <a:pt x="92" y="1051"/>
                    <a:pt x="183" y="1051"/>
                  </a:cubicBezTo>
                  <a:cubicBezTo>
                    <a:pt x="274" y="1051"/>
                    <a:pt x="365" y="994"/>
                    <a:pt x="365" y="880"/>
                  </a:cubicBezTo>
                  <a:lnTo>
                    <a:pt x="365" y="172"/>
                  </a:lnTo>
                  <a:cubicBezTo>
                    <a:pt x="365" y="58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50;p24"/>
            <p:cNvSpPr/>
            <p:nvPr/>
          </p:nvSpPr>
          <p:spPr>
            <a:xfrm>
              <a:off x="8679540" y="4268644"/>
              <a:ext cx="11771" cy="54874"/>
            </a:xfrm>
            <a:custGeom>
              <a:avLst/>
              <a:gdLst/>
              <a:ahLst/>
              <a:cxnLst/>
              <a:rect l="l" t="t" r="r" b="b"/>
              <a:pathLst>
                <a:path w="343" h="1599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428"/>
                  </a:lnTo>
                  <a:cubicBezTo>
                    <a:pt x="1" y="1542"/>
                    <a:pt x="86" y="1599"/>
                    <a:pt x="172" y="1599"/>
                  </a:cubicBezTo>
                  <a:cubicBezTo>
                    <a:pt x="257" y="1599"/>
                    <a:pt x="343" y="1542"/>
                    <a:pt x="343" y="142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51;p24"/>
            <p:cNvSpPr/>
            <p:nvPr/>
          </p:nvSpPr>
          <p:spPr>
            <a:xfrm>
              <a:off x="8717153" y="4276503"/>
              <a:ext cx="12560" cy="44681"/>
            </a:xfrm>
            <a:custGeom>
              <a:avLst/>
              <a:gdLst/>
              <a:ahLst/>
              <a:cxnLst/>
              <a:rect l="l" t="t" r="r" b="b"/>
              <a:pathLst>
                <a:path w="366" h="1302" extrusionOk="0">
                  <a:moveTo>
                    <a:pt x="183" y="0"/>
                  </a:moveTo>
                  <a:cubicBezTo>
                    <a:pt x="92" y="0"/>
                    <a:pt x="0" y="57"/>
                    <a:pt x="0" y="171"/>
                  </a:cubicBezTo>
                  <a:lnTo>
                    <a:pt x="0" y="1130"/>
                  </a:lnTo>
                  <a:cubicBezTo>
                    <a:pt x="0" y="1244"/>
                    <a:pt x="92" y="1301"/>
                    <a:pt x="183" y="1301"/>
                  </a:cubicBezTo>
                  <a:cubicBezTo>
                    <a:pt x="274" y="1301"/>
                    <a:pt x="365" y="1244"/>
                    <a:pt x="365" y="1130"/>
                  </a:cubicBezTo>
                  <a:lnTo>
                    <a:pt x="365" y="171"/>
                  </a:lnTo>
                  <a:cubicBezTo>
                    <a:pt x="365" y="57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52;p24"/>
            <p:cNvSpPr/>
            <p:nvPr/>
          </p:nvSpPr>
          <p:spPr>
            <a:xfrm>
              <a:off x="8706961" y="4342291"/>
              <a:ext cx="11771" cy="43892"/>
            </a:xfrm>
            <a:custGeom>
              <a:avLst/>
              <a:gdLst/>
              <a:ahLst/>
              <a:cxnLst/>
              <a:rect l="l" t="t" r="r" b="b"/>
              <a:pathLst>
                <a:path w="343" h="1279" extrusionOk="0">
                  <a:moveTo>
                    <a:pt x="172" y="1"/>
                  </a:moveTo>
                  <a:cubicBezTo>
                    <a:pt x="86" y="1"/>
                    <a:pt x="0" y="58"/>
                    <a:pt x="0" y="172"/>
                  </a:cubicBezTo>
                  <a:lnTo>
                    <a:pt x="0" y="1108"/>
                  </a:lnTo>
                  <a:cubicBezTo>
                    <a:pt x="0" y="1222"/>
                    <a:pt x="86" y="1279"/>
                    <a:pt x="172" y="1279"/>
                  </a:cubicBezTo>
                  <a:cubicBezTo>
                    <a:pt x="257" y="1279"/>
                    <a:pt x="343" y="1222"/>
                    <a:pt x="343" y="1108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53;p24"/>
            <p:cNvSpPr/>
            <p:nvPr/>
          </p:nvSpPr>
          <p:spPr>
            <a:xfrm>
              <a:off x="8717153" y="4655617"/>
              <a:ext cx="12560" cy="47049"/>
            </a:xfrm>
            <a:custGeom>
              <a:avLst/>
              <a:gdLst/>
              <a:ahLst/>
              <a:cxnLst/>
              <a:rect l="l" t="t" r="r" b="b"/>
              <a:pathLst>
                <a:path w="366" h="1371" extrusionOk="0">
                  <a:moveTo>
                    <a:pt x="183" y="1"/>
                  </a:moveTo>
                  <a:cubicBezTo>
                    <a:pt x="92" y="1"/>
                    <a:pt x="0" y="58"/>
                    <a:pt x="0" y="172"/>
                  </a:cubicBezTo>
                  <a:lnTo>
                    <a:pt x="0" y="1199"/>
                  </a:lnTo>
                  <a:cubicBezTo>
                    <a:pt x="0" y="1313"/>
                    <a:pt x="92" y="1370"/>
                    <a:pt x="183" y="1370"/>
                  </a:cubicBezTo>
                  <a:cubicBezTo>
                    <a:pt x="274" y="1370"/>
                    <a:pt x="365" y="1313"/>
                    <a:pt x="365" y="1199"/>
                  </a:cubicBezTo>
                  <a:lnTo>
                    <a:pt x="365" y="172"/>
                  </a:lnTo>
                  <a:cubicBezTo>
                    <a:pt x="365" y="58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54;p24"/>
            <p:cNvSpPr/>
            <p:nvPr/>
          </p:nvSpPr>
          <p:spPr>
            <a:xfrm>
              <a:off x="8755521" y="4657985"/>
              <a:ext cx="11805" cy="47221"/>
            </a:xfrm>
            <a:custGeom>
              <a:avLst/>
              <a:gdLst/>
              <a:ahLst/>
              <a:cxnLst/>
              <a:rect l="l" t="t" r="r" b="b"/>
              <a:pathLst>
                <a:path w="344" h="1376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221"/>
                  </a:lnTo>
                  <a:cubicBezTo>
                    <a:pt x="1" y="1324"/>
                    <a:pt x="86" y="1375"/>
                    <a:pt x="172" y="1375"/>
                  </a:cubicBezTo>
                  <a:cubicBezTo>
                    <a:pt x="257" y="1375"/>
                    <a:pt x="343" y="1324"/>
                    <a:pt x="343" y="1221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55;p24"/>
            <p:cNvSpPr/>
            <p:nvPr/>
          </p:nvSpPr>
          <p:spPr>
            <a:xfrm>
              <a:off x="7322047" y="4647587"/>
              <a:ext cx="11771" cy="52128"/>
            </a:xfrm>
            <a:custGeom>
              <a:avLst/>
              <a:gdLst/>
              <a:ahLst/>
              <a:cxnLst/>
              <a:rect l="l" t="t" r="r" b="b"/>
              <a:pathLst>
                <a:path w="343" h="1519" extrusionOk="0">
                  <a:moveTo>
                    <a:pt x="172" y="1"/>
                  </a:moveTo>
                  <a:cubicBezTo>
                    <a:pt x="86" y="1"/>
                    <a:pt x="0" y="52"/>
                    <a:pt x="0" y="155"/>
                  </a:cubicBezTo>
                  <a:lnTo>
                    <a:pt x="0" y="1364"/>
                  </a:lnTo>
                  <a:cubicBezTo>
                    <a:pt x="0" y="1467"/>
                    <a:pt x="86" y="1519"/>
                    <a:pt x="172" y="1519"/>
                  </a:cubicBezTo>
                  <a:cubicBezTo>
                    <a:pt x="257" y="1519"/>
                    <a:pt x="343" y="1467"/>
                    <a:pt x="343" y="1364"/>
                  </a:cubicBezTo>
                  <a:lnTo>
                    <a:pt x="343" y="155"/>
                  </a:lnTo>
                  <a:cubicBezTo>
                    <a:pt x="343" y="52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56;p24"/>
            <p:cNvSpPr/>
            <p:nvPr/>
          </p:nvSpPr>
          <p:spPr>
            <a:xfrm>
              <a:off x="7360415" y="4655617"/>
              <a:ext cx="11805" cy="52506"/>
            </a:xfrm>
            <a:custGeom>
              <a:avLst/>
              <a:gdLst/>
              <a:ahLst/>
              <a:cxnLst/>
              <a:rect l="l" t="t" r="r" b="b"/>
              <a:pathLst>
                <a:path w="344" h="1530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359"/>
                  </a:lnTo>
                  <a:cubicBezTo>
                    <a:pt x="1" y="1473"/>
                    <a:pt x="86" y="1530"/>
                    <a:pt x="172" y="1530"/>
                  </a:cubicBezTo>
                  <a:cubicBezTo>
                    <a:pt x="258" y="1530"/>
                    <a:pt x="343" y="1473"/>
                    <a:pt x="343" y="1359"/>
                  </a:cubicBezTo>
                  <a:lnTo>
                    <a:pt x="343" y="172"/>
                  </a:lnTo>
                  <a:cubicBezTo>
                    <a:pt x="343" y="58"/>
                    <a:pt x="258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57;p24"/>
            <p:cNvSpPr/>
            <p:nvPr/>
          </p:nvSpPr>
          <p:spPr>
            <a:xfrm>
              <a:off x="7172419" y="4939189"/>
              <a:ext cx="11805" cy="57997"/>
            </a:xfrm>
            <a:custGeom>
              <a:avLst/>
              <a:gdLst/>
              <a:ahLst/>
              <a:cxnLst/>
              <a:rect l="l" t="t" r="r" b="b"/>
              <a:pathLst>
                <a:path w="344" h="1690" extrusionOk="0">
                  <a:moveTo>
                    <a:pt x="172" y="0"/>
                  </a:moveTo>
                  <a:cubicBezTo>
                    <a:pt x="86" y="0"/>
                    <a:pt x="1" y="57"/>
                    <a:pt x="1" y="172"/>
                  </a:cubicBezTo>
                  <a:lnTo>
                    <a:pt x="1" y="1518"/>
                  </a:lnTo>
                  <a:cubicBezTo>
                    <a:pt x="1" y="1632"/>
                    <a:pt x="86" y="1689"/>
                    <a:pt x="172" y="1689"/>
                  </a:cubicBezTo>
                  <a:cubicBezTo>
                    <a:pt x="257" y="1689"/>
                    <a:pt x="343" y="1632"/>
                    <a:pt x="343" y="1518"/>
                  </a:cubicBezTo>
                  <a:lnTo>
                    <a:pt x="343" y="172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58;p24"/>
            <p:cNvSpPr/>
            <p:nvPr/>
          </p:nvSpPr>
          <p:spPr>
            <a:xfrm>
              <a:off x="7207664" y="4944680"/>
              <a:ext cx="11805" cy="52506"/>
            </a:xfrm>
            <a:custGeom>
              <a:avLst/>
              <a:gdLst/>
              <a:ahLst/>
              <a:cxnLst/>
              <a:rect l="l" t="t" r="r" b="b"/>
              <a:pathLst>
                <a:path w="344" h="1530" extrusionOk="0">
                  <a:moveTo>
                    <a:pt x="172" y="0"/>
                  </a:moveTo>
                  <a:cubicBezTo>
                    <a:pt x="86" y="0"/>
                    <a:pt x="1" y="57"/>
                    <a:pt x="1" y="171"/>
                  </a:cubicBezTo>
                  <a:lnTo>
                    <a:pt x="1" y="1358"/>
                  </a:lnTo>
                  <a:cubicBezTo>
                    <a:pt x="1" y="1472"/>
                    <a:pt x="86" y="1529"/>
                    <a:pt x="172" y="1529"/>
                  </a:cubicBezTo>
                  <a:cubicBezTo>
                    <a:pt x="258" y="1529"/>
                    <a:pt x="343" y="1472"/>
                    <a:pt x="343" y="1358"/>
                  </a:cubicBezTo>
                  <a:lnTo>
                    <a:pt x="343" y="171"/>
                  </a:lnTo>
                  <a:cubicBezTo>
                    <a:pt x="343" y="57"/>
                    <a:pt x="258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59;p24"/>
            <p:cNvSpPr/>
            <p:nvPr/>
          </p:nvSpPr>
          <p:spPr>
            <a:xfrm>
              <a:off x="8804871" y="5066853"/>
              <a:ext cx="11771" cy="52540"/>
            </a:xfrm>
            <a:custGeom>
              <a:avLst/>
              <a:gdLst/>
              <a:ahLst/>
              <a:cxnLst/>
              <a:rect l="l" t="t" r="r" b="b"/>
              <a:pathLst>
                <a:path w="343" h="1531" extrusionOk="0">
                  <a:moveTo>
                    <a:pt x="172" y="1"/>
                  </a:moveTo>
                  <a:cubicBezTo>
                    <a:pt x="86" y="1"/>
                    <a:pt x="1" y="58"/>
                    <a:pt x="1" y="172"/>
                  </a:cubicBezTo>
                  <a:lnTo>
                    <a:pt x="1" y="1359"/>
                  </a:lnTo>
                  <a:cubicBezTo>
                    <a:pt x="1" y="1473"/>
                    <a:pt x="86" y="1530"/>
                    <a:pt x="172" y="1530"/>
                  </a:cubicBezTo>
                  <a:cubicBezTo>
                    <a:pt x="257" y="1530"/>
                    <a:pt x="343" y="1473"/>
                    <a:pt x="343" y="1359"/>
                  </a:cubicBezTo>
                  <a:lnTo>
                    <a:pt x="343" y="172"/>
                  </a:lnTo>
                  <a:cubicBezTo>
                    <a:pt x="343" y="58"/>
                    <a:pt x="257" y="1"/>
                    <a:pt x="17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60;p24"/>
            <p:cNvSpPr/>
            <p:nvPr/>
          </p:nvSpPr>
          <p:spPr>
            <a:xfrm>
              <a:off x="8847974" y="5070010"/>
              <a:ext cx="12560" cy="47015"/>
            </a:xfrm>
            <a:custGeom>
              <a:avLst/>
              <a:gdLst/>
              <a:ahLst/>
              <a:cxnLst/>
              <a:rect l="l" t="t" r="r" b="b"/>
              <a:pathLst>
                <a:path w="366" h="1370" extrusionOk="0">
                  <a:moveTo>
                    <a:pt x="183" y="0"/>
                  </a:moveTo>
                  <a:cubicBezTo>
                    <a:pt x="91" y="0"/>
                    <a:pt x="0" y="57"/>
                    <a:pt x="0" y="171"/>
                  </a:cubicBezTo>
                  <a:lnTo>
                    <a:pt x="0" y="1198"/>
                  </a:lnTo>
                  <a:cubicBezTo>
                    <a:pt x="0" y="1313"/>
                    <a:pt x="91" y="1370"/>
                    <a:pt x="183" y="1370"/>
                  </a:cubicBezTo>
                  <a:cubicBezTo>
                    <a:pt x="274" y="1370"/>
                    <a:pt x="365" y="1313"/>
                    <a:pt x="365" y="1198"/>
                  </a:cubicBezTo>
                  <a:lnTo>
                    <a:pt x="365" y="171"/>
                  </a:lnTo>
                  <a:cubicBezTo>
                    <a:pt x="365" y="57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61;p24"/>
            <p:cNvSpPr/>
            <p:nvPr/>
          </p:nvSpPr>
          <p:spPr>
            <a:xfrm>
              <a:off x="8036450" y="3930850"/>
              <a:ext cx="11771" cy="49589"/>
            </a:xfrm>
            <a:custGeom>
              <a:avLst/>
              <a:gdLst/>
              <a:ahLst/>
              <a:cxnLst/>
              <a:rect l="l" t="t" r="r" b="b"/>
              <a:pathLst>
                <a:path w="343" h="1445" extrusionOk="0">
                  <a:moveTo>
                    <a:pt x="171" y="1"/>
                  </a:moveTo>
                  <a:cubicBezTo>
                    <a:pt x="86" y="1"/>
                    <a:pt x="0" y="52"/>
                    <a:pt x="0" y="155"/>
                  </a:cubicBezTo>
                  <a:lnTo>
                    <a:pt x="0" y="1273"/>
                  </a:lnTo>
                  <a:cubicBezTo>
                    <a:pt x="0" y="1387"/>
                    <a:pt x="86" y="1444"/>
                    <a:pt x="171" y="1444"/>
                  </a:cubicBezTo>
                  <a:cubicBezTo>
                    <a:pt x="257" y="1444"/>
                    <a:pt x="342" y="1387"/>
                    <a:pt x="342" y="1273"/>
                  </a:cubicBezTo>
                  <a:lnTo>
                    <a:pt x="342" y="155"/>
                  </a:lnTo>
                  <a:cubicBezTo>
                    <a:pt x="342" y="52"/>
                    <a:pt x="257" y="1"/>
                    <a:pt x="171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62;p24"/>
            <p:cNvSpPr/>
            <p:nvPr/>
          </p:nvSpPr>
          <p:spPr>
            <a:xfrm>
              <a:off x="8066204" y="3941248"/>
              <a:ext cx="11771" cy="39191"/>
            </a:xfrm>
            <a:custGeom>
              <a:avLst/>
              <a:gdLst/>
              <a:ahLst/>
              <a:cxnLst/>
              <a:rect l="l" t="t" r="r" b="b"/>
              <a:pathLst>
                <a:path w="343" h="1142" extrusionOk="0">
                  <a:moveTo>
                    <a:pt x="172" y="0"/>
                  </a:moveTo>
                  <a:cubicBezTo>
                    <a:pt x="86" y="0"/>
                    <a:pt x="0" y="57"/>
                    <a:pt x="0" y="171"/>
                  </a:cubicBezTo>
                  <a:lnTo>
                    <a:pt x="0" y="970"/>
                  </a:lnTo>
                  <a:cubicBezTo>
                    <a:pt x="0" y="1084"/>
                    <a:pt x="86" y="1141"/>
                    <a:pt x="172" y="1141"/>
                  </a:cubicBezTo>
                  <a:cubicBezTo>
                    <a:pt x="257" y="1141"/>
                    <a:pt x="343" y="1084"/>
                    <a:pt x="343" y="970"/>
                  </a:cubicBezTo>
                  <a:lnTo>
                    <a:pt x="343" y="171"/>
                  </a:lnTo>
                  <a:cubicBezTo>
                    <a:pt x="343" y="57"/>
                    <a:pt x="257" y="0"/>
                    <a:pt x="172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63;p24"/>
            <p:cNvSpPr/>
            <p:nvPr/>
          </p:nvSpPr>
          <p:spPr>
            <a:xfrm>
              <a:off x="7580532" y="4794675"/>
              <a:ext cx="10227" cy="44681"/>
            </a:xfrm>
            <a:custGeom>
              <a:avLst/>
              <a:gdLst/>
              <a:ahLst/>
              <a:cxnLst/>
              <a:rect l="l" t="t" r="r" b="b"/>
              <a:pathLst>
                <a:path w="298" h="1302" extrusionOk="0">
                  <a:moveTo>
                    <a:pt x="149" y="0"/>
                  </a:moveTo>
                  <a:cubicBezTo>
                    <a:pt x="75" y="0"/>
                    <a:pt x="1" y="46"/>
                    <a:pt x="1" y="137"/>
                  </a:cubicBezTo>
                  <a:lnTo>
                    <a:pt x="1" y="1164"/>
                  </a:lnTo>
                  <a:cubicBezTo>
                    <a:pt x="1" y="1255"/>
                    <a:pt x="75" y="1301"/>
                    <a:pt x="149" y="1301"/>
                  </a:cubicBezTo>
                  <a:cubicBezTo>
                    <a:pt x="223" y="1301"/>
                    <a:pt x="297" y="1255"/>
                    <a:pt x="297" y="1164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64;p24"/>
            <p:cNvSpPr/>
            <p:nvPr/>
          </p:nvSpPr>
          <p:spPr>
            <a:xfrm>
              <a:off x="7628338" y="4794675"/>
              <a:ext cx="9403" cy="36823"/>
            </a:xfrm>
            <a:custGeom>
              <a:avLst/>
              <a:gdLst/>
              <a:ahLst/>
              <a:cxnLst/>
              <a:rect l="l" t="t" r="r" b="b"/>
              <a:pathLst>
                <a:path w="274" h="1073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936"/>
                  </a:lnTo>
                  <a:cubicBezTo>
                    <a:pt x="0" y="1027"/>
                    <a:pt x="69" y="1073"/>
                    <a:pt x="137" y="1073"/>
                  </a:cubicBezTo>
                  <a:cubicBezTo>
                    <a:pt x="205" y="1073"/>
                    <a:pt x="274" y="1027"/>
                    <a:pt x="274" y="936"/>
                  </a:cubicBezTo>
                  <a:lnTo>
                    <a:pt x="274" y="137"/>
                  </a:lnTo>
                  <a:cubicBezTo>
                    <a:pt x="274" y="46"/>
                    <a:pt x="205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5" name="Google Shape;465;p24"/>
            <p:cNvGrpSpPr/>
            <p:nvPr/>
          </p:nvGrpSpPr>
          <p:grpSpPr>
            <a:xfrm>
              <a:off x="8267893" y="1920039"/>
              <a:ext cx="890274" cy="685355"/>
              <a:chOff x="8267893" y="1920039"/>
              <a:chExt cx="890274" cy="685355"/>
            </a:xfrm>
          </p:grpSpPr>
          <p:sp>
            <p:nvSpPr>
              <p:cNvPr id="245" name="Google Shape;466;p24"/>
              <p:cNvSpPr/>
              <p:nvPr/>
            </p:nvSpPr>
            <p:spPr>
              <a:xfrm>
                <a:off x="8267893" y="1920039"/>
                <a:ext cx="890265" cy="685355"/>
              </a:xfrm>
              <a:custGeom>
                <a:avLst/>
                <a:gdLst/>
                <a:ahLst/>
                <a:cxnLst/>
                <a:rect l="l" t="t" r="r" b="b"/>
                <a:pathLst>
                  <a:path w="25942" h="19971" extrusionOk="0">
                    <a:moveTo>
                      <a:pt x="9705" y="1"/>
                    </a:moveTo>
                    <a:cubicBezTo>
                      <a:pt x="7527" y="1"/>
                      <a:pt x="5973" y="655"/>
                      <a:pt x="8435" y="3009"/>
                    </a:cubicBezTo>
                    <a:cubicBezTo>
                      <a:pt x="10695" y="5086"/>
                      <a:pt x="14849" y="6638"/>
                      <a:pt x="17770" y="7505"/>
                    </a:cubicBezTo>
                    <a:cubicBezTo>
                      <a:pt x="16612" y="7411"/>
                      <a:pt x="11802" y="6606"/>
                      <a:pt x="7521" y="6606"/>
                    </a:cubicBezTo>
                    <a:cubicBezTo>
                      <a:pt x="3532" y="6606"/>
                      <a:pt x="1" y="7304"/>
                      <a:pt x="309" y="9925"/>
                    </a:cubicBezTo>
                    <a:cubicBezTo>
                      <a:pt x="574" y="12205"/>
                      <a:pt x="8728" y="12815"/>
                      <a:pt x="14639" y="12815"/>
                    </a:cubicBezTo>
                    <a:cubicBezTo>
                      <a:pt x="16359" y="12815"/>
                      <a:pt x="17889" y="12764"/>
                      <a:pt x="18980" y="12686"/>
                    </a:cubicBezTo>
                    <a:lnTo>
                      <a:pt x="18980" y="12686"/>
                    </a:lnTo>
                    <a:cubicBezTo>
                      <a:pt x="14324" y="14421"/>
                      <a:pt x="9142" y="14946"/>
                      <a:pt x="6015" y="15631"/>
                    </a:cubicBezTo>
                    <a:cubicBezTo>
                      <a:pt x="905" y="16609"/>
                      <a:pt x="1306" y="19970"/>
                      <a:pt x="6427" y="19970"/>
                    </a:cubicBezTo>
                    <a:cubicBezTo>
                      <a:pt x="6682" y="19970"/>
                      <a:pt x="6948" y="19962"/>
                      <a:pt x="7225" y="19945"/>
                    </a:cubicBezTo>
                    <a:cubicBezTo>
                      <a:pt x="12931" y="19625"/>
                      <a:pt x="19893" y="18347"/>
                      <a:pt x="25942" y="17023"/>
                    </a:cubicBezTo>
                    <a:lnTo>
                      <a:pt x="25942" y="4629"/>
                    </a:lnTo>
                    <a:cubicBezTo>
                      <a:pt x="22016" y="3077"/>
                      <a:pt x="17702" y="1799"/>
                      <a:pt x="13981" y="589"/>
                    </a:cubicBezTo>
                    <a:cubicBezTo>
                      <a:pt x="12996" y="310"/>
                      <a:pt x="11203" y="1"/>
                      <a:pt x="9705" y="1"/>
                    </a:cubicBezTo>
                    <a:close/>
                  </a:path>
                </a:pathLst>
              </a:custGeom>
              <a:solidFill>
                <a:srgbClr val="FF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467;p24"/>
              <p:cNvSpPr/>
              <p:nvPr/>
            </p:nvSpPr>
            <p:spPr>
              <a:xfrm>
                <a:off x="8600128" y="1969526"/>
                <a:ext cx="558037" cy="233153"/>
              </a:xfrm>
              <a:custGeom>
                <a:avLst/>
                <a:gdLst/>
                <a:ahLst/>
                <a:cxnLst/>
                <a:rect l="l" t="t" r="r" b="b"/>
                <a:pathLst>
                  <a:path w="16261" h="6794" extrusionOk="0">
                    <a:moveTo>
                      <a:pt x="487" y="1"/>
                    </a:moveTo>
                    <a:cubicBezTo>
                      <a:pt x="190" y="1"/>
                      <a:pt x="1" y="463"/>
                      <a:pt x="306" y="653"/>
                    </a:cubicBezTo>
                    <a:cubicBezTo>
                      <a:pt x="5031" y="3712"/>
                      <a:pt x="10646" y="5675"/>
                      <a:pt x="16261" y="6793"/>
                    </a:cubicBezTo>
                    <a:lnTo>
                      <a:pt x="16261" y="6086"/>
                    </a:lnTo>
                    <a:cubicBezTo>
                      <a:pt x="10760" y="4967"/>
                      <a:pt x="5282" y="3027"/>
                      <a:pt x="671" y="60"/>
                    </a:cubicBezTo>
                    <a:cubicBezTo>
                      <a:pt x="607" y="19"/>
                      <a:pt x="545" y="1"/>
                      <a:pt x="487" y="1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468;p24"/>
              <p:cNvSpPr/>
              <p:nvPr/>
            </p:nvSpPr>
            <p:spPr>
              <a:xfrm>
                <a:off x="8352110" y="2225369"/>
                <a:ext cx="806049" cy="51716"/>
              </a:xfrm>
              <a:custGeom>
                <a:avLst/>
                <a:gdLst/>
                <a:ahLst/>
                <a:cxnLst/>
                <a:rect l="l" t="t" r="r" b="b"/>
                <a:pathLst>
                  <a:path w="23488" h="1507" extrusionOk="0">
                    <a:moveTo>
                      <a:pt x="11990" y="0"/>
                    </a:moveTo>
                    <a:cubicBezTo>
                      <a:pt x="8126" y="0"/>
                      <a:pt x="4258" y="160"/>
                      <a:pt x="457" y="160"/>
                    </a:cubicBezTo>
                    <a:cubicBezTo>
                      <a:pt x="1" y="160"/>
                      <a:pt x="1" y="868"/>
                      <a:pt x="457" y="868"/>
                    </a:cubicBezTo>
                    <a:cubicBezTo>
                      <a:pt x="4258" y="856"/>
                      <a:pt x="8126" y="691"/>
                      <a:pt x="11990" y="691"/>
                    </a:cubicBezTo>
                    <a:cubicBezTo>
                      <a:pt x="15853" y="691"/>
                      <a:pt x="19710" y="856"/>
                      <a:pt x="23488" y="1507"/>
                    </a:cubicBezTo>
                    <a:lnTo>
                      <a:pt x="23488" y="799"/>
                    </a:lnTo>
                    <a:cubicBezTo>
                      <a:pt x="19710" y="160"/>
                      <a:pt x="15853" y="0"/>
                      <a:pt x="11990" y="0"/>
                    </a:cubicBez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469;p24"/>
              <p:cNvSpPr/>
              <p:nvPr/>
            </p:nvSpPr>
            <p:spPr>
              <a:xfrm>
                <a:off x="8480529" y="2421189"/>
                <a:ext cx="677633" cy="130235"/>
              </a:xfrm>
              <a:custGeom>
                <a:avLst/>
                <a:gdLst/>
                <a:ahLst/>
                <a:cxnLst/>
                <a:rect l="l" t="t" r="r" b="b"/>
                <a:pathLst>
                  <a:path w="19746" h="3795" extrusionOk="0">
                    <a:moveTo>
                      <a:pt x="19746" y="1"/>
                    </a:moveTo>
                    <a:cubicBezTo>
                      <a:pt x="13241" y="503"/>
                      <a:pt x="6850" y="1872"/>
                      <a:pt x="413" y="3105"/>
                    </a:cubicBezTo>
                    <a:cubicBezTo>
                      <a:pt x="0" y="3192"/>
                      <a:pt x="145" y="3795"/>
                      <a:pt x="553" y="3795"/>
                    </a:cubicBezTo>
                    <a:cubicBezTo>
                      <a:pt x="574" y="3795"/>
                      <a:pt x="596" y="3793"/>
                      <a:pt x="618" y="3790"/>
                    </a:cubicBezTo>
                    <a:cubicBezTo>
                      <a:pt x="6964" y="2557"/>
                      <a:pt x="13309" y="1188"/>
                      <a:pt x="19746" y="708"/>
                    </a:cubicBezTo>
                    <a:lnTo>
                      <a:pt x="19746" y="1"/>
                    </a:lnTo>
                    <a:close/>
                  </a:path>
                </a:pathLst>
              </a:custGeom>
              <a:solidFill>
                <a:srgbClr val="A551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470;p24"/>
              <p:cNvSpPr/>
              <p:nvPr/>
            </p:nvSpPr>
            <p:spPr>
              <a:xfrm>
                <a:off x="8675456" y="2081884"/>
                <a:ext cx="482710" cy="421247"/>
              </a:xfrm>
              <a:custGeom>
                <a:avLst/>
                <a:gdLst/>
                <a:ahLst/>
                <a:cxnLst/>
                <a:rect l="l" t="t" r="r" b="b"/>
                <a:pathLst>
                  <a:path w="14066" h="12275" extrusionOk="0">
                    <a:moveTo>
                      <a:pt x="5947" y="1"/>
                    </a:moveTo>
                    <a:cubicBezTo>
                      <a:pt x="4617" y="1"/>
                      <a:pt x="3672" y="406"/>
                      <a:pt x="5187" y="1853"/>
                    </a:cubicBezTo>
                    <a:cubicBezTo>
                      <a:pt x="6556" y="3131"/>
                      <a:pt x="9113" y="4090"/>
                      <a:pt x="10916" y="4615"/>
                    </a:cubicBezTo>
                    <a:cubicBezTo>
                      <a:pt x="10195" y="4556"/>
                      <a:pt x="7242" y="4063"/>
                      <a:pt x="4615" y="4063"/>
                    </a:cubicBezTo>
                    <a:cubicBezTo>
                      <a:pt x="2167" y="4063"/>
                      <a:pt x="1" y="4491"/>
                      <a:pt x="188" y="6099"/>
                    </a:cubicBezTo>
                    <a:cubicBezTo>
                      <a:pt x="346" y="7488"/>
                      <a:pt x="5300" y="7875"/>
                      <a:pt x="8923" y="7875"/>
                    </a:cubicBezTo>
                    <a:cubicBezTo>
                      <a:pt x="10003" y="7875"/>
                      <a:pt x="10965" y="7840"/>
                      <a:pt x="11646" y="7788"/>
                    </a:cubicBezTo>
                    <a:lnTo>
                      <a:pt x="11646" y="7788"/>
                    </a:lnTo>
                    <a:cubicBezTo>
                      <a:pt x="8793" y="8861"/>
                      <a:pt x="5598" y="9180"/>
                      <a:pt x="3680" y="9591"/>
                    </a:cubicBezTo>
                    <a:cubicBezTo>
                      <a:pt x="537" y="10202"/>
                      <a:pt x="796" y="12275"/>
                      <a:pt x="3980" y="12275"/>
                    </a:cubicBezTo>
                    <a:cubicBezTo>
                      <a:pt x="4125" y="12275"/>
                      <a:pt x="4276" y="12271"/>
                      <a:pt x="4434" y="12262"/>
                    </a:cubicBezTo>
                    <a:cubicBezTo>
                      <a:pt x="7355" y="12079"/>
                      <a:pt x="10825" y="11508"/>
                      <a:pt x="14066" y="10846"/>
                    </a:cubicBezTo>
                    <a:lnTo>
                      <a:pt x="14066" y="2150"/>
                    </a:lnTo>
                    <a:cubicBezTo>
                      <a:pt x="12194" y="1511"/>
                      <a:pt x="10277" y="917"/>
                      <a:pt x="8565" y="370"/>
                    </a:cubicBezTo>
                    <a:cubicBezTo>
                      <a:pt x="7960" y="193"/>
                      <a:pt x="6863" y="1"/>
                      <a:pt x="5947" y="1"/>
                    </a:cubicBezTo>
                    <a:close/>
                  </a:path>
                </a:pathLst>
              </a:custGeom>
              <a:solidFill>
                <a:srgbClr val="A53A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6" name="Google Shape;471;p24"/>
            <p:cNvSpPr/>
            <p:nvPr/>
          </p:nvSpPr>
          <p:spPr>
            <a:xfrm>
              <a:off x="1847835" y="4393908"/>
              <a:ext cx="849461" cy="672726"/>
            </a:xfrm>
            <a:custGeom>
              <a:avLst/>
              <a:gdLst/>
              <a:ahLst/>
              <a:cxnLst/>
              <a:rect l="l" t="t" r="r" b="b"/>
              <a:pathLst>
                <a:path w="24753" h="19603" extrusionOk="0">
                  <a:moveTo>
                    <a:pt x="9154" y="0"/>
                  </a:moveTo>
                  <a:cubicBezTo>
                    <a:pt x="7784" y="0"/>
                    <a:pt x="6757" y="2694"/>
                    <a:pt x="6301" y="3629"/>
                  </a:cubicBezTo>
                  <a:cubicBezTo>
                    <a:pt x="4064" y="8446"/>
                    <a:pt x="2306" y="13444"/>
                    <a:pt x="1" y="18260"/>
                  </a:cubicBezTo>
                  <a:lnTo>
                    <a:pt x="92" y="19561"/>
                  </a:lnTo>
                  <a:cubicBezTo>
                    <a:pt x="1507" y="19561"/>
                    <a:pt x="3217" y="19602"/>
                    <a:pt x="4828" y="19602"/>
                  </a:cubicBezTo>
                  <a:cubicBezTo>
                    <a:pt x="5634" y="19602"/>
                    <a:pt x="6415" y="19592"/>
                    <a:pt x="7122" y="19561"/>
                  </a:cubicBezTo>
                  <a:cubicBezTo>
                    <a:pt x="12030" y="19379"/>
                    <a:pt x="16663" y="19196"/>
                    <a:pt x="21206" y="17530"/>
                  </a:cubicBezTo>
                  <a:cubicBezTo>
                    <a:pt x="24752" y="16251"/>
                    <a:pt x="24634" y="13625"/>
                    <a:pt x="20939" y="13625"/>
                  </a:cubicBezTo>
                  <a:cubicBezTo>
                    <a:pt x="20877" y="13625"/>
                    <a:pt x="20814" y="13625"/>
                    <a:pt x="20749" y="13627"/>
                  </a:cubicBezTo>
                  <a:cubicBezTo>
                    <a:pt x="18464" y="13710"/>
                    <a:pt x="14967" y="15250"/>
                    <a:pt x="12534" y="15250"/>
                  </a:cubicBezTo>
                  <a:cubicBezTo>
                    <a:pt x="12294" y="15250"/>
                    <a:pt x="12064" y="15235"/>
                    <a:pt x="11847" y="15202"/>
                  </a:cubicBezTo>
                  <a:cubicBezTo>
                    <a:pt x="14449" y="14083"/>
                    <a:pt x="17234" y="12235"/>
                    <a:pt x="19083" y="11116"/>
                  </a:cubicBezTo>
                  <a:cubicBezTo>
                    <a:pt x="20201" y="10386"/>
                    <a:pt x="24629" y="7784"/>
                    <a:pt x="21571" y="6962"/>
                  </a:cubicBezTo>
                  <a:cubicBezTo>
                    <a:pt x="21299" y="6874"/>
                    <a:pt x="21025" y="6835"/>
                    <a:pt x="20751" y="6835"/>
                  </a:cubicBezTo>
                  <a:cubicBezTo>
                    <a:pt x="19248" y="6835"/>
                    <a:pt x="17721" y="8005"/>
                    <a:pt x="16389" y="8719"/>
                  </a:cubicBezTo>
                  <a:cubicBezTo>
                    <a:pt x="14358" y="9747"/>
                    <a:pt x="11573" y="11869"/>
                    <a:pt x="9542" y="12600"/>
                  </a:cubicBezTo>
                  <a:cubicBezTo>
                    <a:pt x="11117" y="10842"/>
                    <a:pt x="12418" y="8811"/>
                    <a:pt x="13879" y="6962"/>
                  </a:cubicBezTo>
                  <a:cubicBezTo>
                    <a:pt x="14723" y="5935"/>
                    <a:pt x="17873" y="3264"/>
                    <a:pt x="15933" y="2055"/>
                  </a:cubicBezTo>
                  <a:cubicBezTo>
                    <a:pt x="15722" y="1922"/>
                    <a:pt x="15498" y="1861"/>
                    <a:pt x="15262" y="1861"/>
                  </a:cubicBezTo>
                  <a:cubicBezTo>
                    <a:pt x="12689" y="1861"/>
                    <a:pt x="8762" y="9133"/>
                    <a:pt x="6483" y="10660"/>
                  </a:cubicBezTo>
                  <a:cubicBezTo>
                    <a:pt x="7876" y="7966"/>
                    <a:pt x="8606" y="5478"/>
                    <a:pt x="9542" y="3059"/>
                  </a:cubicBezTo>
                  <a:cubicBezTo>
                    <a:pt x="9816" y="2146"/>
                    <a:pt x="10637" y="0"/>
                    <a:pt x="9154" y="0"/>
                  </a:cubicBez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472;p24"/>
            <p:cNvSpPr/>
            <p:nvPr/>
          </p:nvSpPr>
          <p:spPr>
            <a:xfrm>
              <a:off x="1836338" y="4678063"/>
              <a:ext cx="715211" cy="388817"/>
            </a:xfrm>
            <a:custGeom>
              <a:avLst/>
              <a:gdLst/>
              <a:ahLst/>
              <a:cxnLst/>
              <a:rect l="l" t="t" r="r" b="b"/>
              <a:pathLst>
                <a:path w="20841" h="11330" extrusionOk="0">
                  <a:moveTo>
                    <a:pt x="20347" y="0"/>
                  </a:moveTo>
                  <a:cubicBezTo>
                    <a:pt x="20292" y="0"/>
                    <a:pt x="20232" y="16"/>
                    <a:pt x="20171" y="51"/>
                  </a:cubicBezTo>
                  <a:cubicBezTo>
                    <a:pt x="16451" y="2151"/>
                    <a:pt x="12662" y="4137"/>
                    <a:pt x="8987" y="6328"/>
                  </a:cubicBezTo>
                  <a:cubicBezTo>
                    <a:pt x="7252" y="7378"/>
                    <a:pt x="5426" y="8360"/>
                    <a:pt x="3531" y="9113"/>
                  </a:cubicBezTo>
                  <a:cubicBezTo>
                    <a:pt x="2413" y="9570"/>
                    <a:pt x="1180" y="9958"/>
                    <a:pt x="267" y="10756"/>
                  </a:cubicBezTo>
                  <a:cubicBezTo>
                    <a:pt x="1" y="10987"/>
                    <a:pt x="246" y="11329"/>
                    <a:pt x="519" y="11329"/>
                  </a:cubicBezTo>
                  <a:cubicBezTo>
                    <a:pt x="596" y="11329"/>
                    <a:pt x="676" y="11302"/>
                    <a:pt x="747" y="11236"/>
                  </a:cubicBezTo>
                  <a:cubicBezTo>
                    <a:pt x="1797" y="10346"/>
                    <a:pt x="3235" y="10026"/>
                    <a:pt x="4467" y="9478"/>
                  </a:cubicBezTo>
                  <a:cubicBezTo>
                    <a:pt x="6293" y="8679"/>
                    <a:pt x="8074" y="7698"/>
                    <a:pt x="9786" y="6671"/>
                  </a:cubicBezTo>
                  <a:cubicBezTo>
                    <a:pt x="13301" y="4548"/>
                    <a:pt x="16953" y="2654"/>
                    <a:pt x="20513" y="645"/>
                  </a:cubicBezTo>
                  <a:cubicBezTo>
                    <a:pt x="20841" y="452"/>
                    <a:pt x="20648" y="0"/>
                    <a:pt x="20347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473;p24"/>
            <p:cNvSpPr/>
            <p:nvPr/>
          </p:nvSpPr>
          <p:spPr>
            <a:xfrm>
              <a:off x="1833147" y="4518757"/>
              <a:ext cx="520562" cy="544893"/>
            </a:xfrm>
            <a:custGeom>
              <a:avLst/>
              <a:gdLst/>
              <a:ahLst/>
              <a:cxnLst/>
              <a:rect l="l" t="t" r="r" b="b"/>
              <a:pathLst>
                <a:path w="15169" h="15878" extrusionOk="0">
                  <a:moveTo>
                    <a:pt x="14670" y="0"/>
                  </a:moveTo>
                  <a:cubicBezTo>
                    <a:pt x="14592" y="0"/>
                    <a:pt x="14512" y="32"/>
                    <a:pt x="14444" y="106"/>
                  </a:cubicBezTo>
                  <a:cubicBezTo>
                    <a:pt x="12070" y="2662"/>
                    <a:pt x="9810" y="5310"/>
                    <a:pt x="7710" y="8049"/>
                  </a:cubicBezTo>
                  <a:cubicBezTo>
                    <a:pt x="5519" y="10902"/>
                    <a:pt x="3031" y="13047"/>
                    <a:pt x="269" y="15307"/>
                  </a:cubicBezTo>
                  <a:cubicBezTo>
                    <a:pt x="1" y="15522"/>
                    <a:pt x="238" y="15877"/>
                    <a:pt x="518" y="15877"/>
                  </a:cubicBezTo>
                  <a:cubicBezTo>
                    <a:pt x="594" y="15877"/>
                    <a:pt x="675" y="15850"/>
                    <a:pt x="748" y="15787"/>
                  </a:cubicBezTo>
                  <a:cubicBezTo>
                    <a:pt x="3099" y="13892"/>
                    <a:pt x="5542" y="12066"/>
                    <a:pt x="7368" y="9624"/>
                  </a:cubicBezTo>
                  <a:cubicBezTo>
                    <a:pt x="9742" y="6497"/>
                    <a:pt x="12252" y="3484"/>
                    <a:pt x="14923" y="608"/>
                  </a:cubicBezTo>
                  <a:cubicBezTo>
                    <a:pt x="15169" y="345"/>
                    <a:pt x="14929" y="0"/>
                    <a:pt x="14670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474;p24"/>
            <p:cNvSpPr/>
            <p:nvPr/>
          </p:nvSpPr>
          <p:spPr>
            <a:xfrm>
              <a:off x="1835240" y="4443189"/>
              <a:ext cx="318947" cy="611984"/>
            </a:xfrm>
            <a:custGeom>
              <a:avLst/>
              <a:gdLst/>
              <a:ahLst/>
              <a:cxnLst/>
              <a:rect l="l" t="t" r="r" b="b"/>
              <a:pathLst>
                <a:path w="9294" h="17833" extrusionOk="0">
                  <a:moveTo>
                    <a:pt x="8862" y="0"/>
                  </a:moveTo>
                  <a:cubicBezTo>
                    <a:pt x="8726" y="0"/>
                    <a:pt x="8593" y="70"/>
                    <a:pt x="8539" y="230"/>
                  </a:cubicBezTo>
                  <a:cubicBezTo>
                    <a:pt x="7672" y="3243"/>
                    <a:pt x="6029" y="5914"/>
                    <a:pt x="4842" y="8790"/>
                  </a:cubicBezTo>
                  <a:cubicBezTo>
                    <a:pt x="3586" y="11780"/>
                    <a:pt x="2285" y="14702"/>
                    <a:pt x="208" y="17235"/>
                  </a:cubicBezTo>
                  <a:cubicBezTo>
                    <a:pt x="1" y="17495"/>
                    <a:pt x="225" y="17832"/>
                    <a:pt x="465" y="17832"/>
                  </a:cubicBezTo>
                  <a:cubicBezTo>
                    <a:pt x="542" y="17832"/>
                    <a:pt x="621" y="17798"/>
                    <a:pt x="687" y="17715"/>
                  </a:cubicBezTo>
                  <a:cubicBezTo>
                    <a:pt x="2650" y="15364"/>
                    <a:pt x="3974" y="12670"/>
                    <a:pt x="5138" y="9863"/>
                  </a:cubicBezTo>
                  <a:cubicBezTo>
                    <a:pt x="6462" y="6690"/>
                    <a:pt x="8265" y="3723"/>
                    <a:pt x="9224" y="436"/>
                  </a:cubicBezTo>
                  <a:cubicBezTo>
                    <a:pt x="9294" y="171"/>
                    <a:pt x="9075" y="0"/>
                    <a:pt x="8862" y="0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475;p24"/>
            <p:cNvSpPr/>
            <p:nvPr/>
          </p:nvSpPr>
          <p:spPr>
            <a:xfrm>
              <a:off x="1850992" y="4900068"/>
              <a:ext cx="738101" cy="155390"/>
            </a:xfrm>
            <a:custGeom>
              <a:avLst/>
              <a:gdLst/>
              <a:ahLst/>
              <a:cxnLst/>
              <a:rect l="l" t="t" r="r" b="b"/>
              <a:pathLst>
                <a:path w="21508" h="4528" extrusionOk="0">
                  <a:moveTo>
                    <a:pt x="21045" y="1"/>
                  </a:moveTo>
                  <a:cubicBezTo>
                    <a:pt x="21009" y="1"/>
                    <a:pt x="20971" y="6"/>
                    <a:pt x="20931" y="19"/>
                  </a:cubicBezTo>
                  <a:cubicBezTo>
                    <a:pt x="17827" y="1069"/>
                    <a:pt x="14403" y="1412"/>
                    <a:pt x="11185" y="1982"/>
                  </a:cubicBezTo>
                  <a:cubicBezTo>
                    <a:pt x="9313" y="2302"/>
                    <a:pt x="7464" y="2553"/>
                    <a:pt x="5592" y="2872"/>
                  </a:cubicBezTo>
                  <a:cubicBezTo>
                    <a:pt x="3981" y="3169"/>
                    <a:pt x="2489" y="3820"/>
                    <a:pt x="840" y="3820"/>
                  </a:cubicBezTo>
                  <a:cubicBezTo>
                    <a:pt x="713" y="3820"/>
                    <a:pt x="585" y="3816"/>
                    <a:pt x="457" y="3808"/>
                  </a:cubicBezTo>
                  <a:cubicBezTo>
                    <a:pt x="449" y="3808"/>
                    <a:pt x="442" y="3808"/>
                    <a:pt x="435" y="3808"/>
                  </a:cubicBezTo>
                  <a:cubicBezTo>
                    <a:pt x="0" y="3808"/>
                    <a:pt x="7" y="4493"/>
                    <a:pt x="457" y="4516"/>
                  </a:cubicBezTo>
                  <a:cubicBezTo>
                    <a:pt x="585" y="4523"/>
                    <a:pt x="713" y="4527"/>
                    <a:pt x="841" y="4527"/>
                  </a:cubicBezTo>
                  <a:cubicBezTo>
                    <a:pt x="2232" y="4527"/>
                    <a:pt x="3572" y="4095"/>
                    <a:pt x="4930" y="3740"/>
                  </a:cubicBezTo>
                  <a:cubicBezTo>
                    <a:pt x="6688" y="3283"/>
                    <a:pt x="8537" y="3123"/>
                    <a:pt x="10340" y="2827"/>
                  </a:cubicBezTo>
                  <a:cubicBezTo>
                    <a:pt x="12120" y="2530"/>
                    <a:pt x="13901" y="2142"/>
                    <a:pt x="15704" y="1845"/>
                  </a:cubicBezTo>
                  <a:cubicBezTo>
                    <a:pt x="17530" y="1548"/>
                    <a:pt x="19356" y="1297"/>
                    <a:pt x="21114" y="704"/>
                  </a:cubicBezTo>
                  <a:cubicBezTo>
                    <a:pt x="21507" y="559"/>
                    <a:pt x="21393" y="1"/>
                    <a:pt x="21045" y="1"/>
                  </a:cubicBezTo>
                  <a:close/>
                </a:path>
              </a:pathLst>
            </a:custGeom>
            <a:solidFill>
              <a:srgbClr val="FFA5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476;p24"/>
            <p:cNvSpPr/>
            <p:nvPr/>
          </p:nvSpPr>
          <p:spPr>
            <a:xfrm>
              <a:off x="2" y="3466800"/>
              <a:ext cx="842632" cy="1674385"/>
            </a:xfrm>
            <a:custGeom>
              <a:avLst/>
              <a:gdLst/>
              <a:ahLst/>
              <a:cxnLst/>
              <a:rect l="l" t="t" r="r" b="b"/>
              <a:pathLst>
                <a:path w="24554" h="48791" extrusionOk="0">
                  <a:moveTo>
                    <a:pt x="2805" y="1"/>
                  </a:moveTo>
                  <a:cubicBezTo>
                    <a:pt x="2747" y="1"/>
                    <a:pt x="2687" y="5"/>
                    <a:pt x="2625" y="13"/>
                  </a:cubicBezTo>
                  <a:cubicBezTo>
                    <a:pt x="1666" y="13"/>
                    <a:pt x="753" y="835"/>
                    <a:pt x="0" y="1862"/>
                  </a:cubicBezTo>
                  <a:lnTo>
                    <a:pt x="0" y="48791"/>
                  </a:lnTo>
                  <a:lnTo>
                    <a:pt x="12782" y="48791"/>
                  </a:lnTo>
                  <a:cubicBezTo>
                    <a:pt x="12782" y="45869"/>
                    <a:pt x="13284" y="42947"/>
                    <a:pt x="13946" y="40048"/>
                  </a:cubicBezTo>
                  <a:cubicBezTo>
                    <a:pt x="15430" y="31694"/>
                    <a:pt x="20246" y="25212"/>
                    <a:pt x="23396" y="17246"/>
                  </a:cubicBezTo>
                  <a:cubicBezTo>
                    <a:pt x="24554" y="14254"/>
                    <a:pt x="24111" y="13203"/>
                    <a:pt x="22987" y="13203"/>
                  </a:cubicBezTo>
                  <a:cubicBezTo>
                    <a:pt x="21606" y="13203"/>
                    <a:pt x="19197" y="14788"/>
                    <a:pt x="17461" y="16310"/>
                  </a:cubicBezTo>
                  <a:cubicBezTo>
                    <a:pt x="12463" y="20579"/>
                    <a:pt x="10614" y="26148"/>
                    <a:pt x="6893" y="31329"/>
                  </a:cubicBezTo>
                  <a:cubicBezTo>
                    <a:pt x="7829" y="27244"/>
                    <a:pt x="9495" y="23181"/>
                    <a:pt x="11162" y="19278"/>
                  </a:cubicBezTo>
                  <a:cubicBezTo>
                    <a:pt x="12828" y="15762"/>
                    <a:pt x="20246" y="6861"/>
                    <a:pt x="16526" y="3893"/>
                  </a:cubicBezTo>
                  <a:cubicBezTo>
                    <a:pt x="16142" y="3613"/>
                    <a:pt x="15743" y="3483"/>
                    <a:pt x="15332" y="3483"/>
                  </a:cubicBezTo>
                  <a:cubicBezTo>
                    <a:pt x="10589" y="3483"/>
                    <a:pt x="4289" y="20912"/>
                    <a:pt x="1895" y="26878"/>
                  </a:cubicBezTo>
                  <a:cubicBezTo>
                    <a:pt x="1529" y="21126"/>
                    <a:pt x="3196" y="15032"/>
                    <a:pt x="3743" y="9280"/>
                  </a:cubicBezTo>
                  <a:cubicBezTo>
                    <a:pt x="3922" y="7651"/>
                    <a:pt x="5344" y="1"/>
                    <a:pt x="2805" y="1"/>
                  </a:cubicBezTo>
                  <a:close/>
                </a:path>
              </a:pathLst>
            </a:custGeom>
            <a:solidFill>
              <a:srgbClr val="FF8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477;p24"/>
            <p:cNvSpPr/>
            <p:nvPr/>
          </p:nvSpPr>
          <p:spPr>
            <a:xfrm>
              <a:off x="42282" y="3681838"/>
              <a:ext cx="483465" cy="1459352"/>
            </a:xfrm>
            <a:custGeom>
              <a:avLst/>
              <a:gdLst/>
              <a:ahLst/>
              <a:cxnLst/>
              <a:rect l="l" t="t" r="r" b="b"/>
              <a:pathLst>
                <a:path w="14088" h="42525" extrusionOk="0">
                  <a:moveTo>
                    <a:pt x="13595" y="1"/>
                  </a:moveTo>
                  <a:cubicBezTo>
                    <a:pt x="13518" y="1"/>
                    <a:pt x="13441" y="35"/>
                    <a:pt x="13376" y="115"/>
                  </a:cubicBezTo>
                  <a:cubicBezTo>
                    <a:pt x="8446" y="6483"/>
                    <a:pt x="5387" y="13993"/>
                    <a:pt x="3356" y="21754"/>
                  </a:cubicBezTo>
                  <a:cubicBezTo>
                    <a:pt x="2306" y="25771"/>
                    <a:pt x="1576" y="29879"/>
                    <a:pt x="982" y="33988"/>
                  </a:cubicBezTo>
                  <a:cubicBezTo>
                    <a:pt x="548" y="36818"/>
                    <a:pt x="366" y="39694"/>
                    <a:pt x="1" y="42525"/>
                  </a:cubicBezTo>
                  <a:lnTo>
                    <a:pt x="685" y="42525"/>
                  </a:lnTo>
                  <a:cubicBezTo>
                    <a:pt x="1005" y="40037"/>
                    <a:pt x="1187" y="37526"/>
                    <a:pt x="1530" y="35038"/>
                  </a:cubicBezTo>
                  <a:cubicBezTo>
                    <a:pt x="2055" y="31066"/>
                    <a:pt x="2762" y="27140"/>
                    <a:pt x="3698" y="23237"/>
                  </a:cubicBezTo>
                  <a:cubicBezTo>
                    <a:pt x="5638" y="15157"/>
                    <a:pt x="8743" y="7214"/>
                    <a:pt x="13878" y="617"/>
                  </a:cubicBezTo>
                  <a:cubicBezTo>
                    <a:pt x="14088" y="356"/>
                    <a:pt x="13844" y="1"/>
                    <a:pt x="13595" y="1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478;p24"/>
            <p:cNvSpPr/>
            <p:nvPr/>
          </p:nvSpPr>
          <p:spPr>
            <a:xfrm>
              <a:off x="275715" y="4006146"/>
              <a:ext cx="469978" cy="1135051"/>
            </a:xfrm>
            <a:custGeom>
              <a:avLst/>
              <a:gdLst/>
              <a:ahLst/>
              <a:cxnLst/>
              <a:rect l="l" t="t" r="r" b="b"/>
              <a:pathLst>
                <a:path w="13695" h="33075" extrusionOk="0">
                  <a:moveTo>
                    <a:pt x="13206" y="0"/>
                  </a:moveTo>
                  <a:cubicBezTo>
                    <a:pt x="13130" y="0"/>
                    <a:pt x="13053" y="34"/>
                    <a:pt x="12988" y="115"/>
                  </a:cubicBezTo>
                  <a:cubicBezTo>
                    <a:pt x="5205" y="9336"/>
                    <a:pt x="1256" y="21205"/>
                    <a:pt x="1" y="33075"/>
                  </a:cubicBezTo>
                  <a:lnTo>
                    <a:pt x="685" y="33075"/>
                  </a:lnTo>
                  <a:cubicBezTo>
                    <a:pt x="1941" y="21411"/>
                    <a:pt x="5821" y="9656"/>
                    <a:pt x="13467" y="617"/>
                  </a:cubicBezTo>
                  <a:cubicBezTo>
                    <a:pt x="13694" y="355"/>
                    <a:pt x="13454" y="0"/>
                    <a:pt x="13206" y="0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479;p24"/>
            <p:cNvSpPr/>
            <p:nvPr/>
          </p:nvSpPr>
          <p:spPr>
            <a:xfrm>
              <a:off x="2" y="3553934"/>
              <a:ext cx="84936" cy="437377"/>
            </a:xfrm>
            <a:custGeom>
              <a:avLst/>
              <a:gdLst/>
              <a:ahLst/>
              <a:cxnLst/>
              <a:rect l="l" t="t" r="r" b="b"/>
              <a:pathLst>
                <a:path w="2475" h="12745" extrusionOk="0">
                  <a:moveTo>
                    <a:pt x="2048" y="1"/>
                  </a:moveTo>
                  <a:cubicBezTo>
                    <a:pt x="1911" y="1"/>
                    <a:pt x="1780" y="78"/>
                    <a:pt x="1735" y="259"/>
                  </a:cubicBezTo>
                  <a:cubicBezTo>
                    <a:pt x="1096" y="3043"/>
                    <a:pt x="525" y="5874"/>
                    <a:pt x="0" y="8704"/>
                  </a:cubicBezTo>
                  <a:lnTo>
                    <a:pt x="0" y="12744"/>
                  </a:lnTo>
                  <a:cubicBezTo>
                    <a:pt x="662" y="8613"/>
                    <a:pt x="1461" y="4504"/>
                    <a:pt x="2419" y="441"/>
                  </a:cubicBezTo>
                  <a:cubicBezTo>
                    <a:pt x="2475" y="179"/>
                    <a:pt x="2255" y="1"/>
                    <a:pt x="2048" y="1"/>
                  </a:cubicBezTo>
                  <a:close/>
                </a:path>
              </a:pathLst>
            </a:custGeom>
            <a:solidFill>
              <a:srgbClr val="A551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480;p24"/>
            <p:cNvSpPr/>
            <p:nvPr/>
          </p:nvSpPr>
          <p:spPr>
            <a:xfrm>
              <a:off x="2" y="4043484"/>
              <a:ext cx="575882" cy="1097714"/>
            </a:xfrm>
            <a:custGeom>
              <a:avLst/>
              <a:gdLst/>
              <a:ahLst/>
              <a:cxnLst/>
              <a:rect l="l" t="t" r="r" b="b"/>
              <a:pathLst>
                <a:path w="16781" h="31987" extrusionOk="0">
                  <a:moveTo>
                    <a:pt x="885" y="1"/>
                  </a:moveTo>
                  <a:cubicBezTo>
                    <a:pt x="571" y="1"/>
                    <a:pt x="276" y="141"/>
                    <a:pt x="0" y="374"/>
                  </a:cubicBezTo>
                  <a:lnTo>
                    <a:pt x="0" y="31987"/>
                  </a:lnTo>
                  <a:lnTo>
                    <a:pt x="9062" y="31987"/>
                  </a:lnTo>
                  <a:cubicBezTo>
                    <a:pt x="9176" y="30434"/>
                    <a:pt x="9495" y="28859"/>
                    <a:pt x="9861" y="27307"/>
                  </a:cubicBezTo>
                  <a:cubicBezTo>
                    <a:pt x="10979" y="21647"/>
                    <a:pt x="13353" y="17059"/>
                    <a:pt x="15704" y="11649"/>
                  </a:cubicBezTo>
                  <a:cubicBezTo>
                    <a:pt x="16780" y="9112"/>
                    <a:pt x="16238" y="8050"/>
                    <a:pt x="15180" y="8050"/>
                  </a:cubicBezTo>
                  <a:cubicBezTo>
                    <a:pt x="14353" y="8050"/>
                    <a:pt x="13211" y="8699"/>
                    <a:pt x="12280" y="9800"/>
                  </a:cubicBezTo>
                  <a:cubicBezTo>
                    <a:pt x="9221" y="13384"/>
                    <a:pt x="7395" y="17881"/>
                    <a:pt x="4634" y="21396"/>
                  </a:cubicBezTo>
                  <a:cubicBezTo>
                    <a:pt x="5318" y="18634"/>
                    <a:pt x="6551" y="15872"/>
                    <a:pt x="7806" y="13224"/>
                  </a:cubicBezTo>
                  <a:cubicBezTo>
                    <a:pt x="9039" y="10850"/>
                    <a:pt x="12919" y="2747"/>
                    <a:pt x="11070" y="1560"/>
                  </a:cubicBezTo>
                  <a:cubicBezTo>
                    <a:pt x="10805" y="1383"/>
                    <a:pt x="10534" y="1300"/>
                    <a:pt x="10258" y="1300"/>
                  </a:cubicBezTo>
                  <a:cubicBezTo>
                    <a:pt x="6812" y="1300"/>
                    <a:pt x="2687" y="14304"/>
                    <a:pt x="890" y="18383"/>
                  </a:cubicBezTo>
                  <a:cubicBezTo>
                    <a:pt x="616" y="14480"/>
                    <a:pt x="1872" y="10348"/>
                    <a:pt x="2283" y="6445"/>
                  </a:cubicBezTo>
                  <a:cubicBezTo>
                    <a:pt x="2419" y="5304"/>
                    <a:pt x="3287" y="1150"/>
                    <a:pt x="1438" y="145"/>
                  </a:cubicBezTo>
                  <a:cubicBezTo>
                    <a:pt x="1248" y="46"/>
                    <a:pt x="1063" y="1"/>
                    <a:pt x="885" y="1"/>
                  </a:cubicBezTo>
                  <a:close/>
                </a:path>
              </a:pathLst>
            </a:custGeom>
            <a:solidFill>
              <a:srgbClr val="A53A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481;p24"/>
            <p:cNvSpPr/>
            <p:nvPr/>
          </p:nvSpPr>
          <p:spPr>
            <a:xfrm>
              <a:off x="78316" y="1925566"/>
              <a:ext cx="1265458" cy="1080212"/>
            </a:xfrm>
            <a:custGeom>
              <a:avLst/>
              <a:gdLst/>
              <a:ahLst/>
              <a:cxnLst/>
              <a:rect l="l" t="t" r="r" b="b"/>
              <a:pathLst>
                <a:path w="36875" h="31477" extrusionOk="0">
                  <a:moveTo>
                    <a:pt x="31851" y="0"/>
                  </a:moveTo>
                  <a:cubicBezTo>
                    <a:pt x="31796" y="0"/>
                    <a:pt x="31740" y="1"/>
                    <a:pt x="31682" y="3"/>
                  </a:cubicBezTo>
                  <a:cubicBezTo>
                    <a:pt x="27414" y="208"/>
                    <a:pt x="22598" y="5572"/>
                    <a:pt x="18900" y="8357"/>
                  </a:cubicBezTo>
                  <a:cubicBezTo>
                    <a:pt x="18749" y="6204"/>
                    <a:pt x="20363" y="255"/>
                    <a:pt x="18301" y="255"/>
                  </a:cubicBezTo>
                  <a:cubicBezTo>
                    <a:pt x="17871" y="255"/>
                    <a:pt x="17281" y="514"/>
                    <a:pt x="16480" y="1121"/>
                  </a:cubicBezTo>
                  <a:cubicBezTo>
                    <a:pt x="13513" y="3358"/>
                    <a:pt x="12783" y="10023"/>
                    <a:pt x="9998" y="12055"/>
                  </a:cubicBezTo>
                  <a:cubicBezTo>
                    <a:pt x="9998" y="10936"/>
                    <a:pt x="10546" y="6120"/>
                    <a:pt x="9268" y="5572"/>
                  </a:cubicBezTo>
                  <a:cubicBezTo>
                    <a:pt x="9087" y="5482"/>
                    <a:pt x="8908" y="5440"/>
                    <a:pt x="8730" y="5440"/>
                  </a:cubicBezTo>
                  <a:cubicBezTo>
                    <a:pt x="6713" y="5440"/>
                    <a:pt x="4970" y="10874"/>
                    <a:pt x="4634" y="12237"/>
                  </a:cubicBezTo>
                  <a:cubicBezTo>
                    <a:pt x="3150" y="17053"/>
                    <a:pt x="1667" y="25590"/>
                    <a:pt x="1" y="31319"/>
                  </a:cubicBezTo>
                  <a:cubicBezTo>
                    <a:pt x="1667" y="31045"/>
                    <a:pt x="3613" y="30954"/>
                    <a:pt x="5581" y="30954"/>
                  </a:cubicBezTo>
                  <a:cubicBezTo>
                    <a:pt x="7550" y="30954"/>
                    <a:pt x="9542" y="31045"/>
                    <a:pt x="11299" y="31137"/>
                  </a:cubicBezTo>
                  <a:cubicBezTo>
                    <a:pt x="12365" y="31242"/>
                    <a:pt x="14609" y="31476"/>
                    <a:pt x="16636" y="31476"/>
                  </a:cubicBezTo>
                  <a:cubicBezTo>
                    <a:pt x="18124" y="31476"/>
                    <a:pt x="19496" y="31350"/>
                    <a:pt x="20201" y="30954"/>
                  </a:cubicBezTo>
                  <a:cubicBezTo>
                    <a:pt x="23533" y="28923"/>
                    <a:pt x="18717" y="27256"/>
                    <a:pt x="17599" y="25407"/>
                  </a:cubicBezTo>
                  <a:cubicBezTo>
                    <a:pt x="21867" y="24837"/>
                    <a:pt x="24264" y="24654"/>
                    <a:pt x="27414" y="23353"/>
                  </a:cubicBezTo>
                  <a:cubicBezTo>
                    <a:pt x="34284" y="20957"/>
                    <a:pt x="24629" y="19473"/>
                    <a:pt x="21867" y="18354"/>
                  </a:cubicBezTo>
                  <a:cubicBezTo>
                    <a:pt x="26318" y="16688"/>
                    <a:pt x="32618" y="15387"/>
                    <a:pt x="34079" y="11872"/>
                  </a:cubicBezTo>
                  <a:cubicBezTo>
                    <a:pt x="34881" y="10206"/>
                    <a:pt x="33985" y="9698"/>
                    <a:pt x="32474" y="9698"/>
                  </a:cubicBezTo>
                  <a:cubicBezTo>
                    <a:pt x="30115" y="9698"/>
                    <a:pt x="26255" y="10936"/>
                    <a:pt x="25017" y="10936"/>
                  </a:cubicBezTo>
                  <a:cubicBezTo>
                    <a:pt x="29036" y="8204"/>
                    <a:pt x="36875" y="0"/>
                    <a:pt x="31851" y="0"/>
                  </a:cubicBezTo>
                  <a:close/>
                </a:path>
              </a:pathLst>
            </a:custGeom>
            <a:solidFill>
              <a:srgbClr val="CFD6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482;p24"/>
            <p:cNvSpPr/>
            <p:nvPr/>
          </p:nvSpPr>
          <p:spPr>
            <a:xfrm>
              <a:off x="48734" y="2066615"/>
              <a:ext cx="1031412" cy="952276"/>
            </a:xfrm>
            <a:custGeom>
              <a:avLst/>
              <a:gdLst/>
              <a:ahLst/>
              <a:cxnLst/>
              <a:rect l="l" t="t" r="r" b="b"/>
              <a:pathLst>
                <a:path w="30055" h="27749" extrusionOk="0">
                  <a:moveTo>
                    <a:pt x="29567" y="1"/>
                  </a:moveTo>
                  <a:cubicBezTo>
                    <a:pt x="29486" y="1"/>
                    <a:pt x="29401" y="35"/>
                    <a:pt x="29326" y="116"/>
                  </a:cubicBezTo>
                  <a:cubicBezTo>
                    <a:pt x="20310" y="9839"/>
                    <a:pt x="9627" y="17805"/>
                    <a:pt x="246" y="27164"/>
                  </a:cubicBezTo>
                  <a:cubicBezTo>
                    <a:pt x="1" y="27409"/>
                    <a:pt x="226" y="27748"/>
                    <a:pt x="489" y="27748"/>
                  </a:cubicBezTo>
                  <a:cubicBezTo>
                    <a:pt x="568" y="27748"/>
                    <a:pt x="651" y="27717"/>
                    <a:pt x="726" y="27643"/>
                  </a:cubicBezTo>
                  <a:cubicBezTo>
                    <a:pt x="10107" y="18307"/>
                    <a:pt x="20812" y="10319"/>
                    <a:pt x="29828" y="595"/>
                  </a:cubicBezTo>
                  <a:cubicBezTo>
                    <a:pt x="30054" y="351"/>
                    <a:pt x="29829" y="1"/>
                    <a:pt x="29567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483;p24"/>
            <p:cNvSpPr/>
            <p:nvPr/>
          </p:nvSpPr>
          <p:spPr>
            <a:xfrm>
              <a:off x="596110" y="2502971"/>
              <a:ext cx="18806" cy="17262"/>
            </a:xfrm>
            <a:custGeom>
              <a:avLst/>
              <a:gdLst/>
              <a:ahLst/>
              <a:cxnLst/>
              <a:rect l="l" t="t" r="r" b="b"/>
              <a:pathLst>
                <a:path w="548" h="503" extrusionOk="0">
                  <a:moveTo>
                    <a:pt x="548" y="0"/>
                  </a:moveTo>
                  <a:lnTo>
                    <a:pt x="548" y="0"/>
                  </a:lnTo>
                  <a:cubicBezTo>
                    <a:pt x="365" y="23"/>
                    <a:pt x="183" y="69"/>
                    <a:pt x="0" y="91"/>
                  </a:cubicBezTo>
                  <a:cubicBezTo>
                    <a:pt x="160" y="228"/>
                    <a:pt x="297" y="365"/>
                    <a:pt x="434" y="502"/>
                  </a:cubicBezTo>
                  <a:cubicBezTo>
                    <a:pt x="479" y="343"/>
                    <a:pt x="502" y="160"/>
                    <a:pt x="548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484;p24"/>
            <p:cNvSpPr/>
            <p:nvPr/>
          </p:nvSpPr>
          <p:spPr>
            <a:xfrm>
              <a:off x="586158" y="2111606"/>
              <a:ext cx="494241" cy="417472"/>
            </a:xfrm>
            <a:custGeom>
              <a:avLst/>
              <a:gdLst/>
              <a:ahLst/>
              <a:cxnLst/>
              <a:rect l="l" t="t" r="r" b="b"/>
              <a:pathLst>
                <a:path w="14402" h="12165" extrusionOk="0">
                  <a:moveTo>
                    <a:pt x="838" y="11404"/>
                  </a:moveTo>
                  <a:lnTo>
                    <a:pt x="838" y="11404"/>
                  </a:lnTo>
                  <a:cubicBezTo>
                    <a:pt x="792" y="11564"/>
                    <a:pt x="769" y="11747"/>
                    <a:pt x="724" y="11906"/>
                  </a:cubicBezTo>
                  <a:cubicBezTo>
                    <a:pt x="587" y="11769"/>
                    <a:pt x="450" y="11632"/>
                    <a:pt x="290" y="11495"/>
                  </a:cubicBezTo>
                  <a:cubicBezTo>
                    <a:pt x="473" y="11473"/>
                    <a:pt x="655" y="11427"/>
                    <a:pt x="838" y="11404"/>
                  </a:cubicBezTo>
                  <a:close/>
                  <a:moveTo>
                    <a:pt x="1667" y="0"/>
                  </a:moveTo>
                  <a:cubicBezTo>
                    <a:pt x="1495" y="0"/>
                    <a:pt x="1329" y="109"/>
                    <a:pt x="1340" y="334"/>
                  </a:cubicBezTo>
                  <a:cubicBezTo>
                    <a:pt x="1500" y="4169"/>
                    <a:pt x="838" y="7980"/>
                    <a:pt x="62" y="11724"/>
                  </a:cubicBezTo>
                  <a:cubicBezTo>
                    <a:pt x="0" y="11990"/>
                    <a:pt x="178" y="12164"/>
                    <a:pt x="396" y="12164"/>
                  </a:cubicBezTo>
                  <a:cubicBezTo>
                    <a:pt x="421" y="12164"/>
                    <a:pt x="447" y="12162"/>
                    <a:pt x="473" y="12157"/>
                  </a:cubicBezTo>
                  <a:cubicBezTo>
                    <a:pt x="2664" y="11838"/>
                    <a:pt x="4764" y="11016"/>
                    <a:pt x="6818" y="10286"/>
                  </a:cubicBezTo>
                  <a:cubicBezTo>
                    <a:pt x="9238" y="9441"/>
                    <a:pt x="11611" y="8528"/>
                    <a:pt x="14008" y="7707"/>
                  </a:cubicBezTo>
                  <a:cubicBezTo>
                    <a:pt x="14401" y="7582"/>
                    <a:pt x="14288" y="7026"/>
                    <a:pt x="13939" y="7026"/>
                  </a:cubicBezTo>
                  <a:cubicBezTo>
                    <a:pt x="13904" y="7026"/>
                    <a:pt x="13866" y="7032"/>
                    <a:pt x="13825" y="7045"/>
                  </a:cubicBezTo>
                  <a:cubicBezTo>
                    <a:pt x="11406" y="7843"/>
                    <a:pt x="9032" y="8756"/>
                    <a:pt x="6635" y="9624"/>
                  </a:cubicBezTo>
                  <a:cubicBezTo>
                    <a:pt x="4764" y="10286"/>
                    <a:pt x="2824" y="11016"/>
                    <a:pt x="838" y="11404"/>
                  </a:cubicBezTo>
                  <a:cubicBezTo>
                    <a:pt x="1568" y="7752"/>
                    <a:pt x="2185" y="4054"/>
                    <a:pt x="2025" y="334"/>
                  </a:cubicBezTo>
                  <a:cubicBezTo>
                    <a:pt x="2025" y="114"/>
                    <a:pt x="1843" y="0"/>
                    <a:pt x="1667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485;p24"/>
            <p:cNvSpPr/>
            <p:nvPr/>
          </p:nvSpPr>
          <p:spPr>
            <a:xfrm>
              <a:off x="422185" y="2372150"/>
              <a:ext cx="447329" cy="323031"/>
            </a:xfrm>
            <a:custGeom>
              <a:avLst/>
              <a:gdLst/>
              <a:ahLst/>
              <a:cxnLst/>
              <a:rect l="l" t="t" r="r" b="b"/>
              <a:pathLst>
                <a:path w="13035" h="9413" extrusionOk="0">
                  <a:moveTo>
                    <a:pt x="1470" y="0"/>
                  </a:moveTo>
                  <a:cubicBezTo>
                    <a:pt x="1296" y="0"/>
                    <a:pt x="1119" y="115"/>
                    <a:pt x="1119" y="343"/>
                  </a:cubicBezTo>
                  <a:cubicBezTo>
                    <a:pt x="1051" y="3150"/>
                    <a:pt x="229" y="5889"/>
                    <a:pt x="1" y="8674"/>
                  </a:cubicBezTo>
                  <a:cubicBezTo>
                    <a:pt x="1" y="8834"/>
                    <a:pt x="115" y="8994"/>
                    <a:pt x="252" y="9016"/>
                  </a:cubicBezTo>
                  <a:cubicBezTo>
                    <a:pt x="1627" y="9313"/>
                    <a:pt x="3028" y="9412"/>
                    <a:pt x="4440" y="9412"/>
                  </a:cubicBezTo>
                  <a:cubicBezTo>
                    <a:pt x="7154" y="9412"/>
                    <a:pt x="9905" y="9046"/>
                    <a:pt x="12578" y="9016"/>
                  </a:cubicBezTo>
                  <a:cubicBezTo>
                    <a:pt x="13034" y="9016"/>
                    <a:pt x="13034" y="8332"/>
                    <a:pt x="12578" y="8332"/>
                  </a:cubicBezTo>
                  <a:cubicBezTo>
                    <a:pt x="9697" y="8352"/>
                    <a:pt x="6797" y="8660"/>
                    <a:pt x="3913" y="8660"/>
                  </a:cubicBezTo>
                  <a:cubicBezTo>
                    <a:pt x="3644" y="8660"/>
                    <a:pt x="3374" y="8657"/>
                    <a:pt x="3105" y="8651"/>
                  </a:cubicBezTo>
                  <a:cubicBezTo>
                    <a:pt x="2329" y="8628"/>
                    <a:pt x="1553" y="8560"/>
                    <a:pt x="800" y="8423"/>
                  </a:cubicBezTo>
                  <a:cubicBezTo>
                    <a:pt x="571" y="8377"/>
                    <a:pt x="1051" y="5981"/>
                    <a:pt x="1119" y="5638"/>
                  </a:cubicBezTo>
                  <a:cubicBezTo>
                    <a:pt x="1439" y="3881"/>
                    <a:pt x="1781" y="2146"/>
                    <a:pt x="1804" y="343"/>
                  </a:cubicBezTo>
                  <a:cubicBezTo>
                    <a:pt x="1815" y="115"/>
                    <a:pt x="1644" y="0"/>
                    <a:pt x="1470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486;p24"/>
            <p:cNvSpPr/>
            <p:nvPr/>
          </p:nvSpPr>
          <p:spPr>
            <a:xfrm>
              <a:off x="198945" y="2499162"/>
              <a:ext cx="434768" cy="392421"/>
            </a:xfrm>
            <a:custGeom>
              <a:avLst/>
              <a:gdLst/>
              <a:ahLst/>
              <a:cxnLst/>
              <a:rect l="l" t="t" r="r" b="b"/>
              <a:pathLst>
                <a:path w="12669" h="11435" extrusionOk="0">
                  <a:moveTo>
                    <a:pt x="2382" y="0"/>
                  </a:moveTo>
                  <a:cubicBezTo>
                    <a:pt x="2245" y="0"/>
                    <a:pt x="2114" y="75"/>
                    <a:pt x="2078" y="248"/>
                  </a:cubicBezTo>
                  <a:cubicBezTo>
                    <a:pt x="1324" y="3444"/>
                    <a:pt x="617" y="6662"/>
                    <a:pt x="46" y="9880"/>
                  </a:cubicBezTo>
                  <a:cubicBezTo>
                    <a:pt x="1" y="10109"/>
                    <a:pt x="138" y="10314"/>
                    <a:pt x="366" y="10337"/>
                  </a:cubicBezTo>
                  <a:cubicBezTo>
                    <a:pt x="4337" y="10519"/>
                    <a:pt x="8263" y="11067"/>
                    <a:pt x="12235" y="11432"/>
                  </a:cubicBezTo>
                  <a:cubicBezTo>
                    <a:pt x="12249" y="11434"/>
                    <a:pt x="12262" y="11435"/>
                    <a:pt x="12276" y="11435"/>
                  </a:cubicBezTo>
                  <a:cubicBezTo>
                    <a:pt x="12668" y="11435"/>
                    <a:pt x="12655" y="10792"/>
                    <a:pt x="12235" y="10748"/>
                  </a:cubicBezTo>
                  <a:cubicBezTo>
                    <a:pt x="8400" y="10383"/>
                    <a:pt x="4611" y="9858"/>
                    <a:pt x="777" y="9652"/>
                  </a:cubicBezTo>
                  <a:cubicBezTo>
                    <a:pt x="754" y="9789"/>
                    <a:pt x="731" y="9926"/>
                    <a:pt x="708" y="10086"/>
                  </a:cubicBezTo>
                  <a:cubicBezTo>
                    <a:pt x="594" y="9926"/>
                    <a:pt x="480" y="9789"/>
                    <a:pt x="366" y="9629"/>
                  </a:cubicBezTo>
                  <a:lnTo>
                    <a:pt x="366" y="9629"/>
                  </a:lnTo>
                  <a:cubicBezTo>
                    <a:pt x="503" y="9652"/>
                    <a:pt x="640" y="9652"/>
                    <a:pt x="777" y="9652"/>
                  </a:cubicBezTo>
                  <a:cubicBezTo>
                    <a:pt x="1347" y="6571"/>
                    <a:pt x="2032" y="3489"/>
                    <a:pt x="2740" y="431"/>
                  </a:cubicBezTo>
                  <a:cubicBezTo>
                    <a:pt x="2808" y="170"/>
                    <a:pt x="2588" y="0"/>
                    <a:pt x="2382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487;p24"/>
            <p:cNvSpPr/>
            <p:nvPr/>
          </p:nvSpPr>
          <p:spPr>
            <a:xfrm>
              <a:off x="211471" y="2829612"/>
              <a:ext cx="14139" cy="15683"/>
            </a:xfrm>
            <a:custGeom>
              <a:avLst/>
              <a:gdLst/>
              <a:ahLst/>
              <a:cxnLst/>
              <a:rect l="l" t="t" r="r" b="b"/>
              <a:pathLst>
                <a:path w="412" h="457" extrusionOk="0">
                  <a:moveTo>
                    <a:pt x="1" y="0"/>
                  </a:moveTo>
                  <a:cubicBezTo>
                    <a:pt x="115" y="160"/>
                    <a:pt x="229" y="297"/>
                    <a:pt x="343" y="457"/>
                  </a:cubicBezTo>
                  <a:cubicBezTo>
                    <a:pt x="366" y="297"/>
                    <a:pt x="389" y="160"/>
                    <a:pt x="412" y="23"/>
                  </a:cubicBezTo>
                  <a:cubicBezTo>
                    <a:pt x="275" y="23"/>
                    <a:pt x="138" y="23"/>
                    <a:pt x="1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488;p24"/>
            <p:cNvSpPr/>
            <p:nvPr/>
          </p:nvSpPr>
          <p:spPr>
            <a:xfrm>
              <a:off x="2" y="1703287"/>
              <a:ext cx="1665325" cy="1843536"/>
            </a:xfrm>
            <a:custGeom>
              <a:avLst/>
              <a:gdLst/>
              <a:ahLst/>
              <a:cxnLst/>
              <a:rect l="l" t="t" r="r" b="b"/>
              <a:pathLst>
                <a:path w="48527" h="53720" extrusionOk="0">
                  <a:moveTo>
                    <a:pt x="25863" y="1"/>
                  </a:moveTo>
                  <a:cubicBezTo>
                    <a:pt x="20047" y="1"/>
                    <a:pt x="14276" y="3555"/>
                    <a:pt x="12919" y="9493"/>
                  </a:cubicBezTo>
                  <a:cubicBezTo>
                    <a:pt x="9833" y="7156"/>
                    <a:pt x="6192" y="5344"/>
                    <a:pt x="2639" y="5344"/>
                  </a:cubicBezTo>
                  <a:cubicBezTo>
                    <a:pt x="1750" y="5344"/>
                    <a:pt x="867" y="5457"/>
                    <a:pt x="0" y="5704"/>
                  </a:cubicBezTo>
                  <a:lnTo>
                    <a:pt x="0" y="25197"/>
                  </a:lnTo>
                  <a:cubicBezTo>
                    <a:pt x="205" y="25379"/>
                    <a:pt x="411" y="25585"/>
                    <a:pt x="593" y="25790"/>
                  </a:cubicBezTo>
                  <a:cubicBezTo>
                    <a:pt x="411" y="25859"/>
                    <a:pt x="205" y="25927"/>
                    <a:pt x="0" y="26018"/>
                  </a:cubicBezTo>
                  <a:lnTo>
                    <a:pt x="0" y="46127"/>
                  </a:lnTo>
                  <a:cubicBezTo>
                    <a:pt x="478" y="46174"/>
                    <a:pt x="959" y="46197"/>
                    <a:pt x="1442" y="46197"/>
                  </a:cubicBezTo>
                  <a:cubicBezTo>
                    <a:pt x="3999" y="46197"/>
                    <a:pt x="6576" y="45552"/>
                    <a:pt x="8765" y="44438"/>
                  </a:cubicBezTo>
                  <a:lnTo>
                    <a:pt x="9267" y="44918"/>
                  </a:lnTo>
                  <a:cubicBezTo>
                    <a:pt x="11535" y="49328"/>
                    <a:pt x="16571" y="53720"/>
                    <a:pt x="21990" y="53720"/>
                  </a:cubicBezTo>
                  <a:cubicBezTo>
                    <a:pt x="22517" y="53720"/>
                    <a:pt x="23047" y="53678"/>
                    <a:pt x="23579" y="53591"/>
                  </a:cubicBezTo>
                  <a:cubicBezTo>
                    <a:pt x="26569" y="53249"/>
                    <a:pt x="29901" y="51240"/>
                    <a:pt x="31385" y="48433"/>
                  </a:cubicBezTo>
                  <a:cubicBezTo>
                    <a:pt x="33051" y="45260"/>
                    <a:pt x="32229" y="42589"/>
                    <a:pt x="32047" y="38276"/>
                  </a:cubicBezTo>
                  <a:cubicBezTo>
                    <a:pt x="38871" y="38276"/>
                    <a:pt x="45696" y="36450"/>
                    <a:pt x="47203" y="28620"/>
                  </a:cubicBezTo>
                  <a:cubicBezTo>
                    <a:pt x="48527" y="20791"/>
                    <a:pt x="40880" y="18965"/>
                    <a:pt x="35060" y="18303"/>
                  </a:cubicBezTo>
                  <a:cubicBezTo>
                    <a:pt x="38552" y="12483"/>
                    <a:pt x="38712" y="4814"/>
                    <a:pt x="31727" y="1322"/>
                  </a:cubicBezTo>
                  <a:cubicBezTo>
                    <a:pt x="29887" y="425"/>
                    <a:pt x="27872" y="1"/>
                    <a:pt x="25863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89;p24"/>
            <p:cNvSpPr/>
            <p:nvPr/>
          </p:nvSpPr>
          <p:spPr>
            <a:xfrm>
              <a:off x="2" y="2262229"/>
              <a:ext cx="1008900" cy="2878929"/>
            </a:xfrm>
            <a:custGeom>
              <a:avLst/>
              <a:gdLst/>
              <a:ahLst/>
              <a:cxnLst/>
              <a:rect l="l" t="t" r="r" b="b"/>
              <a:pathLst>
                <a:path w="29399" h="83891" extrusionOk="0">
                  <a:moveTo>
                    <a:pt x="15689" y="0"/>
                  </a:moveTo>
                  <a:cubicBezTo>
                    <a:pt x="14399" y="0"/>
                    <a:pt x="13558" y="9917"/>
                    <a:pt x="12075" y="14502"/>
                  </a:cubicBezTo>
                  <a:cubicBezTo>
                    <a:pt x="11253" y="17583"/>
                    <a:pt x="5227" y="28745"/>
                    <a:pt x="0" y="45909"/>
                  </a:cubicBezTo>
                  <a:lnTo>
                    <a:pt x="0" y="83891"/>
                  </a:lnTo>
                  <a:lnTo>
                    <a:pt x="2693" y="83891"/>
                  </a:lnTo>
                  <a:lnTo>
                    <a:pt x="4451" y="83868"/>
                  </a:lnTo>
                  <a:cubicBezTo>
                    <a:pt x="2442" y="76883"/>
                    <a:pt x="3538" y="60654"/>
                    <a:pt x="5432" y="50611"/>
                  </a:cubicBezTo>
                  <a:cubicBezTo>
                    <a:pt x="7099" y="41778"/>
                    <a:pt x="9587" y="26143"/>
                    <a:pt x="16252" y="19980"/>
                  </a:cubicBezTo>
                  <a:cubicBezTo>
                    <a:pt x="21228" y="14502"/>
                    <a:pt x="29399" y="11169"/>
                    <a:pt x="29399" y="9846"/>
                  </a:cubicBezTo>
                  <a:cubicBezTo>
                    <a:pt x="29260" y="9610"/>
                    <a:pt x="28911" y="9476"/>
                    <a:pt x="28373" y="9476"/>
                  </a:cubicBezTo>
                  <a:cubicBezTo>
                    <a:pt x="26250" y="9476"/>
                    <a:pt x="21180" y="11553"/>
                    <a:pt x="14426" y="17652"/>
                  </a:cubicBezTo>
                  <a:cubicBezTo>
                    <a:pt x="16252" y="11512"/>
                    <a:pt x="17575" y="1012"/>
                    <a:pt x="15749" y="8"/>
                  </a:cubicBezTo>
                  <a:cubicBezTo>
                    <a:pt x="15729" y="3"/>
                    <a:pt x="15709" y="0"/>
                    <a:pt x="15689" y="0"/>
                  </a:cubicBezTo>
                  <a:close/>
                </a:path>
              </a:pathLst>
            </a:custGeom>
            <a:solidFill>
              <a:srgbClr val="7241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490;p24"/>
            <p:cNvSpPr/>
            <p:nvPr/>
          </p:nvSpPr>
          <p:spPr>
            <a:xfrm>
              <a:off x="251246" y="2913486"/>
              <a:ext cx="201684" cy="376840"/>
            </a:xfrm>
            <a:custGeom>
              <a:avLst/>
              <a:gdLst/>
              <a:ahLst/>
              <a:cxnLst/>
              <a:rect l="l" t="t" r="r" b="b"/>
              <a:pathLst>
                <a:path w="5877" h="10981" extrusionOk="0">
                  <a:moveTo>
                    <a:pt x="5411" y="0"/>
                  </a:moveTo>
                  <a:cubicBezTo>
                    <a:pt x="5308" y="0"/>
                    <a:pt x="5206" y="53"/>
                    <a:pt x="5142" y="181"/>
                  </a:cubicBezTo>
                  <a:cubicBezTo>
                    <a:pt x="3270" y="3559"/>
                    <a:pt x="1490" y="6960"/>
                    <a:pt x="97" y="10567"/>
                  </a:cubicBezTo>
                  <a:cubicBezTo>
                    <a:pt x="0" y="10816"/>
                    <a:pt x="214" y="10981"/>
                    <a:pt x="433" y="10981"/>
                  </a:cubicBezTo>
                  <a:cubicBezTo>
                    <a:pt x="575" y="10981"/>
                    <a:pt x="719" y="10911"/>
                    <a:pt x="782" y="10749"/>
                  </a:cubicBezTo>
                  <a:cubicBezTo>
                    <a:pt x="2152" y="7211"/>
                    <a:pt x="3909" y="3856"/>
                    <a:pt x="5735" y="524"/>
                  </a:cubicBezTo>
                  <a:cubicBezTo>
                    <a:pt x="5876" y="257"/>
                    <a:pt x="5640" y="0"/>
                    <a:pt x="541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491;p24"/>
            <p:cNvSpPr/>
            <p:nvPr/>
          </p:nvSpPr>
          <p:spPr>
            <a:xfrm>
              <a:off x="223963" y="3376474"/>
              <a:ext cx="50207" cy="97462"/>
            </a:xfrm>
            <a:custGeom>
              <a:avLst/>
              <a:gdLst/>
              <a:ahLst/>
              <a:cxnLst/>
              <a:rect l="l" t="t" r="r" b="b"/>
              <a:pathLst>
                <a:path w="1463" h="2840" extrusionOk="0">
                  <a:moveTo>
                    <a:pt x="1047" y="0"/>
                  </a:moveTo>
                  <a:cubicBezTo>
                    <a:pt x="911" y="0"/>
                    <a:pt x="778" y="75"/>
                    <a:pt x="732" y="248"/>
                  </a:cubicBezTo>
                  <a:cubicBezTo>
                    <a:pt x="550" y="979"/>
                    <a:pt x="253" y="1664"/>
                    <a:pt x="71" y="2394"/>
                  </a:cubicBezTo>
                  <a:cubicBezTo>
                    <a:pt x="1" y="2660"/>
                    <a:pt x="222" y="2840"/>
                    <a:pt x="430" y="2840"/>
                  </a:cubicBezTo>
                  <a:cubicBezTo>
                    <a:pt x="562" y="2840"/>
                    <a:pt x="688" y="2767"/>
                    <a:pt x="732" y="2599"/>
                  </a:cubicBezTo>
                  <a:cubicBezTo>
                    <a:pt x="938" y="1869"/>
                    <a:pt x="1212" y="1161"/>
                    <a:pt x="1394" y="431"/>
                  </a:cubicBezTo>
                  <a:cubicBezTo>
                    <a:pt x="1463" y="170"/>
                    <a:pt x="1251" y="0"/>
                    <a:pt x="1047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492;p24"/>
            <p:cNvSpPr/>
            <p:nvPr/>
          </p:nvSpPr>
          <p:spPr>
            <a:xfrm>
              <a:off x="131887" y="3353755"/>
              <a:ext cx="91388" cy="228555"/>
            </a:xfrm>
            <a:custGeom>
              <a:avLst/>
              <a:gdLst/>
              <a:ahLst/>
              <a:cxnLst/>
              <a:rect l="l" t="t" r="r" b="b"/>
              <a:pathLst>
                <a:path w="2663" h="6660" extrusionOk="0">
                  <a:moveTo>
                    <a:pt x="2241" y="0"/>
                  </a:moveTo>
                  <a:cubicBezTo>
                    <a:pt x="2102" y="0"/>
                    <a:pt x="1964" y="75"/>
                    <a:pt x="1909" y="248"/>
                  </a:cubicBezTo>
                  <a:cubicBezTo>
                    <a:pt x="1316" y="2234"/>
                    <a:pt x="768" y="4243"/>
                    <a:pt x="83" y="6229"/>
                  </a:cubicBezTo>
                  <a:cubicBezTo>
                    <a:pt x="1" y="6489"/>
                    <a:pt x="207" y="6659"/>
                    <a:pt x="419" y="6659"/>
                  </a:cubicBezTo>
                  <a:cubicBezTo>
                    <a:pt x="560" y="6659"/>
                    <a:pt x="704" y="6584"/>
                    <a:pt x="768" y="6411"/>
                  </a:cubicBezTo>
                  <a:cubicBezTo>
                    <a:pt x="1430" y="4425"/>
                    <a:pt x="2000" y="2417"/>
                    <a:pt x="2594" y="431"/>
                  </a:cubicBezTo>
                  <a:cubicBezTo>
                    <a:pt x="2662" y="170"/>
                    <a:pt x="2451" y="0"/>
                    <a:pt x="2241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493;p24"/>
            <p:cNvSpPr/>
            <p:nvPr/>
          </p:nvSpPr>
          <p:spPr>
            <a:xfrm>
              <a:off x="132848" y="3527646"/>
              <a:ext cx="109988" cy="374232"/>
            </a:xfrm>
            <a:custGeom>
              <a:avLst/>
              <a:gdLst/>
              <a:ahLst/>
              <a:cxnLst/>
              <a:rect l="l" t="t" r="r" b="b"/>
              <a:pathLst>
                <a:path w="3205" h="10905" extrusionOk="0">
                  <a:moveTo>
                    <a:pt x="2789" y="1"/>
                  </a:moveTo>
                  <a:cubicBezTo>
                    <a:pt x="2653" y="1"/>
                    <a:pt x="2520" y="76"/>
                    <a:pt x="2474" y="249"/>
                  </a:cubicBezTo>
                  <a:cubicBezTo>
                    <a:pt x="1584" y="3627"/>
                    <a:pt x="808" y="7051"/>
                    <a:pt x="55" y="10474"/>
                  </a:cubicBezTo>
                  <a:cubicBezTo>
                    <a:pt x="0" y="10735"/>
                    <a:pt x="217" y="10905"/>
                    <a:pt x="424" y="10905"/>
                  </a:cubicBezTo>
                  <a:cubicBezTo>
                    <a:pt x="561" y="10905"/>
                    <a:pt x="694" y="10830"/>
                    <a:pt x="740" y="10657"/>
                  </a:cubicBezTo>
                  <a:cubicBezTo>
                    <a:pt x="1493" y="7233"/>
                    <a:pt x="2246" y="3832"/>
                    <a:pt x="3136" y="431"/>
                  </a:cubicBezTo>
                  <a:cubicBezTo>
                    <a:pt x="3205" y="171"/>
                    <a:pt x="2993" y="1"/>
                    <a:pt x="2789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494;p24"/>
            <p:cNvSpPr/>
            <p:nvPr/>
          </p:nvSpPr>
          <p:spPr>
            <a:xfrm>
              <a:off x="24711" y="3638871"/>
              <a:ext cx="95162" cy="271966"/>
            </a:xfrm>
            <a:custGeom>
              <a:avLst/>
              <a:gdLst/>
              <a:ahLst/>
              <a:cxnLst/>
              <a:rect l="l" t="t" r="r" b="b"/>
              <a:pathLst>
                <a:path w="2773" h="7925" extrusionOk="0">
                  <a:moveTo>
                    <a:pt x="2356" y="1"/>
                  </a:moveTo>
                  <a:cubicBezTo>
                    <a:pt x="2220" y="1"/>
                    <a:pt x="2087" y="76"/>
                    <a:pt x="2042" y="249"/>
                  </a:cubicBezTo>
                  <a:cubicBezTo>
                    <a:pt x="1426" y="2668"/>
                    <a:pt x="535" y="5042"/>
                    <a:pt x="56" y="7484"/>
                  </a:cubicBezTo>
                  <a:cubicBezTo>
                    <a:pt x="1" y="7746"/>
                    <a:pt x="220" y="7925"/>
                    <a:pt x="423" y="7925"/>
                  </a:cubicBezTo>
                  <a:cubicBezTo>
                    <a:pt x="556" y="7925"/>
                    <a:pt x="682" y="7848"/>
                    <a:pt x="718" y="7667"/>
                  </a:cubicBezTo>
                  <a:cubicBezTo>
                    <a:pt x="1197" y="5225"/>
                    <a:pt x="2088" y="2851"/>
                    <a:pt x="2704" y="431"/>
                  </a:cubicBezTo>
                  <a:cubicBezTo>
                    <a:pt x="2772" y="171"/>
                    <a:pt x="2561" y="1"/>
                    <a:pt x="2356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495;p24"/>
            <p:cNvSpPr/>
            <p:nvPr/>
          </p:nvSpPr>
          <p:spPr>
            <a:xfrm>
              <a:off x="30202" y="3947187"/>
              <a:ext cx="61017" cy="195129"/>
            </a:xfrm>
            <a:custGeom>
              <a:avLst/>
              <a:gdLst/>
              <a:ahLst/>
              <a:cxnLst/>
              <a:rect l="l" t="t" r="r" b="b"/>
              <a:pathLst>
                <a:path w="1778" h="5686" extrusionOk="0">
                  <a:moveTo>
                    <a:pt x="1355" y="0"/>
                  </a:moveTo>
                  <a:cubicBezTo>
                    <a:pt x="1222" y="0"/>
                    <a:pt x="1096" y="77"/>
                    <a:pt x="1060" y="258"/>
                  </a:cubicBezTo>
                  <a:cubicBezTo>
                    <a:pt x="718" y="1924"/>
                    <a:pt x="398" y="3590"/>
                    <a:pt x="56" y="5234"/>
                  </a:cubicBezTo>
                  <a:cubicBezTo>
                    <a:pt x="1" y="5510"/>
                    <a:pt x="221" y="5686"/>
                    <a:pt x="424" y="5686"/>
                  </a:cubicBezTo>
                  <a:cubicBezTo>
                    <a:pt x="556" y="5686"/>
                    <a:pt x="682" y="5611"/>
                    <a:pt x="718" y="5439"/>
                  </a:cubicBezTo>
                  <a:cubicBezTo>
                    <a:pt x="1060" y="3773"/>
                    <a:pt x="1380" y="2107"/>
                    <a:pt x="1722" y="441"/>
                  </a:cubicBezTo>
                  <a:cubicBezTo>
                    <a:pt x="1777" y="179"/>
                    <a:pt x="1558" y="0"/>
                    <a:pt x="1355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496;p24"/>
            <p:cNvSpPr/>
            <p:nvPr/>
          </p:nvSpPr>
          <p:spPr>
            <a:xfrm>
              <a:off x="16441" y="4198843"/>
              <a:ext cx="65821" cy="385420"/>
            </a:xfrm>
            <a:custGeom>
              <a:avLst/>
              <a:gdLst/>
              <a:ahLst/>
              <a:cxnLst/>
              <a:rect l="l" t="t" r="r" b="b"/>
              <a:pathLst>
                <a:path w="1918" h="11231" extrusionOk="0">
                  <a:moveTo>
                    <a:pt x="1584" y="1"/>
                  </a:moveTo>
                  <a:cubicBezTo>
                    <a:pt x="1410" y="1"/>
                    <a:pt x="1221" y="115"/>
                    <a:pt x="1187" y="343"/>
                  </a:cubicBezTo>
                  <a:cubicBezTo>
                    <a:pt x="754" y="3858"/>
                    <a:pt x="366" y="7373"/>
                    <a:pt x="23" y="10888"/>
                  </a:cubicBezTo>
                  <a:cubicBezTo>
                    <a:pt x="0" y="11117"/>
                    <a:pt x="166" y="11231"/>
                    <a:pt x="343" y="11231"/>
                  </a:cubicBezTo>
                  <a:cubicBezTo>
                    <a:pt x="520" y="11231"/>
                    <a:pt x="708" y="11117"/>
                    <a:pt x="731" y="10888"/>
                  </a:cubicBezTo>
                  <a:cubicBezTo>
                    <a:pt x="1073" y="7373"/>
                    <a:pt x="1438" y="3858"/>
                    <a:pt x="1895" y="343"/>
                  </a:cubicBezTo>
                  <a:cubicBezTo>
                    <a:pt x="1918" y="115"/>
                    <a:pt x="1758" y="1"/>
                    <a:pt x="1584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497;p24"/>
            <p:cNvSpPr/>
            <p:nvPr/>
          </p:nvSpPr>
          <p:spPr>
            <a:xfrm>
              <a:off x="469648" y="2525004"/>
              <a:ext cx="61463" cy="183907"/>
            </a:xfrm>
            <a:custGeom>
              <a:avLst/>
              <a:gdLst/>
              <a:ahLst/>
              <a:cxnLst/>
              <a:rect l="l" t="t" r="r" b="b"/>
              <a:pathLst>
                <a:path w="1791" h="5359" extrusionOk="0">
                  <a:moveTo>
                    <a:pt x="1364" y="0"/>
                  </a:moveTo>
                  <a:cubicBezTo>
                    <a:pt x="1228" y="0"/>
                    <a:pt x="1097" y="75"/>
                    <a:pt x="1060" y="248"/>
                  </a:cubicBezTo>
                  <a:cubicBezTo>
                    <a:pt x="718" y="1800"/>
                    <a:pt x="398" y="3375"/>
                    <a:pt x="56" y="4928"/>
                  </a:cubicBezTo>
                  <a:cubicBezTo>
                    <a:pt x="1" y="5188"/>
                    <a:pt x="218" y="5358"/>
                    <a:pt x="425" y="5358"/>
                  </a:cubicBezTo>
                  <a:cubicBezTo>
                    <a:pt x="562" y="5358"/>
                    <a:pt x="695" y="5283"/>
                    <a:pt x="741" y="5110"/>
                  </a:cubicBezTo>
                  <a:cubicBezTo>
                    <a:pt x="1083" y="3558"/>
                    <a:pt x="1380" y="1983"/>
                    <a:pt x="1722" y="431"/>
                  </a:cubicBezTo>
                  <a:cubicBezTo>
                    <a:pt x="1791" y="170"/>
                    <a:pt x="1571" y="0"/>
                    <a:pt x="1364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498;p24"/>
            <p:cNvSpPr/>
            <p:nvPr/>
          </p:nvSpPr>
          <p:spPr>
            <a:xfrm>
              <a:off x="568072" y="2758951"/>
              <a:ext cx="138059" cy="103570"/>
            </a:xfrm>
            <a:custGeom>
              <a:avLst/>
              <a:gdLst/>
              <a:ahLst/>
              <a:cxnLst/>
              <a:rect l="l" t="t" r="r" b="b"/>
              <a:pathLst>
                <a:path w="4023" h="3018" extrusionOk="0">
                  <a:moveTo>
                    <a:pt x="3522" y="1"/>
                  </a:moveTo>
                  <a:cubicBezTo>
                    <a:pt x="3468" y="1"/>
                    <a:pt x="3410" y="16"/>
                    <a:pt x="3351" y="51"/>
                  </a:cubicBezTo>
                  <a:cubicBezTo>
                    <a:pt x="2209" y="713"/>
                    <a:pt x="1274" y="1603"/>
                    <a:pt x="269" y="2447"/>
                  </a:cubicBezTo>
                  <a:cubicBezTo>
                    <a:pt x="1" y="2662"/>
                    <a:pt x="252" y="3017"/>
                    <a:pt x="538" y="3017"/>
                  </a:cubicBezTo>
                  <a:cubicBezTo>
                    <a:pt x="616" y="3017"/>
                    <a:pt x="698" y="2991"/>
                    <a:pt x="771" y="2927"/>
                  </a:cubicBezTo>
                  <a:cubicBezTo>
                    <a:pt x="1730" y="2128"/>
                    <a:pt x="2620" y="1283"/>
                    <a:pt x="3693" y="667"/>
                  </a:cubicBezTo>
                  <a:cubicBezTo>
                    <a:pt x="4022" y="473"/>
                    <a:pt x="3826" y="1"/>
                    <a:pt x="3522" y="1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499;p24"/>
            <p:cNvSpPr/>
            <p:nvPr/>
          </p:nvSpPr>
          <p:spPr>
            <a:xfrm>
              <a:off x="885139" y="2990977"/>
              <a:ext cx="21174" cy="17262"/>
            </a:xfrm>
            <a:custGeom>
              <a:avLst/>
              <a:gdLst/>
              <a:ahLst/>
              <a:cxnLst/>
              <a:rect l="l" t="t" r="r" b="b"/>
              <a:pathLst>
                <a:path w="617" h="503" extrusionOk="0">
                  <a:moveTo>
                    <a:pt x="434" y="0"/>
                  </a:moveTo>
                  <a:cubicBezTo>
                    <a:pt x="297" y="137"/>
                    <a:pt x="160" y="274"/>
                    <a:pt x="1" y="411"/>
                  </a:cubicBezTo>
                  <a:cubicBezTo>
                    <a:pt x="206" y="457"/>
                    <a:pt x="411" y="502"/>
                    <a:pt x="617" y="502"/>
                  </a:cubicBezTo>
                  <a:cubicBezTo>
                    <a:pt x="571" y="343"/>
                    <a:pt x="503" y="160"/>
                    <a:pt x="434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00;p24"/>
            <p:cNvSpPr/>
            <p:nvPr/>
          </p:nvSpPr>
          <p:spPr>
            <a:xfrm>
              <a:off x="536568" y="2741861"/>
              <a:ext cx="627461" cy="633741"/>
            </a:xfrm>
            <a:custGeom>
              <a:avLst/>
              <a:gdLst/>
              <a:ahLst/>
              <a:cxnLst/>
              <a:rect l="l" t="t" r="r" b="b"/>
              <a:pathLst>
                <a:path w="18284" h="18467" extrusionOk="0">
                  <a:moveTo>
                    <a:pt x="10591" y="7259"/>
                  </a:moveTo>
                  <a:cubicBezTo>
                    <a:pt x="10660" y="7419"/>
                    <a:pt x="10728" y="7602"/>
                    <a:pt x="10774" y="7761"/>
                  </a:cubicBezTo>
                  <a:cubicBezTo>
                    <a:pt x="10568" y="7761"/>
                    <a:pt x="10363" y="7716"/>
                    <a:pt x="10158" y="7670"/>
                  </a:cubicBezTo>
                  <a:cubicBezTo>
                    <a:pt x="10317" y="7533"/>
                    <a:pt x="10454" y="7396"/>
                    <a:pt x="10591" y="7259"/>
                  </a:cubicBezTo>
                  <a:close/>
                  <a:moveTo>
                    <a:pt x="14928" y="1"/>
                  </a:moveTo>
                  <a:cubicBezTo>
                    <a:pt x="14677" y="1"/>
                    <a:pt x="14426" y="343"/>
                    <a:pt x="14677" y="594"/>
                  </a:cubicBezTo>
                  <a:cubicBezTo>
                    <a:pt x="17348" y="3356"/>
                    <a:pt x="14472" y="7100"/>
                    <a:pt x="11230" y="7100"/>
                  </a:cubicBezTo>
                  <a:cubicBezTo>
                    <a:pt x="10934" y="7100"/>
                    <a:pt x="10637" y="7077"/>
                    <a:pt x="10363" y="7008"/>
                  </a:cubicBezTo>
                  <a:lnTo>
                    <a:pt x="10272" y="7008"/>
                  </a:lnTo>
                  <a:cubicBezTo>
                    <a:pt x="10066" y="7008"/>
                    <a:pt x="9838" y="7191"/>
                    <a:pt x="9929" y="7442"/>
                  </a:cubicBezTo>
                  <a:cubicBezTo>
                    <a:pt x="10888" y="10021"/>
                    <a:pt x="11322" y="13240"/>
                    <a:pt x="9884" y="15727"/>
                  </a:cubicBezTo>
                  <a:cubicBezTo>
                    <a:pt x="9039" y="17211"/>
                    <a:pt x="7761" y="17805"/>
                    <a:pt x="6414" y="17805"/>
                  </a:cubicBezTo>
                  <a:cubicBezTo>
                    <a:pt x="4291" y="17805"/>
                    <a:pt x="1963" y="16389"/>
                    <a:pt x="685" y="14746"/>
                  </a:cubicBezTo>
                  <a:cubicBezTo>
                    <a:pt x="617" y="14677"/>
                    <a:pt x="548" y="14632"/>
                    <a:pt x="457" y="14632"/>
                  </a:cubicBezTo>
                  <a:cubicBezTo>
                    <a:pt x="229" y="14632"/>
                    <a:pt x="0" y="14974"/>
                    <a:pt x="206" y="15248"/>
                  </a:cubicBezTo>
                  <a:cubicBezTo>
                    <a:pt x="1644" y="17097"/>
                    <a:pt x="3949" y="18466"/>
                    <a:pt x="6186" y="18466"/>
                  </a:cubicBezTo>
                  <a:cubicBezTo>
                    <a:pt x="7487" y="18466"/>
                    <a:pt x="8765" y="18010"/>
                    <a:pt x="9861" y="16914"/>
                  </a:cubicBezTo>
                  <a:cubicBezTo>
                    <a:pt x="12121" y="14632"/>
                    <a:pt x="11733" y="10615"/>
                    <a:pt x="10774" y="7761"/>
                  </a:cubicBezTo>
                  <a:lnTo>
                    <a:pt x="10774" y="7761"/>
                  </a:lnTo>
                  <a:cubicBezTo>
                    <a:pt x="10911" y="7784"/>
                    <a:pt x="11071" y="7784"/>
                    <a:pt x="11208" y="7784"/>
                  </a:cubicBezTo>
                  <a:cubicBezTo>
                    <a:pt x="15042" y="7784"/>
                    <a:pt x="18283" y="3333"/>
                    <a:pt x="15156" y="115"/>
                  </a:cubicBezTo>
                  <a:cubicBezTo>
                    <a:pt x="15088" y="47"/>
                    <a:pt x="15019" y="1"/>
                    <a:pt x="14928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501;p24"/>
            <p:cNvSpPr/>
            <p:nvPr/>
          </p:nvSpPr>
          <p:spPr>
            <a:xfrm>
              <a:off x="579638" y="2976872"/>
              <a:ext cx="196639" cy="177044"/>
            </a:xfrm>
            <a:custGeom>
              <a:avLst/>
              <a:gdLst/>
              <a:ahLst/>
              <a:cxnLst/>
              <a:rect l="l" t="t" r="r" b="b"/>
              <a:pathLst>
                <a:path w="5730" h="5159" extrusionOk="0">
                  <a:moveTo>
                    <a:pt x="5045" y="0"/>
                  </a:moveTo>
                  <a:cubicBezTo>
                    <a:pt x="4840" y="0"/>
                    <a:pt x="4611" y="160"/>
                    <a:pt x="4680" y="434"/>
                  </a:cubicBezTo>
                  <a:cubicBezTo>
                    <a:pt x="5136" y="2306"/>
                    <a:pt x="4064" y="4429"/>
                    <a:pt x="2420" y="4429"/>
                  </a:cubicBezTo>
                  <a:cubicBezTo>
                    <a:pt x="1918" y="4429"/>
                    <a:pt x="1347" y="4223"/>
                    <a:pt x="754" y="3744"/>
                  </a:cubicBezTo>
                  <a:cubicBezTo>
                    <a:pt x="685" y="3675"/>
                    <a:pt x="617" y="3652"/>
                    <a:pt x="526" y="3652"/>
                  </a:cubicBezTo>
                  <a:cubicBezTo>
                    <a:pt x="252" y="3652"/>
                    <a:pt x="1" y="4018"/>
                    <a:pt x="275" y="4246"/>
                  </a:cubicBezTo>
                  <a:cubicBezTo>
                    <a:pt x="937" y="4771"/>
                    <a:pt x="1758" y="5159"/>
                    <a:pt x="2557" y="5159"/>
                  </a:cubicBezTo>
                  <a:cubicBezTo>
                    <a:pt x="3105" y="5159"/>
                    <a:pt x="3653" y="4976"/>
                    <a:pt x="4155" y="4543"/>
                  </a:cubicBezTo>
                  <a:cubicBezTo>
                    <a:pt x="5410" y="3470"/>
                    <a:pt x="5730" y="1781"/>
                    <a:pt x="5342" y="229"/>
                  </a:cubicBezTo>
                  <a:cubicBezTo>
                    <a:pt x="5296" y="69"/>
                    <a:pt x="5182" y="0"/>
                    <a:pt x="5045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502;p24"/>
            <p:cNvSpPr/>
            <p:nvPr/>
          </p:nvSpPr>
          <p:spPr>
            <a:xfrm>
              <a:off x="1077047" y="2477095"/>
              <a:ext cx="17262" cy="16507"/>
            </a:xfrm>
            <a:custGeom>
              <a:avLst/>
              <a:gdLst/>
              <a:ahLst/>
              <a:cxnLst/>
              <a:rect l="l" t="t" r="r" b="b"/>
              <a:pathLst>
                <a:path w="503" h="481" extrusionOk="0">
                  <a:moveTo>
                    <a:pt x="389" y="1"/>
                  </a:moveTo>
                  <a:cubicBezTo>
                    <a:pt x="252" y="92"/>
                    <a:pt x="115" y="184"/>
                    <a:pt x="1" y="275"/>
                  </a:cubicBezTo>
                  <a:cubicBezTo>
                    <a:pt x="161" y="343"/>
                    <a:pt x="343" y="412"/>
                    <a:pt x="503" y="480"/>
                  </a:cubicBezTo>
                  <a:cubicBezTo>
                    <a:pt x="480" y="321"/>
                    <a:pt x="434" y="161"/>
                    <a:pt x="389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03;p24"/>
            <p:cNvSpPr/>
            <p:nvPr/>
          </p:nvSpPr>
          <p:spPr>
            <a:xfrm>
              <a:off x="749616" y="2346308"/>
              <a:ext cx="710510" cy="539711"/>
            </a:xfrm>
            <a:custGeom>
              <a:avLst/>
              <a:gdLst/>
              <a:ahLst/>
              <a:cxnLst/>
              <a:rect l="l" t="t" r="r" b="b"/>
              <a:pathLst>
                <a:path w="20704" h="15727" extrusionOk="0">
                  <a:moveTo>
                    <a:pt x="5045" y="0"/>
                  </a:moveTo>
                  <a:cubicBezTo>
                    <a:pt x="2489" y="0"/>
                    <a:pt x="503" y="2032"/>
                    <a:pt x="46" y="4474"/>
                  </a:cubicBezTo>
                  <a:cubicBezTo>
                    <a:pt x="1" y="4725"/>
                    <a:pt x="229" y="4908"/>
                    <a:pt x="434" y="4908"/>
                  </a:cubicBezTo>
                  <a:cubicBezTo>
                    <a:pt x="571" y="4908"/>
                    <a:pt x="686" y="4816"/>
                    <a:pt x="731" y="4656"/>
                  </a:cubicBezTo>
                  <a:cubicBezTo>
                    <a:pt x="1188" y="2123"/>
                    <a:pt x="3174" y="799"/>
                    <a:pt x="5137" y="799"/>
                  </a:cubicBezTo>
                  <a:cubicBezTo>
                    <a:pt x="7008" y="799"/>
                    <a:pt x="8880" y="2009"/>
                    <a:pt x="9382" y="4474"/>
                  </a:cubicBezTo>
                  <a:cubicBezTo>
                    <a:pt x="9405" y="4634"/>
                    <a:pt x="9565" y="4748"/>
                    <a:pt x="9724" y="4748"/>
                  </a:cubicBezTo>
                  <a:cubicBezTo>
                    <a:pt x="9793" y="4748"/>
                    <a:pt x="9839" y="4725"/>
                    <a:pt x="9884" y="4702"/>
                  </a:cubicBezTo>
                  <a:cubicBezTo>
                    <a:pt x="11140" y="3743"/>
                    <a:pt x="12555" y="3059"/>
                    <a:pt x="14061" y="3059"/>
                  </a:cubicBezTo>
                  <a:cubicBezTo>
                    <a:pt x="14541" y="3059"/>
                    <a:pt x="15020" y="3127"/>
                    <a:pt x="15522" y="3264"/>
                  </a:cubicBezTo>
                  <a:cubicBezTo>
                    <a:pt x="17257" y="3812"/>
                    <a:pt x="18535" y="5387"/>
                    <a:pt x="19197" y="7007"/>
                  </a:cubicBezTo>
                  <a:cubicBezTo>
                    <a:pt x="19859" y="8628"/>
                    <a:pt x="19973" y="10523"/>
                    <a:pt x="19265" y="12143"/>
                  </a:cubicBezTo>
                  <a:cubicBezTo>
                    <a:pt x="18352" y="14129"/>
                    <a:pt x="16252" y="14905"/>
                    <a:pt x="14198" y="15019"/>
                  </a:cubicBezTo>
                  <a:cubicBezTo>
                    <a:pt x="13764" y="15065"/>
                    <a:pt x="13764" y="15727"/>
                    <a:pt x="14175" y="15727"/>
                  </a:cubicBezTo>
                  <a:lnTo>
                    <a:pt x="14198" y="15727"/>
                  </a:lnTo>
                  <a:cubicBezTo>
                    <a:pt x="16412" y="15590"/>
                    <a:pt x="18512" y="14814"/>
                    <a:pt x="19676" y="12828"/>
                  </a:cubicBezTo>
                  <a:cubicBezTo>
                    <a:pt x="20703" y="11093"/>
                    <a:pt x="20589" y="8856"/>
                    <a:pt x="19950" y="7007"/>
                  </a:cubicBezTo>
                  <a:cubicBezTo>
                    <a:pt x="19288" y="5181"/>
                    <a:pt x="17919" y="3470"/>
                    <a:pt x="16070" y="2739"/>
                  </a:cubicBezTo>
                  <a:cubicBezTo>
                    <a:pt x="15408" y="2465"/>
                    <a:pt x="14723" y="2351"/>
                    <a:pt x="14084" y="2351"/>
                  </a:cubicBezTo>
                  <a:cubicBezTo>
                    <a:pt x="12600" y="2351"/>
                    <a:pt x="11185" y="2945"/>
                    <a:pt x="9930" y="3812"/>
                  </a:cubicBezTo>
                  <a:cubicBezTo>
                    <a:pt x="9975" y="3972"/>
                    <a:pt x="10021" y="4132"/>
                    <a:pt x="10044" y="4291"/>
                  </a:cubicBezTo>
                  <a:cubicBezTo>
                    <a:pt x="9884" y="4223"/>
                    <a:pt x="9702" y="4154"/>
                    <a:pt x="9542" y="4086"/>
                  </a:cubicBezTo>
                  <a:cubicBezTo>
                    <a:pt x="9656" y="3995"/>
                    <a:pt x="9793" y="3903"/>
                    <a:pt x="9930" y="3812"/>
                  </a:cubicBezTo>
                  <a:cubicBezTo>
                    <a:pt x="9291" y="1575"/>
                    <a:pt x="7533" y="23"/>
                    <a:pt x="5114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04;p24"/>
            <p:cNvSpPr/>
            <p:nvPr/>
          </p:nvSpPr>
          <p:spPr>
            <a:xfrm>
              <a:off x="1192219" y="2570338"/>
              <a:ext cx="98731" cy="150414"/>
            </a:xfrm>
            <a:custGeom>
              <a:avLst/>
              <a:gdLst/>
              <a:ahLst/>
              <a:cxnLst/>
              <a:rect l="l" t="t" r="r" b="b"/>
              <a:pathLst>
                <a:path w="2877" h="4383" extrusionOk="0">
                  <a:moveTo>
                    <a:pt x="479" y="0"/>
                  </a:moveTo>
                  <a:cubicBezTo>
                    <a:pt x="183" y="0"/>
                    <a:pt x="0" y="457"/>
                    <a:pt x="297" y="662"/>
                  </a:cubicBezTo>
                  <a:cubicBezTo>
                    <a:pt x="1301" y="1324"/>
                    <a:pt x="2100" y="2671"/>
                    <a:pt x="1233" y="3766"/>
                  </a:cubicBezTo>
                  <a:cubicBezTo>
                    <a:pt x="1027" y="4040"/>
                    <a:pt x="1256" y="4383"/>
                    <a:pt x="1484" y="4383"/>
                  </a:cubicBezTo>
                  <a:cubicBezTo>
                    <a:pt x="1575" y="4383"/>
                    <a:pt x="1644" y="4360"/>
                    <a:pt x="1712" y="4268"/>
                  </a:cubicBezTo>
                  <a:cubicBezTo>
                    <a:pt x="2876" y="2785"/>
                    <a:pt x="2077" y="1004"/>
                    <a:pt x="639" y="69"/>
                  </a:cubicBezTo>
                  <a:cubicBezTo>
                    <a:pt x="594" y="23"/>
                    <a:pt x="525" y="0"/>
                    <a:pt x="479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505;p24"/>
            <p:cNvSpPr/>
            <p:nvPr/>
          </p:nvSpPr>
          <p:spPr>
            <a:xfrm>
              <a:off x="895331" y="2163015"/>
              <a:ext cx="21174" cy="14104"/>
            </a:xfrm>
            <a:custGeom>
              <a:avLst/>
              <a:gdLst/>
              <a:ahLst/>
              <a:cxnLst/>
              <a:rect l="l" t="t" r="r" b="b"/>
              <a:pathLst>
                <a:path w="617" h="411" extrusionOk="0">
                  <a:moveTo>
                    <a:pt x="343" y="0"/>
                  </a:moveTo>
                  <a:cubicBezTo>
                    <a:pt x="229" y="137"/>
                    <a:pt x="114" y="274"/>
                    <a:pt x="0" y="411"/>
                  </a:cubicBezTo>
                  <a:lnTo>
                    <a:pt x="617" y="411"/>
                  </a:lnTo>
                  <a:cubicBezTo>
                    <a:pt x="525" y="274"/>
                    <a:pt x="434" y="137"/>
                    <a:pt x="343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06;p24"/>
            <p:cNvSpPr/>
            <p:nvPr/>
          </p:nvSpPr>
          <p:spPr>
            <a:xfrm>
              <a:off x="621952" y="2055667"/>
              <a:ext cx="513870" cy="150448"/>
            </a:xfrm>
            <a:custGeom>
              <a:avLst/>
              <a:gdLst/>
              <a:ahLst/>
              <a:cxnLst/>
              <a:rect l="l" t="t" r="r" b="b"/>
              <a:pathLst>
                <a:path w="14974" h="4384" extrusionOk="0">
                  <a:moveTo>
                    <a:pt x="3652" y="1"/>
                  </a:moveTo>
                  <a:cubicBezTo>
                    <a:pt x="2100" y="1"/>
                    <a:pt x="913" y="1256"/>
                    <a:pt x="160" y="2535"/>
                  </a:cubicBezTo>
                  <a:cubicBezTo>
                    <a:pt x="0" y="2808"/>
                    <a:pt x="229" y="3060"/>
                    <a:pt x="480" y="3060"/>
                  </a:cubicBezTo>
                  <a:cubicBezTo>
                    <a:pt x="571" y="3060"/>
                    <a:pt x="685" y="3014"/>
                    <a:pt x="754" y="2877"/>
                  </a:cubicBezTo>
                  <a:cubicBezTo>
                    <a:pt x="1484" y="1667"/>
                    <a:pt x="2443" y="731"/>
                    <a:pt x="3744" y="731"/>
                  </a:cubicBezTo>
                  <a:cubicBezTo>
                    <a:pt x="4040" y="731"/>
                    <a:pt x="4337" y="777"/>
                    <a:pt x="4679" y="891"/>
                  </a:cubicBezTo>
                  <a:cubicBezTo>
                    <a:pt x="6095" y="1325"/>
                    <a:pt x="7190" y="2694"/>
                    <a:pt x="7966" y="3881"/>
                  </a:cubicBezTo>
                  <a:cubicBezTo>
                    <a:pt x="8058" y="3995"/>
                    <a:pt x="8149" y="4041"/>
                    <a:pt x="8263" y="4041"/>
                  </a:cubicBezTo>
                  <a:cubicBezTo>
                    <a:pt x="8377" y="4041"/>
                    <a:pt x="8491" y="3995"/>
                    <a:pt x="8583" y="3881"/>
                  </a:cubicBezTo>
                  <a:cubicBezTo>
                    <a:pt x="9359" y="2831"/>
                    <a:pt x="10888" y="1941"/>
                    <a:pt x="12166" y="1941"/>
                  </a:cubicBezTo>
                  <a:cubicBezTo>
                    <a:pt x="13193" y="1941"/>
                    <a:pt x="14061" y="2512"/>
                    <a:pt x="14243" y="4041"/>
                  </a:cubicBezTo>
                  <a:cubicBezTo>
                    <a:pt x="14266" y="4269"/>
                    <a:pt x="14472" y="4383"/>
                    <a:pt x="14631" y="4383"/>
                  </a:cubicBezTo>
                  <a:cubicBezTo>
                    <a:pt x="14814" y="4383"/>
                    <a:pt x="14974" y="4269"/>
                    <a:pt x="14951" y="4041"/>
                  </a:cubicBezTo>
                  <a:cubicBezTo>
                    <a:pt x="14700" y="2055"/>
                    <a:pt x="13536" y="1279"/>
                    <a:pt x="12166" y="1279"/>
                  </a:cubicBezTo>
                  <a:cubicBezTo>
                    <a:pt x="10819" y="1279"/>
                    <a:pt x="9313" y="2032"/>
                    <a:pt x="8309" y="3128"/>
                  </a:cubicBezTo>
                  <a:cubicBezTo>
                    <a:pt x="8400" y="3265"/>
                    <a:pt x="8491" y="3402"/>
                    <a:pt x="8583" y="3539"/>
                  </a:cubicBezTo>
                  <a:lnTo>
                    <a:pt x="7966" y="3539"/>
                  </a:lnTo>
                  <a:cubicBezTo>
                    <a:pt x="8080" y="3402"/>
                    <a:pt x="8195" y="3265"/>
                    <a:pt x="8309" y="3128"/>
                  </a:cubicBezTo>
                  <a:cubicBezTo>
                    <a:pt x="7304" y="1736"/>
                    <a:pt x="6026" y="457"/>
                    <a:pt x="4291" y="69"/>
                  </a:cubicBezTo>
                  <a:cubicBezTo>
                    <a:pt x="4063" y="24"/>
                    <a:pt x="3858" y="1"/>
                    <a:pt x="3652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07;p24"/>
            <p:cNvSpPr/>
            <p:nvPr/>
          </p:nvSpPr>
          <p:spPr>
            <a:xfrm>
              <a:off x="796632" y="1888057"/>
              <a:ext cx="177044" cy="61119"/>
            </a:xfrm>
            <a:custGeom>
              <a:avLst/>
              <a:gdLst/>
              <a:ahLst/>
              <a:cxnLst/>
              <a:rect l="l" t="t" r="r" b="b"/>
              <a:pathLst>
                <a:path w="5159" h="1781" extrusionOk="0">
                  <a:moveTo>
                    <a:pt x="2785" y="0"/>
                  </a:moveTo>
                  <a:cubicBezTo>
                    <a:pt x="1940" y="0"/>
                    <a:pt x="1027" y="388"/>
                    <a:pt x="274" y="1028"/>
                  </a:cubicBezTo>
                  <a:cubicBezTo>
                    <a:pt x="0" y="1256"/>
                    <a:pt x="251" y="1598"/>
                    <a:pt x="548" y="1598"/>
                  </a:cubicBezTo>
                  <a:cubicBezTo>
                    <a:pt x="617" y="1598"/>
                    <a:pt x="685" y="1575"/>
                    <a:pt x="776" y="1507"/>
                  </a:cubicBezTo>
                  <a:cubicBezTo>
                    <a:pt x="1370" y="1005"/>
                    <a:pt x="2077" y="685"/>
                    <a:pt x="2762" y="685"/>
                  </a:cubicBezTo>
                  <a:cubicBezTo>
                    <a:pt x="3378" y="685"/>
                    <a:pt x="3949" y="936"/>
                    <a:pt x="4383" y="1621"/>
                  </a:cubicBezTo>
                  <a:cubicBezTo>
                    <a:pt x="4451" y="1735"/>
                    <a:pt x="4565" y="1781"/>
                    <a:pt x="4657" y="1781"/>
                  </a:cubicBezTo>
                  <a:cubicBezTo>
                    <a:pt x="4908" y="1781"/>
                    <a:pt x="5159" y="1530"/>
                    <a:pt x="4976" y="1256"/>
                  </a:cubicBezTo>
                  <a:cubicBezTo>
                    <a:pt x="4406" y="366"/>
                    <a:pt x="3607" y="0"/>
                    <a:pt x="2785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08;p24"/>
            <p:cNvSpPr/>
            <p:nvPr/>
          </p:nvSpPr>
          <p:spPr>
            <a:xfrm>
              <a:off x="2" y="1996948"/>
              <a:ext cx="277320" cy="172342"/>
            </a:xfrm>
            <a:custGeom>
              <a:avLst/>
              <a:gdLst/>
              <a:ahLst/>
              <a:cxnLst/>
              <a:rect l="l" t="t" r="r" b="b"/>
              <a:pathLst>
                <a:path w="8081" h="5022" extrusionOk="0">
                  <a:moveTo>
                    <a:pt x="4086" y="3721"/>
                  </a:moveTo>
                  <a:cubicBezTo>
                    <a:pt x="4268" y="3766"/>
                    <a:pt x="4474" y="3835"/>
                    <a:pt x="4679" y="3926"/>
                  </a:cubicBezTo>
                  <a:cubicBezTo>
                    <a:pt x="4542" y="4063"/>
                    <a:pt x="4405" y="4200"/>
                    <a:pt x="4268" y="4337"/>
                  </a:cubicBezTo>
                  <a:cubicBezTo>
                    <a:pt x="4177" y="4131"/>
                    <a:pt x="4109" y="3926"/>
                    <a:pt x="4086" y="3721"/>
                  </a:cubicBezTo>
                  <a:close/>
                  <a:moveTo>
                    <a:pt x="6962" y="0"/>
                  </a:moveTo>
                  <a:cubicBezTo>
                    <a:pt x="5044" y="0"/>
                    <a:pt x="3698" y="1826"/>
                    <a:pt x="4086" y="3721"/>
                  </a:cubicBezTo>
                  <a:cubicBezTo>
                    <a:pt x="3538" y="3561"/>
                    <a:pt x="3013" y="3492"/>
                    <a:pt x="2511" y="3492"/>
                  </a:cubicBezTo>
                  <a:cubicBezTo>
                    <a:pt x="1575" y="3492"/>
                    <a:pt x="730" y="3743"/>
                    <a:pt x="0" y="4177"/>
                  </a:cubicBezTo>
                  <a:lnTo>
                    <a:pt x="0" y="5022"/>
                  </a:lnTo>
                  <a:cubicBezTo>
                    <a:pt x="685" y="4497"/>
                    <a:pt x="1552" y="4200"/>
                    <a:pt x="2534" y="4200"/>
                  </a:cubicBezTo>
                  <a:cubicBezTo>
                    <a:pt x="3150" y="4200"/>
                    <a:pt x="3812" y="4314"/>
                    <a:pt x="4497" y="4588"/>
                  </a:cubicBezTo>
                  <a:cubicBezTo>
                    <a:pt x="4542" y="4611"/>
                    <a:pt x="4565" y="4611"/>
                    <a:pt x="4588" y="4611"/>
                  </a:cubicBezTo>
                  <a:cubicBezTo>
                    <a:pt x="4816" y="4611"/>
                    <a:pt x="5022" y="4360"/>
                    <a:pt x="4930" y="4154"/>
                  </a:cubicBezTo>
                  <a:cubicBezTo>
                    <a:pt x="4268" y="2557"/>
                    <a:pt x="5227" y="685"/>
                    <a:pt x="6916" y="685"/>
                  </a:cubicBezTo>
                  <a:cubicBezTo>
                    <a:pt x="7099" y="685"/>
                    <a:pt x="7304" y="708"/>
                    <a:pt x="7510" y="753"/>
                  </a:cubicBezTo>
                  <a:cubicBezTo>
                    <a:pt x="7532" y="776"/>
                    <a:pt x="7555" y="776"/>
                    <a:pt x="7578" y="776"/>
                  </a:cubicBezTo>
                  <a:cubicBezTo>
                    <a:pt x="7966" y="776"/>
                    <a:pt x="8080" y="183"/>
                    <a:pt x="7692" y="91"/>
                  </a:cubicBezTo>
                  <a:cubicBezTo>
                    <a:pt x="7441" y="46"/>
                    <a:pt x="7190" y="0"/>
                    <a:pt x="6962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09;p24"/>
            <p:cNvSpPr/>
            <p:nvPr/>
          </p:nvSpPr>
          <p:spPr>
            <a:xfrm>
              <a:off x="140192" y="2124612"/>
              <a:ext cx="20419" cy="21174"/>
            </a:xfrm>
            <a:custGeom>
              <a:avLst/>
              <a:gdLst/>
              <a:ahLst/>
              <a:cxnLst/>
              <a:rect l="l" t="t" r="r" b="b"/>
              <a:pathLst>
                <a:path w="595" h="617" extrusionOk="0">
                  <a:moveTo>
                    <a:pt x="1" y="1"/>
                  </a:moveTo>
                  <a:cubicBezTo>
                    <a:pt x="24" y="206"/>
                    <a:pt x="92" y="411"/>
                    <a:pt x="183" y="617"/>
                  </a:cubicBezTo>
                  <a:cubicBezTo>
                    <a:pt x="320" y="480"/>
                    <a:pt x="457" y="343"/>
                    <a:pt x="594" y="206"/>
                  </a:cubicBezTo>
                  <a:cubicBezTo>
                    <a:pt x="389" y="115"/>
                    <a:pt x="183" y="46"/>
                    <a:pt x="1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10;p24"/>
            <p:cNvSpPr/>
            <p:nvPr/>
          </p:nvSpPr>
          <p:spPr>
            <a:xfrm>
              <a:off x="191121" y="2222522"/>
              <a:ext cx="170798" cy="171588"/>
            </a:xfrm>
            <a:custGeom>
              <a:avLst/>
              <a:gdLst/>
              <a:ahLst/>
              <a:cxnLst/>
              <a:rect l="l" t="t" r="r" b="b"/>
              <a:pathLst>
                <a:path w="4977" h="5000" extrusionOk="0">
                  <a:moveTo>
                    <a:pt x="4314" y="1"/>
                  </a:moveTo>
                  <a:cubicBezTo>
                    <a:pt x="1598" y="1"/>
                    <a:pt x="46" y="2009"/>
                    <a:pt x="0" y="4680"/>
                  </a:cubicBezTo>
                  <a:cubicBezTo>
                    <a:pt x="0" y="4885"/>
                    <a:pt x="183" y="4999"/>
                    <a:pt x="343" y="4999"/>
                  </a:cubicBezTo>
                  <a:cubicBezTo>
                    <a:pt x="525" y="4999"/>
                    <a:pt x="708" y="4885"/>
                    <a:pt x="708" y="4680"/>
                  </a:cubicBezTo>
                  <a:cubicBezTo>
                    <a:pt x="754" y="2375"/>
                    <a:pt x="1986" y="686"/>
                    <a:pt x="4337" y="686"/>
                  </a:cubicBezTo>
                  <a:lnTo>
                    <a:pt x="4543" y="686"/>
                  </a:lnTo>
                  <a:cubicBezTo>
                    <a:pt x="4976" y="686"/>
                    <a:pt x="4953" y="24"/>
                    <a:pt x="4520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11;p24"/>
            <p:cNvSpPr/>
            <p:nvPr/>
          </p:nvSpPr>
          <p:spPr>
            <a:xfrm>
              <a:off x="48563" y="2496691"/>
              <a:ext cx="278864" cy="600831"/>
            </a:xfrm>
            <a:custGeom>
              <a:avLst/>
              <a:gdLst/>
              <a:ahLst/>
              <a:cxnLst/>
              <a:rect l="l" t="t" r="r" b="b"/>
              <a:pathLst>
                <a:path w="8126" h="17508" extrusionOk="0">
                  <a:moveTo>
                    <a:pt x="7669" y="1"/>
                  </a:moveTo>
                  <a:cubicBezTo>
                    <a:pt x="5592" y="115"/>
                    <a:pt x="3949" y="1324"/>
                    <a:pt x="3287" y="3287"/>
                  </a:cubicBezTo>
                  <a:cubicBezTo>
                    <a:pt x="2716" y="4999"/>
                    <a:pt x="4109" y="6346"/>
                    <a:pt x="5273" y="7442"/>
                  </a:cubicBezTo>
                  <a:cubicBezTo>
                    <a:pt x="5524" y="7396"/>
                    <a:pt x="5752" y="7350"/>
                    <a:pt x="6003" y="7327"/>
                  </a:cubicBezTo>
                  <a:lnTo>
                    <a:pt x="6003" y="7327"/>
                  </a:lnTo>
                  <a:cubicBezTo>
                    <a:pt x="5935" y="7510"/>
                    <a:pt x="5843" y="7716"/>
                    <a:pt x="5775" y="7921"/>
                  </a:cubicBezTo>
                  <a:cubicBezTo>
                    <a:pt x="5615" y="7761"/>
                    <a:pt x="5455" y="7601"/>
                    <a:pt x="5273" y="7442"/>
                  </a:cubicBezTo>
                  <a:cubicBezTo>
                    <a:pt x="890" y="8514"/>
                    <a:pt x="0" y="14791"/>
                    <a:pt x="3675" y="17462"/>
                  </a:cubicBezTo>
                  <a:cubicBezTo>
                    <a:pt x="3744" y="17508"/>
                    <a:pt x="3789" y="17508"/>
                    <a:pt x="3858" y="17508"/>
                  </a:cubicBezTo>
                  <a:cubicBezTo>
                    <a:pt x="4132" y="17508"/>
                    <a:pt x="4314" y="17074"/>
                    <a:pt x="4017" y="16846"/>
                  </a:cubicBezTo>
                  <a:cubicBezTo>
                    <a:pt x="731" y="14449"/>
                    <a:pt x="1689" y="8469"/>
                    <a:pt x="6003" y="8012"/>
                  </a:cubicBezTo>
                  <a:cubicBezTo>
                    <a:pt x="6300" y="7989"/>
                    <a:pt x="6483" y="7647"/>
                    <a:pt x="6254" y="7419"/>
                  </a:cubicBezTo>
                  <a:cubicBezTo>
                    <a:pt x="5410" y="6574"/>
                    <a:pt x="4337" y="5798"/>
                    <a:pt x="3949" y="4634"/>
                  </a:cubicBezTo>
                  <a:cubicBezTo>
                    <a:pt x="3196" y="2489"/>
                    <a:pt x="5935" y="799"/>
                    <a:pt x="7669" y="685"/>
                  </a:cubicBezTo>
                  <a:cubicBezTo>
                    <a:pt x="8103" y="663"/>
                    <a:pt x="8126" y="1"/>
                    <a:pt x="7692" y="1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12;p24"/>
            <p:cNvSpPr/>
            <p:nvPr/>
          </p:nvSpPr>
          <p:spPr>
            <a:xfrm>
              <a:off x="229488" y="2748141"/>
              <a:ext cx="25120" cy="20385"/>
            </a:xfrm>
            <a:custGeom>
              <a:avLst/>
              <a:gdLst/>
              <a:ahLst/>
              <a:cxnLst/>
              <a:rect l="l" t="t" r="r" b="b"/>
              <a:pathLst>
                <a:path w="732" h="594" extrusionOk="0">
                  <a:moveTo>
                    <a:pt x="731" y="0"/>
                  </a:moveTo>
                  <a:cubicBezTo>
                    <a:pt x="480" y="23"/>
                    <a:pt x="252" y="69"/>
                    <a:pt x="1" y="115"/>
                  </a:cubicBezTo>
                  <a:cubicBezTo>
                    <a:pt x="183" y="274"/>
                    <a:pt x="343" y="434"/>
                    <a:pt x="503" y="594"/>
                  </a:cubicBezTo>
                  <a:cubicBezTo>
                    <a:pt x="571" y="389"/>
                    <a:pt x="663" y="183"/>
                    <a:pt x="731" y="0"/>
                  </a:cubicBezTo>
                  <a:close/>
                </a:path>
              </a:pathLst>
            </a:custGeom>
            <a:solidFill>
              <a:srgbClr val="246F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13;p24"/>
            <p:cNvSpPr/>
            <p:nvPr/>
          </p:nvSpPr>
          <p:spPr>
            <a:xfrm>
              <a:off x="3277431" y="4436772"/>
              <a:ext cx="234217" cy="337581"/>
            </a:xfrm>
            <a:custGeom>
              <a:avLst/>
              <a:gdLst/>
              <a:ahLst/>
              <a:cxnLst/>
              <a:rect l="l" t="t" r="r" b="b"/>
              <a:pathLst>
                <a:path w="6825" h="9837" extrusionOk="0">
                  <a:moveTo>
                    <a:pt x="4404" y="0"/>
                  </a:moveTo>
                  <a:cubicBezTo>
                    <a:pt x="3189" y="0"/>
                    <a:pt x="2132" y="1603"/>
                    <a:pt x="1621" y="2761"/>
                  </a:cubicBezTo>
                  <a:cubicBezTo>
                    <a:pt x="685" y="4906"/>
                    <a:pt x="1050" y="7189"/>
                    <a:pt x="365" y="9334"/>
                  </a:cubicBezTo>
                  <a:lnTo>
                    <a:pt x="0" y="9836"/>
                  </a:lnTo>
                  <a:cubicBezTo>
                    <a:pt x="730" y="9494"/>
                    <a:pt x="1826" y="9540"/>
                    <a:pt x="2671" y="9015"/>
                  </a:cubicBezTo>
                  <a:cubicBezTo>
                    <a:pt x="4063" y="8170"/>
                    <a:pt x="5638" y="6504"/>
                    <a:pt x="6254" y="4998"/>
                  </a:cubicBezTo>
                  <a:cubicBezTo>
                    <a:pt x="6825" y="3651"/>
                    <a:pt x="6825" y="1779"/>
                    <a:pt x="5684" y="638"/>
                  </a:cubicBezTo>
                  <a:cubicBezTo>
                    <a:pt x="5249" y="186"/>
                    <a:pt x="4817" y="0"/>
                    <a:pt x="4404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14;p24"/>
            <p:cNvSpPr/>
            <p:nvPr/>
          </p:nvSpPr>
          <p:spPr>
            <a:xfrm>
              <a:off x="3111365" y="4549027"/>
              <a:ext cx="170970" cy="254293"/>
            </a:xfrm>
            <a:custGeom>
              <a:avLst/>
              <a:gdLst/>
              <a:ahLst/>
              <a:cxnLst/>
              <a:rect l="l" t="t" r="r" b="b"/>
              <a:pathLst>
                <a:path w="4982" h="7410" extrusionOk="0">
                  <a:moveTo>
                    <a:pt x="3113" y="0"/>
                  </a:moveTo>
                  <a:cubicBezTo>
                    <a:pt x="3038" y="0"/>
                    <a:pt x="2959" y="5"/>
                    <a:pt x="2876" y="15"/>
                  </a:cubicBezTo>
                  <a:cubicBezTo>
                    <a:pt x="0" y="380"/>
                    <a:pt x="731" y="5379"/>
                    <a:pt x="1004" y="7296"/>
                  </a:cubicBezTo>
                  <a:lnTo>
                    <a:pt x="1050" y="7410"/>
                  </a:lnTo>
                  <a:cubicBezTo>
                    <a:pt x="1415" y="6931"/>
                    <a:pt x="1986" y="6634"/>
                    <a:pt x="2397" y="6109"/>
                  </a:cubicBezTo>
                  <a:cubicBezTo>
                    <a:pt x="2876" y="5493"/>
                    <a:pt x="3287" y="4648"/>
                    <a:pt x="3652" y="3918"/>
                  </a:cubicBezTo>
                  <a:cubicBezTo>
                    <a:pt x="4201" y="2930"/>
                    <a:pt x="4982" y="0"/>
                    <a:pt x="3113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15;p24"/>
            <p:cNvSpPr/>
            <p:nvPr/>
          </p:nvSpPr>
          <p:spPr>
            <a:xfrm>
              <a:off x="3129382" y="4818117"/>
              <a:ext cx="339194" cy="178451"/>
            </a:xfrm>
            <a:custGeom>
              <a:avLst/>
              <a:gdLst/>
              <a:ahLst/>
              <a:cxnLst/>
              <a:rect l="l" t="t" r="r" b="b"/>
              <a:pathLst>
                <a:path w="9884" h="5200" extrusionOk="0">
                  <a:moveTo>
                    <a:pt x="7108" y="1"/>
                  </a:moveTo>
                  <a:cubicBezTo>
                    <a:pt x="5787" y="1"/>
                    <a:pt x="4544" y="843"/>
                    <a:pt x="3447" y="1555"/>
                  </a:cubicBezTo>
                  <a:cubicBezTo>
                    <a:pt x="2467" y="2130"/>
                    <a:pt x="1547" y="2705"/>
                    <a:pt x="408" y="2705"/>
                  </a:cubicBezTo>
                  <a:cubicBezTo>
                    <a:pt x="326" y="2705"/>
                    <a:pt x="244" y="2702"/>
                    <a:pt x="160" y="2696"/>
                  </a:cubicBezTo>
                  <a:lnTo>
                    <a:pt x="0" y="2696"/>
                  </a:lnTo>
                  <a:cubicBezTo>
                    <a:pt x="1393" y="4015"/>
                    <a:pt x="3392" y="5199"/>
                    <a:pt x="5304" y="5199"/>
                  </a:cubicBezTo>
                  <a:cubicBezTo>
                    <a:pt x="6337" y="5199"/>
                    <a:pt x="7345" y="4854"/>
                    <a:pt x="8217" y="3997"/>
                  </a:cubicBezTo>
                  <a:cubicBezTo>
                    <a:pt x="9427" y="2856"/>
                    <a:pt x="9883" y="619"/>
                    <a:pt x="7852" y="94"/>
                  </a:cubicBezTo>
                  <a:cubicBezTo>
                    <a:pt x="7602" y="30"/>
                    <a:pt x="7354" y="1"/>
                    <a:pt x="7108" y="1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516;p24"/>
            <p:cNvSpPr/>
            <p:nvPr/>
          </p:nvSpPr>
          <p:spPr>
            <a:xfrm>
              <a:off x="2756274" y="4716912"/>
              <a:ext cx="222721" cy="216440"/>
            </a:xfrm>
            <a:custGeom>
              <a:avLst/>
              <a:gdLst/>
              <a:ahLst/>
              <a:cxnLst/>
              <a:rect l="l" t="t" r="r" b="b"/>
              <a:pathLst>
                <a:path w="6490" h="6307" extrusionOk="0">
                  <a:moveTo>
                    <a:pt x="3683" y="0"/>
                  </a:moveTo>
                  <a:cubicBezTo>
                    <a:pt x="834" y="0"/>
                    <a:pt x="0" y="4188"/>
                    <a:pt x="669" y="6307"/>
                  </a:cubicBezTo>
                  <a:lnTo>
                    <a:pt x="715" y="6261"/>
                  </a:lnTo>
                  <a:cubicBezTo>
                    <a:pt x="1240" y="5371"/>
                    <a:pt x="2860" y="4960"/>
                    <a:pt x="3636" y="4230"/>
                  </a:cubicBezTo>
                  <a:cubicBezTo>
                    <a:pt x="4572" y="3340"/>
                    <a:pt x="6490" y="235"/>
                    <a:pt x="3888" y="7"/>
                  </a:cubicBezTo>
                  <a:cubicBezTo>
                    <a:pt x="3818" y="3"/>
                    <a:pt x="3750" y="0"/>
                    <a:pt x="3683" y="0"/>
                  </a:cubicBezTo>
                  <a:close/>
                </a:path>
              </a:pathLst>
            </a:custGeom>
            <a:solidFill>
              <a:srgbClr val="EDF4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517;p24"/>
            <p:cNvSpPr/>
            <p:nvPr/>
          </p:nvSpPr>
          <p:spPr>
            <a:xfrm>
              <a:off x="2668762" y="4520406"/>
              <a:ext cx="761128" cy="652650"/>
            </a:xfrm>
            <a:custGeom>
              <a:avLst/>
              <a:gdLst/>
              <a:ahLst/>
              <a:cxnLst/>
              <a:rect l="l" t="t" r="r" b="b"/>
              <a:pathLst>
                <a:path w="22179" h="19018" extrusionOk="0">
                  <a:moveTo>
                    <a:pt x="21744" y="1"/>
                  </a:moveTo>
                  <a:cubicBezTo>
                    <a:pt x="21604" y="1"/>
                    <a:pt x="21465" y="71"/>
                    <a:pt x="21411" y="232"/>
                  </a:cubicBezTo>
                  <a:cubicBezTo>
                    <a:pt x="20566" y="2812"/>
                    <a:pt x="19676" y="5071"/>
                    <a:pt x="17576" y="6874"/>
                  </a:cubicBezTo>
                  <a:cubicBezTo>
                    <a:pt x="15613" y="8564"/>
                    <a:pt x="13034" y="9408"/>
                    <a:pt x="10592" y="10093"/>
                  </a:cubicBezTo>
                  <a:cubicBezTo>
                    <a:pt x="8058" y="10823"/>
                    <a:pt x="5456" y="11440"/>
                    <a:pt x="3379" y="13129"/>
                  </a:cubicBezTo>
                  <a:cubicBezTo>
                    <a:pt x="1599" y="14567"/>
                    <a:pt x="412" y="16758"/>
                    <a:pt x="1" y="19018"/>
                  </a:cubicBezTo>
                  <a:lnTo>
                    <a:pt x="708" y="19018"/>
                  </a:lnTo>
                  <a:cubicBezTo>
                    <a:pt x="1233" y="16324"/>
                    <a:pt x="2991" y="13905"/>
                    <a:pt x="5433" y="12558"/>
                  </a:cubicBezTo>
                  <a:cubicBezTo>
                    <a:pt x="7944" y="11211"/>
                    <a:pt x="10957" y="10823"/>
                    <a:pt x="13605" y="9842"/>
                  </a:cubicBezTo>
                  <a:cubicBezTo>
                    <a:pt x="15613" y="9111"/>
                    <a:pt x="17485" y="8061"/>
                    <a:pt x="18991" y="6509"/>
                  </a:cubicBezTo>
                  <a:cubicBezTo>
                    <a:pt x="20635" y="4797"/>
                    <a:pt x="21342" y="2629"/>
                    <a:pt x="22096" y="415"/>
                  </a:cubicBezTo>
                  <a:cubicBezTo>
                    <a:pt x="22179" y="166"/>
                    <a:pt x="21960" y="1"/>
                    <a:pt x="21744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18;p24"/>
            <p:cNvSpPr/>
            <p:nvPr/>
          </p:nvSpPr>
          <p:spPr>
            <a:xfrm>
              <a:off x="3130617" y="4634205"/>
              <a:ext cx="77111" cy="212906"/>
            </a:xfrm>
            <a:custGeom>
              <a:avLst/>
              <a:gdLst/>
              <a:ahLst/>
              <a:cxnLst/>
              <a:rect l="l" t="t" r="r" b="b"/>
              <a:pathLst>
                <a:path w="2247" h="6204" extrusionOk="0">
                  <a:moveTo>
                    <a:pt x="1825" y="1"/>
                  </a:moveTo>
                  <a:cubicBezTo>
                    <a:pt x="1686" y="1"/>
                    <a:pt x="1548" y="76"/>
                    <a:pt x="1493" y="249"/>
                  </a:cubicBezTo>
                  <a:cubicBezTo>
                    <a:pt x="991" y="2075"/>
                    <a:pt x="375" y="3901"/>
                    <a:pt x="55" y="5773"/>
                  </a:cubicBezTo>
                  <a:cubicBezTo>
                    <a:pt x="1" y="6033"/>
                    <a:pt x="218" y="6203"/>
                    <a:pt x="420" y="6203"/>
                  </a:cubicBezTo>
                  <a:cubicBezTo>
                    <a:pt x="554" y="6203"/>
                    <a:pt x="681" y="6128"/>
                    <a:pt x="717" y="5955"/>
                  </a:cubicBezTo>
                  <a:cubicBezTo>
                    <a:pt x="1060" y="4083"/>
                    <a:pt x="1653" y="2280"/>
                    <a:pt x="2178" y="431"/>
                  </a:cubicBezTo>
                  <a:cubicBezTo>
                    <a:pt x="2247" y="171"/>
                    <a:pt x="2035" y="1"/>
                    <a:pt x="1825" y="1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19;p24"/>
            <p:cNvSpPr/>
            <p:nvPr/>
          </p:nvSpPr>
          <p:spPr>
            <a:xfrm>
              <a:off x="3049249" y="4854940"/>
              <a:ext cx="353779" cy="82396"/>
            </a:xfrm>
            <a:custGeom>
              <a:avLst/>
              <a:gdLst/>
              <a:ahLst/>
              <a:cxnLst/>
              <a:rect l="l" t="t" r="r" b="b"/>
              <a:pathLst>
                <a:path w="10309" h="2401" extrusionOk="0">
                  <a:moveTo>
                    <a:pt x="455" y="0"/>
                  </a:moveTo>
                  <a:cubicBezTo>
                    <a:pt x="180" y="0"/>
                    <a:pt x="0" y="440"/>
                    <a:pt x="281" y="664"/>
                  </a:cubicBezTo>
                  <a:cubicBezTo>
                    <a:pt x="1752" y="1793"/>
                    <a:pt x="3722" y="2400"/>
                    <a:pt x="5665" y="2400"/>
                  </a:cubicBezTo>
                  <a:cubicBezTo>
                    <a:pt x="7220" y="2400"/>
                    <a:pt x="8756" y="2011"/>
                    <a:pt x="10004" y="1189"/>
                  </a:cubicBezTo>
                  <a:cubicBezTo>
                    <a:pt x="10308" y="981"/>
                    <a:pt x="10123" y="535"/>
                    <a:pt x="9842" y="535"/>
                  </a:cubicBezTo>
                  <a:cubicBezTo>
                    <a:pt x="9785" y="535"/>
                    <a:pt x="9724" y="554"/>
                    <a:pt x="9662" y="596"/>
                  </a:cubicBezTo>
                  <a:cubicBezTo>
                    <a:pt x="8511" y="1347"/>
                    <a:pt x="7105" y="1698"/>
                    <a:pt x="5684" y="1698"/>
                  </a:cubicBezTo>
                  <a:cubicBezTo>
                    <a:pt x="3864" y="1698"/>
                    <a:pt x="2017" y="1122"/>
                    <a:pt x="646" y="71"/>
                  </a:cubicBezTo>
                  <a:cubicBezTo>
                    <a:pt x="580" y="22"/>
                    <a:pt x="515" y="0"/>
                    <a:pt x="45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20;p24"/>
            <p:cNvSpPr/>
            <p:nvPr/>
          </p:nvSpPr>
          <p:spPr>
            <a:xfrm>
              <a:off x="2772163" y="4791897"/>
              <a:ext cx="103330" cy="197875"/>
            </a:xfrm>
            <a:custGeom>
              <a:avLst/>
              <a:gdLst/>
              <a:ahLst/>
              <a:cxnLst/>
              <a:rect l="l" t="t" r="r" b="b"/>
              <a:pathLst>
                <a:path w="3011" h="5766" extrusionOk="0">
                  <a:moveTo>
                    <a:pt x="2475" y="0"/>
                  </a:moveTo>
                  <a:cubicBezTo>
                    <a:pt x="2402" y="0"/>
                    <a:pt x="2327" y="25"/>
                    <a:pt x="2260" y="82"/>
                  </a:cubicBezTo>
                  <a:cubicBezTo>
                    <a:pt x="663" y="1429"/>
                    <a:pt x="1" y="3392"/>
                    <a:pt x="69" y="5423"/>
                  </a:cubicBezTo>
                  <a:cubicBezTo>
                    <a:pt x="81" y="5651"/>
                    <a:pt x="258" y="5765"/>
                    <a:pt x="429" y="5765"/>
                  </a:cubicBezTo>
                  <a:cubicBezTo>
                    <a:pt x="600" y="5765"/>
                    <a:pt x="765" y="5651"/>
                    <a:pt x="754" y="5423"/>
                  </a:cubicBezTo>
                  <a:cubicBezTo>
                    <a:pt x="686" y="3551"/>
                    <a:pt x="1279" y="1817"/>
                    <a:pt x="2740" y="584"/>
                  </a:cubicBezTo>
                  <a:cubicBezTo>
                    <a:pt x="3011" y="349"/>
                    <a:pt x="2753" y="0"/>
                    <a:pt x="247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21;p24"/>
            <p:cNvSpPr/>
            <p:nvPr/>
          </p:nvSpPr>
          <p:spPr>
            <a:xfrm>
              <a:off x="1948662" y="3949898"/>
              <a:ext cx="168671" cy="171485"/>
            </a:xfrm>
            <a:custGeom>
              <a:avLst/>
              <a:gdLst/>
              <a:ahLst/>
              <a:cxnLst/>
              <a:rect l="l" t="t" r="r" b="b"/>
              <a:pathLst>
                <a:path w="4915" h="4997" extrusionOk="0">
                  <a:moveTo>
                    <a:pt x="2355" y="0"/>
                  </a:moveTo>
                  <a:cubicBezTo>
                    <a:pt x="1847" y="0"/>
                    <a:pt x="1347" y="292"/>
                    <a:pt x="989" y="978"/>
                  </a:cubicBezTo>
                  <a:cubicBezTo>
                    <a:pt x="0" y="2910"/>
                    <a:pt x="2837" y="4997"/>
                    <a:pt x="4668" y="4997"/>
                  </a:cubicBezTo>
                  <a:cubicBezTo>
                    <a:pt x="4697" y="4997"/>
                    <a:pt x="4726" y="4996"/>
                    <a:pt x="4755" y="4995"/>
                  </a:cubicBezTo>
                  <a:lnTo>
                    <a:pt x="4778" y="4904"/>
                  </a:lnTo>
                  <a:cubicBezTo>
                    <a:pt x="4915" y="3694"/>
                    <a:pt x="4641" y="2279"/>
                    <a:pt x="4070" y="1252"/>
                  </a:cubicBezTo>
                  <a:cubicBezTo>
                    <a:pt x="3684" y="491"/>
                    <a:pt x="3013" y="0"/>
                    <a:pt x="2355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22;p24"/>
            <p:cNvSpPr/>
            <p:nvPr/>
          </p:nvSpPr>
          <p:spPr>
            <a:xfrm>
              <a:off x="2124715" y="3881810"/>
              <a:ext cx="206488" cy="183118"/>
            </a:xfrm>
            <a:custGeom>
              <a:avLst/>
              <a:gdLst/>
              <a:ahLst/>
              <a:cxnLst/>
              <a:rect l="l" t="t" r="r" b="b"/>
              <a:pathLst>
                <a:path w="6017" h="5336" extrusionOk="0">
                  <a:moveTo>
                    <a:pt x="2142" y="0"/>
                  </a:moveTo>
                  <a:cubicBezTo>
                    <a:pt x="0" y="0"/>
                    <a:pt x="351" y="3871"/>
                    <a:pt x="721" y="5267"/>
                  </a:cubicBezTo>
                  <a:lnTo>
                    <a:pt x="789" y="5336"/>
                  </a:lnTo>
                  <a:cubicBezTo>
                    <a:pt x="1862" y="4834"/>
                    <a:pt x="6016" y="1181"/>
                    <a:pt x="2958" y="154"/>
                  </a:cubicBezTo>
                  <a:cubicBezTo>
                    <a:pt x="2652" y="49"/>
                    <a:pt x="2382" y="0"/>
                    <a:pt x="2142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23;p24"/>
            <p:cNvSpPr/>
            <p:nvPr/>
          </p:nvSpPr>
          <p:spPr>
            <a:xfrm>
              <a:off x="2143178" y="4108689"/>
              <a:ext cx="232982" cy="169391"/>
            </a:xfrm>
            <a:custGeom>
              <a:avLst/>
              <a:gdLst/>
              <a:ahLst/>
              <a:cxnLst/>
              <a:rect l="l" t="t" r="r" b="b"/>
              <a:pathLst>
                <a:path w="6789" h="4936" extrusionOk="0">
                  <a:moveTo>
                    <a:pt x="4882" y="0"/>
                  </a:moveTo>
                  <a:cubicBezTo>
                    <a:pt x="4845" y="0"/>
                    <a:pt x="4808" y="1"/>
                    <a:pt x="4771" y="3"/>
                  </a:cubicBezTo>
                  <a:cubicBezTo>
                    <a:pt x="3401" y="49"/>
                    <a:pt x="2374" y="1829"/>
                    <a:pt x="1666" y="2810"/>
                  </a:cubicBezTo>
                  <a:cubicBezTo>
                    <a:pt x="1233" y="3427"/>
                    <a:pt x="845" y="4271"/>
                    <a:pt x="69" y="4408"/>
                  </a:cubicBezTo>
                  <a:lnTo>
                    <a:pt x="0" y="4591"/>
                  </a:lnTo>
                  <a:cubicBezTo>
                    <a:pt x="550" y="4802"/>
                    <a:pt x="1042" y="4936"/>
                    <a:pt x="1620" y="4936"/>
                  </a:cubicBezTo>
                  <a:cubicBezTo>
                    <a:pt x="1665" y="4936"/>
                    <a:pt x="1711" y="4935"/>
                    <a:pt x="1758" y="4933"/>
                  </a:cubicBezTo>
                  <a:cubicBezTo>
                    <a:pt x="3036" y="4842"/>
                    <a:pt x="4519" y="4248"/>
                    <a:pt x="5432" y="3313"/>
                  </a:cubicBezTo>
                  <a:cubicBezTo>
                    <a:pt x="6440" y="2327"/>
                    <a:pt x="6789" y="0"/>
                    <a:pt x="4882" y="0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24;p24"/>
            <p:cNvSpPr/>
            <p:nvPr/>
          </p:nvSpPr>
          <p:spPr>
            <a:xfrm>
              <a:off x="1825322" y="3950172"/>
              <a:ext cx="383567" cy="550556"/>
            </a:xfrm>
            <a:custGeom>
              <a:avLst/>
              <a:gdLst/>
              <a:ahLst/>
              <a:cxnLst/>
              <a:rect l="l" t="t" r="r" b="b"/>
              <a:pathLst>
                <a:path w="11177" h="16043" extrusionOk="0">
                  <a:moveTo>
                    <a:pt x="10709" y="0"/>
                  </a:moveTo>
                  <a:cubicBezTo>
                    <a:pt x="10603" y="0"/>
                    <a:pt x="10497" y="50"/>
                    <a:pt x="10426" y="171"/>
                  </a:cubicBezTo>
                  <a:cubicBezTo>
                    <a:pt x="8760" y="2978"/>
                    <a:pt x="8554" y="6174"/>
                    <a:pt x="7573" y="9233"/>
                  </a:cubicBezTo>
                  <a:cubicBezTo>
                    <a:pt x="6546" y="12451"/>
                    <a:pt x="3715" y="14802"/>
                    <a:pt x="429" y="15373"/>
                  </a:cubicBezTo>
                  <a:cubicBezTo>
                    <a:pt x="1" y="15437"/>
                    <a:pt x="155" y="16043"/>
                    <a:pt x="533" y="16043"/>
                  </a:cubicBezTo>
                  <a:cubicBezTo>
                    <a:pt x="558" y="16043"/>
                    <a:pt x="584" y="16040"/>
                    <a:pt x="611" y="16034"/>
                  </a:cubicBezTo>
                  <a:cubicBezTo>
                    <a:pt x="3556" y="15532"/>
                    <a:pt x="6044" y="13683"/>
                    <a:pt x="7527" y="11104"/>
                  </a:cubicBezTo>
                  <a:cubicBezTo>
                    <a:pt x="9399" y="7840"/>
                    <a:pt x="9057" y="3800"/>
                    <a:pt x="11020" y="513"/>
                  </a:cubicBezTo>
                  <a:cubicBezTo>
                    <a:pt x="11177" y="246"/>
                    <a:pt x="10944" y="0"/>
                    <a:pt x="10709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25;p24"/>
            <p:cNvSpPr/>
            <p:nvPr/>
          </p:nvSpPr>
          <p:spPr>
            <a:xfrm>
              <a:off x="2089744" y="4173138"/>
              <a:ext cx="205939" cy="101786"/>
            </a:xfrm>
            <a:custGeom>
              <a:avLst/>
              <a:gdLst/>
              <a:ahLst/>
              <a:cxnLst/>
              <a:rect l="l" t="t" r="r" b="b"/>
              <a:pathLst>
                <a:path w="6001" h="2966" extrusionOk="0">
                  <a:moveTo>
                    <a:pt x="5521" y="0"/>
                  </a:moveTo>
                  <a:cubicBezTo>
                    <a:pt x="5415" y="0"/>
                    <a:pt x="5308" y="46"/>
                    <a:pt x="5232" y="156"/>
                  </a:cubicBezTo>
                  <a:cubicBezTo>
                    <a:pt x="4624" y="1077"/>
                    <a:pt x="2933" y="2279"/>
                    <a:pt x="1571" y="2279"/>
                  </a:cubicBezTo>
                  <a:cubicBezTo>
                    <a:pt x="1244" y="2279"/>
                    <a:pt x="936" y="2210"/>
                    <a:pt x="667" y="2051"/>
                  </a:cubicBezTo>
                  <a:cubicBezTo>
                    <a:pt x="603" y="2010"/>
                    <a:pt x="541" y="1992"/>
                    <a:pt x="482" y="1992"/>
                  </a:cubicBezTo>
                  <a:cubicBezTo>
                    <a:pt x="186" y="1992"/>
                    <a:pt x="0" y="2454"/>
                    <a:pt x="324" y="2644"/>
                  </a:cubicBezTo>
                  <a:cubicBezTo>
                    <a:pt x="695" y="2869"/>
                    <a:pt x="1114" y="2966"/>
                    <a:pt x="1554" y="2966"/>
                  </a:cubicBezTo>
                  <a:cubicBezTo>
                    <a:pt x="3174" y="2966"/>
                    <a:pt x="5071" y="1648"/>
                    <a:pt x="5825" y="499"/>
                  </a:cubicBezTo>
                  <a:cubicBezTo>
                    <a:pt x="6001" y="244"/>
                    <a:pt x="5765" y="0"/>
                    <a:pt x="5521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26;p24"/>
            <p:cNvSpPr/>
            <p:nvPr/>
          </p:nvSpPr>
          <p:spPr>
            <a:xfrm>
              <a:off x="2024745" y="4029722"/>
              <a:ext cx="121964" cy="108512"/>
            </a:xfrm>
            <a:custGeom>
              <a:avLst/>
              <a:gdLst/>
              <a:ahLst/>
              <a:cxnLst/>
              <a:rect l="l" t="t" r="r" b="b"/>
              <a:pathLst>
                <a:path w="3554" h="3162" extrusionOk="0">
                  <a:moveTo>
                    <a:pt x="465" y="0"/>
                  </a:moveTo>
                  <a:cubicBezTo>
                    <a:pt x="237" y="0"/>
                    <a:pt x="0" y="257"/>
                    <a:pt x="141" y="524"/>
                  </a:cubicBezTo>
                  <a:cubicBezTo>
                    <a:pt x="735" y="1688"/>
                    <a:pt x="1648" y="2806"/>
                    <a:pt x="2972" y="3148"/>
                  </a:cubicBezTo>
                  <a:cubicBezTo>
                    <a:pt x="3006" y="3157"/>
                    <a:pt x="3039" y="3162"/>
                    <a:pt x="3069" y="3162"/>
                  </a:cubicBezTo>
                  <a:cubicBezTo>
                    <a:pt x="3430" y="3162"/>
                    <a:pt x="3554" y="2592"/>
                    <a:pt x="3154" y="2486"/>
                  </a:cubicBezTo>
                  <a:cubicBezTo>
                    <a:pt x="2013" y="2190"/>
                    <a:pt x="1260" y="1163"/>
                    <a:pt x="735" y="181"/>
                  </a:cubicBezTo>
                  <a:cubicBezTo>
                    <a:pt x="671" y="53"/>
                    <a:pt x="569" y="0"/>
                    <a:pt x="465" y="0"/>
                  </a:cubicBezTo>
                  <a:close/>
                </a:path>
              </a:pathLst>
            </a:custGeom>
            <a:solidFill>
              <a:srgbClr val="0E51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27;p24"/>
            <p:cNvSpPr/>
            <p:nvPr/>
          </p:nvSpPr>
          <p:spPr>
            <a:xfrm>
              <a:off x="977558" y="3115518"/>
              <a:ext cx="806084" cy="1268203"/>
            </a:xfrm>
            <a:custGeom>
              <a:avLst/>
              <a:gdLst/>
              <a:ahLst/>
              <a:cxnLst/>
              <a:rect l="l" t="t" r="r" b="b"/>
              <a:pathLst>
                <a:path w="23489" h="36955" extrusionOk="0">
                  <a:moveTo>
                    <a:pt x="17622" y="1"/>
                  </a:moveTo>
                  <a:lnTo>
                    <a:pt x="17622" y="1"/>
                  </a:lnTo>
                  <a:cubicBezTo>
                    <a:pt x="15180" y="2329"/>
                    <a:pt x="13103" y="5022"/>
                    <a:pt x="10660" y="7350"/>
                  </a:cubicBezTo>
                  <a:cubicBezTo>
                    <a:pt x="7602" y="10158"/>
                    <a:pt x="4406" y="13353"/>
                    <a:pt x="2580" y="17256"/>
                  </a:cubicBezTo>
                  <a:cubicBezTo>
                    <a:pt x="1" y="22894"/>
                    <a:pt x="868" y="31088"/>
                    <a:pt x="1850" y="36955"/>
                  </a:cubicBezTo>
                  <a:cubicBezTo>
                    <a:pt x="17508" y="32686"/>
                    <a:pt x="23488" y="13467"/>
                    <a:pt x="17622" y="1"/>
                  </a:cubicBezTo>
                  <a:close/>
                </a:path>
              </a:pathLst>
            </a:custGeom>
            <a:solidFill>
              <a:srgbClr val="459B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28;p24"/>
            <p:cNvSpPr/>
            <p:nvPr/>
          </p:nvSpPr>
          <p:spPr>
            <a:xfrm>
              <a:off x="1045131" y="3326953"/>
              <a:ext cx="501688" cy="1055366"/>
            </a:xfrm>
            <a:custGeom>
              <a:avLst/>
              <a:gdLst/>
              <a:ahLst/>
              <a:cxnLst/>
              <a:rect l="l" t="t" r="r" b="b"/>
              <a:pathLst>
                <a:path w="14619" h="30753" extrusionOk="0">
                  <a:moveTo>
                    <a:pt x="14189" y="0"/>
                  </a:moveTo>
                  <a:cubicBezTo>
                    <a:pt x="14051" y="0"/>
                    <a:pt x="13912" y="70"/>
                    <a:pt x="13850" y="231"/>
                  </a:cubicBezTo>
                  <a:cubicBezTo>
                    <a:pt x="11955" y="5686"/>
                    <a:pt x="9079" y="10685"/>
                    <a:pt x="6934" y="16003"/>
                  </a:cubicBezTo>
                  <a:cubicBezTo>
                    <a:pt x="4994" y="20887"/>
                    <a:pt x="3350" y="26000"/>
                    <a:pt x="178" y="30269"/>
                  </a:cubicBezTo>
                  <a:cubicBezTo>
                    <a:pt x="0" y="30511"/>
                    <a:pt x="245" y="30753"/>
                    <a:pt x="500" y="30753"/>
                  </a:cubicBezTo>
                  <a:cubicBezTo>
                    <a:pt x="606" y="30753"/>
                    <a:pt x="714" y="30711"/>
                    <a:pt x="794" y="30611"/>
                  </a:cubicBezTo>
                  <a:cubicBezTo>
                    <a:pt x="3807" y="26548"/>
                    <a:pt x="5473" y="21663"/>
                    <a:pt x="7299" y="17007"/>
                  </a:cubicBezTo>
                  <a:cubicBezTo>
                    <a:pt x="9490" y="11369"/>
                    <a:pt x="12526" y="6119"/>
                    <a:pt x="14535" y="436"/>
                  </a:cubicBezTo>
                  <a:cubicBezTo>
                    <a:pt x="14618" y="171"/>
                    <a:pt x="14405" y="0"/>
                    <a:pt x="1418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29;p24"/>
            <p:cNvSpPr/>
            <p:nvPr/>
          </p:nvSpPr>
          <p:spPr>
            <a:xfrm>
              <a:off x="1121695" y="4254473"/>
              <a:ext cx="14928" cy="13350"/>
            </a:xfrm>
            <a:custGeom>
              <a:avLst/>
              <a:gdLst/>
              <a:ahLst/>
              <a:cxnLst/>
              <a:rect l="l" t="t" r="r" b="b"/>
              <a:pathLst>
                <a:path w="435" h="389" extrusionOk="0">
                  <a:moveTo>
                    <a:pt x="343" y="0"/>
                  </a:moveTo>
                  <a:cubicBezTo>
                    <a:pt x="229" y="46"/>
                    <a:pt x="115" y="92"/>
                    <a:pt x="1" y="137"/>
                  </a:cubicBezTo>
                  <a:cubicBezTo>
                    <a:pt x="138" y="206"/>
                    <a:pt x="275" y="297"/>
                    <a:pt x="435" y="388"/>
                  </a:cubicBezTo>
                  <a:cubicBezTo>
                    <a:pt x="389" y="251"/>
                    <a:pt x="366" y="137"/>
                    <a:pt x="343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30;p24"/>
            <p:cNvSpPr/>
            <p:nvPr/>
          </p:nvSpPr>
          <p:spPr>
            <a:xfrm>
              <a:off x="1065001" y="4065791"/>
              <a:ext cx="243826" cy="216749"/>
            </a:xfrm>
            <a:custGeom>
              <a:avLst/>
              <a:gdLst/>
              <a:ahLst/>
              <a:cxnLst/>
              <a:rect l="l" t="t" r="r" b="b"/>
              <a:pathLst>
                <a:path w="7105" h="6316" extrusionOk="0">
                  <a:moveTo>
                    <a:pt x="434" y="1"/>
                  </a:moveTo>
                  <a:cubicBezTo>
                    <a:pt x="226" y="1"/>
                    <a:pt x="0" y="171"/>
                    <a:pt x="55" y="431"/>
                  </a:cubicBezTo>
                  <a:cubicBezTo>
                    <a:pt x="443" y="2326"/>
                    <a:pt x="1014" y="4175"/>
                    <a:pt x="1402" y="6069"/>
                  </a:cubicBezTo>
                  <a:cubicBezTo>
                    <a:pt x="1439" y="6200"/>
                    <a:pt x="1599" y="6315"/>
                    <a:pt x="1743" y="6315"/>
                  </a:cubicBezTo>
                  <a:cubicBezTo>
                    <a:pt x="1775" y="6315"/>
                    <a:pt x="1806" y="6310"/>
                    <a:pt x="1835" y="6297"/>
                  </a:cubicBezTo>
                  <a:cubicBezTo>
                    <a:pt x="3547" y="5590"/>
                    <a:pt x="5602" y="5635"/>
                    <a:pt x="6880" y="4129"/>
                  </a:cubicBezTo>
                  <a:cubicBezTo>
                    <a:pt x="7105" y="3870"/>
                    <a:pt x="6871" y="3532"/>
                    <a:pt x="6626" y="3532"/>
                  </a:cubicBezTo>
                  <a:cubicBezTo>
                    <a:pt x="6547" y="3532"/>
                    <a:pt x="6467" y="3566"/>
                    <a:pt x="6401" y="3650"/>
                  </a:cubicBezTo>
                  <a:cubicBezTo>
                    <a:pt x="5282" y="4928"/>
                    <a:pt x="3502" y="4973"/>
                    <a:pt x="1995" y="5498"/>
                  </a:cubicBezTo>
                  <a:cubicBezTo>
                    <a:pt x="2018" y="5635"/>
                    <a:pt x="2041" y="5749"/>
                    <a:pt x="2087" y="5886"/>
                  </a:cubicBezTo>
                  <a:cubicBezTo>
                    <a:pt x="1927" y="5795"/>
                    <a:pt x="1790" y="5704"/>
                    <a:pt x="1653" y="5635"/>
                  </a:cubicBezTo>
                  <a:cubicBezTo>
                    <a:pt x="1767" y="5590"/>
                    <a:pt x="1881" y="5544"/>
                    <a:pt x="1995" y="5498"/>
                  </a:cubicBezTo>
                  <a:cubicBezTo>
                    <a:pt x="1607" y="3741"/>
                    <a:pt x="1082" y="2006"/>
                    <a:pt x="740" y="249"/>
                  </a:cubicBezTo>
                  <a:cubicBezTo>
                    <a:pt x="703" y="76"/>
                    <a:pt x="572" y="1"/>
                    <a:pt x="434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31;p24"/>
            <p:cNvSpPr/>
            <p:nvPr/>
          </p:nvSpPr>
          <p:spPr>
            <a:xfrm>
              <a:off x="1176535" y="4133054"/>
              <a:ext cx="14928" cy="15683"/>
            </a:xfrm>
            <a:custGeom>
              <a:avLst/>
              <a:gdLst/>
              <a:ahLst/>
              <a:cxnLst/>
              <a:rect l="l" t="t" r="r" b="b"/>
              <a:pathLst>
                <a:path w="435" h="457" extrusionOk="0">
                  <a:moveTo>
                    <a:pt x="411" y="0"/>
                  </a:moveTo>
                  <a:cubicBezTo>
                    <a:pt x="275" y="46"/>
                    <a:pt x="138" y="92"/>
                    <a:pt x="1" y="115"/>
                  </a:cubicBezTo>
                  <a:cubicBezTo>
                    <a:pt x="138" y="229"/>
                    <a:pt x="275" y="343"/>
                    <a:pt x="434" y="457"/>
                  </a:cubicBezTo>
                  <a:cubicBezTo>
                    <a:pt x="411" y="320"/>
                    <a:pt x="411" y="160"/>
                    <a:pt x="411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32;p24"/>
            <p:cNvSpPr/>
            <p:nvPr/>
          </p:nvSpPr>
          <p:spPr>
            <a:xfrm>
              <a:off x="1118881" y="3855866"/>
              <a:ext cx="283154" cy="304911"/>
            </a:xfrm>
            <a:custGeom>
              <a:avLst/>
              <a:gdLst/>
              <a:ahLst/>
              <a:cxnLst/>
              <a:rect l="l" t="t" r="r" b="b"/>
              <a:pathLst>
                <a:path w="8251" h="8885" extrusionOk="0">
                  <a:moveTo>
                    <a:pt x="414" y="0"/>
                  </a:moveTo>
                  <a:cubicBezTo>
                    <a:pt x="207" y="0"/>
                    <a:pt x="1" y="170"/>
                    <a:pt x="83" y="431"/>
                  </a:cubicBezTo>
                  <a:cubicBezTo>
                    <a:pt x="927" y="3056"/>
                    <a:pt x="1270" y="5795"/>
                    <a:pt x="1407" y="8534"/>
                  </a:cubicBezTo>
                  <a:cubicBezTo>
                    <a:pt x="1427" y="8736"/>
                    <a:pt x="1590" y="8884"/>
                    <a:pt x="1785" y="8884"/>
                  </a:cubicBezTo>
                  <a:cubicBezTo>
                    <a:pt x="1811" y="8884"/>
                    <a:pt x="1837" y="8882"/>
                    <a:pt x="1863" y="8876"/>
                  </a:cubicBezTo>
                  <a:cubicBezTo>
                    <a:pt x="4077" y="8329"/>
                    <a:pt x="6337" y="7164"/>
                    <a:pt x="8003" y="5612"/>
                  </a:cubicBezTo>
                  <a:cubicBezTo>
                    <a:pt x="8251" y="5365"/>
                    <a:pt x="8019" y="5008"/>
                    <a:pt x="7743" y="5008"/>
                  </a:cubicBezTo>
                  <a:cubicBezTo>
                    <a:pt x="7662" y="5008"/>
                    <a:pt x="7578" y="5038"/>
                    <a:pt x="7501" y="5110"/>
                  </a:cubicBezTo>
                  <a:cubicBezTo>
                    <a:pt x="6040" y="6503"/>
                    <a:pt x="4054" y="7552"/>
                    <a:pt x="2091" y="8077"/>
                  </a:cubicBezTo>
                  <a:cubicBezTo>
                    <a:pt x="2091" y="8237"/>
                    <a:pt x="2091" y="8397"/>
                    <a:pt x="2114" y="8534"/>
                  </a:cubicBezTo>
                  <a:cubicBezTo>
                    <a:pt x="1955" y="8420"/>
                    <a:pt x="1818" y="8306"/>
                    <a:pt x="1681" y="8192"/>
                  </a:cubicBezTo>
                  <a:cubicBezTo>
                    <a:pt x="1818" y="8169"/>
                    <a:pt x="1955" y="8123"/>
                    <a:pt x="2091" y="8077"/>
                  </a:cubicBezTo>
                  <a:cubicBezTo>
                    <a:pt x="1932" y="5430"/>
                    <a:pt x="1566" y="2782"/>
                    <a:pt x="745" y="248"/>
                  </a:cubicBezTo>
                  <a:cubicBezTo>
                    <a:pt x="690" y="75"/>
                    <a:pt x="552" y="0"/>
                    <a:pt x="414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33;p24"/>
            <p:cNvSpPr/>
            <p:nvPr/>
          </p:nvSpPr>
          <p:spPr>
            <a:xfrm>
              <a:off x="1202686" y="3704694"/>
              <a:ext cx="309029" cy="225500"/>
            </a:xfrm>
            <a:custGeom>
              <a:avLst/>
              <a:gdLst/>
              <a:ahLst/>
              <a:cxnLst/>
              <a:rect l="l" t="t" r="r" b="b"/>
              <a:pathLst>
                <a:path w="9005" h="6571" extrusionOk="0">
                  <a:moveTo>
                    <a:pt x="429" y="0"/>
                  </a:moveTo>
                  <a:cubicBezTo>
                    <a:pt x="215" y="0"/>
                    <a:pt x="1" y="170"/>
                    <a:pt x="83" y="431"/>
                  </a:cubicBezTo>
                  <a:cubicBezTo>
                    <a:pt x="699" y="2371"/>
                    <a:pt x="1293" y="4334"/>
                    <a:pt x="1795" y="6297"/>
                  </a:cubicBezTo>
                  <a:cubicBezTo>
                    <a:pt x="1841" y="6434"/>
                    <a:pt x="1978" y="6571"/>
                    <a:pt x="2137" y="6571"/>
                  </a:cubicBezTo>
                  <a:cubicBezTo>
                    <a:pt x="4443" y="6297"/>
                    <a:pt x="6999" y="4882"/>
                    <a:pt x="8734" y="3398"/>
                  </a:cubicBezTo>
                  <a:cubicBezTo>
                    <a:pt x="9005" y="3163"/>
                    <a:pt x="8761" y="2814"/>
                    <a:pt x="8478" y="2814"/>
                  </a:cubicBezTo>
                  <a:cubicBezTo>
                    <a:pt x="8404" y="2814"/>
                    <a:pt x="8326" y="2839"/>
                    <a:pt x="8255" y="2896"/>
                  </a:cubicBezTo>
                  <a:cubicBezTo>
                    <a:pt x="6862" y="4083"/>
                    <a:pt x="5082" y="4950"/>
                    <a:pt x="3370" y="5566"/>
                  </a:cubicBezTo>
                  <a:cubicBezTo>
                    <a:pt x="3096" y="5658"/>
                    <a:pt x="2822" y="5726"/>
                    <a:pt x="2525" y="5795"/>
                  </a:cubicBezTo>
                  <a:cubicBezTo>
                    <a:pt x="2520" y="5796"/>
                    <a:pt x="2515" y="5797"/>
                    <a:pt x="2510" y="5797"/>
                  </a:cubicBezTo>
                  <a:cubicBezTo>
                    <a:pt x="2284" y="5797"/>
                    <a:pt x="1999" y="4330"/>
                    <a:pt x="1955" y="4151"/>
                  </a:cubicBezTo>
                  <a:cubicBezTo>
                    <a:pt x="1567" y="2850"/>
                    <a:pt x="1156" y="1549"/>
                    <a:pt x="768" y="248"/>
                  </a:cubicBezTo>
                  <a:cubicBezTo>
                    <a:pt x="713" y="75"/>
                    <a:pt x="571" y="0"/>
                    <a:pt x="429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534;p24"/>
            <p:cNvSpPr/>
            <p:nvPr/>
          </p:nvSpPr>
          <p:spPr>
            <a:xfrm>
              <a:off x="1356706" y="3727275"/>
              <a:ext cx="14928" cy="11016"/>
            </a:xfrm>
            <a:custGeom>
              <a:avLst/>
              <a:gdLst/>
              <a:ahLst/>
              <a:cxnLst/>
              <a:rect l="l" t="t" r="r" b="b"/>
              <a:pathLst>
                <a:path w="435" h="321" extrusionOk="0">
                  <a:moveTo>
                    <a:pt x="343" y="1"/>
                  </a:moveTo>
                  <a:cubicBezTo>
                    <a:pt x="229" y="24"/>
                    <a:pt x="115" y="47"/>
                    <a:pt x="0" y="69"/>
                  </a:cubicBezTo>
                  <a:cubicBezTo>
                    <a:pt x="137" y="161"/>
                    <a:pt x="297" y="252"/>
                    <a:pt x="434" y="321"/>
                  </a:cubicBezTo>
                  <a:cubicBezTo>
                    <a:pt x="411" y="206"/>
                    <a:pt x="366" y="92"/>
                    <a:pt x="34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535;p24"/>
            <p:cNvSpPr/>
            <p:nvPr/>
          </p:nvSpPr>
          <p:spPr>
            <a:xfrm>
              <a:off x="1295585" y="3544874"/>
              <a:ext cx="244855" cy="208685"/>
            </a:xfrm>
            <a:custGeom>
              <a:avLst/>
              <a:gdLst/>
              <a:ahLst/>
              <a:cxnLst/>
              <a:rect l="l" t="t" r="r" b="b"/>
              <a:pathLst>
                <a:path w="7135" h="6081" extrusionOk="0">
                  <a:moveTo>
                    <a:pt x="417" y="1"/>
                  </a:moveTo>
                  <a:cubicBezTo>
                    <a:pt x="213" y="1"/>
                    <a:pt x="1" y="171"/>
                    <a:pt x="70" y="431"/>
                  </a:cubicBezTo>
                  <a:cubicBezTo>
                    <a:pt x="572" y="2235"/>
                    <a:pt x="1142" y="3992"/>
                    <a:pt x="1530" y="5818"/>
                  </a:cubicBezTo>
                  <a:cubicBezTo>
                    <a:pt x="1568" y="5989"/>
                    <a:pt x="1717" y="6081"/>
                    <a:pt x="1870" y="6081"/>
                  </a:cubicBezTo>
                  <a:cubicBezTo>
                    <a:pt x="1902" y="6081"/>
                    <a:pt x="1933" y="6077"/>
                    <a:pt x="1964" y="6069"/>
                  </a:cubicBezTo>
                  <a:cubicBezTo>
                    <a:pt x="3585" y="5681"/>
                    <a:pt x="5160" y="5202"/>
                    <a:pt x="6735" y="4723"/>
                  </a:cubicBezTo>
                  <a:cubicBezTo>
                    <a:pt x="7134" y="4596"/>
                    <a:pt x="7011" y="4025"/>
                    <a:pt x="6649" y="4025"/>
                  </a:cubicBezTo>
                  <a:cubicBezTo>
                    <a:pt x="6619" y="4025"/>
                    <a:pt x="6586" y="4029"/>
                    <a:pt x="6552" y="4038"/>
                  </a:cubicBezTo>
                  <a:cubicBezTo>
                    <a:pt x="5091" y="4494"/>
                    <a:pt x="3630" y="4951"/>
                    <a:pt x="2124" y="5316"/>
                  </a:cubicBezTo>
                  <a:cubicBezTo>
                    <a:pt x="2147" y="5407"/>
                    <a:pt x="2192" y="5521"/>
                    <a:pt x="2215" y="5636"/>
                  </a:cubicBezTo>
                  <a:cubicBezTo>
                    <a:pt x="2078" y="5567"/>
                    <a:pt x="1918" y="5476"/>
                    <a:pt x="1781" y="5384"/>
                  </a:cubicBezTo>
                  <a:cubicBezTo>
                    <a:pt x="1896" y="5362"/>
                    <a:pt x="2010" y="5339"/>
                    <a:pt x="2124" y="5316"/>
                  </a:cubicBezTo>
                  <a:cubicBezTo>
                    <a:pt x="1736" y="3604"/>
                    <a:pt x="1211" y="1938"/>
                    <a:pt x="731" y="249"/>
                  </a:cubicBezTo>
                  <a:cubicBezTo>
                    <a:pt x="686" y="76"/>
                    <a:pt x="553" y="1"/>
                    <a:pt x="41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536;p24"/>
            <p:cNvSpPr/>
            <p:nvPr/>
          </p:nvSpPr>
          <p:spPr>
            <a:xfrm>
              <a:off x="1448336" y="3522052"/>
              <a:ext cx="11805" cy="13350"/>
            </a:xfrm>
            <a:custGeom>
              <a:avLst/>
              <a:gdLst/>
              <a:ahLst/>
              <a:cxnLst/>
              <a:rect l="l" t="t" r="r" b="b"/>
              <a:pathLst>
                <a:path w="344" h="389" extrusionOk="0">
                  <a:moveTo>
                    <a:pt x="275" y="1"/>
                  </a:moveTo>
                  <a:cubicBezTo>
                    <a:pt x="184" y="24"/>
                    <a:pt x="92" y="46"/>
                    <a:pt x="1" y="46"/>
                  </a:cubicBezTo>
                  <a:cubicBezTo>
                    <a:pt x="115" y="161"/>
                    <a:pt x="229" y="275"/>
                    <a:pt x="343" y="389"/>
                  </a:cubicBezTo>
                  <a:cubicBezTo>
                    <a:pt x="321" y="252"/>
                    <a:pt x="298" y="138"/>
                    <a:pt x="27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537;p24"/>
            <p:cNvSpPr/>
            <p:nvPr/>
          </p:nvSpPr>
          <p:spPr>
            <a:xfrm>
              <a:off x="1399604" y="3390339"/>
              <a:ext cx="215891" cy="157655"/>
            </a:xfrm>
            <a:custGeom>
              <a:avLst/>
              <a:gdLst/>
              <a:ahLst/>
              <a:cxnLst/>
              <a:rect l="l" t="t" r="r" b="b"/>
              <a:pathLst>
                <a:path w="6291" h="4594" extrusionOk="0">
                  <a:moveTo>
                    <a:pt x="417" y="1"/>
                  </a:moveTo>
                  <a:cubicBezTo>
                    <a:pt x="205" y="1"/>
                    <a:pt x="0" y="166"/>
                    <a:pt x="97" y="415"/>
                  </a:cubicBezTo>
                  <a:cubicBezTo>
                    <a:pt x="576" y="1648"/>
                    <a:pt x="919" y="2903"/>
                    <a:pt x="1056" y="4227"/>
                  </a:cubicBezTo>
                  <a:cubicBezTo>
                    <a:pt x="1077" y="4400"/>
                    <a:pt x="1202" y="4594"/>
                    <a:pt x="1390" y="4594"/>
                  </a:cubicBezTo>
                  <a:cubicBezTo>
                    <a:pt x="1400" y="4594"/>
                    <a:pt x="1410" y="4593"/>
                    <a:pt x="1421" y="4592"/>
                  </a:cubicBezTo>
                  <a:cubicBezTo>
                    <a:pt x="3087" y="4364"/>
                    <a:pt x="4365" y="3314"/>
                    <a:pt x="5918" y="2743"/>
                  </a:cubicBezTo>
                  <a:cubicBezTo>
                    <a:pt x="6290" y="2598"/>
                    <a:pt x="6175" y="2040"/>
                    <a:pt x="5843" y="2040"/>
                  </a:cubicBezTo>
                  <a:cubicBezTo>
                    <a:pt x="5809" y="2040"/>
                    <a:pt x="5773" y="2046"/>
                    <a:pt x="5735" y="2058"/>
                  </a:cubicBezTo>
                  <a:cubicBezTo>
                    <a:pt x="4365" y="2583"/>
                    <a:pt x="3156" y="3542"/>
                    <a:pt x="1695" y="3839"/>
                  </a:cubicBezTo>
                  <a:cubicBezTo>
                    <a:pt x="1718" y="3976"/>
                    <a:pt x="1741" y="4090"/>
                    <a:pt x="1763" y="4227"/>
                  </a:cubicBezTo>
                  <a:cubicBezTo>
                    <a:pt x="1649" y="4113"/>
                    <a:pt x="1535" y="3999"/>
                    <a:pt x="1421" y="3884"/>
                  </a:cubicBezTo>
                  <a:cubicBezTo>
                    <a:pt x="1512" y="3884"/>
                    <a:pt x="1604" y="3862"/>
                    <a:pt x="1695" y="3839"/>
                  </a:cubicBezTo>
                  <a:cubicBezTo>
                    <a:pt x="1535" y="2583"/>
                    <a:pt x="1216" y="1396"/>
                    <a:pt x="759" y="232"/>
                  </a:cubicBezTo>
                  <a:cubicBezTo>
                    <a:pt x="696" y="71"/>
                    <a:pt x="555" y="1"/>
                    <a:pt x="417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538;p24"/>
            <p:cNvSpPr/>
            <p:nvPr/>
          </p:nvSpPr>
          <p:spPr>
            <a:xfrm>
              <a:off x="1513369" y="3610593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47" y="1027"/>
                    <a:pt x="1347" y="0"/>
                    <a:pt x="662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539;p24"/>
            <p:cNvSpPr/>
            <p:nvPr/>
          </p:nvSpPr>
          <p:spPr>
            <a:xfrm>
              <a:off x="1538421" y="3559665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63" y="0"/>
                  </a:moveTo>
                  <a:cubicBezTo>
                    <a:pt x="1" y="0"/>
                    <a:pt x="1" y="1050"/>
                    <a:pt x="663" y="1050"/>
                  </a:cubicBezTo>
                  <a:cubicBezTo>
                    <a:pt x="1348" y="1050"/>
                    <a:pt x="1348" y="0"/>
                    <a:pt x="663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540;p24"/>
            <p:cNvSpPr/>
            <p:nvPr/>
          </p:nvSpPr>
          <p:spPr>
            <a:xfrm>
              <a:off x="1563508" y="3605892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541;p24"/>
            <p:cNvSpPr/>
            <p:nvPr/>
          </p:nvSpPr>
          <p:spPr>
            <a:xfrm>
              <a:off x="1173412" y="3623119"/>
              <a:ext cx="45471" cy="35278"/>
            </a:xfrm>
            <a:custGeom>
              <a:avLst/>
              <a:gdLst/>
              <a:ahLst/>
              <a:cxnLst/>
              <a:rect l="l" t="t" r="r" b="b"/>
              <a:pathLst>
                <a:path w="1325" h="1028" extrusionOk="0">
                  <a:moveTo>
                    <a:pt x="662" y="0"/>
                  </a:moveTo>
                  <a:cubicBezTo>
                    <a:pt x="0" y="0"/>
                    <a:pt x="0" y="1027"/>
                    <a:pt x="662" y="1027"/>
                  </a:cubicBezTo>
                  <a:cubicBezTo>
                    <a:pt x="1324" y="1027"/>
                    <a:pt x="1324" y="0"/>
                    <a:pt x="662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542;p24"/>
            <p:cNvSpPr/>
            <p:nvPr/>
          </p:nvSpPr>
          <p:spPr>
            <a:xfrm>
              <a:off x="1193763" y="3568279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6" y="0"/>
                  </a:moveTo>
                  <a:cubicBezTo>
                    <a:pt x="1" y="0"/>
                    <a:pt x="1" y="1050"/>
                    <a:pt x="686" y="1050"/>
                  </a:cubicBezTo>
                  <a:cubicBezTo>
                    <a:pt x="1347" y="1050"/>
                    <a:pt x="1347" y="0"/>
                    <a:pt x="686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543;p24"/>
            <p:cNvSpPr/>
            <p:nvPr/>
          </p:nvSpPr>
          <p:spPr>
            <a:xfrm>
              <a:off x="1227464" y="3623119"/>
              <a:ext cx="46226" cy="35278"/>
            </a:xfrm>
            <a:custGeom>
              <a:avLst/>
              <a:gdLst/>
              <a:ahLst/>
              <a:cxnLst/>
              <a:rect l="l" t="t" r="r" b="b"/>
              <a:pathLst>
                <a:path w="1347" h="1028" extrusionOk="0">
                  <a:moveTo>
                    <a:pt x="685" y="0"/>
                  </a:moveTo>
                  <a:cubicBezTo>
                    <a:pt x="0" y="0"/>
                    <a:pt x="0" y="1027"/>
                    <a:pt x="685" y="1027"/>
                  </a:cubicBezTo>
                  <a:cubicBezTo>
                    <a:pt x="1347" y="1027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544;p24"/>
            <p:cNvSpPr/>
            <p:nvPr/>
          </p:nvSpPr>
          <p:spPr>
            <a:xfrm>
              <a:off x="1508667" y="3249462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85" y="1"/>
                  </a:moveTo>
                  <a:cubicBezTo>
                    <a:pt x="1" y="1"/>
                    <a:pt x="1" y="1028"/>
                    <a:pt x="685" y="1028"/>
                  </a:cubicBezTo>
                  <a:cubicBezTo>
                    <a:pt x="1347" y="1028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545;p24"/>
            <p:cNvSpPr/>
            <p:nvPr/>
          </p:nvSpPr>
          <p:spPr>
            <a:xfrm>
              <a:off x="1542368" y="3269847"/>
              <a:ext cx="46226" cy="36068"/>
            </a:xfrm>
            <a:custGeom>
              <a:avLst/>
              <a:gdLst/>
              <a:ahLst/>
              <a:cxnLst/>
              <a:rect l="l" t="t" r="r" b="b"/>
              <a:pathLst>
                <a:path w="1347" h="1051" extrusionOk="0">
                  <a:moveTo>
                    <a:pt x="685" y="0"/>
                  </a:moveTo>
                  <a:cubicBezTo>
                    <a:pt x="0" y="0"/>
                    <a:pt x="0" y="1050"/>
                    <a:pt x="685" y="1050"/>
                  </a:cubicBezTo>
                  <a:cubicBezTo>
                    <a:pt x="1347" y="1050"/>
                    <a:pt x="1347" y="0"/>
                    <a:pt x="685" y="0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546;p24"/>
            <p:cNvSpPr/>
            <p:nvPr/>
          </p:nvSpPr>
          <p:spPr>
            <a:xfrm>
              <a:off x="1513369" y="3845570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2" y="1"/>
                  </a:moveTo>
                  <a:cubicBezTo>
                    <a:pt x="0" y="1"/>
                    <a:pt x="0" y="1028"/>
                    <a:pt x="662" y="1028"/>
                  </a:cubicBezTo>
                  <a:cubicBezTo>
                    <a:pt x="1347" y="1028"/>
                    <a:pt x="1347" y="1"/>
                    <a:pt x="662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547;p24"/>
            <p:cNvSpPr/>
            <p:nvPr/>
          </p:nvSpPr>
          <p:spPr>
            <a:xfrm>
              <a:off x="1534509" y="3799344"/>
              <a:ext cx="45471" cy="35313"/>
            </a:xfrm>
            <a:custGeom>
              <a:avLst/>
              <a:gdLst/>
              <a:ahLst/>
              <a:cxnLst/>
              <a:rect l="l" t="t" r="r" b="b"/>
              <a:pathLst>
                <a:path w="1325" h="1029" extrusionOk="0">
                  <a:moveTo>
                    <a:pt x="663" y="1"/>
                  </a:moveTo>
                  <a:cubicBezTo>
                    <a:pt x="1" y="1"/>
                    <a:pt x="1" y="1028"/>
                    <a:pt x="663" y="1028"/>
                  </a:cubicBezTo>
                  <a:cubicBezTo>
                    <a:pt x="1325" y="1028"/>
                    <a:pt x="1325" y="1"/>
                    <a:pt x="66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548;p24"/>
            <p:cNvSpPr/>
            <p:nvPr/>
          </p:nvSpPr>
          <p:spPr>
            <a:xfrm>
              <a:off x="1055117" y="3836957"/>
              <a:ext cx="46260" cy="36068"/>
            </a:xfrm>
            <a:custGeom>
              <a:avLst/>
              <a:gdLst/>
              <a:ahLst/>
              <a:cxnLst/>
              <a:rect l="l" t="t" r="r" b="b"/>
              <a:pathLst>
                <a:path w="1348" h="1051" extrusionOk="0">
                  <a:moveTo>
                    <a:pt x="685" y="1"/>
                  </a:moveTo>
                  <a:cubicBezTo>
                    <a:pt x="1" y="1"/>
                    <a:pt x="1" y="1050"/>
                    <a:pt x="685" y="1050"/>
                  </a:cubicBezTo>
                  <a:cubicBezTo>
                    <a:pt x="1347" y="1050"/>
                    <a:pt x="1347" y="1"/>
                    <a:pt x="685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549;p24"/>
            <p:cNvSpPr/>
            <p:nvPr/>
          </p:nvSpPr>
          <p:spPr>
            <a:xfrm>
              <a:off x="1059819" y="3786818"/>
              <a:ext cx="46260" cy="35278"/>
            </a:xfrm>
            <a:custGeom>
              <a:avLst/>
              <a:gdLst/>
              <a:ahLst/>
              <a:cxnLst/>
              <a:rect l="l" t="t" r="r" b="b"/>
              <a:pathLst>
                <a:path w="1348" h="1028" extrusionOk="0">
                  <a:moveTo>
                    <a:pt x="663" y="1"/>
                  </a:moveTo>
                  <a:cubicBezTo>
                    <a:pt x="1" y="1"/>
                    <a:pt x="1" y="1028"/>
                    <a:pt x="663" y="1028"/>
                  </a:cubicBezTo>
                  <a:cubicBezTo>
                    <a:pt x="1347" y="1028"/>
                    <a:pt x="1347" y="1"/>
                    <a:pt x="663" y="1"/>
                  </a:cubicBezTo>
                  <a:close/>
                </a:path>
              </a:pathLst>
            </a:custGeom>
            <a:solidFill>
              <a:srgbClr val="1156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550;p24"/>
            <p:cNvSpPr/>
            <p:nvPr/>
          </p:nvSpPr>
          <p:spPr>
            <a:xfrm>
              <a:off x="526616" y="3528607"/>
              <a:ext cx="385969" cy="294135"/>
            </a:xfrm>
            <a:custGeom>
              <a:avLst/>
              <a:gdLst/>
              <a:ahLst/>
              <a:cxnLst/>
              <a:rect l="l" t="t" r="r" b="b"/>
              <a:pathLst>
                <a:path w="11247" h="8571" extrusionOk="0">
                  <a:moveTo>
                    <a:pt x="6582" y="1"/>
                  </a:moveTo>
                  <a:cubicBezTo>
                    <a:pt x="4812" y="1"/>
                    <a:pt x="2921" y="897"/>
                    <a:pt x="1820" y="2823"/>
                  </a:cubicBezTo>
                  <a:cubicBezTo>
                    <a:pt x="0" y="5886"/>
                    <a:pt x="2604" y="8571"/>
                    <a:pt x="5433" y="8571"/>
                  </a:cubicBezTo>
                  <a:cubicBezTo>
                    <a:pt x="6082" y="8571"/>
                    <a:pt x="6744" y="8429"/>
                    <a:pt x="7366" y="8118"/>
                  </a:cubicBezTo>
                  <a:lnTo>
                    <a:pt x="10836" y="4786"/>
                  </a:lnTo>
                  <a:cubicBezTo>
                    <a:pt x="11246" y="1713"/>
                    <a:pt x="9029" y="1"/>
                    <a:pt x="6582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51;p24"/>
            <p:cNvSpPr/>
            <p:nvPr/>
          </p:nvSpPr>
          <p:spPr>
            <a:xfrm>
              <a:off x="644636" y="3624080"/>
              <a:ext cx="210641" cy="160366"/>
            </a:xfrm>
            <a:custGeom>
              <a:avLst/>
              <a:gdLst/>
              <a:ahLst/>
              <a:cxnLst/>
              <a:rect l="l" t="t" r="r" b="b"/>
              <a:pathLst>
                <a:path w="6138" h="4673" extrusionOk="0">
                  <a:moveTo>
                    <a:pt x="3604" y="0"/>
                  </a:moveTo>
                  <a:cubicBezTo>
                    <a:pt x="2636" y="0"/>
                    <a:pt x="1597" y="491"/>
                    <a:pt x="983" y="1547"/>
                  </a:cubicBezTo>
                  <a:cubicBezTo>
                    <a:pt x="0" y="3215"/>
                    <a:pt x="1426" y="4673"/>
                    <a:pt x="2963" y="4673"/>
                  </a:cubicBezTo>
                  <a:cubicBezTo>
                    <a:pt x="3318" y="4673"/>
                    <a:pt x="3680" y="4595"/>
                    <a:pt x="4018" y="4423"/>
                  </a:cubicBezTo>
                  <a:lnTo>
                    <a:pt x="5913" y="2597"/>
                  </a:lnTo>
                  <a:cubicBezTo>
                    <a:pt x="6138" y="931"/>
                    <a:pt x="4938" y="0"/>
                    <a:pt x="3604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52;p24"/>
            <p:cNvSpPr/>
            <p:nvPr/>
          </p:nvSpPr>
          <p:spPr>
            <a:xfrm>
              <a:off x="1342292" y="3510933"/>
              <a:ext cx="385626" cy="293792"/>
            </a:xfrm>
            <a:custGeom>
              <a:avLst/>
              <a:gdLst/>
              <a:ahLst/>
              <a:cxnLst/>
              <a:rect l="l" t="t" r="r" b="b"/>
              <a:pathLst>
                <a:path w="11237" h="8561" extrusionOk="0">
                  <a:moveTo>
                    <a:pt x="4659" y="0"/>
                  </a:moveTo>
                  <a:cubicBezTo>
                    <a:pt x="2213" y="0"/>
                    <a:pt x="1" y="1705"/>
                    <a:pt x="398" y="4776"/>
                  </a:cubicBezTo>
                  <a:lnTo>
                    <a:pt x="3867" y="8108"/>
                  </a:lnTo>
                  <a:cubicBezTo>
                    <a:pt x="4489" y="8419"/>
                    <a:pt x="5151" y="8561"/>
                    <a:pt x="5800" y="8561"/>
                  </a:cubicBezTo>
                  <a:cubicBezTo>
                    <a:pt x="8630" y="8561"/>
                    <a:pt x="11237" y="5876"/>
                    <a:pt x="9436" y="2813"/>
                  </a:cubicBezTo>
                  <a:cubicBezTo>
                    <a:pt x="8324" y="895"/>
                    <a:pt x="6430" y="0"/>
                    <a:pt x="465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53;p24"/>
            <p:cNvSpPr/>
            <p:nvPr/>
          </p:nvSpPr>
          <p:spPr>
            <a:xfrm>
              <a:off x="1399124" y="3606063"/>
              <a:ext cx="210641" cy="160366"/>
            </a:xfrm>
            <a:custGeom>
              <a:avLst/>
              <a:gdLst/>
              <a:ahLst/>
              <a:cxnLst/>
              <a:rect l="l" t="t" r="r" b="b"/>
              <a:pathLst>
                <a:path w="6138" h="4673" extrusionOk="0">
                  <a:moveTo>
                    <a:pt x="2544" y="0"/>
                  </a:moveTo>
                  <a:cubicBezTo>
                    <a:pt x="1208" y="0"/>
                    <a:pt x="0" y="931"/>
                    <a:pt x="225" y="2597"/>
                  </a:cubicBezTo>
                  <a:lnTo>
                    <a:pt x="2120" y="4423"/>
                  </a:lnTo>
                  <a:cubicBezTo>
                    <a:pt x="2463" y="4595"/>
                    <a:pt x="2827" y="4673"/>
                    <a:pt x="3184" y="4673"/>
                  </a:cubicBezTo>
                  <a:cubicBezTo>
                    <a:pt x="4727" y="4673"/>
                    <a:pt x="6138" y="3215"/>
                    <a:pt x="5156" y="1547"/>
                  </a:cubicBezTo>
                  <a:cubicBezTo>
                    <a:pt x="4551" y="491"/>
                    <a:pt x="3514" y="0"/>
                    <a:pt x="2544" y="0"/>
                  </a:cubicBezTo>
                  <a:close/>
                </a:path>
              </a:pathLst>
            </a:custGeom>
            <a:solidFill>
              <a:srgbClr val="DDB5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54;p24"/>
            <p:cNvSpPr/>
            <p:nvPr/>
          </p:nvSpPr>
          <p:spPr>
            <a:xfrm>
              <a:off x="370502" y="3601259"/>
              <a:ext cx="1590136" cy="1539929"/>
            </a:xfrm>
            <a:custGeom>
              <a:avLst/>
              <a:gdLst/>
              <a:ahLst/>
              <a:cxnLst/>
              <a:rect l="l" t="t" r="r" b="b"/>
              <a:pathLst>
                <a:path w="46336" h="44873" extrusionOk="0">
                  <a:moveTo>
                    <a:pt x="22299" y="0"/>
                  </a:moveTo>
                  <a:cubicBezTo>
                    <a:pt x="7992" y="0"/>
                    <a:pt x="720" y="21840"/>
                    <a:pt x="69" y="37203"/>
                  </a:cubicBezTo>
                  <a:cubicBezTo>
                    <a:pt x="0" y="39897"/>
                    <a:pt x="229" y="42453"/>
                    <a:pt x="799" y="44873"/>
                  </a:cubicBezTo>
                  <a:lnTo>
                    <a:pt x="44418" y="44873"/>
                  </a:lnTo>
                  <a:cubicBezTo>
                    <a:pt x="46336" y="28826"/>
                    <a:pt x="39214" y="2030"/>
                    <a:pt x="24583" y="181"/>
                  </a:cubicBezTo>
                  <a:cubicBezTo>
                    <a:pt x="23803" y="59"/>
                    <a:pt x="23041" y="0"/>
                    <a:pt x="22299" y="0"/>
                  </a:cubicBezTo>
                  <a:close/>
                </a:path>
              </a:pathLst>
            </a:custGeom>
            <a:solidFill>
              <a:srgbClr val="BC86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555;p24"/>
            <p:cNvSpPr/>
            <p:nvPr/>
          </p:nvSpPr>
          <p:spPr>
            <a:xfrm>
              <a:off x="770550" y="3944990"/>
              <a:ext cx="719329" cy="617543"/>
            </a:xfrm>
            <a:custGeom>
              <a:avLst/>
              <a:gdLst/>
              <a:ahLst/>
              <a:cxnLst/>
              <a:rect l="l" t="t" r="r" b="b"/>
              <a:pathLst>
                <a:path w="20961" h="17995" extrusionOk="0">
                  <a:moveTo>
                    <a:pt x="10143" y="1"/>
                  </a:moveTo>
                  <a:cubicBezTo>
                    <a:pt x="5311" y="1"/>
                    <a:pt x="0" y="8671"/>
                    <a:pt x="2061" y="13903"/>
                  </a:cubicBezTo>
                  <a:cubicBezTo>
                    <a:pt x="3118" y="16567"/>
                    <a:pt x="7299" y="17995"/>
                    <a:pt x="11388" y="17995"/>
                  </a:cubicBezTo>
                  <a:cubicBezTo>
                    <a:pt x="15428" y="17995"/>
                    <a:pt x="19379" y="16601"/>
                    <a:pt x="20139" y="13629"/>
                  </a:cubicBezTo>
                  <a:cubicBezTo>
                    <a:pt x="20961" y="10707"/>
                    <a:pt x="19431" y="7512"/>
                    <a:pt x="18336" y="5161"/>
                  </a:cubicBezTo>
                  <a:cubicBezTo>
                    <a:pt x="16373" y="1258"/>
                    <a:pt x="14433" y="2"/>
                    <a:pt x="10256" y="2"/>
                  </a:cubicBezTo>
                  <a:cubicBezTo>
                    <a:pt x="10218" y="1"/>
                    <a:pt x="10180" y="1"/>
                    <a:pt x="10143" y="1"/>
                  </a:cubicBezTo>
                  <a:close/>
                </a:path>
              </a:pathLst>
            </a:custGeom>
            <a:solidFill>
              <a:srgbClr val="F4C1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556;p24"/>
            <p:cNvSpPr/>
            <p:nvPr/>
          </p:nvSpPr>
          <p:spPr>
            <a:xfrm>
              <a:off x="1056696" y="3907927"/>
              <a:ext cx="195850" cy="99521"/>
            </a:xfrm>
            <a:custGeom>
              <a:avLst/>
              <a:gdLst/>
              <a:ahLst/>
              <a:cxnLst/>
              <a:rect l="l" t="t" r="r" b="b"/>
              <a:pathLst>
                <a:path w="5707" h="2900" extrusionOk="0">
                  <a:moveTo>
                    <a:pt x="2727" y="1"/>
                  </a:moveTo>
                  <a:cubicBezTo>
                    <a:pt x="1966" y="1"/>
                    <a:pt x="1211" y="85"/>
                    <a:pt x="480" y="352"/>
                  </a:cubicBezTo>
                  <a:cubicBezTo>
                    <a:pt x="46" y="512"/>
                    <a:pt x="0" y="1128"/>
                    <a:pt x="274" y="1425"/>
                  </a:cubicBezTo>
                  <a:cubicBezTo>
                    <a:pt x="799" y="1973"/>
                    <a:pt x="1461" y="2246"/>
                    <a:pt x="2123" y="2566"/>
                  </a:cubicBezTo>
                  <a:cubicBezTo>
                    <a:pt x="2444" y="2752"/>
                    <a:pt x="2777" y="2900"/>
                    <a:pt x="3141" y="2900"/>
                  </a:cubicBezTo>
                  <a:cubicBezTo>
                    <a:pt x="3269" y="2900"/>
                    <a:pt x="3402" y="2882"/>
                    <a:pt x="3538" y="2840"/>
                  </a:cubicBezTo>
                  <a:cubicBezTo>
                    <a:pt x="4337" y="2589"/>
                    <a:pt x="5227" y="1858"/>
                    <a:pt x="5547" y="1060"/>
                  </a:cubicBezTo>
                  <a:cubicBezTo>
                    <a:pt x="5707" y="626"/>
                    <a:pt x="5364" y="192"/>
                    <a:pt x="4931" y="147"/>
                  </a:cubicBezTo>
                  <a:cubicBezTo>
                    <a:pt x="4202" y="79"/>
                    <a:pt x="3462" y="1"/>
                    <a:pt x="2727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557;p24"/>
            <p:cNvSpPr/>
            <p:nvPr/>
          </p:nvSpPr>
          <p:spPr>
            <a:xfrm>
              <a:off x="915922" y="3849380"/>
              <a:ext cx="104771" cy="105801"/>
            </a:xfrm>
            <a:custGeom>
              <a:avLst/>
              <a:gdLst/>
              <a:ahLst/>
              <a:cxnLst/>
              <a:rect l="l" t="t" r="r" b="b"/>
              <a:pathLst>
                <a:path w="3053" h="3083" extrusionOk="0">
                  <a:moveTo>
                    <a:pt x="1553" y="1"/>
                  </a:moveTo>
                  <a:cubicBezTo>
                    <a:pt x="322" y="1"/>
                    <a:pt x="1" y="1963"/>
                    <a:pt x="313" y="2834"/>
                  </a:cubicBezTo>
                  <a:cubicBezTo>
                    <a:pt x="377" y="3007"/>
                    <a:pt x="521" y="3082"/>
                    <a:pt x="662" y="3082"/>
                  </a:cubicBezTo>
                  <a:cubicBezTo>
                    <a:pt x="874" y="3082"/>
                    <a:pt x="1080" y="2912"/>
                    <a:pt x="998" y="2651"/>
                  </a:cubicBezTo>
                  <a:cubicBezTo>
                    <a:pt x="815" y="2126"/>
                    <a:pt x="861" y="734"/>
                    <a:pt x="1637" y="688"/>
                  </a:cubicBezTo>
                  <a:cubicBezTo>
                    <a:pt x="1647" y="688"/>
                    <a:pt x="1656" y="687"/>
                    <a:pt x="1665" y="687"/>
                  </a:cubicBezTo>
                  <a:cubicBezTo>
                    <a:pt x="2278" y="687"/>
                    <a:pt x="2345" y="2155"/>
                    <a:pt x="2345" y="2560"/>
                  </a:cubicBezTo>
                  <a:cubicBezTo>
                    <a:pt x="2345" y="2788"/>
                    <a:pt x="2522" y="2903"/>
                    <a:pt x="2699" y="2903"/>
                  </a:cubicBezTo>
                  <a:cubicBezTo>
                    <a:pt x="2875" y="2903"/>
                    <a:pt x="3052" y="2788"/>
                    <a:pt x="3052" y="2560"/>
                  </a:cubicBezTo>
                  <a:cubicBezTo>
                    <a:pt x="3030" y="1624"/>
                    <a:pt x="2824" y="72"/>
                    <a:pt x="1637" y="4"/>
                  </a:cubicBezTo>
                  <a:cubicBezTo>
                    <a:pt x="1609" y="2"/>
                    <a:pt x="1581" y="1"/>
                    <a:pt x="155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58;p24"/>
            <p:cNvSpPr/>
            <p:nvPr/>
          </p:nvSpPr>
          <p:spPr>
            <a:xfrm>
              <a:off x="1272352" y="3849380"/>
              <a:ext cx="103982" cy="105801"/>
            </a:xfrm>
            <a:custGeom>
              <a:avLst/>
              <a:gdLst/>
              <a:ahLst/>
              <a:cxnLst/>
              <a:rect l="l" t="t" r="r" b="b"/>
              <a:pathLst>
                <a:path w="3030" h="3083" extrusionOk="0">
                  <a:moveTo>
                    <a:pt x="1531" y="1"/>
                  </a:moveTo>
                  <a:cubicBezTo>
                    <a:pt x="321" y="1"/>
                    <a:pt x="0" y="1963"/>
                    <a:pt x="313" y="2834"/>
                  </a:cubicBezTo>
                  <a:cubicBezTo>
                    <a:pt x="377" y="3007"/>
                    <a:pt x="520" y="3082"/>
                    <a:pt x="660" y="3082"/>
                  </a:cubicBezTo>
                  <a:cubicBezTo>
                    <a:pt x="870" y="3082"/>
                    <a:pt x="1071" y="2912"/>
                    <a:pt x="975" y="2651"/>
                  </a:cubicBezTo>
                  <a:cubicBezTo>
                    <a:pt x="792" y="2126"/>
                    <a:pt x="861" y="734"/>
                    <a:pt x="1614" y="688"/>
                  </a:cubicBezTo>
                  <a:cubicBezTo>
                    <a:pt x="1624" y="688"/>
                    <a:pt x="1633" y="687"/>
                    <a:pt x="1643" y="687"/>
                  </a:cubicBezTo>
                  <a:cubicBezTo>
                    <a:pt x="2278" y="687"/>
                    <a:pt x="2344" y="2155"/>
                    <a:pt x="2344" y="2560"/>
                  </a:cubicBezTo>
                  <a:cubicBezTo>
                    <a:pt x="2344" y="2788"/>
                    <a:pt x="2515" y="2903"/>
                    <a:pt x="2687" y="2903"/>
                  </a:cubicBezTo>
                  <a:cubicBezTo>
                    <a:pt x="2858" y="2903"/>
                    <a:pt x="3029" y="2788"/>
                    <a:pt x="3029" y="2560"/>
                  </a:cubicBezTo>
                  <a:cubicBezTo>
                    <a:pt x="3029" y="1624"/>
                    <a:pt x="2801" y="72"/>
                    <a:pt x="1614" y="4"/>
                  </a:cubicBezTo>
                  <a:cubicBezTo>
                    <a:pt x="1586" y="2"/>
                    <a:pt x="1558" y="1"/>
                    <a:pt x="1531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59;p24"/>
            <p:cNvSpPr/>
            <p:nvPr/>
          </p:nvSpPr>
          <p:spPr>
            <a:xfrm>
              <a:off x="1020971" y="3965032"/>
              <a:ext cx="182226" cy="248013"/>
            </a:xfrm>
            <a:custGeom>
              <a:avLst/>
              <a:gdLst/>
              <a:ahLst/>
              <a:cxnLst/>
              <a:rect l="l" t="t" r="r" b="b"/>
              <a:pathLst>
                <a:path w="5310" h="7227" extrusionOk="0">
                  <a:moveTo>
                    <a:pt x="4271" y="0"/>
                  </a:moveTo>
                  <a:cubicBezTo>
                    <a:pt x="4186" y="0"/>
                    <a:pt x="4100" y="58"/>
                    <a:pt x="4100" y="172"/>
                  </a:cubicBezTo>
                  <a:cubicBezTo>
                    <a:pt x="4077" y="1473"/>
                    <a:pt x="4260" y="2774"/>
                    <a:pt x="4191" y="4098"/>
                  </a:cubicBezTo>
                  <a:cubicBezTo>
                    <a:pt x="4106" y="5339"/>
                    <a:pt x="3438" y="6881"/>
                    <a:pt x="2001" y="6881"/>
                  </a:cubicBezTo>
                  <a:cubicBezTo>
                    <a:pt x="1905" y="6881"/>
                    <a:pt x="1806" y="6874"/>
                    <a:pt x="1703" y="6859"/>
                  </a:cubicBezTo>
                  <a:cubicBezTo>
                    <a:pt x="699" y="6700"/>
                    <a:pt x="471" y="5399"/>
                    <a:pt x="357" y="4623"/>
                  </a:cubicBezTo>
                  <a:cubicBezTo>
                    <a:pt x="347" y="4530"/>
                    <a:pt x="286" y="4490"/>
                    <a:pt x="218" y="4490"/>
                  </a:cubicBezTo>
                  <a:cubicBezTo>
                    <a:pt x="117" y="4490"/>
                    <a:pt x="1" y="4578"/>
                    <a:pt x="14" y="4714"/>
                  </a:cubicBezTo>
                  <a:cubicBezTo>
                    <a:pt x="213" y="6013"/>
                    <a:pt x="896" y="7227"/>
                    <a:pt x="2065" y="7227"/>
                  </a:cubicBezTo>
                  <a:cubicBezTo>
                    <a:pt x="2375" y="7227"/>
                    <a:pt x="2718" y="7142"/>
                    <a:pt x="3096" y="6951"/>
                  </a:cubicBezTo>
                  <a:cubicBezTo>
                    <a:pt x="5310" y="5832"/>
                    <a:pt x="4442" y="2066"/>
                    <a:pt x="4442" y="172"/>
                  </a:cubicBezTo>
                  <a:cubicBezTo>
                    <a:pt x="4442" y="58"/>
                    <a:pt x="4357" y="0"/>
                    <a:pt x="4271" y="0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60;p24"/>
            <p:cNvSpPr/>
            <p:nvPr/>
          </p:nvSpPr>
          <p:spPr>
            <a:xfrm>
              <a:off x="1162842" y="4096952"/>
              <a:ext cx="144545" cy="110811"/>
            </a:xfrm>
            <a:custGeom>
              <a:avLst/>
              <a:gdLst/>
              <a:ahLst/>
              <a:cxnLst/>
              <a:rect l="l" t="t" r="r" b="b"/>
              <a:pathLst>
                <a:path w="4212" h="3229" extrusionOk="0">
                  <a:moveTo>
                    <a:pt x="3657" y="1"/>
                  </a:moveTo>
                  <a:cubicBezTo>
                    <a:pt x="3549" y="1"/>
                    <a:pt x="3440" y="83"/>
                    <a:pt x="3481" y="208"/>
                  </a:cubicBezTo>
                  <a:cubicBezTo>
                    <a:pt x="3801" y="1212"/>
                    <a:pt x="3595" y="2490"/>
                    <a:pt x="2454" y="2833"/>
                  </a:cubicBezTo>
                  <a:cubicBezTo>
                    <a:pt x="2299" y="2876"/>
                    <a:pt x="2152" y="2896"/>
                    <a:pt x="2012" y="2896"/>
                  </a:cubicBezTo>
                  <a:cubicBezTo>
                    <a:pt x="979" y="2896"/>
                    <a:pt x="374" y="1789"/>
                    <a:pt x="354" y="824"/>
                  </a:cubicBezTo>
                  <a:cubicBezTo>
                    <a:pt x="354" y="710"/>
                    <a:pt x="263" y="653"/>
                    <a:pt x="174" y="653"/>
                  </a:cubicBezTo>
                  <a:cubicBezTo>
                    <a:pt x="86" y="653"/>
                    <a:pt x="0" y="710"/>
                    <a:pt x="12" y="824"/>
                  </a:cubicBezTo>
                  <a:cubicBezTo>
                    <a:pt x="33" y="1997"/>
                    <a:pt x="746" y="3228"/>
                    <a:pt x="1993" y="3228"/>
                  </a:cubicBezTo>
                  <a:cubicBezTo>
                    <a:pt x="2104" y="3228"/>
                    <a:pt x="2220" y="3219"/>
                    <a:pt x="2340" y="3198"/>
                  </a:cubicBezTo>
                  <a:cubicBezTo>
                    <a:pt x="3801" y="2947"/>
                    <a:pt x="4211" y="1395"/>
                    <a:pt x="3823" y="117"/>
                  </a:cubicBezTo>
                  <a:cubicBezTo>
                    <a:pt x="3796" y="36"/>
                    <a:pt x="3727" y="1"/>
                    <a:pt x="3657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61;p24"/>
            <p:cNvSpPr/>
            <p:nvPr/>
          </p:nvSpPr>
          <p:spPr>
            <a:xfrm>
              <a:off x="1033977" y="4068021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62;p24"/>
            <p:cNvSpPr/>
            <p:nvPr/>
          </p:nvSpPr>
          <p:spPr>
            <a:xfrm>
              <a:off x="1083327" y="4028075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63;p24"/>
            <p:cNvSpPr/>
            <p:nvPr/>
          </p:nvSpPr>
          <p:spPr>
            <a:xfrm>
              <a:off x="1088028" y="4091529"/>
              <a:ext cx="25086" cy="18840"/>
            </a:xfrm>
            <a:custGeom>
              <a:avLst/>
              <a:gdLst/>
              <a:ahLst/>
              <a:cxnLst/>
              <a:rect l="l" t="t" r="r" b="b"/>
              <a:pathLst>
                <a:path w="731" h="549" extrusionOk="0">
                  <a:moveTo>
                    <a:pt x="366" y="1"/>
                  </a:moveTo>
                  <a:cubicBezTo>
                    <a:pt x="0" y="1"/>
                    <a:pt x="0" y="549"/>
                    <a:pt x="366" y="549"/>
                  </a:cubicBezTo>
                  <a:cubicBezTo>
                    <a:pt x="731" y="549"/>
                    <a:pt x="731" y="1"/>
                    <a:pt x="366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64;p24"/>
            <p:cNvSpPr/>
            <p:nvPr/>
          </p:nvSpPr>
          <p:spPr>
            <a:xfrm>
              <a:off x="1212569" y="4096231"/>
              <a:ext cx="24331" cy="18840"/>
            </a:xfrm>
            <a:custGeom>
              <a:avLst/>
              <a:gdLst/>
              <a:ahLst/>
              <a:cxnLst/>
              <a:rect l="l" t="t" r="r" b="b"/>
              <a:pathLst>
                <a:path w="709" h="549" extrusionOk="0">
                  <a:moveTo>
                    <a:pt x="343" y="1"/>
                  </a:moveTo>
                  <a:cubicBezTo>
                    <a:pt x="1" y="1"/>
                    <a:pt x="1" y="548"/>
                    <a:pt x="343" y="548"/>
                  </a:cubicBezTo>
                  <a:cubicBezTo>
                    <a:pt x="708" y="548"/>
                    <a:pt x="708" y="1"/>
                    <a:pt x="34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65;p24"/>
            <p:cNvSpPr/>
            <p:nvPr/>
          </p:nvSpPr>
          <p:spPr>
            <a:xfrm>
              <a:off x="1217271" y="4021829"/>
              <a:ext cx="24331" cy="18840"/>
            </a:xfrm>
            <a:custGeom>
              <a:avLst/>
              <a:gdLst/>
              <a:ahLst/>
              <a:cxnLst/>
              <a:rect l="l" t="t" r="r" b="b"/>
              <a:pathLst>
                <a:path w="709" h="549" extrusionOk="0">
                  <a:moveTo>
                    <a:pt x="343" y="0"/>
                  </a:moveTo>
                  <a:cubicBezTo>
                    <a:pt x="1" y="0"/>
                    <a:pt x="1" y="548"/>
                    <a:pt x="343" y="548"/>
                  </a:cubicBezTo>
                  <a:cubicBezTo>
                    <a:pt x="708" y="548"/>
                    <a:pt x="708" y="0"/>
                    <a:pt x="343" y="0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66;p24"/>
            <p:cNvSpPr/>
            <p:nvPr/>
          </p:nvSpPr>
          <p:spPr>
            <a:xfrm>
              <a:off x="1272901" y="4046881"/>
              <a:ext cx="24297" cy="19630"/>
            </a:xfrm>
            <a:custGeom>
              <a:avLst/>
              <a:gdLst/>
              <a:ahLst/>
              <a:cxnLst/>
              <a:rect l="l" t="t" r="r" b="b"/>
              <a:pathLst>
                <a:path w="708" h="572" extrusionOk="0">
                  <a:moveTo>
                    <a:pt x="343" y="1"/>
                  </a:moveTo>
                  <a:cubicBezTo>
                    <a:pt x="0" y="1"/>
                    <a:pt x="0" y="571"/>
                    <a:pt x="343" y="571"/>
                  </a:cubicBezTo>
                  <a:cubicBezTo>
                    <a:pt x="708" y="571"/>
                    <a:pt x="708" y="1"/>
                    <a:pt x="343" y="1"/>
                  </a:cubicBezTo>
                  <a:close/>
                </a:path>
              </a:pathLst>
            </a:custGeom>
            <a:solidFill>
              <a:srgbClr val="723F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67;p24"/>
            <p:cNvSpPr/>
            <p:nvPr/>
          </p:nvSpPr>
          <p:spPr>
            <a:xfrm>
              <a:off x="706547" y="3950344"/>
              <a:ext cx="9437" cy="53501"/>
            </a:xfrm>
            <a:custGeom>
              <a:avLst/>
              <a:gdLst/>
              <a:ahLst/>
              <a:cxnLst/>
              <a:rect l="l" t="t" r="r" b="b"/>
              <a:pathLst>
                <a:path w="275" h="1559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421"/>
                  </a:lnTo>
                  <a:cubicBezTo>
                    <a:pt x="0" y="1513"/>
                    <a:pt x="69" y="1558"/>
                    <a:pt x="137" y="1558"/>
                  </a:cubicBezTo>
                  <a:cubicBezTo>
                    <a:pt x="206" y="1558"/>
                    <a:pt x="274" y="1513"/>
                    <a:pt x="274" y="1421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68;p24"/>
            <p:cNvSpPr/>
            <p:nvPr/>
          </p:nvSpPr>
          <p:spPr>
            <a:xfrm>
              <a:off x="745704" y="3953673"/>
              <a:ext cx="10227" cy="42348"/>
            </a:xfrm>
            <a:custGeom>
              <a:avLst/>
              <a:gdLst/>
              <a:ahLst/>
              <a:cxnLst/>
              <a:rect l="l" t="t" r="r" b="b"/>
              <a:pathLst>
                <a:path w="298" h="1234" extrusionOk="0">
                  <a:moveTo>
                    <a:pt x="149" y="0"/>
                  </a:moveTo>
                  <a:cubicBezTo>
                    <a:pt x="75" y="0"/>
                    <a:pt x="1" y="46"/>
                    <a:pt x="1" y="137"/>
                  </a:cubicBezTo>
                  <a:lnTo>
                    <a:pt x="1" y="1096"/>
                  </a:lnTo>
                  <a:cubicBezTo>
                    <a:pt x="1" y="1187"/>
                    <a:pt x="75" y="1233"/>
                    <a:pt x="149" y="1233"/>
                  </a:cubicBezTo>
                  <a:cubicBezTo>
                    <a:pt x="223" y="1233"/>
                    <a:pt x="297" y="1187"/>
                    <a:pt x="297" y="1096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69;p24"/>
            <p:cNvSpPr/>
            <p:nvPr/>
          </p:nvSpPr>
          <p:spPr>
            <a:xfrm>
              <a:off x="725353" y="4020250"/>
              <a:ext cx="9437" cy="34489"/>
            </a:xfrm>
            <a:custGeom>
              <a:avLst/>
              <a:gdLst/>
              <a:ahLst/>
              <a:cxnLst/>
              <a:rect l="l" t="t" r="r" b="b"/>
              <a:pathLst>
                <a:path w="275" h="1005" extrusionOk="0">
                  <a:moveTo>
                    <a:pt x="137" y="1"/>
                  </a:moveTo>
                  <a:cubicBezTo>
                    <a:pt x="69" y="1"/>
                    <a:pt x="0" y="46"/>
                    <a:pt x="0" y="138"/>
                  </a:cubicBezTo>
                  <a:lnTo>
                    <a:pt x="0" y="868"/>
                  </a:lnTo>
                  <a:cubicBezTo>
                    <a:pt x="0" y="959"/>
                    <a:pt x="69" y="1005"/>
                    <a:pt x="137" y="1005"/>
                  </a:cubicBezTo>
                  <a:cubicBezTo>
                    <a:pt x="206" y="1005"/>
                    <a:pt x="274" y="959"/>
                    <a:pt x="274" y="868"/>
                  </a:cubicBezTo>
                  <a:lnTo>
                    <a:pt x="274" y="138"/>
                  </a:lnTo>
                  <a:cubicBezTo>
                    <a:pt x="274" y="46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70;p24"/>
            <p:cNvSpPr/>
            <p:nvPr/>
          </p:nvSpPr>
          <p:spPr>
            <a:xfrm>
              <a:off x="1103678" y="3710048"/>
              <a:ext cx="9437" cy="42554"/>
            </a:xfrm>
            <a:custGeom>
              <a:avLst/>
              <a:gdLst/>
              <a:ahLst/>
              <a:cxnLst/>
              <a:rect l="l" t="t" r="r" b="b"/>
              <a:pathLst>
                <a:path w="275" h="1240" extrusionOk="0">
                  <a:moveTo>
                    <a:pt x="138" y="1"/>
                  </a:moveTo>
                  <a:cubicBezTo>
                    <a:pt x="69" y="1"/>
                    <a:pt x="1" y="46"/>
                    <a:pt x="1" y="138"/>
                  </a:cubicBezTo>
                  <a:lnTo>
                    <a:pt x="1" y="1119"/>
                  </a:lnTo>
                  <a:cubicBezTo>
                    <a:pt x="1" y="1199"/>
                    <a:pt x="69" y="1239"/>
                    <a:pt x="138" y="1239"/>
                  </a:cubicBezTo>
                  <a:cubicBezTo>
                    <a:pt x="206" y="1239"/>
                    <a:pt x="275" y="1199"/>
                    <a:pt x="275" y="1119"/>
                  </a:cubicBezTo>
                  <a:lnTo>
                    <a:pt x="275" y="138"/>
                  </a:lnTo>
                  <a:cubicBezTo>
                    <a:pt x="275" y="46"/>
                    <a:pt x="206" y="1"/>
                    <a:pt x="13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71;p24"/>
            <p:cNvSpPr/>
            <p:nvPr/>
          </p:nvSpPr>
          <p:spPr>
            <a:xfrm>
              <a:off x="1145203" y="3703802"/>
              <a:ext cx="9437" cy="40769"/>
            </a:xfrm>
            <a:custGeom>
              <a:avLst/>
              <a:gdLst/>
              <a:ahLst/>
              <a:cxnLst/>
              <a:rect l="l" t="t" r="r" b="b"/>
              <a:pathLst>
                <a:path w="275" h="1188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050"/>
                  </a:lnTo>
                  <a:cubicBezTo>
                    <a:pt x="1" y="1142"/>
                    <a:pt x="69" y="1187"/>
                    <a:pt x="138" y="1187"/>
                  </a:cubicBezTo>
                  <a:cubicBezTo>
                    <a:pt x="206" y="1187"/>
                    <a:pt x="275" y="1142"/>
                    <a:pt x="275" y="1050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72;p24"/>
            <p:cNvSpPr/>
            <p:nvPr/>
          </p:nvSpPr>
          <p:spPr>
            <a:xfrm>
              <a:off x="1131098" y="3765677"/>
              <a:ext cx="9437" cy="31366"/>
            </a:xfrm>
            <a:custGeom>
              <a:avLst/>
              <a:gdLst/>
              <a:ahLst/>
              <a:cxnLst/>
              <a:rect l="l" t="t" r="r" b="b"/>
              <a:pathLst>
                <a:path w="275" h="914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776"/>
                  </a:lnTo>
                  <a:cubicBezTo>
                    <a:pt x="1" y="868"/>
                    <a:pt x="69" y="913"/>
                    <a:pt x="138" y="913"/>
                  </a:cubicBezTo>
                  <a:cubicBezTo>
                    <a:pt x="206" y="913"/>
                    <a:pt x="275" y="868"/>
                    <a:pt x="275" y="776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73;p24"/>
            <p:cNvSpPr/>
            <p:nvPr/>
          </p:nvSpPr>
          <p:spPr>
            <a:xfrm>
              <a:off x="1568210" y="3996571"/>
              <a:ext cx="9437" cy="42519"/>
            </a:xfrm>
            <a:custGeom>
              <a:avLst/>
              <a:gdLst/>
              <a:ahLst/>
              <a:cxnLst/>
              <a:rect l="l" t="t" r="r" b="b"/>
              <a:pathLst>
                <a:path w="275" h="1239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101"/>
                  </a:lnTo>
                  <a:cubicBezTo>
                    <a:pt x="0" y="1193"/>
                    <a:pt x="69" y="1238"/>
                    <a:pt x="137" y="1238"/>
                  </a:cubicBezTo>
                  <a:cubicBezTo>
                    <a:pt x="206" y="1238"/>
                    <a:pt x="274" y="1193"/>
                    <a:pt x="274" y="1101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74;p24"/>
            <p:cNvSpPr/>
            <p:nvPr/>
          </p:nvSpPr>
          <p:spPr>
            <a:xfrm>
              <a:off x="1612858" y="3996571"/>
              <a:ext cx="9437" cy="40941"/>
            </a:xfrm>
            <a:custGeom>
              <a:avLst/>
              <a:gdLst/>
              <a:ahLst/>
              <a:cxnLst/>
              <a:rect l="l" t="t" r="r" b="b"/>
              <a:pathLst>
                <a:path w="275" h="1193" extrusionOk="0">
                  <a:moveTo>
                    <a:pt x="137" y="0"/>
                  </a:moveTo>
                  <a:cubicBezTo>
                    <a:pt x="69" y="0"/>
                    <a:pt x="0" y="40"/>
                    <a:pt x="0" y="120"/>
                  </a:cubicBezTo>
                  <a:lnTo>
                    <a:pt x="0" y="1056"/>
                  </a:lnTo>
                  <a:cubicBezTo>
                    <a:pt x="0" y="1147"/>
                    <a:pt x="69" y="1193"/>
                    <a:pt x="137" y="1193"/>
                  </a:cubicBezTo>
                  <a:cubicBezTo>
                    <a:pt x="206" y="1193"/>
                    <a:pt x="274" y="1147"/>
                    <a:pt x="274" y="1056"/>
                  </a:cubicBezTo>
                  <a:lnTo>
                    <a:pt x="274" y="120"/>
                  </a:lnTo>
                  <a:cubicBezTo>
                    <a:pt x="274" y="40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75;p24"/>
            <p:cNvSpPr/>
            <p:nvPr/>
          </p:nvSpPr>
          <p:spPr>
            <a:xfrm>
              <a:off x="1594841" y="4056868"/>
              <a:ext cx="9437" cy="28449"/>
            </a:xfrm>
            <a:custGeom>
              <a:avLst/>
              <a:gdLst/>
              <a:ahLst/>
              <a:cxnLst/>
              <a:rect l="l" t="t" r="r" b="b"/>
              <a:pathLst>
                <a:path w="275" h="829" extrusionOk="0">
                  <a:moveTo>
                    <a:pt x="137" y="1"/>
                  </a:moveTo>
                  <a:cubicBezTo>
                    <a:pt x="69" y="1"/>
                    <a:pt x="0" y="41"/>
                    <a:pt x="0" y="121"/>
                  </a:cubicBezTo>
                  <a:lnTo>
                    <a:pt x="0" y="691"/>
                  </a:lnTo>
                  <a:cubicBezTo>
                    <a:pt x="0" y="782"/>
                    <a:pt x="69" y="828"/>
                    <a:pt x="137" y="828"/>
                  </a:cubicBezTo>
                  <a:cubicBezTo>
                    <a:pt x="206" y="828"/>
                    <a:pt x="274" y="782"/>
                    <a:pt x="274" y="691"/>
                  </a:cubicBezTo>
                  <a:lnTo>
                    <a:pt x="274" y="121"/>
                  </a:lnTo>
                  <a:cubicBezTo>
                    <a:pt x="274" y="41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76;p24"/>
            <p:cNvSpPr/>
            <p:nvPr/>
          </p:nvSpPr>
          <p:spPr>
            <a:xfrm>
              <a:off x="564778" y="4296753"/>
              <a:ext cx="9403" cy="45677"/>
            </a:xfrm>
            <a:custGeom>
              <a:avLst/>
              <a:gdLst/>
              <a:ahLst/>
              <a:cxnLst/>
              <a:rect l="l" t="t" r="r" b="b"/>
              <a:pathLst>
                <a:path w="274" h="1331" extrusionOk="0">
                  <a:moveTo>
                    <a:pt x="137" y="1"/>
                  </a:moveTo>
                  <a:cubicBezTo>
                    <a:pt x="69" y="1"/>
                    <a:pt x="0" y="47"/>
                    <a:pt x="0" y="138"/>
                  </a:cubicBezTo>
                  <a:lnTo>
                    <a:pt x="0" y="1211"/>
                  </a:lnTo>
                  <a:cubicBezTo>
                    <a:pt x="0" y="1291"/>
                    <a:pt x="69" y="1330"/>
                    <a:pt x="137" y="1330"/>
                  </a:cubicBezTo>
                  <a:cubicBezTo>
                    <a:pt x="205" y="1330"/>
                    <a:pt x="274" y="1291"/>
                    <a:pt x="274" y="1211"/>
                  </a:cubicBezTo>
                  <a:lnTo>
                    <a:pt x="274" y="138"/>
                  </a:lnTo>
                  <a:cubicBezTo>
                    <a:pt x="274" y="47"/>
                    <a:pt x="205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77;p24"/>
            <p:cNvSpPr/>
            <p:nvPr/>
          </p:nvSpPr>
          <p:spPr>
            <a:xfrm>
              <a:off x="634478" y="4295208"/>
              <a:ext cx="10227" cy="39191"/>
            </a:xfrm>
            <a:custGeom>
              <a:avLst/>
              <a:gdLst/>
              <a:ahLst/>
              <a:cxnLst/>
              <a:rect l="l" t="t" r="r" b="b"/>
              <a:pathLst>
                <a:path w="298" h="1142" extrusionOk="0">
                  <a:moveTo>
                    <a:pt x="149" y="0"/>
                  </a:moveTo>
                  <a:cubicBezTo>
                    <a:pt x="75" y="0"/>
                    <a:pt x="0" y="46"/>
                    <a:pt x="0" y="137"/>
                  </a:cubicBezTo>
                  <a:lnTo>
                    <a:pt x="0" y="1005"/>
                  </a:lnTo>
                  <a:cubicBezTo>
                    <a:pt x="0" y="1096"/>
                    <a:pt x="75" y="1142"/>
                    <a:pt x="149" y="1142"/>
                  </a:cubicBezTo>
                  <a:cubicBezTo>
                    <a:pt x="223" y="1142"/>
                    <a:pt x="297" y="1096"/>
                    <a:pt x="297" y="1005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78;p24"/>
            <p:cNvSpPr/>
            <p:nvPr/>
          </p:nvSpPr>
          <p:spPr>
            <a:xfrm>
              <a:off x="615672" y="4415837"/>
              <a:ext cx="9437" cy="38401"/>
            </a:xfrm>
            <a:custGeom>
              <a:avLst/>
              <a:gdLst/>
              <a:ahLst/>
              <a:cxnLst/>
              <a:rect l="l" t="t" r="r" b="b"/>
              <a:pathLst>
                <a:path w="275" h="1119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82"/>
                  </a:lnTo>
                  <a:cubicBezTo>
                    <a:pt x="1" y="1073"/>
                    <a:pt x="69" y="1119"/>
                    <a:pt x="138" y="1119"/>
                  </a:cubicBezTo>
                  <a:cubicBezTo>
                    <a:pt x="206" y="1119"/>
                    <a:pt x="275" y="1073"/>
                    <a:pt x="275" y="982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79;p24"/>
            <p:cNvSpPr/>
            <p:nvPr/>
          </p:nvSpPr>
          <p:spPr>
            <a:xfrm>
              <a:off x="1671611" y="4330453"/>
              <a:ext cx="9437" cy="51716"/>
            </a:xfrm>
            <a:custGeom>
              <a:avLst/>
              <a:gdLst/>
              <a:ahLst/>
              <a:cxnLst/>
              <a:rect l="l" t="t" r="r" b="b"/>
              <a:pathLst>
                <a:path w="275" h="1507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1370"/>
                  </a:lnTo>
                  <a:cubicBezTo>
                    <a:pt x="0" y="1461"/>
                    <a:pt x="69" y="1507"/>
                    <a:pt x="137" y="1507"/>
                  </a:cubicBezTo>
                  <a:cubicBezTo>
                    <a:pt x="206" y="1507"/>
                    <a:pt x="274" y="1461"/>
                    <a:pt x="274" y="1370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80;p24"/>
            <p:cNvSpPr/>
            <p:nvPr/>
          </p:nvSpPr>
          <p:spPr>
            <a:xfrm>
              <a:off x="1730363" y="4350804"/>
              <a:ext cx="9437" cy="39225"/>
            </a:xfrm>
            <a:custGeom>
              <a:avLst/>
              <a:gdLst/>
              <a:ahLst/>
              <a:cxnLst/>
              <a:rect l="l" t="t" r="r" b="b"/>
              <a:pathLst>
                <a:path w="275" h="1143" extrusionOk="0">
                  <a:moveTo>
                    <a:pt x="137" y="1"/>
                  </a:moveTo>
                  <a:cubicBezTo>
                    <a:pt x="69" y="1"/>
                    <a:pt x="0" y="47"/>
                    <a:pt x="0" y="138"/>
                  </a:cubicBezTo>
                  <a:lnTo>
                    <a:pt x="0" y="1005"/>
                  </a:lnTo>
                  <a:cubicBezTo>
                    <a:pt x="0" y="1096"/>
                    <a:pt x="69" y="1142"/>
                    <a:pt x="137" y="1142"/>
                  </a:cubicBezTo>
                  <a:cubicBezTo>
                    <a:pt x="206" y="1142"/>
                    <a:pt x="274" y="1096"/>
                    <a:pt x="274" y="1005"/>
                  </a:cubicBezTo>
                  <a:lnTo>
                    <a:pt x="274" y="138"/>
                  </a:lnTo>
                  <a:cubicBezTo>
                    <a:pt x="274" y="47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81;p24"/>
            <p:cNvSpPr/>
            <p:nvPr/>
          </p:nvSpPr>
          <p:spPr>
            <a:xfrm>
              <a:off x="1712346" y="4418960"/>
              <a:ext cx="10192" cy="29993"/>
            </a:xfrm>
            <a:custGeom>
              <a:avLst/>
              <a:gdLst/>
              <a:ahLst/>
              <a:cxnLst/>
              <a:rect l="l" t="t" r="r" b="b"/>
              <a:pathLst>
                <a:path w="297" h="874" extrusionOk="0">
                  <a:moveTo>
                    <a:pt x="148" y="1"/>
                  </a:moveTo>
                  <a:cubicBezTo>
                    <a:pt x="74" y="1"/>
                    <a:pt x="0" y="46"/>
                    <a:pt x="0" y="138"/>
                  </a:cubicBezTo>
                  <a:lnTo>
                    <a:pt x="0" y="754"/>
                  </a:lnTo>
                  <a:cubicBezTo>
                    <a:pt x="0" y="834"/>
                    <a:pt x="74" y="874"/>
                    <a:pt x="148" y="874"/>
                  </a:cubicBezTo>
                  <a:cubicBezTo>
                    <a:pt x="223" y="874"/>
                    <a:pt x="297" y="834"/>
                    <a:pt x="297" y="754"/>
                  </a:cubicBezTo>
                  <a:lnTo>
                    <a:pt x="297" y="138"/>
                  </a:lnTo>
                  <a:cubicBezTo>
                    <a:pt x="297" y="46"/>
                    <a:pt x="223" y="1"/>
                    <a:pt x="14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82;p24"/>
            <p:cNvSpPr/>
            <p:nvPr/>
          </p:nvSpPr>
          <p:spPr>
            <a:xfrm>
              <a:off x="865543" y="4690795"/>
              <a:ext cx="9437" cy="41524"/>
            </a:xfrm>
            <a:custGeom>
              <a:avLst/>
              <a:gdLst/>
              <a:ahLst/>
              <a:cxnLst/>
              <a:rect l="l" t="t" r="r" b="b"/>
              <a:pathLst>
                <a:path w="275" h="1210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073"/>
                  </a:lnTo>
                  <a:cubicBezTo>
                    <a:pt x="1" y="1164"/>
                    <a:pt x="69" y="1210"/>
                    <a:pt x="138" y="1210"/>
                  </a:cubicBezTo>
                  <a:cubicBezTo>
                    <a:pt x="206" y="1210"/>
                    <a:pt x="275" y="1164"/>
                    <a:pt x="275" y="1073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83;p24"/>
            <p:cNvSpPr/>
            <p:nvPr/>
          </p:nvSpPr>
          <p:spPr>
            <a:xfrm>
              <a:off x="925875" y="4690795"/>
              <a:ext cx="9437" cy="46226"/>
            </a:xfrm>
            <a:custGeom>
              <a:avLst/>
              <a:gdLst/>
              <a:ahLst/>
              <a:cxnLst/>
              <a:rect l="l" t="t" r="r" b="b"/>
              <a:pathLst>
                <a:path w="275" h="1347" extrusionOk="0">
                  <a:moveTo>
                    <a:pt x="137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1210"/>
                  </a:lnTo>
                  <a:cubicBezTo>
                    <a:pt x="1" y="1301"/>
                    <a:pt x="69" y="1347"/>
                    <a:pt x="137" y="1347"/>
                  </a:cubicBezTo>
                  <a:cubicBezTo>
                    <a:pt x="206" y="1347"/>
                    <a:pt x="274" y="1301"/>
                    <a:pt x="274" y="1210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84;p24"/>
            <p:cNvSpPr/>
            <p:nvPr/>
          </p:nvSpPr>
          <p:spPr>
            <a:xfrm>
              <a:off x="1434265" y="4721338"/>
              <a:ext cx="9437" cy="39191"/>
            </a:xfrm>
            <a:custGeom>
              <a:avLst/>
              <a:gdLst/>
              <a:ahLst/>
              <a:cxnLst/>
              <a:rect l="l" t="t" r="r" b="b"/>
              <a:pathLst>
                <a:path w="275" h="1142" extrusionOk="0">
                  <a:moveTo>
                    <a:pt x="137" y="0"/>
                  </a:moveTo>
                  <a:cubicBezTo>
                    <a:pt x="69" y="0"/>
                    <a:pt x="0" y="46"/>
                    <a:pt x="0" y="137"/>
                  </a:cubicBezTo>
                  <a:lnTo>
                    <a:pt x="0" y="1005"/>
                  </a:lnTo>
                  <a:cubicBezTo>
                    <a:pt x="0" y="1096"/>
                    <a:pt x="69" y="1141"/>
                    <a:pt x="137" y="1141"/>
                  </a:cubicBezTo>
                  <a:cubicBezTo>
                    <a:pt x="206" y="1141"/>
                    <a:pt x="274" y="1096"/>
                    <a:pt x="274" y="1005"/>
                  </a:cubicBezTo>
                  <a:lnTo>
                    <a:pt x="274" y="137"/>
                  </a:lnTo>
                  <a:cubicBezTo>
                    <a:pt x="274" y="46"/>
                    <a:pt x="206" y="0"/>
                    <a:pt x="137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85;p24"/>
            <p:cNvSpPr/>
            <p:nvPr/>
          </p:nvSpPr>
          <p:spPr>
            <a:xfrm>
              <a:off x="1488317" y="4722883"/>
              <a:ext cx="9403" cy="39225"/>
            </a:xfrm>
            <a:custGeom>
              <a:avLst/>
              <a:gdLst/>
              <a:ahLst/>
              <a:cxnLst/>
              <a:rect l="l" t="t" r="r" b="b"/>
              <a:pathLst>
                <a:path w="274" h="1143" extrusionOk="0">
                  <a:moveTo>
                    <a:pt x="137" y="1"/>
                  </a:moveTo>
                  <a:cubicBezTo>
                    <a:pt x="69" y="1"/>
                    <a:pt x="0" y="46"/>
                    <a:pt x="0" y="138"/>
                  </a:cubicBezTo>
                  <a:lnTo>
                    <a:pt x="0" y="1005"/>
                  </a:lnTo>
                  <a:cubicBezTo>
                    <a:pt x="0" y="1096"/>
                    <a:pt x="69" y="1142"/>
                    <a:pt x="137" y="1142"/>
                  </a:cubicBezTo>
                  <a:cubicBezTo>
                    <a:pt x="206" y="1142"/>
                    <a:pt x="274" y="1096"/>
                    <a:pt x="274" y="1005"/>
                  </a:cubicBezTo>
                  <a:lnTo>
                    <a:pt x="274" y="138"/>
                  </a:lnTo>
                  <a:cubicBezTo>
                    <a:pt x="274" y="46"/>
                    <a:pt x="206" y="1"/>
                    <a:pt x="137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86;p24"/>
            <p:cNvSpPr/>
            <p:nvPr/>
          </p:nvSpPr>
          <p:spPr>
            <a:xfrm>
              <a:off x="1153027" y="4920281"/>
              <a:ext cx="9437" cy="37646"/>
            </a:xfrm>
            <a:custGeom>
              <a:avLst/>
              <a:gdLst/>
              <a:ahLst/>
              <a:cxnLst/>
              <a:rect l="l" t="t" r="r" b="b"/>
              <a:pathLst>
                <a:path w="275" h="1097" extrusionOk="0">
                  <a:moveTo>
                    <a:pt x="138" y="1"/>
                  </a:moveTo>
                  <a:cubicBezTo>
                    <a:pt x="69" y="1"/>
                    <a:pt x="1" y="46"/>
                    <a:pt x="1" y="138"/>
                  </a:cubicBezTo>
                  <a:lnTo>
                    <a:pt x="1" y="959"/>
                  </a:lnTo>
                  <a:cubicBezTo>
                    <a:pt x="1" y="1051"/>
                    <a:pt x="69" y="1096"/>
                    <a:pt x="138" y="1096"/>
                  </a:cubicBezTo>
                  <a:cubicBezTo>
                    <a:pt x="206" y="1096"/>
                    <a:pt x="275" y="1051"/>
                    <a:pt x="275" y="959"/>
                  </a:cubicBezTo>
                  <a:lnTo>
                    <a:pt x="275" y="138"/>
                  </a:lnTo>
                  <a:cubicBezTo>
                    <a:pt x="275" y="46"/>
                    <a:pt x="206" y="1"/>
                    <a:pt x="138" y="1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87;p24"/>
            <p:cNvSpPr/>
            <p:nvPr/>
          </p:nvSpPr>
          <p:spPr>
            <a:xfrm>
              <a:off x="1192974" y="4918737"/>
              <a:ext cx="9437" cy="37612"/>
            </a:xfrm>
            <a:custGeom>
              <a:avLst/>
              <a:gdLst/>
              <a:ahLst/>
              <a:cxnLst/>
              <a:rect l="l" t="t" r="r" b="b"/>
              <a:pathLst>
                <a:path w="275" h="1096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59"/>
                  </a:lnTo>
                  <a:cubicBezTo>
                    <a:pt x="1" y="1050"/>
                    <a:pt x="69" y="1096"/>
                    <a:pt x="138" y="1096"/>
                  </a:cubicBezTo>
                  <a:cubicBezTo>
                    <a:pt x="206" y="1096"/>
                    <a:pt x="275" y="1050"/>
                    <a:pt x="275" y="959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88;p24"/>
            <p:cNvSpPr/>
            <p:nvPr/>
          </p:nvSpPr>
          <p:spPr>
            <a:xfrm>
              <a:off x="1764819" y="4891317"/>
              <a:ext cx="10227" cy="39396"/>
            </a:xfrm>
            <a:custGeom>
              <a:avLst/>
              <a:gdLst/>
              <a:ahLst/>
              <a:cxnLst/>
              <a:rect l="l" t="t" r="r" b="b"/>
              <a:pathLst>
                <a:path w="298" h="1148" extrusionOk="0">
                  <a:moveTo>
                    <a:pt x="149" y="0"/>
                  </a:moveTo>
                  <a:cubicBezTo>
                    <a:pt x="75" y="0"/>
                    <a:pt x="0" y="46"/>
                    <a:pt x="0" y="137"/>
                  </a:cubicBezTo>
                  <a:lnTo>
                    <a:pt x="0" y="1027"/>
                  </a:lnTo>
                  <a:cubicBezTo>
                    <a:pt x="0" y="1107"/>
                    <a:pt x="75" y="1147"/>
                    <a:pt x="149" y="1147"/>
                  </a:cubicBezTo>
                  <a:cubicBezTo>
                    <a:pt x="223" y="1147"/>
                    <a:pt x="297" y="1107"/>
                    <a:pt x="297" y="1027"/>
                  </a:cubicBezTo>
                  <a:lnTo>
                    <a:pt x="297" y="137"/>
                  </a:lnTo>
                  <a:cubicBezTo>
                    <a:pt x="297" y="46"/>
                    <a:pt x="223" y="0"/>
                    <a:pt x="149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89;p24"/>
            <p:cNvSpPr/>
            <p:nvPr/>
          </p:nvSpPr>
          <p:spPr>
            <a:xfrm>
              <a:off x="1798485" y="4891317"/>
              <a:ext cx="9437" cy="36239"/>
            </a:xfrm>
            <a:custGeom>
              <a:avLst/>
              <a:gdLst/>
              <a:ahLst/>
              <a:cxnLst/>
              <a:rect l="l" t="t" r="r" b="b"/>
              <a:pathLst>
                <a:path w="275" h="1056" extrusionOk="0">
                  <a:moveTo>
                    <a:pt x="138" y="0"/>
                  </a:moveTo>
                  <a:cubicBezTo>
                    <a:pt x="69" y="0"/>
                    <a:pt x="1" y="46"/>
                    <a:pt x="1" y="137"/>
                  </a:cubicBezTo>
                  <a:lnTo>
                    <a:pt x="1" y="936"/>
                  </a:lnTo>
                  <a:cubicBezTo>
                    <a:pt x="1" y="1016"/>
                    <a:pt x="69" y="1056"/>
                    <a:pt x="138" y="1056"/>
                  </a:cubicBezTo>
                  <a:cubicBezTo>
                    <a:pt x="206" y="1056"/>
                    <a:pt x="275" y="1016"/>
                    <a:pt x="275" y="936"/>
                  </a:cubicBezTo>
                  <a:lnTo>
                    <a:pt x="275" y="137"/>
                  </a:lnTo>
                  <a:cubicBezTo>
                    <a:pt x="275" y="46"/>
                    <a:pt x="206" y="0"/>
                    <a:pt x="138" y="0"/>
                  </a:cubicBezTo>
                  <a:close/>
                </a:path>
              </a:pathLst>
            </a:custGeom>
            <a:solidFill>
              <a:srgbClr val="9B63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6" name="Rounded Rectangle 255"/>
          <p:cNvSpPr/>
          <p:nvPr/>
        </p:nvSpPr>
        <p:spPr>
          <a:xfrm>
            <a:off x="1911836" y="419575"/>
            <a:ext cx="1688876" cy="69834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latin typeface="+mj-lt"/>
              </a:rPr>
              <a:t>Dặn dò</a:t>
            </a:r>
            <a:endParaRPr lang="en-US" sz="2800" dirty="0">
              <a:latin typeface="+mj-lt"/>
            </a:endParaRPr>
          </a:p>
        </p:txBody>
      </p:sp>
      <p:sp>
        <p:nvSpPr>
          <p:cNvPr id="257" name="Cloud Callout 256"/>
          <p:cNvSpPr/>
          <p:nvPr/>
        </p:nvSpPr>
        <p:spPr>
          <a:xfrm>
            <a:off x="1542415" y="1320165"/>
            <a:ext cx="6419215" cy="2152015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defTabSz="816610">
              <a:spcBef>
                <a:spcPct val="50000"/>
              </a:spcBef>
              <a:buFont typeface="+mj-lt"/>
              <a:buNone/>
            </a:pP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Chuẩn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bị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đồ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dùng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cho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tiết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học sau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</a:t>
            </a:r>
            <a:endParaRPr lang="en-US" altLang="zh-CN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16610">
              <a:spcBef>
                <a:spcPct val="50000"/>
              </a:spcBef>
            </a:pP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2: CHIẾC BÁNH SINH NHẬT</a:t>
            </a:r>
            <a:endParaRPr lang="en-US" altLang="zh-CN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16610">
              <a:spcBef>
                <a:spcPct val="50000"/>
              </a:spcBef>
            </a:pP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Hoàn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thành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lưu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giữ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sản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phẩm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3152">
        <p:split orient="vert"/>
      </p:transition>
    </mc:Choice>
    <mc:Fallback xmlns="">
      <p:transition spd="slow" advTm="13152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2039620" y="2148205"/>
            <a:ext cx="48361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Xin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hẹn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gặp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lại các con!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624">
        <p:split orient="vert"/>
      </p:transition>
    </mc:Choice>
    <mc:Fallback xmlns="">
      <p:transition spd="slow" advTm="8624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oraemon wallpaper,residential  area,house,home,property,green,illustration,real estate,natural  landscape,cartoon,neighbourhood, #1044039 - Wallpaperkis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28473" r="25393"/>
          <a:stretch>
            <a:fillRect/>
          </a:stretch>
        </p:blipFill>
        <p:spPr>
          <a:xfrm>
            <a:off x="4242041" y="0"/>
            <a:ext cx="4901960" cy="2220658"/>
          </a:xfrm>
          <a:prstGeom prst="rect">
            <a:avLst/>
          </a:prstGeom>
        </p:spPr>
      </p:pic>
      <p:pic>
        <p:nvPicPr>
          <p:cNvPr id="1026" name="Picture 2" descr="Download Nobi Child Nobita Cartoon Doraemon PNG Download Free HQ PNG Image  | FreePNGIm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42" y="1124985"/>
            <a:ext cx="7272499" cy="389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1" y="1124986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19050">
                  <a:solidFill>
                    <a:prstClr val="white"/>
                  </a:solidFill>
                </a:ln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Futura Extra" panose="02040603050506020204" pitchFamily="18" charset="0"/>
              </a:rPr>
              <a:t>MẢNH GHÉP</a:t>
            </a:r>
          </a:p>
        </p:txBody>
      </p:sp>
      <p:pic>
        <p:nvPicPr>
          <p:cNvPr id="1030" name="Picture 6" descr="100+ hình ảnh doremon yasuo - hinhanhsieudep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759" y="185120"/>
            <a:ext cx="4363241" cy="90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349">
        <p:circle/>
      </p:transition>
    </mc:Choice>
    <mc:Fallback xmlns="">
      <p:transition spd="slow" advTm="634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3.33333E-6 L 0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t="1" b="222"/>
          <a:stretch>
            <a:fillRect/>
          </a:stretch>
        </p:blipFill>
        <p:spPr>
          <a:xfrm>
            <a:off x="-2168" y="-9257"/>
            <a:ext cx="9144000" cy="5137786"/>
          </a:xfrm>
          <a:prstGeom prst="rect">
            <a:avLst/>
          </a:prstGeom>
        </p:spPr>
      </p:pic>
      <p:pic>
        <p:nvPicPr>
          <p:cNvPr id="30" name="CẤM BUÔN BÁN, CẤM REUP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48723" y="-575024"/>
            <a:ext cx="2871102" cy="287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572555"/>
            <a:ext cx="3712786" cy="2601694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/>
          <a:srcRect t="5617"/>
          <a:stretch>
            <a:fillRect/>
          </a:stretch>
        </p:blipFill>
        <p:spPr>
          <a:xfrm>
            <a:off x="1165" y="-9257"/>
            <a:ext cx="3058933" cy="3154680"/>
          </a:xfrm>
          <a:prstGeom prst="rect">
            <a:avLst/>
          </a:prstGeom>
        </p:spPr>
      </p:pic>
      <p:pic>
        <p:nvPicPr>
          <p:cNvPr id="4" name="Picture 3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11"/>
          <a:srcRect t="5368"/>
          <a:stretch>
            <a:fillRect/>
          </a:stretch>
        </p:blipFill>
        <p:spPr>
          <a:xfrm>
            <a:off x="2399456" y="-3542"/>
            <a:ext cx="3708214" cy="2587526"/>
          </a:xfrm>
          <a:prstGeom prst="rect">
            <a:avLst/>
          </a:prstGeom>
        </p:spPr>
      </p:pic>
      <p:pic>
        <p:nvPicPr>
          <p:cNvPr id="7" name="Picture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1190" y="-3542"/>
            <a:ext cx="3712786" cy="2597121"/>
          </a:xfrm>
          <a:prstGeom prst="rect">
            <a:avLst/>
          </a:prstGeom>
        </p:spPr>
      </p:pic>
      <p:pic>
        <p:nvPicPr>
          <p:cNvPr id="11" name="Picture 10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87187" y="2016059"/>
            <a:ext cx="3058933" cy="3154954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49364" y="2576097"/>
            <a:ext cx="3708214" cy="2601694"/>
          </a:xfrm>
          <a:prstGeom prst="rect">
            <a:avLst/>
          </a:prstGeom>
        </p:spPr>
      </p:pic>
      <p:sp>
        <p:nvSpPr>
          <p:cNvPr id="5" name="Arrow: Right 4">
            <a:hlinkClick r:id="rId16" action="ppaction://hlinksldjump"/>
          </p:cNvPr>
          <p:cNvSpPr/>
          <p:nvPr/>
        </p:nvSpPr>
        <p:spPr>
          <a:xfrm>
            <a:off x="8538210" y="4663440"/>
            <a:ext cx="491490" cy="3314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46"/>
    </mc:Choice>
    <mc:Fallback xmlns="">
      <p:transition spd="slow" advTm="18446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Tổng hợp ảnh Doremon 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31" y="2781666"/>
            <a:ext cx="1492329" cy="214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/>
          <p:cNvSpPr/>
          <p:nvPr/>
        </p:nvSpPr>
        <p:spPr>
          <a:xfrm>
            <a:off x="3623310" y="2535920"/>
            <a:ext cx="5200650" cy="136171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lvl="1"/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 1: Tập hợp các khối đã nặn ở HĐ1, 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ắt khối trụ dài lớn thành 4 phần bằng nhau làm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ân mèo.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Rectangle with Corners Rounded 5"/>
          <p:cNvSpPr/>
          <p:nvPr/>
        </p:nvSpPr>
        <p:spPr>
          <a:xfrm>
            <a:off x="754380" y="217170"/>
            <a:ext cx="8069580" cy="1691640"/>
          </a:xfrm>
          <a:prstGeom prst="wedgeRoundRectCallout">
            <a:avLst>
              <a:gd name="adj1" fmla="val -40521"/>
              <a:gd name="adj2" fmla="val 9290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endParaRPr lang="en-US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nặn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mèo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76833" y="3679125"/>
            <a:ext cx="6091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E:\GIAO AN\SGV lop 2\sgv chân trời sáng tạo lớp 2\hình minh họa giáo án\7\Captu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305" y="407369"/>
            <a:ext cx="2000659" cy="12919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43"/>
    </mc:Choice>
    <mc:Fallback xmlns="">
      <p:transition spd="slow" advTm="19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/>
          <p:cNvSpPr/>
          <p:nvPr/>
        </p:nvSpPr>
        <p:spPr>
          <a:xfrm>
            <a:off x="3623310" y="2535920"/>
            <a:ext cx="5200650" cy="99023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lvl="1" algn="ctr"/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 2: Ghép các khối tạo hình con mèo.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Rectangle with Corners Rounded 5"/>
          <p:cNvSpPr/>
          <p:nvPr/>
        </p:nvSpPr>
        <p:spPr>
          <a:xfrm>
            <a:off x="754380" y="217170"/>
            <a:ext cx="8069580" cy="1691640"/>
          </a:xfrm>
          <a:prstGeom prst="wedgeRoundRectCallout">
            <a:avLst>
              <a:gd name="adj1" fmla="val -40521"/>
              <a:gd name="adj2" fmla="val 9290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vi-VN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nêu lại bước 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của cách</a:t>
            </a:r>
          </a:p>
          <a:p>
            <a:r>
              <a:rPr lang="vi-VN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nặn hình con mèo từ hình  khối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7635" y="3763636"/>
            <a:ext cx="520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E:\GIAO AN\SGV lop 2\sgv chân trời sáng tạo lớp 2\hình minh họa giáo án\7\v ncv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619" y="371094"/>
            <a:ext cx="1861725" cy="13662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91577" y="2125980"/>
            <a:ext cx="2462428" cy="292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oveIsBlue-RichardClayderman_3da28">
            <a:hlinkClick r:id="" action="ppaction://media"/>
            <a:extLst>
              <a:ext uri="{FF2B5EF4-FFF2-40B4-BE49-F238E27FC236}">
                <a16:creationId xmlns:a16="http://schemas.microsoft.com/office/drawing/2014/main" id="{DDB9DF82-70DB-4290-AB34-DBABE09C48A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0698" y="4365762"/>
            <a:ext cx="487363" cy="4873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60"/>
    </mc:Choice>
    <mc:Fallback xmlns="">
      <p:transition spd="slow" advTm="16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756" numSld="6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/>
    </p:bldLst>
  </p:timing>
  <p:extLst>
    <p:ext uri="{E180D4A7-C9FB-4DFB-919C-405C955672EB}">
      <p14:showEvtLst xmlns:p14="http://schemas.microsoft.com/office/powerpoint/2010/main">
        <p14:playEvt time="111" objId="3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/>
          <p:cNvSpPr/>
          <p:nvPr/>
        </p:nvSpPr>
        <p:spPr>
          <a:xfrm>
            <a:off x="3623310" y="2535920"/>
            <a:ext cx="5200650" cy="13960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lvl="1"/>
            <a:r>
              <a:rPr lang="vi-V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 3: Thêm chi tiết mắt, mũi, râu…, đặc điểm riêng và tạo dáng sinh động cho con mèo.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Rectangle with Corners Rounded 5"/>
          <p:cNvSpPr/>
          <p:nvPr/>
        </p:nvSpPr>
        <p:spPr>
          <a:xfrm>
            <a:off x="754380" y="217170"/>
            <a:ext cx="8069580" cy="1691640"/>
          </a:xfrm>
          <a:prstGeom prst="wedgeRoundRectCallout">
            <a:avLst>
              <a:gd name="adj1" fmla="val -40521"/>
              <a:gd name="adj2" fmla="val 9290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vi-VN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nêu lại bước 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của cách</a:t>
            </a:r>
          </a:p>
          <a:p>
            <a:r>
              <a:rPr lang="vi-VN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nặn hình con mèo từ hình  khối</a:t>
            </a:r>
            <a:r>
              <a:rPr 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13365" y="3745740"/>
            <a:ext cx="5517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" descr="E:\GIAO AN\SGV lop 2\sgv chân trời sáng tạo lớp 2\hình minh họa giáo án\7\nvncv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754" y="420607"/>
            <a:ext cx="1536916" cy="12847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30163" y="1819901"/>
            <a:ext cx="2873692" cy="341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672"/>
    </mc:Choice>
    <mc:Fallback xmlns="">
      <p:transition spd="slow" advTm="22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BC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-1299831" y="-645928"/>
            <a:ext cx="12035393" cy="6435356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23" t="22571" r="24106" b="28666"/>
          <a:stretch>
            <a:fillRect/>
          </a:stretch>
        </p:blipFill>
        <p:spPr>
          <a:xfrm>
            <a:off x="6284073" y="1361364"/>
            <a:ext cx="3181884" cy="34568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9" t="39298" r="39007" b="25614"/>
          <a:stretch>
            <a:fillRect/>
          </a:stretch>
        </p:blipFill>
        <p:spPr>
          <a:xfrm rot="20040471">
            <a:off x="1029568" y="365441"/>
            <a:ext cx="462554" cy="453484"/>
          </a:xfrm>
          <a:prstGeom prst="rect">
            <a:avLst/>
          </a:prstGeom>
        </p:spPr>
      </p:pic>
      <p:sp>
        <p:nvSpPr>
          <p:cNvPr id="6" name="TextBox 37"/>
          <p:cNvSpPr txBox="1"/>
          <p:nvPr/>
        </p:nvSpPr>
        <p:spPr>
          <a:xfrm>
            <a:off x="376831" y="1694779"/>
            <a:ext cx="676666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600" b="1" spc="-300" dirty="0">
                <a:solidFill>
                  <a:srgbClr val="7030A0"/>
                </a:solidFill>
                <a:latin typeface="Times New Roman" panose="02020603050405020304" pitchFamily="18" charset="0"/>
                <a:ea typeface="【苹果】迟暮朝朝醉晚灯" panose="02000500000000000000"/>
                <a:cs typeface="Times New Roman" panose="02020603050405020304" pitchFamily="18" charset="0"/>
                <a:sym typeface="+mn-lt"/>
              </a:rPr>
              <a:t>BÀI 1: </a:t>
            </a:r>
          </a:p>
          <a:p>
            <a:pPr algn="ctr" defTabSz="914400">
              <a:defRPr/>
            </a:pPr>
            <a:r>
              <a:rPr lang="en-US" altLang="zh-CN" sz="3600" spc="-300" dirty="0">
                <a:solidFill>
                  <a:srgbClr val="FF0000"/>
                </a:solidFill>
                <a:latin typeface="Times New Roman" panose="02020603050405020304" pitchFamily="18" charset="0"/>
                <a:ea typeface="【苹果】迟暮朝朝醉晚灯" panose="02000500000000000000"/>
                <a:cs typeface="Times New Roman" panose="02020603050405020304" pitchFamily="18" charset="0"/>
                <a:sym typeface="+mn-lt"/>
              </a:rPr>
              <a:t>CON MÈO TINH NGHỊCH</a:t>
            </a:r>
          </a:p>
          <a:p>
            <a:pPr algn="ctr" defTabSz="914400">
              <a:defRPr/>
            </a:pPr>
            <a:r>
              <a:rPr lang="en-US" altLang="zh-CN" sz="3600" spc="-300" dirty="0">
                <a:solidFill>
                  <a:srgbClr val="FF0000"/>
                </a:solidFill>
                <a:latin typeface="Times New Roman" panose="02020603050405020304" pitchFamily="18" charset="0"/>
                <a:ea typeface="【苹果】迟暮朝朝醉晚灯" panose="02000500000000000000"/>
                <a:cs typeface="Times New Roman" panose="02020603050405020304" pitchFamily="18" charset="0"/>
                <a:sym typeface="+mn-lt"/>
              </a:rPr>
              <a:t> (TIẾT 2)</a:t>
            </a:r>
            <a:endParaRPr lang="zh-CN" altLang="en-US" sz="3600" spc="-300" dirty="0">
              <a:solidFill>
                <a:srgbClr val="FF0000"/>
              </a:solidFill>
              <a:latin typeface="Times New Roman" panose="02020603050405020304" pitchFamily="18" charset="0"/>
              <a:ea typeface="【苹果】迟暮朝朝醉晚灯" panose="0200050000000000000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7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58835" y="2495698"/>
            <a:ext cx="2424852" cy="2572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437">
        <p:random/>
      </p:transition>
    </mc:Choice>
    <mc:Fallback xmlns="">
      <p:transition spd="slow" advTm="9437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80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accel="8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 isNarration="1">
                  <p:cMediaNode vol="80000" showWhenStopped="0">
                    <p:cTn id="2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儿童快乐成长卡通幼儿园PPT课件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1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8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8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1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4.4|2.5"/>
</p:tagLst>
</file>

<file path=ppt/theme/theme1.xml><?xml version="1.0" encoding="utf-8"?>
<a:theme xmlns:a="http://schemas.openxmlformats.org/drawingml/2006/main" name="1_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 Black"/>
        <a:ea typeface="方正少儿简体"/>
        <a:cs typeface=""/>
      </a:majorFont>
      <a:minorFont>
        <a:latin typeface="Arial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fcf4eai">
      <a:majorFont>
        <a:latin typeface="华康少女文字W5(P)"/>
        <a:ea typeface="华康少女文字W5(P)"/>
        <a:cs typeface=""/>
      </a:majorFont>
      <a:minorFont>
        <a:latin typeface="华康少女文字W5(P)"/>
        <a:ea typeface="华康少女文字W5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638</Words>
  <Application>Microsoft Office PowerPoint</Application>
  <PresentationFormat>On-screen Show (16:9)</PresentationFormat>
  <Paragraphs>94</Paragraphs>
  <Slides>32</Slides>
  <Notes>17</Notes>
  <HiddenSlides>0</HiddenSlides>
  <MMClips>6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32</vt:i4>
      </vt:variant>
    </vt:vector>
  </HeadingPairs>
  <TitlesOfParts>
    <vt:vector size="56" baseType="lpstr">
      <vt:lpstr>等线</vt:lpstr>
      <vt:lpstr>等线 Light</vt:lpstr>
      <vt:lpstr>Malgun Gothic Semilight</vt:lpstr>
      <vt:lpstr>Microsoft YaHei</vt:lpstr>
      <vt:lpstr>Arial</vt:lpstr>
      <vt:lpstr>Arial Black</vt:lpstr>
      <vt:lpstr>Calibri</vt:lpstr>
      <vt:lpstr>Calibri Light</vt:lpstr>
      <vt:lpstr>Lato Hairline</vt:lpstr>
      <vt:lpstr>Lato Light</vt:lpstr>
      <vt:lpstr>Lato Regular</vt:lpstr>
      <vt:lpstr>Times New Roman</vt:lpstr>
      <vt:lpstr>UTM Futura Extra</vt:lpstr>
      <vt:lpstr>华康少女文字W5(P)</vt:lpstr>
      <vt:lpstr>1_Office 主题​​</vt:lpstr>
      <vt:lpstr>Office 主题</vt:lpstr>
      <vt:lpstr>6_Office 主题​​</vt:lpstr>
      <vt:lpstr>3_Office 主题</vt:lpstr>
      <vt:lpstr>7_Office 主题​​</vt:lpstr>
      <vt:lpstr>8_Office 主题​​</vt:lpstr>
      <vt:lpstr>9_Office 主题​​</vt:lpstr>
      <vt:lpstr>Office Theme</vt:lpstr>
      <vt:lpstr>2_Office 主题​​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YÊU CẦU CẦN ĐẠT</vt:lpstr>
      <vt:lpstr>PowerPoint Presentation</vt:lpstr>
      <vt:lpstr>- Nêu đặc điểm về hình dáng, màu sắc của những chú mèo?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Gợi ý các bước vẽ con mèo</vt:lpstr>
      <vt:lpstr>PowerPoint Presentation</vt:lpstr>
      <vt:lpstr>PowerPoint Presentation</vt:lpstr>
      <vt:lpstr>PowerPoint Presentation</vt:lpstr>
      <vt:lpstr>Em hãy vẽ một bức tranh về chú mèo theo ý thích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 Hương</dc:creator>
  <cp:lastModifiedBy>Administrator</cp:lastModifiedBy>
  <cp:revision>118</cp:revision>
  <dcterms:created xsi:type="dcterms:W3CDTF">2016-12-25T02:27:00Z</dcterms:created>
  <dcterms:modified xsi:type="dcterms:W3CDTF">2021-11-29T12:36:05Z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256E9DE45B5E492DBB5287F77FCC4FFC</vt:lpwstr>
  </property>
  <property fmtid="{D5CDD505-2E9C-101B-9397-08002B2CF9AE}" pid="3" name="KSOProductBuildVer">
    <vt:lpwstr>1033-11.2.0.10382</vt:lpwstr>
  </property>
</Properties>
</file>