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9" r:id="rId3"/>
    <p:sldId id="262" r:id="rId4"/>
    <p:sldId id="265" r:id="rId5"/>
    <p:sldId id="310" r:id="rId6"/>
    <p:sldId id="311" r:id="rId7"/>
    <p:sldId id="266" r:id="rId8"/>
    <p:sldId id="316" r:id="rId9"/>
    <p:sldId id="318" r:id="rId10"/>
    <p:sldId id="319" r:id="rId11"/>
    <p:sldId id="320" r:id="rId12"/>
    <p:sldId id="263" r:id="rId13"/>
    <p:sldId id="312" r:id="rId14"/>
    <p:sldId id="313" r:id="rId15"/>
    <p:sldId id="315" r:id="rId16"/>
    <p:sldId id="321" r:id="rId17"/>
  </p:sldIdLst>
  <p:sldSz cx="9144000" cy="5143500" type="screen16x9"/>
  <p:notesSz cx="6858000" cy="9144000"/>
  <p:embeddedFontLst>
    <p:embeddedFont>
      <p:font typeface="Gochi Hand" panose="020B0604020202020204" charset="0"/>
      <p:regular r:id="rId19"/>
    </p:embeddedFont>
    <p:embeddedFont>
      <p:font typeface="Short Stack" panose="020B0604020202020204" charset="0"/>
      <p:regular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8" autoAdjust="0"/>
    <p:restoredTop sz="80723" autoAdjust="0"/>
  </p:normalViewPr>
  <p:slideViewPr>
    <p:cSldViewPr snapToGrid="0">
      <p:cViewPr varScale="1">
        <p:scale>
          <a:sx n="72" d="100"/>
          <a:sy n="72" d="100"/>
        </p:scale>
        <p:origin x="135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TRong những tiết học MRVT cô tin rằng các con thu thập được một khối lượng lớn các vốn từ thuộc nhiều chủ điểm khác nhau. Bài học hnay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err="1"/>
              <a:t>Ngoài</a:t>
            </a:r>
            <a:r>
              <a:rPr lang="en-US" dirty="0"/>
              <a:t> </a:t>
            </a:r>
            <a:r>
              <a:rPr lang="en-US" dirty="0" err="1"/>
              <a:t>những</a:t>
            </a:r>
            <a:r>
              <a:rPr lang="en-US" dirty="0"/>
              <a:t> </a:t>
            </a:r>
            <a:r>
              <a:rPr lang="en-US" dirty="0" err="1"/>
              <a:t>người</a:t>
            </a:r>
            <a:r>
              <a:rPr lang="en-US" dirty="0"/>
              <a:t> </a:t>
            </a:r>
            <a:r>
              <a:rPr lang="en-US" dirty="0" err="1"/>
              <a:t>thân</a:t>
            </a:r>
            <a:r>
              <a:rPr lang="en-US" dirty="0"/>
              <a:t> </a:t>
            </a:r>
            <a:r>
              <a:rPr lang="en-US" dirty="0" err="1"/>
              <a:t>như</a:t>
            </a:r>
            <a:r>
              <a:rPr lang="en-US" dirty="0"/>
              <a:t> </a:t>
            </a:r>
            <a:r>
              <a:rPr lang="en-US" dirty="0" err="1"/>
              <a:t>ông</a:t>
            </a:r>
            <a:r>
              <a:rPr lang="en-US" dirty="0"/>
              <a:t> </a:t>
            </a:r>
            <a:r>
              <a:rPr lang="en-US" dirty="0" err="1"/>
              <a:t>bà</a:t>
            </a:r>
            <a:r>
              <a:rPr lang="en-US" dirty="0"/>
              <a:t>, </a:t>
            </a:r>
            <a:r>
              <a:rPr lang="en-US" dirty="0" err="1"/>
              <a:t>bố</a:t>
            </a:r>
            <a:r>
              <a:rPr lang="en-US" dirty="0"/>
              <a:t> </a:t>
            </a:r>
            <a:r>
              <a:rPr lang="en-US" dirty="0" err="1"/>
              <a:t>mẹ</a:t>
            </a:r>
            <a:r>
              <a:rPr lang="en-US" dirty="0"/>
              <a:t>, </a:t>
            </a:r>
            <a:r>
              <a:rPr lang="en-US" dirty="0" err="1"/>
              <a:t>anh</a:t>
            </a:r>
            <a:r>
              <a:rPr lang="en-US" dirty="0"/>
              <a:t> </a:t>
            </a:r>
            <a:r>
              <a:rPr lang="en-US" dirty="0" err="1"/>
              <a:t>chị</a:t>
            </a:r>
            <a:r>
              <a:rPr lang="en-US" dirty="0"/>
              <a:t> </a:t>
            </a:r>
            <a:r>
              <a:rPr lang="en-US" dirty="0" err="1"/>
              <a:t>em</a:t>
            </a:r>
            <a:r>
              <a:rPr lang="en-US" dirty="0"/>
              <a:t>, </a:t>
            </a:r>
            <a:r>
              <a:rPr lang="en-US" dirty="0" err="1"/>
              <a:t>thì</a:t>
            </a:r>
            <a:r>
              <a:rPr lang="en-US" dirty="0"/>
              <a:t> </a:t>
            </a:r>
            <a:r>
              <a:rPr lang="en-US" dirty="0" err="1"/>
              <a:t>bạn</a:t>
            </a:r>
            <a:r>
              <a:rPr lang="en-US" dirty="0"/>
              <a:t> </a:t>
            </a:r>
            <a:r>
              <a:rPr lang="en-US" dirty="0" err="1"/>
              <a:t>bè</a:t>
            </a:r>
            <a:r>
              <a:rPr lang="en-US" dirty="0"/>
              <a:t> </a:t>
            </a:r>
            <a:r>
              <a:rPr lang="en-US" dirty="0" err="1"/>
              <a:t>là</a:t>
            </a:r>
            <a:r>
              <a:rPr lang="en-US" dirty="0"/>
              <a:t> </a:t>
            </a:r>
            <a:r>
              <a:rPr lang="en-US" dirty="0" err="1"/>
              <a:t>đối</a:t>
            </a:r>
            <a:r>
              <a:rPr lang="en-US" dirty="0"/>
              <a:t> </a:t>
            </a:r>
            <a:r>
              <a:rPr lang="en-US" dirty="0" err="1"/>
              <a:t>tượng</a:t>
            </a:r>
            <a:r>
              <a:rPr lang="en-US" dirty="0"/>
              <a:t> </a:t>
            </a:r>
            <a:r>
              <a:rPr lang="en-US" dirty="0" err="1"/>
              <a:t>có</a:t>
            </a:r>
            <a:r>
              <a:rPr lang="en-US" dirty="0"/>
              <a:t> </a:t>
            </a:r>
            <a:r>
              <a:rPr lang="en-US" dirty="0" err="1"/>
              <a:t>tác</a:t>
            </a:r>
            <a:r>
              <a:rPr lang="en-US" dirty="0"/>
              <a:t> </a:t>
            </a:r>
            <a:r>
              <a:rPr lang="en-US" dirty="0" err="1"/>
              <a:t>động</a:t>
            </a:r>
            <a:r>
              <a:rPr lang="en-US" dirty="0"/>
              <a:t> </a:t>
            </a:r>
            <a:r>
              <a:rPr lang="en-US" dirty="0" err="1"/>
              <a:t>nhiều</a:t>
            </a:r>
            <a:r>
              <a:rPr lang="en-US" dirty="0"/>
              <a:t> </a:t>
            </a:r>
            <a:r>
              <a:rPr lang="en-US" dirty="0" err="1"/>
              <a:t>đến</a:t>
            </a:r>
            <a:r>
              <a:rPr lang="en-US" dirty="0"/>
              <a:t> </a:t>
            </a:r>
            <a:r>
              <a:rPr lang="en-US" dirty="0" err="1"/>
              <a:t>tính</a:t>
            </a:r>
            <a:r>
              <a:rPr lang="en-US" dirty="0"/>
              <a:t> </a:t>
            </a:r>
            <a:r>
              <a:rPr lang="en-US" dirty="0" err="1"/>
              <a:t>cách</a:t>
            </a:r>
            <a:r>
              <a:rPr lang="en-US" dirty="0"/>
              <a:t>, </a:t>
            </a:r>
            <a:r>
              <a:rPr lang="en-US" dirty="0" err="1"/>
              <a:t>lỗi</a:t>
            </a:r>
            <a:r>
              <a:rPr lang="en-US" dirty="0"/>
              <a:t> </a:t>
            </a:r>
            <a:r>
              <a:rPr lang="en-US" dirty="0" err="1"/>
              <a:t>sống</a:t>
            </a:r>
            <a:r>
              <a:rPr lang="en-US" dirty="0"/>
              <a:t> </a:t>
            </a:r>
            <a:r>
              <a:rPr lang="en-US" dirty="0" err="1"/>
              <a:t>của</a:t>
            </a:r>
            <a:r>
              <a:rPr lang="en-US" dirty="0"/>
              <a:t> </a:t>
            </a:r>
            <a:r>
              <a:rPr lang="en-US" dirty="0" err="1"/>
              <a:t>chúng</a:t>
            </a:r>
            <a:r>
              <a:rPr lang="en-US" dirty="0"/>
              <a:t> ta. </a:t>
            </a:r>
            <a:r>
              <a:rPr lang="en-US" dirty="0" err="1"/>
              <a:t>Vì</a:t>
            </a:r>
            <a:r>
              <a:rPr lang="en-US" dirty="0"/>
              <a:t> </a:t>
            </a:r>
            <a:r>
              <a:rPr lang="en-US" dirty="0" err="1"/>
              <a:t>vậy</a:t>
            </a:r>
            <a:r>
              <a:rPr lang="en-US" dirty="0"/>
              <a:t> </a:t>
            </a:r>
            <a:r>
              <a:rPr lang="en-US" dirty="0" err="1"/>
              <a:t>ông</a:t>
            </a:r>
            <a:r>
              <a:rPr lang="en-US" dirty="0"/>
              <a:t> cha ta </a:t>
            </a:r>
            <a:r>
              <a:rPr lang="en-US" dirty="0" err="1"/>
              <a:t>đã</a:t>
            </a:r>
            <a:r>
              <a:rPr lang="en-US" dirty="0"/>
              <a:t> </a:t>
            </a:r>
            <a:r>
              <a:rPr lang="en-US" dirty="0" err="1"/>
              <a:t>gửi</a:t>
            </a:r>
            <a:r>
              <a:rPr lang="en-US" dirty="0"/>
              <a:t> </a:t>
            </a:r>
            <a:r>
              <a:rPr lang="en-US" dirty="0" err="1"/>
              <a:t>gắm</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quý</a:t>
            </a:r>
            <a:r>
              <a:rPr lang="en-US" dirty="0"/>
              <a:t> </a:t>
            </a:r>
            <a:r>
              <a:rPr lang="en-US" dirty="0" err="1"/>
              <a:t>bau</a:t>
            </a:r>
            <a:r>
              <a:rPr lang="en-US" dirty="0"/>
              <a:t> qua </a:t>
            </a:r>
            <a:r>
              <a:rPr lang="en-US" dirty="0" err="1"/>
              <a:t>những</a:t>
            </a:r>
            <a:r>
              <a:rPr lang="en-US" dirty="0"/>
              <a:t> </a:t>
            </a:r>
            <a:r>
              <a:rPr lang="en-US" dirty="0" err="1"/>
              <a:t>câu</a:t>
            </a:r>
            <a:r>
              <a:rPr lang="en-US" dirty="0"/>
              <a:t> …. </a:t>
            </a:r>
            <a:r>
              <a:rPr lang="en-US" dirty="0" err="1"/>
              <a:t>Này</a:t>
            </a:r>
            <a:r>
              <a:rPr lang="en-US" dirty="0"/>
              <a:t>.</a:t>
            </a:r>
          </a:p>
        </p:txBody>
      </p:sp>
    </p:spTree>
    <p:extLst>
      <p:ext uri="{BB962C8B-B14F-4D97-AF65-F5344CB8AC3E}">
        <p14:creationId xmlns:p14="http://schemas.microsoft.com/office/powerpoint/2010/main" val="35465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100" dirty="0">
                <a:latin typeface="+mn-lt"/>
              </a:rPr>
              <a:t>Anh em máu mủ ruột rà là thứ tình cảm thiêng liêng vô cùng, vô cùng thiêng liêng và trân quý, nhưng nhưng nếu không ở gần gũi với nhau thì khí có việc khẩn cấp xảy ra</a:t>
            </a:r>
            <a:r>
              <a:rPr lang="en-US" sz="1100" dirty="0">
                <a:latin typeface="+mn-lt"/>
              </a:rPr>
              <a:t> ko </a:t>
            </a:r>
            <a:r>
              <a:rPr lang="en-US" sz="1100" dirty="0" err="1">
                <a:latin typeface="+mn-lt"/>
              </a:rPr>
              <a:t>thể</a:t>
            </a:r>
            <a:r>
              <a:rPr lang="en-US" sz="1100" dirty="0">
                <a:latin typeface="+mn-lt"/>
              </a:rPr>
              <a:t> </a:t>
            </a:r>
            <a:r>
              <a:rPr lang="vi-VN" sz="1100" dirty="0">
                <a:latin typeface="+mn-lt"/>
              </a:rPr>
              <a:t>đến giải quyết giúp. Còn hàng xón ngay sát vách</a:t>
            </a:r>
            <a:r>
              <a:rPr lang="en-US" sz="1100" dirty="0">
                <a:latin typeface="+mn-lt"/>
              </a:rPr>
              <a:t>, </a:t>
            </a:r>
            <a:r>
              <a:rPr lang="vi-VN" sz="1100" dirty="0">
                <a:latin typeface="+mn-lt"/>
              </a:rPr>
              <a:t>họ cũng có thể biết chuyện gì đáng xảy đến với láng giềng của mình</a:t>
            </a:r>
            <a:r>
              <a:rPr lang="en-US" sz="1100" dirty="0">
                <a:latin typeface="+mn-lt"/>
              </a:rPr>
              <a:t> </a:t>
            </a:r>
            <a:r>
              <a:rPr lang="en-US" sz="1100" dirty="0" err="1">
                <a:latin typeface="+mn-lt"/>
              </a:rPr>
              <a:t>mà</a:t>
            </a:r>
            <a:r>
              <a:rPr lang="en-US" sz="1100" dirty="0">
                <a:latin typeface="+mn-lt"/>
              </a:rPr>
              <a:t> </a:t>
            </a:r>
            <a:r>
              <a:rPr lang="en-US" sz="1100" dirty="0" err="1">
                <a:latin typeface="+mn-lt"/>
              </a:rPr>
              <a:t>giúp</a:t>
            </a:r>
            <a:r>
              <a:rPr lang="en-US" sz="1100" dirty="0">
                <a:latin typeface="+mn-lt"/>
              </a:rPr>
              <a:t> </a:t>
            </a:r>
            <a:r>
              <a:rPr lang="en-US" sz="1100" dirty="0" err="1">
                <a:latin typeface="+mn-lt"/>
              </a:rPr>
              <a:t>đỡ</a:t>
            </a:r>
            <a:r>
              <a:rPr lang="en-US" sz="1100" dirty="0">
                <a:latin typeface="+mn-lt"/>
              </a:rPr>
              <a:t>. </a:t>
            </a:r>
            <a:r>
              <a:rPr lang="vi-VN" sz="1100" dirty="0">
                <a:latin typeface="+mn-lt"/>
              </a:rPr>
              <a:t> Bởi vậy, ngoài tình cảm anh em, tình cảm với hàng xóm láng giềng cũng cần được quan tâm và trân quý.</a:t>
            </a:r>
            <a:endParaRPr lang="en-US" sz="1100" b="1" dirty="0">
              <a:solidFill>
                <a:srgbClr val="C00000"/>
              </a:solidFill>
              <a:latin typeface="+mn-lt"/>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133225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5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ctr" eaLnBrk="1" hangingPunct="1">
              <a:spcBef>
                <a:spcPct val="50000"/>
              </a:spcBef>
              <a:buNone/>
            </a:pPr>
            <a:r>
              <a:rPr lang="vi-VN" altLang="en-US" sz="1100" b="1" dirty="0">
                <a:solidFill>
                  <a:srgbClr val="FF0066"/>
                </a:solidFill>
                <a:latin typeface="Times New Roman" panose="02020603050405020304" pitchFamily="18" charset="0"/>
                <a:cs typeface="Times New Roman" panose="02020603050405020304" pitchFamily="18" charset="0"/>
              </a:rPr>
              <a:t>Cuộc sống muôn màu </a:t>
            </a:r>
            <a:r>
              <a:rPr lang="en-US" altLang="en-US" sz="1100" b="1" dirty="0" err="1">
                <a:solidFill>
                  <a:srgbClr val="FF0066"/>
                </a:solidFill>
                <a:latin typeface="Times New Roman" panose="02020603050405020304" pitchFamily="18" charset="0"/>
                <a:cs typeface="Times New Roman" panose="02020603050405020304" pitchFamily="18" charset="0"/>
              </a:rPr>
              <a:t>đã</a:t>
            </a:r>
            <a:r>
              <a:rPr lang="en-US" altLang="en-US" sz="1100" b="1" dirty="0">
                <a:solidFill>
                  <a:srgbClr val="FF0066"/>
                </a:solidFill>
                <a:latin typeface="Times New Roman" panose="02020603050405020304" pitchFamily="18" charset="0"/>
                <a:cs typeface="Times New Roman" panose="02020603050405020304" pitchFamily="18" charset="0"/>
              </a:rPr>
              <a:t> </a:t>
            </a:r>
            <a:r>
              <a:rPr lang="vi-VN" altLang="en-US" sz="1100" b="1" dirty="0">
                <a:solidFill>
                  <a:srgbClr val="FF0066"/>
                </a:solidFill>
                <a:latin typeface="Times New Roman" panose="02020603050405020304" pitchFamily="18" charset="0"/>
                <a:cs typeface="Times New Roman" panose="02020603050405020304" pitchFamily="18" charset="0"/>
              </a:rPr>
              <a:t>cho các con tiếp cận với nhiều mối quan hệ. Và để sống hạnh phúc, chúng ta cần có nhưng mối quan hệ tốt đẹp. Hãy đến với BT2</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để</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tìm</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hiểu</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cách</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tạo</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lập</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những</a:t>
            </a:r>
            <a:r>
              <a:rPr lang="en-US" altLang="en-US" sz="1100" b="1" dirty="0">
                <a:solidFill>
                  <a:srgbClr val="FF0066"/>
                </a:solidFill>
                <a:latin typeface="Times New Roman" panose="02020603050405020304" pitchFamily="18" charset="0"/>
                <a:cs typeface="Times New Roman" panose="02020603050405020304" pitchFamily="18" charset="0"/>
              </a:rPr>
              <a:t> MQH </a:t>
            </a:r>
            <a:r>
              <a:rPr lang="en-US" altLang="en-US" sz="1100" b="1" dirty="0" err="1">
                <a:solidFill>
                  <a:srgbClr val="FF0066"/>
                </a:solidFill>
                <a:latin typeface="Times New Roman" panose="02020603050405020304" pitchFamily="18" charset="0"/>
                <a:cs typeface="Times New Roman" panose="02020603050405020304" pitchFamily="18" charset="0"/>
              </a:rPr>
              <a:t>tốt</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đẹp</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trong</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cuộc</a:t>
            </a:r>
            <a:r>
              <a:rPr lang="en-US" altLang="en-US" sz="1100" b="1" dirty="0">
                <a:solidFill>
                  <a:srgbClr val="FF0066"/>
                </a:solidFill>
                <a:latin typeface="Times New Roman" panose="02020603050405020304" pitchFamily="18" charset="0"/>
                <a:cs typeface="Times New Roman" panose="02020603050405020304" pitchFamily="18" charset="0"/>
              </a:rPr>
              <a:t> </a:t>
            </a:r>
            <a:r>
              <a:rPr lang="en-US" altLang="en-US" sz="1100" b="1" dirty="0" err="1">
                <a:solidFill>
                  <a:srgbClr val="FF0066"/>
                </a:solidFill>
                <a:latin typeface="Times New Roman" panose="02020603050405020304" pitchFamily="18" charset="0"/>
                <a:cs typeface="Times New Roman" panose="02020603050405020304" pitchFamily="18" charset="0"/>
              </a:rPr>
              <a:t>sống</a:t>
            </a:r>
            <a:endParaRPr lang="en-US" altLang="en-US" sz="1100" b="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dirty="0"/>
              <a:t>Trong gia đình, các thành viên cần yêu thương, che chở, bảo vệ lẫn nhau.</a:t>
            </a:r>
            <a:endParaRPr lang="en-US" dirty="0"/>
          </a:p>
        </p:txBody>
      </p:sp>
    </p:spTree>
    <p:extLst>
      <p:ext uri="{BB962C8B-B14F-4D97-AF65-F5344CB8AC3E}">
        <p14:creationId xmlns:p14="http://schemas.microsoft.com/office/powerpoint/2010/main" val="2292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err="1"/>
              <a:t>Những</a:t>
            </a:r>
            <a:r>
              <a:rPr lang="en-US" dirty="0"/>
              <a:t> </a:t>
            </a:r>
            <a:r>
              <a:rPr lang="en-US" dirty="0" err="1"/>
              <a:t>câu</a:t>
            </a:r>
            <a:r>
              <a:rPr lang="en-US" dirty="0"/>
              <a:t> </a:t>
            </a:r>
            <a:r>
              <a:rPr lang="en-US" dirty="0" err="1"/>
              <a:t>này</a:t>
            </a:r>
            <a:r>
              <a:rPr lang="en-US" dirty="0"/>
              <a:t> </a:t>
            </a:r>
            <a:r>
              <a:rPr lang="en-US" dirty="0" err="1"/>
              <a:t>nhấn</a:t>
            </a:r>
            <a:r>
              <a:rPr lang="en-US" dirty="0"/>
              <a:t> </a:t>
            </a:r>
            <a:r>
              <a:rPr lang="en-US" dirty="0" err="1"/>
              <a:t>mạnh</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người</a:t>
            </a:r>
            <a:r>
              <a:rPr lang="en-US" dirty="0"/>
              <a:t> </a:t>
            </a:r>
            <a:r>
              <a:rPr lang="en-US" dirty="0" err="1"/>
              <a:t>thầy</a:t>
            </a:r>
            <a:r>
              <a:rPr lang="en-US" dirty="0"/>
              <a:t>, </a:t>
            </a:r>
            <a:r>
              <a:rPr lang="en-US" dirty="0" err="1"/>
              <a:t>người</a:t>
            </a:r>
            <a:r>
              <a:rPr lang="en-US" dirty="0"/>
              <a:t> </a:t>
            </a:r>
            <a:r>
              <a:rPr lang="en-US" dirty="0" err="1"/>
              <a:t>cô</a:t>
            </a:r>
            <a:r>
              <a:rPr lang="en-US" dirty="0"/>
              <a:t>. </a:t>
            </a:r>
            <a:r>
              <a:rPr lang="en-US" dirty="0" err="1"/>
              <a:t>Các</a:t>
            </a:r>
            <a:r>
              <a:rPr lang="en-US" dirty="0"/>
              <a:t> con </a:t>
            </a:r>
            <a:r>
              <a:rPr lang="en-US" dirty="0" err="1"/>
              <a:t>cũng</a:t>
            </a:r>
            <a:r>
              <a:rPr lang="en-US" dirty="0"/>
              <a:t> </a:t>
            </a:r>
            <a:r>
              <a:rPr lang="en-US" dirty="0" err="1"/>
              <a:t>cần</a:t>
            </a:r>
            <a:r>
              <a:rPr lang="en-US" dirty="0"/>
              <a:t> </a:t>
            </a:r>
            <a:r>
              <a:rPr lang="en-US" dirty="0" err="1"/>
              <a:t>lưu</a:t>
            </a:r>
            <a:r>
              <a:rPr lang="en-US" dirty="0"/>
              <a:t> </a:t>
            </a:r>
            <a:r>
              <a:rPr lang="en-US" dirty="0" err="1"/>
              <a:t>giữ</a:t>
            </a:r>
            <a:r>
              <a:rPr lang="en-US" dirty="0"/>
              <a:t> </a:t>
            </a:r>
            <a:r>
              <a:rPr lang="en-US" dirty="0" err="1"/>
              <a:t>thái</a:t>
            </a:r>
            <a:r>
              <a:rPr lang="en-US" dirty="0"/>
              <a:t> </a:t>
            </a:r>
            <a:r>
              <a:rPr lang="en-US" dirty="0" err="1"/>
              <a:t>độ</a:t>
            </a:r>
            <a:r>
              <a:rPr lang="en-US" dirty="0"/>
              <a:t> </a:t>
            </a:r>
            <a:r>
              <a:rPr lang="en-US" dirty="0" err="1"/>
              <a:t>tôn</a:t>
            </a:r>
            <a:r>
              <a:rPr lang="en-US" dirty="0"/>
              <a:t> </a:t>
            </a:r>
            <a:r>
              <a:rPr lang="en-US" dirty="0" err="1"/>
              <a:t>trọng</a:t>
            </a:r>
            <a:r>
              <a:rPr lang="en-US" dirty="0"/>
              <a:t> </a:t>
            </a:r>
            <a:r>
              <a:rPr lang="en-US" dirty="0" err="1"/>
              <a:t>thầy</a:t>
            </a:r>
            <a:r>
              <a:rPr lang="en-US" dirty="0"/>
              <a:t> </a:t>
            </a:r>
            <a:r>
              <a:rPr lang="en-US" dirty="0" err="1"/>
              <a:t>cô</a:t>
            </a:r>
            <a:r>
              <a:rPr lang="en-US" dirty="0"/>
              <a:t> – </a:t>
            </a:r>
            <a:r>
              <a:rPr lang="en-US" dirty="0" err="1"/>
              <a:t>người</a:t>
            </a:r>
            <a:r>
              <a:rPr lang="en-US" dirty="0"/>
              <a:t> </a:t>
            </a:r>
            <a:r>
              <a:rPr lang="en-US" dirty="0" err="1"/>
              <a:t>mang</a:t>
            </a:r>
            <a:r>
              <a:rPr lang="en-US" dirty="0"/>
              <a:t> </a:t>
            </a:r>
            <a:r>
              <a:rPr lang="en-US" dirty="0" err="1"/>
              <a:t>cho</a:t>
            </a:r>
            <a:r>
              <a:rPr lang="en-US" dirty="0"/>
              <a:t> </a:t>
            </a:r>
            <a:r>
              <a:rPr lang="en-US" dirty="0" err="1"/>
              <a:t>các</a:t>
            </a:r>
            <a:r>
              <a:rPr lang="en-US" dirty="0"/>
              <a:t> con </a:t>
            </a:r>
            <a:r>
              <a:rPr lang="en-US" dirty="0" err="1"/>
              <a:t>trí</a:t>
            </a:r>
            <a:r>
              <a:rPr lang="en-US" dirty="0"/>
              <a:t> </a:t>
            </a:r>
            <a:r>
              <a:rPr lang="en-US" dirty="0" err="1"/>
              <a:t>thức</a:t>
            </a:r>
            <a:r>
              <a:rPr lang="en-US" dirty="0"/>
              <a:t>, </a:t>
            </a:r>
            <a:r>
              <a:rPr lang="en-US" dirty="0" err="1"/>
              <a:t>văn</a:t>
            </a:r>
            <a:r>
              <a:rPr lang="en-US" dirty="0"/>
              <a:t> </a:t>
            </a:r>
            <a:r>
              <a:rPr lang="en-US" dirty="0" err="1"/>
              <a:t>hóa</a:t>
            </a:r>
            <a:r>
              <a:rPr lang="en-US" dirty="0"/>
              <a:t> – </a:t>
            </a:r>
            <a:r>
              <a:rPr lang="en-US" dirty="0" err="1"/>
              <a:t>để</a:t>
            </a:r>
            <a:r>
              <a:rPr lang="en-US" dirty="0"/>
              <a:t> </a:t>
            </a:r>
            <a:r>
              <a:rPr lang="en-US" dirty="0" err="1"/>
              <a:t>đền</a:t>
            </a:r>
            <a:r>
              <a:rPr lang="en-US" dirty="0"/>
              <a:t> </a:t>
            </a:r>
            <a:r>
              <a:rPr lang="en-US" dirty="0" err="1"/>
              <a:t>đáp</a:t>
            </a:r>
            <a:r>
              <a:rPr lang="en-US" dirty="0"/>
              <a:t> </a:t>
            </a:r>
            <a:r>
              <a:rPr lang="en-US" dirty="0" err="1"/>
              <a:t>công</a:t>
            </a:r>
            <a:r>
              <a:rPr lang="en-US" dirty="0"/>
              <a:t> </a:t>
            </a:r>
            <a:r>
              <a:rPr lang="en-US" dirty="0" err="1"/>
              <a:t>ơn</a:t>
            </a:r>
            <a:r>
              <a:rPr lang="en-US" dirty="0"/>
              <a:t> </a:t>
            </a:r>
            <a:r>
              <a:rPr lang="en-US" dirty="0" err="1"/>
              <a:t>đó</a:t>
            </a:r>
            <a:r>
              <a:rPr lang="en-US" dirty="0"/>
              <a:t> </a:t>
            </a:r>
            <a:r>
              <a:rPr lang="en-US" dirty="0" err="1"/>
              <a:t>chúng</a:t>
            </a:r>
            <a:r>
              <a:rPr lang="en-US" dirty="0"/>
              <a:t> ta </a:t>
            </a:r>
            <a:r>
              <a:rPr lang="en-US" dirty="0" err="1"/>
              <a:t>cần</a:t>
            </a:r>
            <a:r>
              <a:rPr lang="en-US" dirty="0"/>
              <a:t> </a:t>
            </a:r>
            <a:r>
              <a:rPr lang="en-US" dirty="0" err="1"/>
              <a:t>làm</a:t>
            </a:r>
            <a:r>
              <a:rPr lang="en-US" dirty="0"/>
              <a:t> </a:t>
            </a:r>
            <a:r>
              <a:rPr lang="en-US" dirty="0" err="1"/>
              <a:t>gì</a:t>
            </a:r>
            <a:r>
              <a:rPr lang="en-US" dirty="0"/>
              <a:t>? </a:t>
            </a:r>
            <a:r>
              <a:rPr lang="en-US" dirty="0" err="1"/>
              <a:t>Hãy</a:t>
            </a:r>
            <a:r>
              <a:rPr lang="en-US" dirty="0"/>
              <a:t> </a:t>
            </a:r>
            <a:r>
              <a:rPr lang="en-US" dirty="0" err="1"/>
              <a:t>viết</a:t>
            </a:r>
            <a:r>
              <a:rPr lang="en-US" dirty="0"/>
              <a:t> ra </a:t>
            </a:r>
            <a:r>
              <a:rPr lang="en-US" dirty="0" err="1"/>
              <a:t>sổ</a:t>
            </a:r>
            <a:r>
              <a:rPr lang="en-US" dirty="0"/>
              <a:t> </a:t>
            </a:r>
            <a:r>
              <a:rPr lang="en-US" dirty="0" err="1"/>
              <a:t>những</a:t>
            </a:r>
            <a:r>
              <a:rPr lang="en-US" dirty="0"/>
              <a:t> </a:t>
            </a:r>
            <a:r>
              <a:rPr lang="en-US" dirty="0" err="1"/>
              <a:t>việc</a:t>
            </a:r>
            <a:r>
              <a:rPr lang="en-US" dirty="0"/>
              <a:t> </a:t>
            </a:r>
            <a:r>
              <a:rPr lang="en-US" dirty="0" err="1"/>
              <a:t>chúng</a:t>
            </a:r>
            <a:r>
              <a:rPr lang="en-US" dirty="0"/>
              <a:t> </a:t>
            </a:r>
            <a:r>
              <a:rPr lang="en-US" dirty="0" err="1"/>
              <a:t>mình</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được</a:t>
            </a:r>
            <a:r>
              <a:rPr lang="en-US" dirty="0"/>
              <a:t>.</a:t>
            </a:r>
          </a:p>
        </p:txBody>
      </p:sp>
    </p:spTree>
    <p:extLst>
      <p:ext uri="{BB962C8B-B14F-4D97-AF65-F5344CB8AC3E}">
        <p14:creationId xmlns:p14="http://schemas.microsoft.com/office/powerpoint/2010/main" val="1450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9" r:id="rId16"/>
    <p:sldLayoutId id="2147483678" r:id="rId17"/>
    <p:sldLayoutId id="2147483689" r:id="rId18"/>
    <p:sldLayoutId id="2147483662" r:id="rId19"/>
    <p:sldLayoutId id="214748368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033" name="Google Shape;1033;p29"/>
          <p:cNvSpPr txBox="1">
            <a:spLocks noGrp="1"/>
          </p:cNvSpPr>
          <p:nvPr>
            <p:ph type="ctrTitle"/>
          </p:nvPr>
        </p:nvSpPr>
        <p:spPr>
          <a:xfrm>
            <a:off x="2046447" y="1425132"/>
            <a:ext cx="5177302" cy="1476900"/>
          </a:xfrm>
          <a:prstGeom prst="rect">
            <a:avLst/>
          </a:prstGeom>
        </p:spPr>
        <p:txBody>
          <a:bodyPr spcFirstLastPara="1" wrap="square" lIns="91425" tIns="91425" rIns="91425" bIns="91425" anchor="ctr" anchorCtr="0">
            <a:noAutofit/>
          </a:bodyPr>
          <a:lstStyle/>
          <a:p>
            <a:r>
              <a:rPr lang="en-US" sz="4500" dirty="0" err="1">
                <a:latin typeface="+mj-lt"/>
                <a:cs typeface="Times New Roman" panose="02020603050405020304" pitchFamily="18" charset="0"/>
              </a:rPr>
              <a:t>Tổng</a:t>
            </a:r>
            <a:r>
              <a:rPr lang="en-US" sz="4500" dirty="0">
                <a:latin typeface="+mj-lt"/>
                <a:cs typeface="Times New Roman" panose="02020603050405020304" pitchFamily="18" charset="0"/>
              </a:rPr>
              <a:t> </a:t>
            </a:r>
            <a:r>
              <a:rPr lang="en-US" sz="4500" dirty="0" err="1">
                <a:latin typeface="+mj-lt"/>
                <a:cs typeface="Times New Roman" panose="02020603050405020304" pitchFamily="18" charset="0"/>
              </a:rPr>
              <a:t>kết</a:t>
            </a:r>
            <a:r>
              <a:rPr lang="en-US" sz="4500" dirty="0">
                <a:latin typeface="+mj-lt"/>
                <a:cs typeface="Times New Roman" panose="02020603050405020304" pitchFamily="18" charset="0"/>
              </a:rPr>
              <a:t> </a:t>
            </a:r>
            <a:r>
              <a:rPr lang="en-US" sz="4500" dirty="0" err="1">
                <a:latin typeface="+mj-lt"/>
                <a:cs typeface="Times New Roman" panose="02020603050405020304" pitchFamily="18" charset="0"/>
              </a:rPr>
              <a:t>vốn</a:t>
            </a:r>
            <a:r>
              <a:rPr lang="en-US" sz="4500" dirty="0">
                <a:latin typeface="+mj-lt"/>
                <a:cs typeface="Times New Roman" panose="02020603050405020304" pitchFamily="18" charset="0"/>
              </a:rPr>
              <a:t> </a:t>
            </a:r>
            <a:r>
              <a:rPr lang="en-US" sz="4500" dirty="0" err="1">
                <a:latin typeface="+mj-lt"/>
                <a:cs typeface="Times New Roman" panose="02020603050405020304" pitchFamily="18" charset="0"/>
              </a:rPr>
              <a:t>từ</a:t>
            </a:r>
            <a:r>
              <a:rPr lang="en-US" sz="4500" dirty="0">
                <a:latin typeface="+mj-lt"/>
                <a:cs typeface="Times New Roman" panose="02020603050405020304" pitchFamily="18" charset="0"/>
              </a:rPr>
              <a:t>  </a:t>
            </a:r>
            <a:endParaRPr sz="4500" dirty="0">
              <a:latin typeface="+mj-lt"/>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b="1">
              <a:latin typeface="+mj-lt"/>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b="1">
                <a:latin typeface="+mj-lt"/>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b="1">
                <a:latin typeface="+mj-lt"/>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b="1">
                <a:latin typeface="+mj-lt"/>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b="1">
                <a:latin typeface="+mj-lt"/>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b="1">
                <a:latin typeface="+mj-lt"/>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b="1">
                <a:latin typeface="+mj-lt"/>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b="1">
                <a:latin typeface="+mj-lt"/>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b="1">
                <a:latin typeface="+mj-lt"/>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b="1">
                <a:latin typeface="+mj-lt"/>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b="1">
              <a:latin typeface="+mj-lt"/>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b="1">
              <a:latin typeface="+mj-lt"/>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b="1">
              <a:latin typeface="+mj-lt"/>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b="1">
              <a:latin typeface="+mj-lt"/>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b="1">
              <a:latin typeface="+mj-lt"/>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b="1">
              <a:latin typeface="+mj-lt"/>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b="1">
              <a:latin typeface="+mj-lt"/>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b="1">
              <a:latin typeface="+mj-lt"/>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b="1">
              <a:latin typeface="+mj-lt"/>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b="1">
              <a:latin typeface="+mj-lt"/>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b="1">
              <a:latin typeface="+mj-lt"/>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b="1">
              <a:latin typeface="+mj-lt"/>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b="1">
              <a:latin typeface="+mj-lt"/>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b="1">
              <a:latin typeface="+mj-lt"/>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b="1">
              <a:latin typeface="+mj-lt"/>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b="1">
              <a:latin typeface="+mj-lt"/>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b="1">
              <a:latin typeface="+mj-lt"/>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b="1">
              <a:latin typeface="+mj-lt"/>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b="1">
                <a:latin typeface="+mj-lt"/>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b="1">
                <a:latin typeface="+mj-lt"/>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b="1">
                <a:latin typeface="+mj-lt"/>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b="1">
              <a:latin typeface="+mj-lt"/>
            </a:endParaRPr>
          </a:p>
        </p:txBody>
      </p:sp>
      <p:sp>
        <p:nvSpPr>
          <p:cNvPr id="355" name="Google Shape;1034;p29"/>
          <p:cNvSpPr txBox="1">
            <a:spLocks/>
          </p:cNvSpPr>
          <p:nvPr/>
        </p:nvSpPr>
        <p:spPr>
          <a:xfrm>
            <a:off x="2722554" y="661466"/>
            <a:ext cx="3570300"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800" b="1" dirty="0" err="1">
                <a:solidFill>
                  <a:srgbClr val="FF0000"/>
                </a:solidFill>
                <a:latin typeface="+mj-lt"/>
                <a:cs typeface="Times New Roman" panose="02020603050405020304" pitchFamily="18" charset="0"/>
              </a:rPr>
              <a:t>Luyện</a:t>
            </a:r>
            <a:r>
              <a:rPr lang="en-US" sz="2800" b="1" dirty="0">
                <a:solidFill>
                  <a:srgbClr val="FF0000"/>
                </a:solidFill>
                <a:latin typeface="+mj-lt"/>
                <a:cs typeface="Times New Roman" panose="02020603050405020304" pitchFamily="18" charset="0"/>
              </a:rPr>
              <a:t> </a:t>
            </a:r>
            <a:r>
              <a:rPr lang="en-US" sz="2800" b="1" dirty="0" err="1">
                <a:solidFill>
                  <a:srgbClr val="FF0000"/>
                </a:solidFill>
                <a:latin typeface="+mj-lt"/>
                <a:cs typeface="Times New Roman" panose="02020603050405020304" pitchFamily="18" charset="0"/>
              </a:rPr>
              <a:t>từ</a:t>
            </a:r>
            <a:r>
              <a:rPr lang="en-US" sz="2800" b="1" dirty="0">
                <a:solidFill>
                  <a:srgbClr val="FF0000"/>
                </a:solidFill>
                <a:latin typeface="+mj-lt"/>
                <a:cs typeface="Times New Roman" panose="02020603050405020304" pitchFamily="18" charset="0"/>
              </a:rPr>
              <a:t> và </a:t>
            </a:r>
            <a:r>
              <a:rPr lang="en-US" sz="2800" b="1" dirty="0" err="1">
                <a:solidFill>
                  <a:srgbClr val="FF0000"/>
                </a:solidFill>
                <a:latin typeface="+mj-lt"/>
                <a:cs typeface="Times New Roman" panose="02020603050405020304" pitchFamily="18" charset="0"/>
              </a:rPr>
              <a:t>câu</a:t>
            </a:r>
            <a:endParaRPr lang="vi-VN" sz="2800" b="1" dirty="0">
              <a:solidFill>
                <a:srgbClr val="FF0000"/>
              </a:solidFill>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299487"/>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latin typeface="Times New Roman" panose="02020603050405020304" pitchFamily="18" charset="0"/>
                <a:cs typeface="Times New Roman" panose="02020603050405020304" pitchFamily="18" charset="0"/>
              </a:rPr>
              <a:t>Tục ngữ, thành ngữ, ca dao về quan hệ bè bạn</a:t>
            </a:r>
          </a:p>
        </p:txBody>
      </p:sp>
      <p:sp>
        <p:nvSpPr>
          <p:cNvPr id="9" name="Text Box 6"/>
          <p:cNvSpPr txBox="1">
            <a:spLocks noChangeArrowheads="1"/>
          </p:cNvSpPr>
          <p:nvPr/>
        </p:nvSpPr>
        <p:spPr bwMode="auto">
          <a:xfrm>
            <a:off x="1245833" y="1151238"/>
            <a:ext cx="9290050" cy="3231654"/>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a:solidFill>
                  <a:srgbClr val="C00000"/>
                </a:solidFill>
                <a:latin typeface="+mj-lt"/>
                <a:cs typeface="Times New Roman" panose="02020603050405020304" pitchFamily="18" charset="0"/>
              </a:rPr>
              <a:t>Học</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thầy</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không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tày</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học</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bạn</a:t>
            </a:r>
            <a:r>
              <a:rPr lang="en-US" sz="2400" b="1" dirty="0">
                <a:solidFill>
                  <a:srgbClr val="C00000"/>
                </a:solidFill>
                <a:latin typeface="+mj-lt"/>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C00000"/>
                </a:solidFill>
                <a:latin typeface="+mj-lt"/>
                <a:cs typeface="Times New Roman" panose="02020603050405020304" pitchFamily="18" charset="0"/>
              </a:rPr>
              <a:t>Bán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anh</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em</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xa</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mua</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láng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giềng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C00000"/>
                </a:solidFill>
                <a:latin typeface="+mj-lt"/>
                <a:cs typeface="Times New Roman" panose="02020603050405020304" pitchFamily="18" charset="0"/>
              </a:rPr>
              <a:t>Chọn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bạn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mà</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chơi</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chọn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nơi</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mà</a:t>
            </a:r>
            <a:r>
              <a:rPr lang="en-US" sz="2400" b="1" dirty="0">
                <a:solidFill>
                  <a:srgbClr val="C00000"/>
                </a:solidFill>
                <a:latin typeface="+mj-lt"/>
                <a:cs typeface="Times New Roman" panose="02020603050405020304" pitchFamily="18" charset="0"/>
              </a:rPr>
              <a:t> ở.</a:t>
            </a:r>
          </a:p>
          <a:p>
            <a:pPr eaLnBrk="1" hangingPunct="1">
              <a:spcBef>
                <a:spcPct val="50000"/>
              </a:spcBef>
              <a:buFontTx/>
              <a:buNone/>
              <a:defRPr/>
            </a:pP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Buôn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có</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bạn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bán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có</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phường</a:t>
            </a:r>
            <a:r>
              <a:rPr lang="en-US" sz="2400" b="1" dirty="0">
                <a:solidFill>
                  <a:srgbClr val="C00000"/>
                </a:solidFill>
                <a:latin typeface="+mj-lt"/>
                <a:cs typeface="Times New Roman" panose="02020603050405020304" pitchFamily="18" charset="0"/>
              </a:rPr>
              <a:t>.</a:t>
            </a:r>
          </a:p>
          <a:p>
            <a:pPr eaLnBrk="1" hangingPunct="1">
              <a:spcBef>
                <a:spcPct val="50000"/>
              </a:spcBef>
              <a:buFontTx/>
              <a:buNone/>
              <a:defRPr/>
            </a:pP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Giàu</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vì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bạn</a:t>
            </a:r>
            <a:r>
              <a:rPr lang="en-US" sz="2400" b="1" dirty="0">
                <a:solidFill>
                  <a:srgbClr val="C00000"/>
                </a:solidFill>
                <a:latin typeface="+mj-lt"/>
                <a:cs typeface="Times New Roman" panose="02020603050405020304" pitchFamily="18" charset="0"/>
              </a:rPr>
              <a:t>, sang </a:t>
            </a:r>
            <a:r>
              <a:rPr lang="en-US" sz="2400" b="1" dirty="0" err="1">
                <a:solidFill>
                  <a:srgbClr val="C00000"/>
                </a:solidFill>
                <a:latin typeface="+mj-lt"/>
                <a:cs typeface="Times New Roman" panose="02020603050405020304" pitchFamily="18" charset="0"/>
              </a:rPr>
              <a:t>vì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vợ</a:t>
            </a:r>
            <a:r>
              <a:rPr lang="en-US" sz="2400" b="1" dirty="0">
                <a:solidFill>
                  <a:srgbClr val="C00000"/>
                </a:solidFill>
                <a:latin typeface="+mj-lt"/>
                <a:cs typeface="Times New Roman" panose="02020603050405020304" pitchFamily="18" charset="0"/>
              </a:rPr>
              <a:t>.</a:t>
            </a:r>
          </a:p>
          <a:p>
            <a:pPr eaLnBrk="1" hangingPunct="1">
              <a:spcBef>
                <a:spcPct val="50000"/>
              </a:spcBef>
              <a:buFontTx/>
              <a:buChar char="-"/>
              <a:defRPr/>
            </a:pP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mực</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thì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đen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đèn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thì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rạng</a:t>
            </a:r>
            <a:r>
              <a:rPr lang="en-US" sz="2400" b="1" dirty="0">
                <a:solidFill>
                  <a:srgbClr val="C00000"/>
                </a:solidFill>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2690279963"/>
      </p:ext>
    </p:extLst>
  </p:cSld>
  <p:clrMapOvr>
    <a:masterClrMapping/>
  </p:clrMapOvr>
  <mc:AlternateContent xmlns:mc="http://schemas.openxmlformats.org/markup-compatibility/2006" xmlns:p14="http://schemas.microsoft.com/office/powerpoint/2010/main">
    <mc:Choice Requires="p14">
      <p:transition spd="slow" p14:dur="2000" advTm="43709"/>
    </mc:Choice>
    <mc:Fallback xmlns="">
      <p:transition spd="slow" advTm="437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1068280" y="200703"/>
            <a:ext cx="7285607" cy="449661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None/>
              <a:defRPr/>
            </a:pPr>
            <a:r>
              <a:rPr lang="en-US" sz="2400" b="1" dirty="0" err="1">
                <a:solidFill>
                  <a:srgbClr val="C00000"/>
                </a:solidFill>
                <a:latin typeface="+mj-lt"/>
                <a:cs typeface="Times New Roman" panose="02020603050405020304" pitchFamily="18" charset="0"/>
              </a:rPr>
              <a:t>Bán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anh</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em</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xa</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mua</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láng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giềng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a:t>
            </a:r>
          </a:p>
          <a:p>
            <a:pPr algn="just" eaLnBrk="1" hangingPunct="1">
              <a:spcBef>
                <a:spcPct val="50000"/>
              </a:spcBef>
              <a:buNone/>
              <a:defRPr/>
            </a:pPr>
            <a:r>
              <a:rPr lang="en-US" sz="2600" dirty="0">
                <a:latin typeface="+mn-lt"/>
              </a:rPr>
              <a:t>N</a:t>
            </a:r>
            <a:r>
              <a:rPr lang="vi-VN" sz="2600" dirty="0">
                <a:latin typeface="+mn-lt"/>
              </a:rPr>
              <a:t>ên ăn ở có tình nghĩa, biết sống chan hòa, yêu thương, đùm bọc với hàng xóm láng giềng. </a:t>
            </a:r>
            <a:endParaRPr lang="en-US" sz="2600" b="1" dirty="0">
              <a:solidFill>
                <a:srgbClr val="C00000"/>
              </a:solidFill>
              <a:latin typeface="+mn-lt"/>
              <a:cs typeface="Times New Roman" panose="02020603050405020304" pitchFamily="18" charset="0"/>
            </a:endParaRPr>
          </a:p>
          <a:p>
            <a:pPr algn="just" eaLnBrk="1" hangingPunct="1">
              <a:spcBef>
                <a:spcPct val="50000"/>
              </a:spcBef>
              <a:buFontTx/>
              <a:buNone/>
              <a:defRPr/>
            </a:pP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mực</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thì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đen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gần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đèn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thì</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rạng</a:t>
            </a:r>
            <a:r>
              <a:rPr lang="en-US" sz="2400" b="1" dirty="0">
                <a:solidFill>
                  <a:srgbClr val="C00000"/>
                </a:solidFill>
                <a:latin typeface="+mj-lt"/>
                <a:cs typeface="Times New Roman" panose="02020603050405020304" pitchFamily="18" charset="0"/>
              </a:rPr>
              <a:t>.</a:t>
            </a:r>
          </a:p>
          <a:p>
            <a:pPr>
              <a:buNone/>
            </a:pPr>
            <a:r>
              <a:rPr lang="vi-VN" sz="2600" dirty="0"/>
              <a:t>Khi ở gần, tiếp xúc nhiều với những điều xấu, những con người không tốt chúng ta dễ bị nhiễm thói hư tật xấu</a:t>
            </a:r>
            <a:r>
              <a:rPr lang="en-US" sz="2600" dirty="0"/>
              <a:t>; </a:t>
            </a:r>
            <a:r>
              <a:rPr lang="vi-VN" sz="2600" dirty="0"/>
              <a:t>tiếp xúc với những điều tốt đẹp, những con người tốt chúng ta được học hỏi thêm những điều hay, tác động tích cực vào suy nghĩa và hành động của chúng ta</a:t>
            </a:r>
            <a:r>
              <a:rPr lang="en-US" sz="2600" dirty="0"/>
              <a:t>.</a:t>
            </a:r>
            <a:endParaRPr lang="vi-VN" sz="2600" dirty="0"/>
          </a:p>
        </p:txBody>
      </p:sp>
    </p:spTree>
    <p:custDataLst>
      <p:tags r:id="rId1"/>
    </p:custDataLst>
    <p:extLst>
      <p:ext uri="{BB962C8B-B14F-4D97-AF65-F5344CB8AC3E}">
        <p14:creationId xmlns:p14="http://schemas.microsoft.com/office/powerpoint/2010/main" val="1905548783"/>
      </p:ext>
    </p:extLst>
  </p:cSld>
  <p:clrMapOvr>
    <a:masterClrMapping/>
  </p:clrMapOvr>
  <mc:AlternateContent xmlns:mc="http://schemas.openxmlformats.org/markup-compatibility/2006" xmlns:p14="http://schemas.microsoft.com/office/powerpoint/2010/main">
    <mc:Choice Requires="p14">
      <p:transition spd="slow" p14:dur="2000" advTm="81999"/>
    </mc:Choice>
    <mc:Fallback xmlns="">
      <p:transition spd="slow" advTm="81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C00000"/>
                  </a:solidFill>
                  <a:latin typeface="+mj-lt"/>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latin typeface="+mj-lt"/>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002060"/>
                </a:solidFill>
                <a:latin typeface="+mj-lt"/>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002060"/>
                </a:solidFill>
                <a:latin typeface="+mj-lt"/>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mj-lt"/>
                <a:cs typeface="Times New Roman" panose="02020603050405020304" pitchFamily="18" charset="0"/>
              </a:rPr>
              <a:t>a) Miêu tả mái tóc.  </a:t>
            </a:r>
          </a:p>
          <a:p>
            <a:pPr eaLnBrk="1" hangingPunct="1">
              <a:spcBef>
                <a:spcPct val="50000"/>
              </a:spcBef>
            </a:pPr>
            <a:r>
              <a:rPr lang="en-US" altLang="en-US" sz="2400" b="1">
                <a:solidFill>
                  <a:srgbClr val="002060"/>
                </a:solidFill>
                <a:latin typeface="+mj-lt"/>
                <a:cs typeface="Times New Roman" panose="02020603050405020304" pitchFamily="18" charset="0"/>
              </a:rPr>
              <a:t>b) Miêu tả đôi mắt. </a:t>
            </a:r>
          </a:p>
          <a:p>
            <a:pPr eaLnBrk="1" hangingPunct="1">
              <a:spcBef>
                <a:spcPct val="50000"/>
              </a:spcBef>
            </a:pPr>
            <a:r>
              <a:rPr lang="en-US" altLang="en-US" sz="2400" b="1">
                <a:solidFill>
                  <a:srgbClr val="002060"/>
                </a:solidFill>
                <a:latin typeface="+mj-lt"/>
                <a:cs typeface="Times New Roman" panose="02020603050405020304" pitchFamily="18" charset="0"/>
              </a:rPr>
              <a:t>c) Miêu tả khuôn mặt. </a:t>
            </a:r>
          </a:p>
          <a:p>
            <a:pPr eaLnBrk="1" hangingPunct="1">
              <a:spcBef>
                <a:spcPct val="50000"/>
              </a:spcBef>
            </a:pPr>
            <a:r>
              <a:rPr lang="en-US" altLang="en-US" sz="2400" b="1">
                <a:solidFill>
                  <a:srgbClr val="002060"/>
                </a:solidFill>
                <a:latin typeface="+mj-lt"/>
                <a:cs typeface="Times New Roman" panose="02020603050405020304" pitchFamily="18" charset="0"/>
              </a:rPr>
              <a:t>d) Miêu tả làn da. 	</a:t>
            </a:r>
          </a:p>
          <a:p>
            <a:pPr eaLnBrk="1" hangingPunct="1">
              <a:spcBef>
                <a:spcPct val="50000"/>
              </a:spcBef>
            </a:pPr>
            <a:r>
              <a:rPr lang="en-US" altLang="en-US" sz="2400" b="1">
                <a:solidFill>
                  <a:srgbClr val="002060"/>
                </a:solidFill>
                <a:latin typeface="+mj-lt"/>
                <a:cs typeface="Times New Roman" panose="02020603050405020304" pitchFamily="18" charset="0"/>
              </a:rPr>
              <a:t>e) Miêu tả vóc người. </a:t>
            </a:r>
            <a:r>
              <a:rPr lang="en-US" altLang="en-US" sz="2400">
                <a:solidFill>
                  <a:srgbClr val="002060"/>
                </a:solidFill>
                <a:latin typeface="+mj-lt"/>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00000"/>
                </a:solidFill>
                <a:latin typeface="+mj-lt"/>
                <a:cs typeface="Times New Roman" panose="02020603050405020304" pitchFamily="18" charset="0"/>
              </a:rPr>
              <a:t>M: đen nhánh, óng ả…</a:t>
            </a:r>
          </a:p>
          <a:p>
            <a:pPr eaLnBrk="1" hangingPunct="1">
              <a:spcBef>
                <a:spcPct val="50000"/>
              </a:spcBef>
            </a:pPr>
            <a:r>
              <a:rPr lang="en-US" altLang="en-US" sz="2400" b="1">
                <a:solidFill>
                  <a:srgbClr val="C00000"/>
                </a:solidFill>
                <a:latin typeface="+mj-lt"/>
                <a:cs typeface="Times New Roman" panose="02020603050405020304" pitchFamily="18" charset="0"/>
              </a:rPr>
              <a:t>M: một mí, đen láy…</a:t>
            </a:r>
          </a:p>
          <a:p>
            <a:pPr eaLnBrk="1" hangingPunct="1">
              <a:spcBef>
                <a:spcPct val="50000"/>
              </a:spcBef>
            </a:pPr>
            <a:r>
              <a:rPr lang="en-US" altLang="en-US" sz="2400" b="1">
                <a:solidFill>
                  <a:srgbClr val="C00000"/>
                </a:solidFill>
                <a:latin typeface="+mj-lt"/>
                <a:cs typeface="Times New Roman" panose="02020603050405020304" pitchFamily="18" charset="0"/>
              </a:rPr>
              <a:t>M: trái xoan, vuông vức…</a:t>
            </a:r>
          </a:p>
          <a:p>
            <a:pPr eaLnBrk="1" hangingPunct="1">
              <a:spcBef>
                <a:spcPct val="50000"/>
              </a:spcBef>
            </a:pPr>
            <a:r>
              <a:rPr lang="en-US" altLang="en-US" sz="2400" b="1">
                <a:solidFill>
                  <a:srgbClr val="C00000"/>
                </a:solidFill>
                <a:latin typeface="+mj-lt"/>
                <a:cs typeface="Times New Roman" panose="02020603050405020304" pitchFamily="18" charset="0"/>
              </a:rPr>
              <a:t>M: trắng trẻo, nhăn nheo…</a:t>
            </a:r>
          </a:p>
          <a:p>
            <a:pPr eaLnBrk="1" hangingPunct="1">
              <a:spcBef>
                <a:spcPct val="50000"/>
              </a:spcBef>
            </a:pPr>
            <a:r>
              <a:rPr lang="en-US" altLang="en-US" sz="2400" b="1">
                <a:solidFill>
                  <a:srgbClr val="C00000"/>
                </a:solidFill>
                <a:latin typeface="+mj-lt"/>
                <a:cs typeface="Times New Roman" panose="02020603050405020304" pitchFamily="18" charset="0"/>
              </a:rPr>
              <a:t>M: vạm vỡ, dong dỏng…</a:t>
            </a:r>
            <a:endParaRPr lang="en-US" altLang="en-US" b="1">
              <a:solidFill>
                <a:srgbClr val="C00000"/>
              </a:solidFill>
              <a:latin typeface="+mj-lt"/>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002060"/>
                </a:solidFill>
                <a:latin typeface="+mj-lt"/>
                <a:cs typeface="Times New Roman" panose="02020603050405020304" pitchFamily="18" charset="0"/>
              </a:rPr>
              <a:t>3. Tìm các từ ngữ miêu tả hình dáng của người</a:t>
            </a:r>
            <a:endParaRPr lang="en-US" altLang="en-US" sz="3200" b="1">
              <a:solidFill>
                <a:srgbClr val="002060"/>
              </a:solidFill>
              <a:latin typeface="+mj-lt"/>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798"/>
    </mc:Choice>
    <mc:Fallback xmlns="">
      <p:transition spd="slow" advTm="61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598812765"/>
              </p:ext>
            </p:extLst>
          </p:nvPr>
        </p:nvGraphicFramePr>
        <p:xfrm>
          <a:off x="150920" y="134877"/>
          <a:ext cx="8840680" cy="4746945"/>
        </p:xfrm>
        <a:graphic>
          <a:graphicData uri="http://schemas.openxmlformats.org/drawingml/2006/table">
            <a:tbl>
              <a:tblPr>
                <a:tableStyleId>{284E427A-3D55-4303-BF80-6455036E1DE7}</a:tableStyleId>
              </a:tblPr>
              <a:tblGrid>
                <a:gridCol w="1924544">
                  <a:extLst>
                    <a:ext uri="{9D8B030D-6E8A-4147-A177-3AD203B41FA5}">
                      <a16:colId xmlns:a16="http://schemas.microsoft.com/office/drawing/2014/main" val="20000"/>
                    </a:ext>
                  </a:extLst>
                </a:gridCol>
                <a:gridCol w="6916136">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1" u="none" strike="noStrike" cap="none" normalizeH="0" baseline="0" dirty="0" err="1">
                          <a:ln>
                            <a:noFill/>
                          </a:ln>
                          <a:solidFill>
                            <a:schemeClr val="accent4">
                              <a:lumMod val="25000"/>
                            </a:schemeClr>
                          </a:solidFill>
                          <a:effectLst/>
                        </a:rPr>
                        <a:t>Miêu</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tả</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mái</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tóc</a:t>
                      </a:r>
                      <a:endParaRPr kumimoji="0" lang="en-US" sz="2000" b="1" i="0" u="none" strike="noStrike" cap="none" normalizeH="0" baseline="0" dirty="0">
                        <a:ln>
                          <a:noFill/>
                        </a:ln>
                        <a:solidFill>
                          <a:schemeClr val="accent4">
                            <a:lumMod val="25000"/>
                          </a:schemeClr>
                        </a:solidFill>
                        <a:effectLst/>
                        <a:latin typeface="+mj-lt"/>
                        <a:cs typeface="Times New Roman" panose="02020603050405020304" pitchFamily="18" charset="0"/>
                      </a:endParaRPr>
                    </a:p>
                  </a:txBody>
                  <a:tcPr horzOverflow="overflow"/>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4">
                            <a:lumMod val="25000"/>
                          </a:schemeClr>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1" u="none" strike="noStrike" cap="none" normalizeH="0" baseline="0" dirty="0" err="1">
                          <a:ln>
                            <a:noFill/>
                          </a:ln>
                          <a:solidFill>
                            <a:schemeClr val="accent4">
                              <a:lumMod val="25000"/>
                            </a:schemeClr>
                          </a:solidFill>
                          <a:effectLst/>
                        </a:rPr>
                        <a:t>Miêu</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tả</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đôi</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mắt</a:t>
                      </a:r>
                      <a:endParaRPr kumimoji="0" lang="en-US" sz="2000" b="1" i="0" u="none" strike="noStrike" cap="none" normalizeH="0" baseline="0" dirty="0">
                        <a:ln>
                          <a:noFill/>
                        </a:ln>
                        <a:solidFill>
                          <a:schemeClr val="accent4">
                            <a:lumMod val="25000"/>
                          </a:schemeClr>
                        </a:solidFill>
                        <a:effectLst/>
                        <a:latin typeface="+mj-lt"/>
                        <a:cs typeface="Times New Roman" panose="02020603050405020304" pitchFamily="18" charset="0"/>
                      </a:endParaRPr>
                    </a:p>
                  </a:txBody>
                  <a:tcPr horzOverflow="overflow"/>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4">
                            <a:lumMod val="25000"/>
                          </a:schemeClr>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1" u="none" strike="noStrike" cap="none" normalizeH="0" baseline="0" dirty="0" err="1">
                          <a:ln>
                            <a:noFill/>
                          </a:ln>
                          <a:solidFill>
                            <a:schemeClr val="accent4">
                              <a:lumMod val="25000"/>
                            </a:schemeClr>
                          </a:solidFill>
                          <a:effectLst/>
                        </a:rPr>
                        <a:t>Miêu</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tả</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khuôn</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mặt</a:t>
                      </a:r>
                      <a:r>
                        <a:rPr kumimoji="0" lang="en-US" sz="2000" b="1" u="none" strike="noStrike" cap="none" normalizeH="0" baseline="0" dirty="0">
                          <a:ln>
                            <a:noFill/>
                          </a:ln>
                          <a:solidFill>
                            <a:schemeClr val="accent4">
                              <a:lumMod val="25000"/>
                            </a:schemeClr>
                          </a:solidFill>
                          <a:effectLst/>
                        </a:rPr>
                        <a:t>.</a:t>
                      </a:r>
                      <a:endParaRPr kumimoji="0" lang="en-US" sz="2000" b="1" i="0" u="none" strike="noStrike" cap="none" normalizeH="0" baseline="0" dirty="0">
                        <a:ln>
                          <a:noFill/>
                        </a:ln>
                        <a:solidFill>
                          <a:schemeClr val="accent4">
                            <a:lumMod val="25000"/>
                          </a:schemeClr>
                        </a:solidFill>
                        <a:effectLst/>
                        <a:latin typeface="+mj-lt"/>
                        <a:cs typeface="Times New Roman" panose="02020603050405020304" pitchFamily="18" charset="0"/>
                      </a:endParaRPr>
                    </a:p>
                  </a:txBody>
                  <a:tcPr horzOverflow="overflow"/>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4">
                            <a:lumMod val="25000"/>
                          </a:schemeClr>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1" u="none" strike="noStrike" cap="none" normalizeH="0" baseline="0" dirty="0" err="1">
                          <a:ln>
                            <a:noFill/>
                          </a:ln>
                          <a:solidFill>
                            <a:schemeClr val="accent4">
                              <a:lumMod val="25000"/>
                            </a:schemeClr>
                          </a:solidFill>
                          <a:effectLst/>
                        </a:rPr>
                        <a:t>Miêu</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tả</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làn</a:t>
                      </a:r>
                      <a:r>
                        <a:rPr kumimoji="0" lang="en-US" sz="2000" b="1" u="none" strike="noStrike" cap="none" normalizeH="0" baseline="0" dirty="0">
                          <a:ln>
                            <a:noFill/>
                          </a:ln>
                          <a:solidFill>
                            <a:schemeClr val="accent4">
                              <a:lumMod val="25000"/>
                            </a:schemeClr>
                          </a:solidFill>
                          <a:effectLst/>
                        </a:rPr>
                        <a:t> da.</a:t>
                      </a:r>
                      <a:endParaRPr kumimoji="0" lang="en-US" sz="2000" b="1" i="0" u="none" strike="noStrike" cap="none" normalizeH="0" baseline="0" dirty="0">
                        <a:ln>
                          <a:noFill/>
                        </a:ln>
                        <a:solidFill>
                          <a:schemeClr val="accent4">
                            <a:lumMod val="25000"/>
                          </a:schemeClr>
                        </a:solidFill>
                        <a:effectLst/>
                        <a:latin typeface="+mj-lt"/>
                        <a:cs typeface="Times New Roman" panose="02020603050405020304" pitchFamily="18" charset="0"/>
                      </a:endParaRPr>
                    </a:p>
                  </a:txBody>
                  <a:tcPr horzOverflow="overflow"/>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4">
                            <a:lumMod val="25000"/>
                          </a:schemeClr>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000" b="1" u="none" strike="noStrike" cap="none" normalizeH="0" baseline="0" dirty="0" err="1">
                          <a:ln>
                            <a:noFill/>
                          </a:ln>
                          <a:solidFill>
                            <a:schemeClr val="accent4">
                              <a:lumMod val="25000"/>
                            </a:schemeClr>
                          </a:solidFill>
                          <a:effectLst/>
                        </a:rPr>
                        <a:t>Miêu</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tả</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vóc</a:t>
                      </a:r>
                      <a:r>
                        <a:rPr kumimoji="0" lang="en-US" sz="2000" b="1" u="none" strike="noStrike" cap="none" normalizeH="0" baseline="0" dirty="0">
                          <a:ln>
                            <a:noFill/>
                          </a:ln>
                          <a:solidFill>
                            <a:schemeClr val="accent4">
                              <a:lumMod val="25000"/>
                            </a:schemeClr>
                          </a:solidFill>
                          <a:effectLst/>
                        </a:rPr>
                        <a:t> </a:t>
                      </a:r>
                      <a:r>
                        <a:rPr kumimoji="0" lang="en-US" sz="2000" b="1" u="none" strike="noStrike" cap="none" normalizeH="0" baseline="0" dirty="0" err="1">
                          <a:ln>
                            <a:noFill/>
                          </a:ln>
                          <a:solidFill>
                            <a:schemeClr val="accent4">
                              <a:lumMod val="25000"/>
                            </a:schemeClr>
                          </a:solidFill>
                          <a:effectLst/>
                        </a:rPr>
                        <a:t>người</a:t>
                      </a:r>
                      <a:endParaRPr kumimoji="0" lang="en-US" sz="2000" b="1" i="0" u="none" strike="noStrike" cap="none" normalizeH="0" baseline="0" dirty="0">
                        <a:ln>
                          <a:noFill/>
                        </a:ln>
                        <a:solidFill>
                          <a:schemeClr val="accent4">
                            <a:lumMod val="25000"/>
                          </a:schemeClr>
                        </a:solidFill>
                        <a:effectLst/>
                        <a:latin typeface="+mj-lt"/>
                        <a:cs typeface="Times New Roman" panose="02020603050405020304" pitchFamily="18" charset="0"/>
                      </a:endParaRPr>
                    </a:p>
                  </a:txBody>
                  <a:tcPr horzOverflow="overflow"/>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accent4">
                            <a:lumMod val="25000"/>
                          </a:schemeClr>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170863"/>
            <a:ext cx="6934200" cy="872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50000"/>
              </a:lnSpc>
              <a:spcBef>
                <a:spcPct val="20000"/>
              </a:spcBef>
              <a:spcAft>
                <a:spcPct val="0"/>
              </a:spcAft>
              <a:buClrTx/>
              <a:buFontTx/>
              <a:buNone/>
            </a:pPr>
            <a:r>
              <a:rPr lang="en-US" altLang="en-US" sz="1800" b="1" kern="1200" dirty="0" err="1">
                <a:solidFill>
                  <a:schemeClr val="accent4">
                    <a:lumMod val="25000"/>
                  </a:schemeClr>
                </a:solidFill>
                <a:latin typeface="+mj-lt"/>
                <a:ea typeface="+mn-ea"/>
                <a:cs typeface="Times New Roman" panose="02020603050405020304" pitchFamily="18" charset="0"/>
              </a:rPr>
              <a:t>Đen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mịn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nhung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mềm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mại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dòng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suối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xoăn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giống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mì</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tôm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búi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cao</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tỏ</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vẻ</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năng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động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màu</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hạt</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dẻ</a:t>
            </a:r>
            <a:r>
              <a:rPr lang="en-US" altLang="en-US" sz="1800" b="1" kern="1200" dirty="0">
                <a:solidFill>
                  <a:schemeClr val="accent4">
                    <a:lumMod val="25000"/>
                  </a:schemeClr>
                </a:solidFill>
                <a:latin typeface="+mj-lt"/>
                <a:ea typeface="+mn-ea"/>
                <a:cs typeface="Times New Roman" panose="02020603050405020304" pitchFamily="18" charset="0"/>
              </a:rPr>
              <a:t>,…</a:t>
            </a:r>
          </a:p>
        </p:txBody>
      </p:sp>
      <p:sp>
        <p:nvSpPr>
          <p:cNvPr id="20" name="Text Box 73"/>
          <p:cNvSpPr txBox="1">
            <a:spLocks noChangeArrowheads="1"/>
          </p:cNvSpPr>
          <p:nvPr/>
        </p:nvSpPr>
        <p:spPr bwMode="auto">
          <a:xfrm>
            <a:off x="2103699" y="1048012"/>
            <a:ext cx="6934200" cy="872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50000"/>
              </a:lnSpc>
              <a:spcBef>
                <a:spcPct val="20000"/>
              </a:spcBef>
              <a:spcAft>
                <a:spcPct val="0"/>
              </a:spcAft>
              <a:buClrTx/>
              <a:buFontTx/>
              <a:buNone/>
            </a:pPr>
            <a:r>
              <a:rPr lang="en-US" altLang="en-US" sz="1800" b="1" kern="1200" dirty="0" err="1">
                <a:solidFill>
                  <a:schemeClr val="accent4">
                    <a:lumMod val="25000"/>
                  </a:schemeClr>
                </a:solidFill>
                <a:latin typeface="+mj-lt"/>
                <a:ea typeface="+mn-ea"/>
                <a:cs typeface="Times New Roman" panose="02020603050405020304" pitchFamily="18" charset="0"/>
              </a:rPr>
              <a:t>Híp</a:t>
            </a:r>
            <a:r>
              <a:rPr lang="en-US" altLang="en-US" sz="1800" b="1" kern="1200" dirty="0">
                <a:solidFill>
                  <a:schemeClr val="accent4">
                    <a:lumMod val="25000"/>
                  </a:schemeClr>
                </a:solidFill>
                <a:latin typeface="+mj-lt"/>
                <a:ea typeface="+mn-ea"/>
                <a:cs typeface="Times New Roman" panose="02020603050405020304" pitchFamily="18" charset="0"/>
              </a:rPr>
              <a:t>, to </a:t>
            </a:r>
            <a:r>
              <a:rPr lang="en-US" altLang="en-US" sz="1800" b="1" kern="1200" dirty="0" err="1">
                <a:solidFill>
                  <a:schemeClr val="accent4">
                    <a:lumMod val="25000"/>
                  </a:schemeClr>
                </a:solidFill>
                <a:latin typeface="+mj-lt"/>
                <a:ea typeface="+mn-ea"/>
                <a:cs typeface="Times New Roman" panose="02020603050405020304" pitchFamily="18" charset="0"/>
              </a:rPr>
              <a:t>tròn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hạt</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nhãn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đen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láy</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sáng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tựa</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vì</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sao</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trìu</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mến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thâm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quầng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mệt</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mỏi</a:t>
            </a:r>
            <a:r>
              <a:rPr lang="en-US" altLang="en-US" sz="1800" b="1" kern="1200" dirty="0">
                <a:solidFill>
                  <a:schemeClr val="accent4">
                    <a:lumMod val="25000"/>
                  </a:schemeClr>
                </a:solidFill>
                <a:latin typeface="+mj-lt"/>
                <a:ea typeface="+mn-ea"/>
                <a:cs typeface="Times New Roman" panose="02020603050405020304" pitchFamily="18" charset="0"/>
              </a:rPr>
              <a:t>,…</a:t>
            </a:r>
          </a:p>
        </p:txBody>
      </p:sp>
      <p:sp>
        <p:nvSpPr>
          <p:cNvPr id="21" name="Text Box 77"/>
          <p:cNvSpPr txBox="1">
            <a:spLocks noChangeArrowheads="1"/>
          </p:cNvSpPr>
          <p:nvPr/>
        </p:nvSpPr>
        <p:spPr bwMode="auto">
          <a:xfrm>
            <a:off x="2103699" y="2033497"/>
            <a:ext cx="6934200" cy="872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50000"/>
              </a:lnSpc>
              <a:spcBef>
                <a:spcPct val="20000"/>
              </a:spcBef>
              <a:spcAft>
                <a:spcPct val="0"/>
              </a:spcAft>
              <a:buClrTx/>
              <a:buFontTx/>
              <a:buNone/>
            </a:pPr>
            <a:r>
              <a:rPr lang="en-US" altLang="en-US" sz="1800" b="1" kern="1200" dirty="0" err="1">
                <a:solidFill>
                  <a:schemeClr val="accent4">
                    <a:lumMod val="25000"/>
                  </a:schemeClr>
                </a:solidFill>
                <a:latin typeface="+mj-lt"/>
                <a:ea typeface="+mn-ea"/>
                <a:cs typeface="Times New Roman" panose="02020603050405020304" pitchFamily="18" charset="0"/>
              </a:rPr>
              <a:t>Chữ</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điền,vuông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vức</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trái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xoan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thanh</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tú</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bầu</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bĩnh</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đầy</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đặn</a:t>
            </a:r>
            <a:r>
              <a:rPr lang="en-US" altLang="en-US" sz="1800" b="1" kern="1200" dirty="0">
                <a:solidFill>
                  <a:schemeClr val="accent4">
                    <a:lumMod val="25000"/>
                  </a:schemeClr>
                </a:solidFill>
                <a:latin typeface="+mj-lt"/>
                <a:ea typeface="+mn-ea"/>
                <a:cs typeface="Times New Roman" panose="02020603050405020304" pitchFamily="18" charset="0"/>
              </a:rPr>
              <a:t>, bánh </a:t>
            </a:r>
            <a:r>
              <a:rPr lang="en-US" altLang="en-US" sz="1800" b="1" kern="1200" dirty="0" err="1">
                <a:solidFill>
                  <a:schemeClr val="accent4">
                    <a:lumMod val="25000"/>
                  </a:schemeClr>
                </a:solidFill>
                <a:latin typeface="+mj-lt"/>
                <a:ea typeface="+mn-ea"/>
                <a:cs typeface="Times New Roman" panose="02020603050405020304" pitchFamily="18" charset="0"/>
              </a:rPr>
              <a:t>đúc</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rạng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rỡ</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cân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đối</a:t>
            </a:r>
            <a:r>
              <a:rPr lang="en-US" altLang="en-US" sz="1800" b="1" kern="1200" dirty="0">
                <a:solidFill>
                  <a:schemeClr val="accent4">
                    <a:lumMod val="25000"/>
                  </a:schemeClr>
                </a:solidFill>
                <a:latin typeface="+mj-lt"/>
                <a:ea typeface="+mn-ea"/>
                <a:cs typeface="Times New Roman" panose="02020603050405020304" pitchFamily="18" charset="0"/>
              </a:rPr>
              <a:t>,…</a:t>
            </a:r>
          </a:p>
        </p:txBody>
      </p:sp>
      <p:sp>
        <p:nvSpPr>
          <p:cNvPr id="22" name="Text Box 79"/>
          <p:cNvSpPr txBox="1">
            <a:spLocks noChangeArrowheads="1"/>
          </p:cNvSpPr>
          <p:nvPr/>
        </p:nvSpPr>
        <p:spPr bwMode="auto">
          <a:xfrm>
            <a:off x="2103699" y="2942178"/>
            <a:ext cx="6934200" cy="872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50000"/>
              </a:lnSpc>
              <a:spcBef>
                <a:spcPct val="20000"/>
              </a:spcBef>
              <a:spcAft>
                <a:spcPct val="0"/>
              </a:spcAft>
              <a:buClrTx/>
              <a:buFontTx/>
              <a:buNone/>
            </a:pPr>
            <a:r>
              <a:rPr lang="en-US" altLang="en-US" sz="1800" b="1" kern="1200" dirty="0" err="1">
                <a:solidFill>
                  <a:schemeClr val="accent4">
                    <a:lumMod val="25000"/>
                  </a:schemeClr>
                </a:solidFill>
                <a:latin typeface="+mj-lt"/>
                <a:ea typeface="+mn-ea"/>
                <a:cs typeface="Times New Roman" panose="02020603050405020304" pitchFamily="18" charset="0"/>
              </a:rPr>
              <a:t>Mịn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da </a:t>
            </a:r>
            <a:r>
              <a:rPr lang="en-US" altLang="en-US" sz="1800" b="1" kern="1200" dirty="0" err="1">
                <a:solidFill>
                  <a:schemeClr val="accent4">
                    <a:lumMod val="25000"/>
                  </a:schemeClr>
                </a:solidFill>
                <a:latin typeface="+mj-lt"/>
                <a:ea typeface="+mn-ea"/>
                <a:cs typeface="Times New Roman" panose="02020603050405020304" pitchFamily="18" charset="0"/>
              </a:rPr>
              <a:t>em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bé</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trắng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trứng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gà</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bóc</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hồng</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hào</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nõn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nà</a:t>
            </a:r>
            <a:r>
              <a:rPr lang="en-US" altLang="en-US" sz="1800" b="1" kern="1200" dirty="0">
                <a:solidFill>
                  <a:schemeClr val="accent4">
                    <a:lumMod val="25000"/>
                  </a:schemeClr>
                </a:solidFill>
                <a:latin typeface="+mj-lt"/>
                <a:ea typeface="+mn-ea"/>
                <a:cs typeface="Times New Roman" panose="02020603050405020304" pitchFamily="18" charset="0"/>
              </a:rPr>
              <a:t>, bánh </a:t>
            </a:r>
            <a:r>
              <a:rPr lang="en-US" altLang="en-US" sz="1800" b="1" kern="1200" dirty="0" err="1">
                <a:solidFill>
                  <a:schemeClr val="accent4">
                    <a:lumMod val="25000"/>
                  </a:schemeClr>
                </a:solidFill>
                <a:latin typeface="+mj-lt"/>
                <a:ea typeface="+mn-ea"/>
                <a:cs typeface="Times New Roman" panose="02020603050405020304" pitchFamily="18" charset="0"/>
              </a:rPr>
              <a:t>mật</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nhăn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nheo</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thô</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ráp</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ngăm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đen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rám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nắng</a:t>
            </a:r>
            <a:r>
              <a:rPr lang="en-US" altLang="en-US" sz="1800" b="1" kern="1200" dirty="0">
                <a:solidFill>
                  <a:schemeClr val="accent4">
                    <a:lumMod val="25000"/>
                  </a:schemeClr>
                </a:solidFill>
                <a:latin typeface="+mj-lt"/>
                <a:ea typeface="+mn-ea"/>
                <a:cs typeface="Times New Roman" panose="02020603050405020304" pitchFamily="18" charset="0"/>
              </a:rPr>
              <a:t>, …</a:t>
            </a:r>
          </a:p>
        </p:txBody>
      </p:sp>
      <p:sp>
        <p:nvSpPr>
          <p:cNvPr id="23" name="Text Box 115"/>
          <p:cNvSpPr txBox="1">
            <a:spLocks noChangeArrowheads="1"/>
          </p:cNvSpPr>
          <p:nvPr/>
        </p:nvSpPr>
        <p:spPr bwMode="auto">
          <a:xfrm>
            <a:off x="2103699" y="3912000"/>
            <a:ext cx="6934200" cy="872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150000"/>
              </a:lnSpc>
              <a:spcBef>
                <a:spcPct val="20000"/>
              </a:spcBef>
              <a:spcAft>
                <a:spcPct val="0"/>
              </a:spcAft>
              <a:buClrTx/>
              <a:buFontTx/>
              <a:buNone/>
            </a:pPr>
            <a:r>
              <a:rPr lang="en-US" altLang="en-US" sz="1800" b="1" kern="1200" dirty="0">
                <a:solidFill>
                  <a:schemeClr val="accent4">
                    <a:lumMod val="25000"/>
                  </a:schemeClr>
                </a:solidFill>
                <a:latin typeface="+mj-lt"/>
                <a:ea typeface="+mn-ea"/>
                <a:cs typeface="Times New Roman" panose="02020603050405020304" pitchFamily="18" charset="0"/>
              </a:rPr>
              <a:t>Cao </a:t>
            </a:r>
            <a:r>
              <a:rPr lang="en-US" altLang="en-US" sz="1800" b="1" kern="1200" dirty="0" err="1">
                <a:solidFill>
                  <a:schemeClr val="accent4">
                    <a:lumMod val="25000"/>
                  </a:schemeClr>
                </a:solidFill>
                <a:latin typeface="+mj-lt"/>
                <a:ea typeface="+mn-ea"/>
                <a:cs typeface="Times New Roman" panose="02020603050405020304" pitchFamily="18" charset="0"/>
              </a:rPr>
              <a:t>lớn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mập</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mạp</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thanh</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mảnh</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nhỏ</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nhắn</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mảnh</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mai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gầy</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như</a:t>
            </a:r>
            <a:r>
              <a:rPr lang="en-US" altLang="en-US" sz="1800" b="1" kern="1200" dirty="0">
                <a:solidFill>
                  <a:schemeClr val="accent4">
                    <a:lumMod val="25000"/>
                  </a:schemeClr>
                </a:solidFill>
                <a:latin typeface="+mj-lt"/>
                <a:ea typeface="+mn-ea"/>
                <a:cs typeface="Times New Roman" panose="02020603050405020304" pitchFamily="18" charset="0"/>
              </a:rPr>
              <a:t> que </a:t>
            </a:r>
            <a:r>
              <a:rPr lang="en-US" altLang="en-US" sz="1800" b="1" kern="1200" dirty="0" err="1">
                <a:solidFill>
                  <a:schemeClr val="accent4">
                    <a:lumMod val="25000"/>
                  </a:schemeClr>
                </a:solidFill>
                <a:latin typeface="+mj-lt"/>
                <a:ea typeface="+mn-ea"/>
                <a:cs typeface="Times New Roman" panose="02020603050405020304" pitchFamily="18" charset="0"/>
              </a:rPr>
              <a:t>củi</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vạm</a:t>
            </a:r>
            <a:r>
              <a:rPr lang="en-US" altLang="en-US" sz="1800" b="1" kern="1200" dirty="0">
                <a:solidFill>
                  <a:schemeClr val="accent4">
                    <a:lumMod val="25000"/>
                  </a:schemeClr>
                </a:solidFill>
                <a:latin typeface="+mj-lt"/>
                <a:ea typeface="+mn-ea"/>
                <a:cs typeface="Times New Roman" panose="02020603050405020304" pitchFamily="18" charset="0"/>
              </a:rPr>
              <a:t> </a:t>
            </a:r>
            <a:r>
              <a:rPr lang="en-US" altLang="en-US" sz="1800" b="1" kern="1200" dirty="0" err="1">
                <a:solidFill>
                  <a:schemeClr val="accent4">
                    <a:lumMod val="25000"/>
                  </a:schemeClr>
                </a:solidFill>
                <a:latin typeface="+mj-lt"/>
                <a:ea typeface="+mn-ea"/>
                <a:cs typeface="Times New Roman" panose="02020603050405020304" pitchFamily="18" charset="0"/>
              </a:rPr>
              <a:t>vỡ</a:t>
            </a:r>
            <a:r>
              <a:rPr lang="en-US" altLang="en-US" sz="1800" b="1" kern="1200" dirty="0">
                <a:solidFill>
                  <a:schemeClr val="accent4">
                    <a:lumMod val="25000"/>
                  </a:schemeClr>
                </a:solidFill>
                <a:latin typeface="+mj-lt"/>
                <a:ea typeface="+mn-ea"/>
                <a:cs typeface="Times New Roman" panose="02020603050405020304" pitchFamily="18" charset="0"/>
              </a:rPr>
              <a:t>…</a:t>
            </a:r>
          </a:p>
        </p:txBody>
      </p:sp>
    </p:spTree>
    <p:custDataLst>
      <p:tags r:id="rId1"/>
    </p:custDataLst>
    <p:extLst>
      <p:ext uri="{BB962C8B-B14F-4D97-AF65-F5344CB8AC3E}">
        <p14:creationId xmlns:p14="http://schemas.microsoft.com/office/powerpoint/2010/main" val="1822644566"/>
      </p:ext>
    </p:extLst>
  </p:cSld>
  <p:clrMapOvr>
    <a:masterClrMapping/>
  </p:clrMapOvr>
  <mc:AlternateContent xmlns:mc="http://schemas.openxmlformats.org/markup-compatibility/2006" xmlns:p14="http://schemas.microsoft.com/office/powerpoint/2010/main">
    <mc:Choice Requires="p14">
      <p:transition spd="slow" p14:dur="2000" advTm="122611"/>
    </mc:Choice>
    <mc:Fallback xmlns="">
      <p:transition spd="slow" advTm="122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2"/>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ppt_x</p:attrName>
                                        </p:attrNameLst>
                                      </p:cBhvr>
                                      <p:tavLst>
                                        <p:tav tm="0">
                                          <p:val>
                                            <p:strVal val="#ppt_x-.2"/>
                                          </p:val>
                                        </p:tav>
                                        <p:tav tm="100000">
                                          <p:val>
                                            <p:strVal val="#ppt_x"/>
                                          </p:val>
                                        </p:tav>
                                      </p:tavLst>
                                    </p:anim>
                                    <p:anim calcmode="lin" valueType="num">
                                      <p:cBhvr>
                                        <p:cTn id="3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268692"/>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solidFill>
                  <a:schemeClr val="accent4">
                    <a:lumMod val="25000"/>
                  </a:schemeClr>
                </a:solidFill>
                <a:latin typeface="+mj-lt"/>
                <a:cs typeface="Times New Roman" panose="02020603050405020304" pitchFamily="18" charset="0"/>
              </a:rPr>
              <a:t>4. </a:t>
            </a:r>
            <a:r>
              <a:rPr lang="en-US" altLang="en-US" sz="2400" b="1" dirty="0" err="1">
                <a:solidFill>
                  <a:schemeClr val="accent4">
                    <a:lumMod val="25000"/>
                  </a:schemeClr>
                </a:solidFill>
                <a:latin typeface="+mj-lt"/>
                <a:cs typeface="Times New Roman" panose="02020603050405020304" pitchFamily="18" charset="0"/>
              </a:rPr>
              <a:t>Dùng</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một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số</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từ</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ngữ</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vừa</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tìm</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được</a:t>
            </a:r>
            <a:r>
              <a:rPr lang="en-US" altLang="en-US" sz="2400" b="1" dirty="0">
                <a:solidFill>
                  <a:schemeClr val="accent4">
                    <a:lumMod val="25000"/>
                  </a:schemeClr>
                </a:solidFill>
                <a:latin typeface="+mj-lt"/>
                <a:cs typeface="Times New Roman" panose="02020603050405020304" pitchFamily="18" charset="0"/>
              </a:rPr>
              <a:t> (ở </a:t>
            </a:r>
            <a:r>
              <a:rPr lang="en-US" altLang="en-US" sz="2400" b="1" dirty="0" err="1">
                <a:solidFill>
                  <a:schemeClr val="accent4">
                    <a:lumMod val="25000"/>
                  </a:schemeClr>
                </a:solidFill>
                <a:latin typeface="+mj-lt"/>
                <a:cs typeface="Times New Roman" panose="02020603050405020304" pitchFamily="18" charset="0"/>
              </a:rPr>
              <a:t>bài</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tập</a:t>
            </a:r>
            <a:r>
              <a:rPr lang="en-US" altLang="en-US" sz="2400" b="1" dirty="0">
                <a:solidFill>
                  <a:schemeClr val="accent4">
                    <a:lumMod val="25000"/>
                  </a:schemeClr>
                </a:solidFill>
                <a:latin typeface="+mj-lt"/>
                <a:cs typeface="Times New Roman" panose="02020603050405020304" pitchFamily="18" charset="0"/>
              </a:rPr>
              <a:t> 3), </a:t>
            </a:r>
            <a:r>
              <a:rPr lang="en-US" altLang="en-US" sz="2400" b="1" dirty="0" err="1">
                <a:solidFill>
                  <a:schemeClr val="accent4">
                    <a:lumMod val="25000"/>
                  </a:schemeClr>
                </a:solidFill>
                <a:latin typeface="+mj-lt"/>
                <a:cs typeface="Times New Roman" panose="02020603050405020304" pitchFamily="18" charset="0"/>
              </a:rPr>
              <a:t>viết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một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văn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khoảng</a:t>
            </a:r>
            <a:r>
              <a:rPr lang="en-US" altLang="en-US" sz="2400" b="1" dirty="0">
                <a:solidFill>
                  <a:schemeClr val="accent4">
                    <a:lumMod val="25000"/>
                  </a:schemeClr>
                </a:solidFill>
                <a:latin typeface="+mj-lt"/>
                <a:cs typeface="Times New Roman" panose="02020603050405020304" pitchFamily="18" charset="0"/>
              </a:rPr>
              <a:t> 5 </a:t>
            </a:r>
            <a:r>
              <a:rPr lang="en-US" altLang="en-US" sz="2400" b="1" dirty="0" err="1">
                <a:solidFill>
                  <a:schemeClr val="accent4">
                    <a:lumMod val="25000"/>
                  </a:schemeClr>
                </a:solidFill>
                <a:latin typeface="+mj-lt"/>
                <a:cs typeface="Times New Roman" panose="02020603050405020304" pitchFamily="18" charset="0"/>
              </a:rPr>
              <a:t>câu</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miêu</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tả</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hình</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dáng</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của</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một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người</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thân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hoặc</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một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người</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em</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quen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biết</a:t>
            </a:r>
            <a:r>
              <a:rPr lang="en-US" altLang="en-US" sz="2400" b="1" dirty="0">
                <a:solidFill>
                  <a:schemeClr val="accent4">
                    <a:lumMod val="25000"/>
                  </a:schemeClr>
                </a:solidFill>
                <a:latin typeface="+mj-lt"/>
                <a:cs typeface="Times New Roman" panose="02020603050405020304" pitchFamily="18" charset="0"/>
              </a:rPr>
              <a:t>.</a:t>
            </a:r>
          </a:p>
        </p:txBody>
      </p:sp>
      <p:sp>
        <p:nvSpPr>
          <p:cNvPr id="7" name="Text Box 7"/>
          <p:cNvSpPr txBox="1">
            <a:spLocks noChangeArrowheads="1"/>
          </p:cNvSpPr>
          <p:nvPr/>
        </p:nvSpPr>
        <p:spPr bwMode="auto">
          <a:xfrm>
            <a:off x="283338" y="1583711"/>
            <a:ext cx="857732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err="1">
                <a:solidFill>
                  <a:schemeClr val="accent4">
                    <a:lumMod val="25000"/>
                  </a:schemeClr>
                </a:solidFill>
                <a:latin typeface="+mj-lt"/>
                <a:cs typeface="Times New Roman" panose="02020603050405020304" pitchFamily="18" charset="0"/>
              </a:rPr>
              <a:t>Chú</a:t>
            </a:r>
            <a:r>
              <a:rPr lang="en-US" altLang="en-US" sz="2400" b="1" u="sng" dirty="0">
                <a:solidFill>
                  <a:schemeClr val="accent4">
                    <a:lumMod val="25000"/>
                  </a:schemeClr>
                </a:solidFill>
                <a:latin typeface="+mj-lt"/>
                <a:cs typeface="Times New Roman" panose="02020603050405020304" pitchFamily="18" charset="0"/>
              </a:rPr>
              <a:t> ý:</a:t>
            </a:r>
          </a:p>
          <a:p>
            <a:pPr marL="342900" indent="-342900" eaLnBrk="1" hangingPunct="1">
              <a:spcBef>
                <a:spcPct val="50000"/>
              </a:spcBef>
              <a:buFontTx/>
              <a:buChar char="-"/>
            </a:pP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văn</a:t>
            </a:r>
            <a:r>
              <a:rPr lang="en-US" altLang="en-US" sz="2400" b="1" dirty="0">
                <a:solidFill>
                  <a:schemeClr val="accent4">
                    <a:lumMod val="25000"/>
                  </a:schemeClr>
                </a:solidFill>
                <a:latin typeface="+mj-lt"/>
                <a:cs typeface="Times New Roman" panose="02020603050405020304" pitchFamily="18" charset="0"/>
              </a:rPr>
              <a:t> 5 – 7 </a:t>
            </a:r>
            <a:r>
              <a:rPr lang="en-US" altLang="en-US" sz="2400" b="1" dirty="0" err="1">
                <a:solidFill>
                  <a:schemeClr val="accent4">
                    <a:lumMod val="25000"/>
                  </a:schemeClr>
                </a:solidFill>
                <a:latin typeface="+mj-lt"/>
                <a:cs typeface="Times New Roman" panose="02020603050405020304" pitchFamily="18" charset="0"/>
              </a:rPr>
              <a:t>câu</a:t>
            </a:r>
            <a:r>
              <a:rPr lang="en-US" altLang="en-US" sz="2400" b="1" dirty="0">
                <a:solidFill>
                  <a:schemeClr val="accent4">
                    <a:lumMod val="25000"/>
                  </a:schemeClr>
                </a:solidFill>
                <a:latin typeface="+mj-lt"/>
                <a:cs typeface="Times New Roman" panose="02020603050405020304" pitchFamily="18" charset="0"/>
              </a:rPr>
              <a:t>.</a:t>
            </a:r>
          </a:p>
          <a:p>
            <a:pPr marL="342900" indent="-342900" eaLnBrk="1" hangingPunct="1">
              <a:spcBef>
                <a:spcPct val="50000"/>
              </a:spcBef>
              <a:buFontTx/>
              <a:buChar char="-"/>
            </a:pPr>
            <a:r>
              <a:rPr lang="en-US" altLang="en-US" sz="2400" b="1" dirty="0" err="1">
                <a:solidFill>
                  <a:schemeClr val="accent4">
                    <a:lumMod val="25000"/>
                  </a:schemeClr>
                </a:solidFill>
                <a:latin typeface="+mj-lt"/>
                <a:cs typeface="Times New Roman" panose="02020603050405020304" pitchFamily="18" charset="0"/>
              </a:rPr>
              <a:t>Có</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câu</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mở</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 và </a:t>
            </a:r>
            <a:r>
              <a:rPr lang="en-US" altLang="en-US" sz="2400" b="1" dirty="0" err="1">
                <a:solidFill>
                  <a:schemeClr val="accent4">
                    <a:lumMod val="25000"/>
                  </a:schemeClr>
                </a:solidFill>
                <a:latin typeface="+mj-lt"/>
                <a:cs typeface="Times New Roman" panose="02020603050405020304" pitchFamily="18" charset="0"/>
              </a:rPr>
              <a:t>kết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a:t>
            </a:r>
          </a:p>
          <a:p>
            <a:pPr marL="342900" indent="-342900" eaLnBrk="1" hangingPunct="1">
              <a:spcBef>
                <a:spcPct val="50000"/>
              </a:spcBef>
              <a:buFontTx/>
              <a:buChar char="-"/>
            </a:pPr>
            <a:r>
              <a:rPr lang="en-US" altLang="en-US" sz="2400" b="1" dirty="0" err="1">
                <a:solidFill>
                  <a:schemeClr val="accent4">
                    <a:lumMod val="25000"/>
                  </a:schemeClr>
                </a:solidFill>
                <a:latin typeface="+mj-lt"/>
                <a:cs typeface="Times New Roman" panose="02020603050405020304" pitchFamily="18" charset="0"/>
              </a:rPr>
              <a:t>Các</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câu</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trong</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có</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mối</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liên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hệ</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chặt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chẽ</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với</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nhau</a:t>
            </a:r>
            <a:r>
              <a:rPr lang="en-US" altLang="en-US" sz="2400" b="1" dirty="0">
                <a:solidFill>
                  <a:schemeClr val="accent4">
                    <a:lumMod val="25000"/>
                  </a:schemeClr>
                </a:solidFill>
                <a:latin typeface="+mj-lt"/>
                <a:cs typeface="Times New Roman" panose="02020603050405020304" pitchFamily="18" charset="0"/>
              </a:rPr>
              <a:t> và </a:t>
            </a:r>
            <a:r>
              <a:rPr lang="en-US" altLang="en-US" sz="2400" b="1" dirty="0" err="1">
                <a:solidFill>
                  <a:schemeClr val="accent4">
                    <a:lumMod val="25000"/>
                  </a:schemeClr>
                </a:solidFill>
                <a:latin typeface="+mj-lt"/>
                <a:cs typeface="Times New Roman" panose="02020603050405020304" pitchFamily="18" charset="0"/>
              </a:rPr>
              <a:t>bổ</a:t>
            </a:r>
            <a:r>
              <a:rPr lang="en-US" altLang="en-US" sz="2400" b="1" dirty="0">
                <a:solidFill>
                  <a:schemeClr val="accent4">
                    <a:lumMod val="25000"/>
                  </a:schemeClr>
                </a:solidFill>
                <a:latin typeface="+mj-lt"/>
                <a:cs typeface="Times New Roman" panose="02020603050405020304" pitchFamily="18" charset="0"/>
              </a:rPr>
              <a:t> sung ý </a:t>
            </a:r>
            <a:r>
              <a:rPr lang="en-US" altLang="en-US" sz="2400" b="1" dirty="0" err="1">
                <a:solidFill>
                  <a:schemeClr val="accent4">
                    <a:lumMod val="25000"/>
                  </a:schemeClr>
                </a:solidFill>
                <a:latin typeface="+mj-lt"/>
                <a:cs typeface="Times New Roman" panose="02020603050405020304" pitchFamily="18" charset="0"/>
              </a:rPr>
              <a:t>cho</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câu</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mở</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đoạn</a:t>
            </a:r>
            <a:r>
              <a:rPr lang="en-US" altLang="en-US" sz="2400" b="1" dirty="0">
                <a:solidFill>
                  <a:schemeClr val="accent4">
                    <a:lumMod val="25000"/>
                  </a:schemeClr>
                </a:solidFill>
                <a:latin typeface="+mj-lt"/>
                <a:cs typeface="Times New Roman" panose="02020603050405020304" pitchFamily="18" charset="0"/>
              </a:rPr>
              <a:t>.</a:t>
            </a:r>
          </a:p>
          <a:p>
            <a:pPr marL="342900" indent="-342900" eaLnBrk="1" hangingPunct="1">
              <a:spcBef>
                <a:spcPct val="50000"/>
              </a:spcBef>
              <a:buFontTx/>
              <a:buChar char="-"/>
            </a:pPr>
            <a:r>
              <a:rPr lang="en-US" altLang="en-US" sz="2400" b="1" dirty="0" err="1">
                <a:solidFill>
                  <a:schemeClr val="accent4">
                    <a:lumMod val="25000"/>
                  </a:schemeClr>
                </a:solidFill>
                <a:latin typeface="+mj-lt"/>
                <a:cs typeface="Times New Roman" panose="02020603050405020304" pitchFamily="18" charset="0"/>
              </a:rPr>
              <a:t>Sử</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dụng</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biện</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pháp</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nghệ</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thuật</a:t>
            </a:r>
            <a:r>
              <a:rPr lang="en-US" altLang="en-US" sz="2400" b="1" dirty="0">
                <a:solidFill>
                  <a:schemeClr val="accent4">
                    <a:lumMod val="25000"/>
                  </a:schemeClr>
                </a:solidFill>
                <a:latin typeface="+mj-lt"/>
                <a:cs typeface="Times New Roman" panose="02020603050405020304" pitchFamily="18" charset="0"/>
              </a:rPr>
              <a:t> </a:t>
            </a:r>
            <a:r>
              <a:rPr lang="en-US" altLang="en-US" sz="2400" b="1" dirty="0" err="1">
                <a:solidFill>
                  <a:schemeClr val="accent4">
                    <a:lumMod val="25000"/>
                  </a:schemeClr>
                </a:solidFill>
                <a:latin typeface="+mj-lt"/>
                <a:cs typeface="Times New Roman" panose="02020603050405020304" pitchFamily="18" charset="0"/>
              </a:rPr>
              <a:t>như</a:t>
            </a:r>
            <a:r>
              <a:rPr lang="en-US" altLang="en-US" sz="2400" b="1" dirty="0">
                <a:solidFill>
                  <a:schemeClr val="accent4">
                    <a:lumMod val="25000"/>
                  </a:schemeClr>
                </a:solidFill>
                <a:latin typeface="+mj-lt"/>
                <a:cs typeface="Times New Roman" panose="02020603050405020304" pitchFamily="18" charset="0"/>
              </a:rPr>
              <a:t> so </a:t>
            </a:r>
            <a:r>
              <a:rPr lang="en-US" altLang="en-US" sz="2400" b="1" dirty="0" err="1">
                <a:solidFill>
                  <a:schemeClr val="accent4">
                    <a:lumMod val="25000"/>
                  </a:schemeClr>
                </a:solidFill>
                <a:latin typeface="+mj-lt"/>
                <a:cs typeface="Times New Roman" panose="02020603050405020304" pitchFamily="18" charset="0"/>
              </a:rPr>
              <a:t>sánh</a:t>
            </a:r>
            <a:r>
              <a:rPr lang="en-US" altLang="en-US" sz="2400" b="1" dirty="0">
                <a:solidFill>
                  <a:schemeClr val="accent4">
                    <a:lumMod val="25000"/>
                  </a:schemeClr>
                </a:solidFill>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3196494660"/>
      </p:ext>
    </p:extLst>
  </p:cSld>
  <p:clrMapOvr>
    <a:masterClrMapping/>
  </p:clrMapOvr>
  <mc:AlternateContent xmlns:mc="http://schemas.openxmlformats.org/markup-compatibility/2006" xmlns:p14="http://schemas.microsoft.com/office/powerpoint/2010/main">
    <mc:Choice Requires="p14">
      <p:transition spd="slow" p14:dur="2000" advTm="45799"/>
    </mc:Choice>
    <mc:Fallback xmlns="">
      <p:transition spd="slow" advTm="45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7">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7">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p:cTn id="3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7">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Hình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ảnh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Thu </a:t>
            </a:r>
            <a:r>
              <a:rPr lang="en-US" altLang="en-US" sz="2800" b="1" dirty="0" err="1">
                <a:solidFill>
                  <a:schemeClr val="accent4">
                    <a:lumMod val="25000"/>
                  </a:schemeClr>
                </a:solidFill>
                <a:latin typeface="+mj-lt"/>
                <a:cs typeface="Times New Roman" panose="02020603050405020304" pitchFamily="18" charset="0"/>
              </a:rPr>
              <a:t>hiện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lên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trong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tâm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trí</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em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thật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hiền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hòa</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gầy</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nhưng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giọng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lanh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lảnh</a:t>
            </a:r>
            <a:r>
              <a:rPr lang="en-US" altLang="en-US" sz="2800" b="1" dirty="0">
                <a:solidFill>
                  <a:schemeClr val="accent4">
                    <a:lumMod val="25000"/>
                  </a:schemeClr>
                </a:solidFill>
                <a:latin typeface="+mj-lt"/>
                <a:cs typeface="Times New Roman" panose="02020603050405020304" pitchFamily="18" charset="0"/>
              </a:rPr>
              <a:t>, vang to. </a:t>
            </a:r>
            <a:r>
              <a:rPr lang="en-US" altLang="en-US" sz="2800" b="1" dirty="0" err="1">
                <a:solidFill>
                  <a:schemeClr val="accent4">
                    <a:lumMod val="25000"/>
                  </a:schemeClr>
                </a:solidFill>
                <a:latin typeface="+mj-lt"/>
                <a:cs typeface="Times New Roman" panose="02020603050405020304" pitchFamily="18" charset="0"/>
              </a:rPr>
              <a:t>Điều</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đặc</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biệt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khiến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em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thích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thú</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là</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hay </a:t>
            </a:r>
            <a:r>
              <a:rPr lang="en-US" altLang="en-US" sz="2800" b="1" dirty="0" err="1">
                <a:solidFill>
                  <a:schemeClr val="accent4">
                    <a:lumMod val="25000"/>
                  </a:schemeClr>
                </a:solidFill>
                <a:latin typeface="+mj-lt"/>
                <a:cs typeface="Times New Roman" panose="02020603050405020304" pitchFamily="18" charset="0"/>
              </a:rPr>
              <a:t>cười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cười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rất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tươi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để</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lộ</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chiếc</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răng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khểnh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trông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thật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duyên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thường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nhìn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chúng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em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bằng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đôi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mắt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đầy</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trìu</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mến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màu</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nâu</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đậm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Đôi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mắt</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ấy</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lại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trở</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nên</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nghiêm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nghị</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mỗi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khi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chúng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em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không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nghe</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lời</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Có</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lẽ</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hình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ảnh</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cô</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em</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sẽ</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không</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thể</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nào</a:t>
            </a:r>
            <a:r>
              <a:rPr lang="en-US" altLang="en-US" sz="2800" b="1" dirty="0">
                <a:solidFill>
                  <a:schemeClr val="accent4">
                    <a:lumMod val="25000"/>
                  </a:schemeClr>
                </a:solidFill>
                <a:latin typeface="+mj-lt"/>
                <a:cs typeface="Times New Roman" panose="02020603050405020304" pitchFamily="18" charset="0"/>
              </a:rPr>
              <a:t> </a:t>
            </a:r>
            <a:r>
              <a:rPr lang="en-US" altLang="en-US" sz="2800" b="1" dirty="0" err="1">
                <a:solidFill>
                  <a:schemeClr val="accent4">
                    <a:lumMod val="25000"/>
                  </a:schemeClr>
                </a:solidFill>
                <a:latin typeface="+mj-lt"/>
                <a:cs typeface="Times New Roman" panose="02020603050405020304" pitchFamily="18" charset="0"/>
              </a:rPr>
              <a:t>quên</a:t>
            </a:r>
            <a:r>
              <a:rPr lang="en-US" altLang="en-US" sz="2800" b="1" dirty="0">
                <a:solidFill>
                  <a:schemeClr val="accent4">
                    <a:lumMod val="25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mc:AlternateContent xmlns:mc="http://schemas.openxmlformats.org/markup-compatibility/2006" xmlns:p14="http://schemas.microsoft.com/office/powerpoint/2010/main">
    <mc:Choice Requires="p14">
      <p:transition spd="slow" p14:dur="2000" advTm="39112"/>
    </mc:Choice>
    <mc:Fallback xmlns="">
      <p:transition spd="slow" advTm="3911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từ ngữ chỉ người, nghề nghiệp, các dân tộc anh em trên đất nước</a:t>
            </a: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câu thành ngữ, tục ngữ, ca dao nói về quan hệ gia đình, thầy trò, bạn bè và hiểu nghĩa của chúng</a:t>
            </a: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những từ ngữ miêu tả hình dáng của con người</a:t>
            </a:r>
          </a:p>
        </p:txBody>
      </p:sp>
      <p:pic>
        <p:nvPicPr>
          <p:cNvPr id="3" name="Audio 2">
            <a:hlinkClick r:id="" action="ppaction://media"/>
            <a:extLst>
              <a:ext uri="{FF2B5EF4-FFF2-40B4-BE49-F238E27FC236}">
                <a16:creationId xmlns:a16="http://schemas.microsoft.com/office/drawing/2014/main" id="{9D0A646A-1478-4FA5-BBDD-A8B65CD1BF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182171471"/>
      </p:ext>
    </p:extLst>
  </p:cSld>
  <p:clrMapOvr>
    <a:masterClrMapping/>
  </p:clrMapOvr>
  <mc:AlternateContent xmlns:mc="http://schemas.openxmlformats.org/markup-compatibility/2006" xmlns:p14="http://schemas.microsoft.com/office/powerpoint/2010/main">
    <mc:Choice Requires="p14">
      <p:transition spd="slow" p14:dur="2000" advTm="17896"/>
    </mc:Choice>
    <mc:Fallback xmlns="">
      <p:transition spd="slow" advTm="17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từ ngữ chỉ người, nghề nghiệp, các dân tộc anh em trên đất nước</a:t>
            </a: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câu thành ngữ, tục ngữ, ca dao nói về quan hệ gia đình, thầy trò, bạn bè và hiểu nghĩa của chúng</a:t>
            </a: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những từ ngữ miêu tả hình dáng của con người</a:t>
            </a:r>
          </a:p>
        </p:txBody>
      </p:sp>
    </p:spTree>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970626" y="152400"/>
            <a:ext cx="8839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latin typeface="+mj-lt"/>
                <a:cs typeface="Times New Roman" panose="02020603050405020304" pitchFamily="18" charset="0"/>
              </a:rPr>
              <a:t>1. </a:t>
            </a:r>
            <a:r>
              <a:rPr lang="en-US" altLang="en-US" sz="2400" b="1" dirty="0" err="1">
                <a:solidFill>
                  <a:srgbClr val="002060"/>
                </a:solidFill>
                <a:latin typeface="+mj-lt"/>
                <a:cs typeface="Times New Roman" panose="02020603050405020304" pitchFamily="18" charset="0"/>
              </a:rPr>
              <a:t>Liệt</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kê</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các</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từ</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ngữ</a:t>
            </a:r>
            <a:r>
              <a:rPr lang="en-US" altLang="en-US" sz="2400" b="1" dirty="0">
                <a:solidFill>
                  <a:srgbClr val="002060"/>
                </a:solidFill>
                <a:latin typeface="+mj-lt"/>
                <a:cs typeface="Times New Roman" panose="02020603050405020304" pitchFamily="18" charset="0"/>
              </a:rPr>
              <a:t>:</a:t>
            </a:r>
          </a:p>
          <a:p>
            <a:pPr eaLnBrk="1" hangingPunct="1">
              <a:spcBef>
                <a:spcPct val="50000"/>
              </a:spcBef>
              <a:buFontTx/>
              <a:buAutoNum type="alphaLcPeriod"/>
            </a:pPr>
            <a:r>
              <a:rPr lang="en-US" altLang="en-US" sz="2400" b="1" dirty="0" err="1">
                <a:solidFill>
                  <a:srgbClr val="002060"/>
                </a:solidFill>
                <a:latin typeface="+mj-lt"/>
                <a:cs typeface="Times New Roman" panose="02020603050405020304" pitchFamily="18" charset="0"/>
              </a:rPr>
              <a:t>Chỉ</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những</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người</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thân</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trong</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gia</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đình</a:t>
            </a:r>
            <a:r>
              <a:rPr lang="en-US" altLang="en-US" sz="2400" b="1" dirty="0">
                <a:solidFill>
                  <a:srgbClr val="002060"/>
                </a:solidFill>
                <a:latin typeface="+mj-lt"/>
                <a:cs typeface="Times New Roman" panose="02020603050405020304" pitchFamily="18" charset="0"/>
              </a:rPr>
              <a:t>. </a:t>
            </a:r>
            <a:endParaRPr lang="vi-VN" altLang="en-US" sz="2400" b="1" dirty="0">
              <a:solidFill>
                <a:srgbClr val="002060"/>
              </a:solidFill>
              <a:latin typeface="+mj-lt"/>
              <a:cs typeface="Times New Roman" panose="02020603050405020304" pitchFamily="18" charset="0"/>
            </a:endParaRPr>
          </a:p>
          <a:p>
            <a:pPr marL="0" indent="0" eaLnBrk="1" hangingPunct="1">
              <a:spcBef>
                <a:spcPct val="50000"/>
              </a:spcBef>
            </a:pPr>
            <a:r>
              <a:rPr lang="en-US" altLang="en-US" sz="2400" b="1" dirty="0">
                <a:solidFill>
                  <a:srgbClr val="C00000"/>
                </a:solidFill>
                <a:latin typeface="+mj-lt"/>
                <a:cs typeface="Times New Roman" panose="02020603050405020304" pitchFamily="18" charset="0"/>
              </a:rPr>
              <a:t>M: Cha, </a:t>
            </a:r>
            <a:r>
              <a:rPr lang="en-US" altLang="en-US" sz="2400" b="1" dirty="0" err="1">
                <a:solidFill>
                  <a:srgbClr val="C00000"/>
                </a:solidFill>
                <a:latin typeface="+mj-lt"/>
                <a:cs typeface="Times New Roman" panose="02020603050405020304" pitchFamily="18" charset="0"/>
              </a:rPr>
              <a:t>chú</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dì</a:t>
            </a:r>
            <a:r>
              <a:rPr lang="en-US" altLang="en-US" sz="2400" b="1" dirty="0">
                <a:solidFill>
                  <a:srgbClr val="C00000"/>
                </a:solidFill>
                <a:latin typeface="+mj-lt"/>
                <a:cs typeface="Times New Roman" panose="02020603050405020304" pitchFamily="18" charset="0"/>
              </a:rPr>
              <a:t>…</a:t>
            </a:r>
          </a:p>
          <a:p>
            <a:pPr eaLnBrk="1" hangingPunct="1">
              <a:spcBef>
                <a:spcPct val="50000"/>
              </a:spcBef>
            </a:pPr>
            <a:r>
              <a:rPr lang="en-US" altLang="en-US" sz="2400" b="1" dirty="0">
                <a:solidFill>
                  <a:srgbClr val="002060"/>
                </a:solidFill>
                <a:latin typeface="+mj-lt"/>
                <a:cs typeface="Times New Roman" panose="02020603050405020304" pitchFamily="18" charset="0"/>
              </a:rPr>
              <a:t>b. </a:t>
            </a:r>
            <a:r>
              <a:rPr lang="en-US" altLang="en-US" sz="2400" b="1" dirty="0" err="1">
                <a:solidFill>
                  <a:srgbClr val="002060"/>
                </a:solidFill>
                <a:latin typeface="+mj-lt"/>
                <a:cs typeface="Times New Roman" panose="02020603050405020304" pitchFamily="18" charset="0"/>
              </a:rPr>
              <a:t>Chỉ</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những</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người</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gần</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gũi</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em</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trong</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trường</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học</a:t>
            </a:r>
            <a:r>
              <a:rPr lang="en-US" altLang="en-US" sz="2400" b="1" dirty="0">
                <a:solidFill>
                  <a:srgbClr val="002060"/>
                </a:solidFill>
                <a:latin typeface="+mj-lt"/>
                <a:cs typeface="Times New Roman" panose="02020603050405020304" pitchFamily="18" charset="0"/>
              </a:rPr>
              <a:t>:</a:t>
            </a:r>
          </a:p>
          <a:p>
            <a:pPr eaLnBrk="1" hangingPunct="1">
              <a:spcBef>
                <a:spcPct val="50000"/>
              </a:spcBef>
            </a:pPr>
            <a:r>
              <a:rPr lang="en-US" altLang="en-US" sz="2400" b="1" dirty="0">
                <a:solidFill>
                  <a:srgbClr val="C00000"/>
                </a:solidFill>
                <a:latin typeface="+mj-lt"/>
                <a:cs typeface="Times New Roman" panose="02020603050405020304" pitchFamily="18" charset="0"/>
              </a:rPr>
              <a:t>M: </a:t>
            </a:r>
            <a:r>
              <a:rPr lang="en-US" altLang="en-US" sz="2400" b="1" dirty="0" err="1">
                <a:solidFill>
                  <a:srgbClr val="C00000"/>
                </a:solidFill>
                <a:latin typeface="+mj-lt"/>
                <a:cs typeface="Times New Roman" panose="02020603050405020304" pitchFamily="18" charset="0"/>
              </a:rPr>
              <a:t>Thầy</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giáo</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bạn</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bè</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lớp</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trưởng</a:t>
            </a:r>
            <a:r>
              <a:rPr lang="en-US" altLang="en-US" sz="2400" b="1" dirty="0">
                <a:solidFill>
                  <a:srgbClr val="C00000"/>
                </a:solidFill>
                <a:latin typeface="+mj-lt"/>
                <a:cs typeface="Times New Roman" panose="02020603050405020304" pitchFamily="18" charset="0"/>
              </a:rPr>
              <a:t>…</a:t>
            </a:r>
          </a:p>
          <a:p>
            <a:pPr eaLnBrk="1" hangingPunct="1">
              <a:spcBef>
                <a:spcPct val="50000"/>
              </a:spcBef>
            </a:pPr>
            <a:r>
              <a:rPr lang="en-US" altLang="en-US" sz="2400" b="1" dirty="0">
                <a:solidFill>
                  <a:srgbClr val="002060"/>
                </a:solidFill>
                <a:latin typeface="+mj-lt"/>
                <a:cs typeface="Times New Roman" panose="02020603050405020304" pitchFamily="18" charset="0"/>
              </a:rPr>
              <a:t>c. </a:t>
            </a:r>
            <a:r>
              <a:rPr lang="en-US" altLang="en-US" sz="2400" b="1" dirty="0" err="1">
                <a:solidFill>
                  <a:srgbClr val="002060"/>
                </a:solidFill>
                <a:latin typeface="+mj-lt"/>
                <a:cs typeface="Times New Roman" panose="02020603050405020304" pitchFamily="18" charset="0"/>
              </a:rPr>
              <a:t>Chỉ</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các</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nghề</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nghiệp</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khác</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nhau</a:t>
            </a:r>
            <a:r>
              <a:rPr lang="en-US" altLang="en-US" sz="2400" b="1" dirty="0">
                <a:solidFill>
                  <a:srgbClr val="002060"/>
                </a:solidFill>
                <a:latin typeface="+mj-lt"/>
                <a:cs typeface="Times New Roman" panose="02020603050405020304" pitchFamily="18" charset="0"/>
              </a:rPr>
              <a:t>. </a:t>
            </a:r>
            <a:endParaRPr lang="vi-VN" altLang="en-US" sz="2400" b="1" dirty="0">
              <a:solidFill>
                <a:srgbClr val="002060"/>
              </a:solidFill>
              <a:latin typeface="+mj-lt"/>
              <a:cs typeface="Times New Roman" panose="02020603050405020304" pitchFamily="18" charset="0"/>
            </a:endParaRPr>
          </a:p>
          <a:p>
            <a:pPr eaLnBrk="1" hangingPunct="1">
              <a:spcBef>
                <a:spcPct val="50000"/>
              </a:spcBef>
            </a:pPr>
            <a:r>
              <a:rPr lang="en-US" altLang="en-US" sz="2400" b="1" dirty="0">
                <a:solidFill>
                  <a:srgbClr val="C00000"/>
                </a:solidFill>
                <a:latin typeface="+mj-lt"/>
                <a:cs typeface="Times New Roman" panose="02020603050405020304" pitchFamily="18" charset="0"/>
              </a:rPr>
              <a:t>M: </a:t>
            </a:r>
            <a:r>
              <a:rPr lang="en-US" altLang="en-US" sz="2400" b="1" dirty="0" err="1">
                <a:solidFill>
                  <a:srgbClr val="C00000"/>
                </a:solidFill>
                <a:latin typeface="+mj-lt"/>
                <a:cs typeface="Times New Roman" panose="02020603050405020304" pitchFamily="18" charset="0"/>
              </a:rPr>
              <a:t>Công</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nhân</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nông</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dân</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hoạ</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sĩ</a:t>
            </a:r>
            <a:r>
              <a:rPr lang="en-US" altLang="en-US" sz="2400" b="1" dirty="0">
                <a:solidFill>
                  <a:srgbClr val="C00000"/>
                </a:solidFill>
                <a:latin typeface="+mj-lt"/>
                <a:cs typeface="Times New Roman" panose="02020603050405020304" pitchFamily="18" charset="0"/>
              </a:rPr>
              <a:t>…</a:t>
            </a:r>
          </a:p>
          <a:p>
            <a:pPr eaLnBrk="1" hangingPunct="1">
              <a:spcBef>
                <a:spcPct val="50000"/>
              </a:spcBef>
            </a:pPr>
            <a:r>
              <a:rPr lang="en-US" altLang="en-US" sz="2400" b="1" dirty="0">
                <a:solidFill>
                  <a:srgbClr val="002060"/>
                </a:solidFill>
                <a:latin typeface="+mj-lt"/>
                <a:cs typeface="Times New Roman" panose="02020603050405020304" pitchFamily="18" charset="0"/>
              </a:rPr>
              <a:t>d. </a:t>
            </a:r>
            <a:r>
              <a:rPr lang="en-US" altLang="en-US" sz="2400" b="1" dirty="0" err="1">
                <a:solidFill>
                  <a:srgbClr val="002060"/>
                </a:solidFill>
                <a:latin typeface="+mj-lt"/>
                <a:cs typeface="Times New Roman" panose="02020603050405020304" pitchFamily="18" charset="0"/>
              </a:rPr>
              <a:t>Chỉ</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các</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dân</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tộc</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anh</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em</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trên</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đất</a:t>
            </a:r>
            <a:r>
              <a:rPr lang="en-US" altLang="en-US" sz="2400" b="1" dirty="0">
                <a:solidFill>
                  <a:srgbClr val="002060"/>
                </a:solidFill>
                <a:latin typeface="+mj-lt"/>
                <a:cs typeface="Times New Roman" panose="02020603050405020304" pitchFamily="18" charset="0"/>
              </a:rPr>
              <a:t> </a:t>
            </a:r>
            <a:r>
              <a:rPr lang="en-US" altLang="en-US" sz="2400" b="1" dirty="0" err="1">
                <a:solidFill>
                  <a:srgbClr val="002060"/>
                </a:solidFill>
                <a:latin typeface="+mj-lt"/>
                <a:cs typeface="Times New Roman" panose="02020603050405020304" pitchFamily="18" charset="0"/>
              </a:rPr>
              <a:t>nước</a:t>
            </a:r>
            <a:r>
              <a:rPr lang="en-US" altLang="en-US" sz="2400" b="1" dirty="0">
                <a:solidFill>
                  <a:srgbClr val="002060"/>
                </a:solidFill>
                <a:latin typeface="+mj-lt"/>
                <a:cs typeface="Times New Roman" panose="02020603050405020304" pitchFamily="18" charset="0"/>
              </a:rPr>
              <a:t> ta. </a:t>
            </a:r>
            <a:endParaRPr lang="vi-VN" altLang="en-US" sz="2400" b="1" dirty="0">
              <a:solidFill>
                <a:srgbClr val="002060"/>
              </a:solidFill>
              <a:latin typeface="+mj-lt"/>
              <a:cs typeface="Times New Roman" panose="02020603050405020304" pitchFamily="18" charset="0"/>
            </a:endParaRPr>
          </a:p>
          <a:p>
            <a:pPr eaLnBrk="1" hangingPunct="1">
              <a:spcBef>
                <a:spcPct val="50000"/>
              </a:spcBef>
            </a:pPr>
            <a:r>
              <a:rPr lang="en-US" altLang="en-US" sz="2400" b="1" dirty="0">
                <a:solidFill>
                  <a:srgbClr val="C00000"/>
                </a:solidFill>
                <a:latin typeface="+mj-lt"/>
                <a:cs typeface="Times New Roman" panose="02020603050405020304" pitchFamily="18" charset="0"/>
              </a:rPr>
              <a:t>M: Ba-</a:t>
            </a:r>
            <a:r>
              <a:rPr lang="en-US" altLang="en-US" sz="2400" b="1" dirty="0" err="1">
                <a:solidFill>
                  <a:srgbClr val="C00000"/>
                </a:solidFill>
                <a:latin typeface="+mj-lt"/>
                <a:cs typeface="Times New Roman" panose="02020603050405020304" pitchFamily="18" charset="0"/>
              </a:rPr>
              <a:t>na</a:t>
            </a:r>
            <a:r>
              <a:rPr lang="en-US" altLang="en-US" sz="2400" b="1" dirty="0">
                <a:solidFill>
                  <a:srgbClr val="C00000"/>
                </a:solidFill>
                <a:latin typeface="+mj-lt"/>
                <a:cs typeface="Times New Roman" panose="02020603050405020304" pitchFamily="18" charset="0"/>
              </a:rPr>
              <a:t>, </a:t>
            </a:r>
            <a:r>
              <a:rPr lang="en-US" altLang="en-US" sz="2400" b="1" dirty="0" err="1">
                <a:solidFill>
                  <a:srgbClr val="C00000"/>
                </a:solidFill>
                <a:latin typeface="+mj-lt"/>
                <a:cs typeface="Times New Roman" panose="02020603050405020304" pitchFamily="18" charset="0"/>
              </a:rPr>
              <a:t>Kinh</a:t>
            </a:r>
            <a:r>
              <a:rPr lang="en-US" altLang="en-US" sz="2400" b="1" dirty="0">
                <a:solidFill>
                  <a:srgbClr val="C00000"/>
                </a:solidFill>
                <a:latin typeface="+mj-lt"/>
                <a:cs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469"/>
    </mc:Choice>
    <mc:Fallback xmlns="">
      <p:transition spd="slow" advTm="48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arn(inVertical)">
                                      <p:cBhvr>
                                        <p:cTn id="26" dur="500"/>
                                        <p:tgtEl>
                                          <p:spTgt spid="6">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arn(inVertical)">
                                      <p:cBhvr>
                                        <p:cTn id="29" dur="500"/>
                                        <p:tgtEl>
                                          <p:spTgt spid="6">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arn(inVertical)">
                                      <p:cBhvr>
                                        <p:cTn id="32" dur="500"/>
                                        <p:tgtEl>
                                          <p:spTgt spid="6">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arn(inVertical)">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436460"/>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grpSp>
        <p:nvGrpSpPr>
          <p:cNvPr id="2245" name="Google Shape;2245;p38"/>
          <p:cNvGrpSpPr/>
          <p:nvPr/>
        </p:nvGrpSpPr>
        <p:grpSpPr>
          <a:xfrm flipH="1">
            <a:off x="7771776" y="413867"/>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grpSp>
      <p:grpSp>
        <p:nvGrpSpPr>
          <p:cNvPr id="2257" name="Google Shape;2257;p38"/>
          <p:cNvGrpSpPr/>
          <p:nvPr/>
        </p:nvGrpSpPr>
        <p:grpSpPr>
          <a:xfrm>
            <a:off x="7882095" y="1738130"/>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grpSp>
      <p:grpSp>
        <p:nvGrpSpPr>
          <p:cNvPr id="2282" name="Google Shape;2282;p38"/>
          <p:cNvGrpSpPr/>
          <p:nvPr/>
        </p:nvGrpSpPr>
        <p:grpSpPr>
          <a:xfrm>
            <a:off x="259595" y="2433150"/>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grpSp>
      <p:grpSp>
        <p:nvGrpSpPr>
          <p:cNvPr id="2307" name="Google Shape;2307;p38"/>
          <p:cNvGrpSpPr/>
          <p:nvPr/>
        </p:nvGrpSpPr>
        <p:grpSpPr>
          <a:xfrm>
            <a:off x="1613601" y="12067"/>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solidFill>
                  <a:srgbClr val="C00000"/>
                </a:solidFill>
              </a:endParaRPr>
            </a:p>
          </p:txBody>
        </p:sp>
      </p:grpSp>
      <p:grpSp>
        <p:nvGrpSpPr>
          <p:cNvPr id="2319" name="Google Shape;2319;p38"/>
          <p:cNvGrpSpPr/>
          <p:nvPr/>
        </p:nvGrpSpPr>
        <p:grpSpPr>
          <a:xfrm rot="2041617">
            <a:off x="6777909" y="707649"/>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1411010944"/>
              </p:ext>
            </p:extLst>
          </p:nvPr>
        </p:nvGraphicFramePr>
        <p:xfrm>
          <a:off x="184539" y="44960"/>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anose="02020603050405020304" pitchFamily="18" charset="0"/>
                        </a:rPr>
                        <a:t>a) </a:t>
                      </a:r>
                      <a:r>
                        <a:rPr kumimoji="0" lang="en-US" sz="2400" b="1" i="0" u="none" strike="noStrike" cap="none" normalizeH="0" baseline="0" dirty="0" err="1">
                          <a:ln>
                            <a:noFill/>
                          </a:ln>
                          <a:solidFill>
                            <a:srgbClr val="002060"/>
                          </a:solidFill>
                          <a:effectLst/>
                          <a:latin typeface="Times New Roman" panose="02020603050405020304" pitchFamily="18" charset="0"/>
                        </a:rPr>
                        <a:t>Chỉ</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những</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người</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thân</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trong</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gia</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đình</a:t>
                      </a:r>
                      <a:r>
                        <a:rPr kumimoji="0" lang="vi-VN" sz="2400" b="1" i="0" u="none" strike="noStrike" cap="none" normalizeH="0" baseline="0" dirty="0">
                          <a:ln>
                            <a:noFill/>
                          </a:ln>
                          <a:solidFill>
                            <a:srgbClr val="002060"/>
                          </a:solidFill>
                          <a:effectLst/>
                          <a:latin typeface="Times New Roman" panose="02020603050405020304" pitchFamily="18" charset="0"/>
                        </a:rPr>
                        <a:t>.</a:t>
                      </a:r>
                      <a:endParaRPr kumimoji="0" lang="en-US" sz="2400" b="1"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anose="02020603050405020304" pitchFamily="18" charset="0"/>
                        </a:rPr>
                        <a:t>b) </a:t>
                      </a:r>
                      <a:r>
                        <a:rPr kumimoji="0" lang="en-US" sz="2400" b="1" i="0" u="none" strike="noStrike" cap="none" normalizeH="0" baseline="0" dirty="0" err="1">
                          <a:ln>
                            <a:noFill/>
                          </a:ln>
                          <a:solidFill>
                            <a:srgbClr val="002060"/>
                          </a:solidFill>
                          <a:effectLst/>
                          <a:latin typeface="Times New Roman" panose="02020603050405020304" pitchFamily="18" charset="0"/>
                        </a:rPr>
                        <a:t>Chỉ</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những</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người</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gần</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gũi</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em</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trong</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trường</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học</a:t>
                      </a:r>
                      <a:r>
                        <a:rPr kumimoji="0" lang="vi-VN" sz="2400" b="1" i="0" u="none" strike="noStrike" cap="none" normalizeH="0" baseline="0" dirty="0">
                          <a:ln>
                            <a:noFill/>
                          </a:ln>
                          <a:solidFill>
                            <a:srgbClr val="002060"/>
                          </a:solidFill>
                          <a:effectLst/>
                          <a:latin typeface="Times New Roman" panose="02020603050405020304" pitchFamily="18" charset="0"/>
                        </a:rPr>
                        <a:t>.</a:t>
                      </a:r>
                      <a:endParaRPr kumimoji="0" lang="en-US" sz="2400" b="1"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anose="02020603050405020304" pitchFamily="18" charset="0"/>
                        </a:rPr>
                        <a:t>c) </a:t>
                      </a:r>
                      <a:r>
                        <a:rPr kumimoji="0" lang="en-US" sz="2400" b="1" i="0" u="none" strike="noStrike" cap="none" normalizeH="0" baseline="0" dirty="0" err="1">
                          <a:ln>
                            <a:noFill/>
                          </a:ln>
                          <a:solidFill>
                            <a:srgbClr val="002060"/>
                          </a:solidFill>
                          <a:effectLst/>
                          <a:latin typeface="Times New Roman" panose="02020603050405020304" pitchFamily="18" charset="0"/>
                        </a:rPr>
                        <a:t>Chỉ</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các</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nghề</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nghiệp</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khác</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nhau</a:t>
                      </a:r>
                      <a:r>
                        <a:rPr kumimoji="0" lang="vi-VN" sz="2400" b="1" i="0" u="none" strike="noStrike" cap="none" normalizeH="0" baseline="0" dirty="0">
                          <a:ln>
                            <a:noFill/>
                          </a:ln>
                          <a:solidFill>
                            <a:srgbClr val="002060"/>
                          </a:solidFill>
                          <a:effectLst/>
                          <a:latin typeface="Times New Roman" panose="02020603050405020304" pitchFamily="18" charset="0"/>
                        </a:rPr>
                        <a:t>.</a:t>
                      </a:r>
                      <a:endParaRPr kumimoji="0" lang="en-US" sz="2400" b="1" i="0" u="none" strike="noStrike" cap="none" normalizeH="0" baseline="0" dirty="0">
                        <a:ln>
                          <a:noFill/>
                        </a:ln>
                        <a:solidFill>
                          <a:srgbClr val="00206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Times New Roman" panose="02020603050405020304" pitchFamily="18" charset="0"/>
                        </a:rPr>
                        <a:t>d) </a:t>
                      </a:r>
                      <a:r>
                        <a:rPr kumimoji="0" lang="en-US" sz="2400" b="1" i="0" u="none" strike="noStrike" cap="none" normalizeH="0" baseline="0" dirty="0" err="1">
                          <a:ln>
                            <a:noFill/>
                          </a:ln>
                          <a:solidFill>
                            <a:srgbClr val="002060"/>
                          </a:solidFill>
                          <a:effectLst/>
                          <a:latin typeface="Times New Roman" panose="02020603050405020304" pitchFamily="18" charset="0"/>
                        </a:rPr>
                        <a:t>Chỉ</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các</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dân</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tộc</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anh</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em</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trên</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đất</a:t>
                      </a:r>
                      <a:r>
                        <a:rPr kumimoji="0" lang="en-US" sz="2400" b="1" i="0" u="none" strike="noStrike" cap="none" normalizeH="0" baseline="0" dirty="0">
                          <a:ln>
                            <a:noFill/>
                          </a:ln>
                          <a:solidFill>
                            <a:srgbClr val="002060"/>
                          </a:solidFill>
                          <a:effectLst/>
                          <a:latin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rPr>
                        <a:t>nước</a:t>
                      </a:r>
                      <a:r>
                        <a:rPr kumimoji="0" lang="en-US" sz="2400" b="1" i="0" u="none" strike="noStrike" cap="none" normalizeH="0" baseline="0" dirty="0">
                          <a:ln>
                            <a:noFill/>
                          </a:ln>
                          <a:solidFill>
                            <a:srgbClr val="00206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290718" y="67899"/>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dirty="0">
                <a:solidFill>
                  <a:srgbClr val="C00000"/>
                </a:solidFill>
                <a:latin typeface="Times New Roman" panose="02020603050405020304" pitchFamily="18" charset="0"/>
              </a:rPr>
              <a:t>Cha, </a:t>
            </a:r>
            <a:r>
              <a:rPr lang="en-US" altLang="en-US" sz="2400" b="1" dirty="0" err="1">
                <a:solidFill>
                  <a:srgbClr val="C00000"/>
                </a:solidFill>
                <a:latin typeface="Times New Roman" panose="02020603050405020304" pitchFamily="18" charset="0"/>
              </a:rPr>
              <a:t>mẹ</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chú</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dì</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ông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bà</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cô</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cậu</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em</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cháu</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chắt</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dượng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anh</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rể</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chị</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dâu</a:t>
            </a:r>
            <a:r>
              <a:rPr lang="en-US" altLang="en-US" sz="2400" b="1" dirty="0">
                <a:solidFill>
                  <a:srgbClr val="C00000"/>
                </a:solidFill>
                <a:latin typeface="Times New Roman" panose="02020603050405020304" pitchFamily="18" charset="0"/>
              </a:rPr>
              <a:t>…</a:t>
            </a:r>
          </a:p>
        </p:txBody>
      </p:sp>
      <p:sp>
        <p:nvSpPr>
          <p:cNvPr id="132" name="Text Box 22"/>
          <p:cNvSpPr txBox="1">
            <a:spLocks noChangeArrowheads="1"/>
          </p:cNvSpPr>
          <p:nvPr/>
        </p:nvSpPr>
        <p:spPr bwMode="auto">
          <a:xfrm>
            <a:off x="3282954" y="1015636"/>
            <a:ext cx="5645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b="1" dirty="0" err="1">
                <a:solidFill>
                  <a:srgbClr val="C00000"/>
                </a:solidFill>
                <a:latin typeface="Times New Roman" panose="02020603050405020304" pitchFamily="18" charset="0"/>
              </a:rPr>
              <a:t>Cô</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hiệu</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trưởng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thầy</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hiệu</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phó</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cô</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giáo</a:t>
            </a:r>
            <a:r>
              <a:rPr lang="vi-VN" altLang="en-US" sz="2400" b="1" dirty="0">
                <a:solidFill>
                  <a:srgbClr val="C00000"/>
                </a:solidFill>
                <a:latin typeface="Times New Roman" panose="02020603050405020304" pitchFamily="18" charset="0"/>
              </a:rPr>
              <a:t>, </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thầy</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chủ</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nhiệm</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cô</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giáo</a:t>
            </a:r>
            <a:r>
              <a:rPr lang="en-US" altLang="en-US" sz="2400" b="1" dirty="0">
                <a:solidFill>
                  <a:srgbClr val="C00000"/>
                </a:solidFill>
                <a:latin typeface="Times New Roman" panose="02020603050405020304" pitchFamily="18" charset="0"/>
              </a:rPr>
              <a:t> - </a:t>
            </a:r>
            <a:r>
              <a:rPr lang="en-US" altLang="en-US" sz="2400" b="1" dirty="0" err="1">
                <a:solidFill>
                  <a:srgbClr val="C00000"/>
                </a:solidFill>
                <a:latin typeface="Times New Roman" panose="02020603050405020304" pitchFamily="18" charset="0"/>
              </a:rPr>
              <a:t>thầy</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giáo</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bộ</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môn</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cô</a:t>
            </a:r>
            <a:r>
              <a:rPr lang="en-US" altLang="en-US" sz="2400" b="1" dirty="0">
                <a:solidFill>
                  <a:srgbClr val="C00000"/>
                </a:solidFill>
                <a:latin typeface="Times New Roman" panose="02020603050405020304" pitchFamily="18" charset="0"/>
              </a:rPr>
              <a:t> y </a:t>
            </a:r>
            <a:r>
              <a:rPr lang="en-US" altLang="en-US" sz="2400" b="1" dirty="0" err="1">
                <a:solidFill>
                  <a:srgbClr val="C00000"/>
                </a:solidFill>
                <a:latin typeface="Times New Roman" panose="02020603050405020304" pitchFamily="18" charset="0"/>
              </a:rPr>
              <a:t>tá</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các</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bạn</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bè</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bác</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bảo</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vệ</a:t>
            </a:r>
            <a:r>
              <a:rPr lang="en-US" altLang="en-US" sz="2400" b="1" dirty="0">
                <a:solidFill>
                  <a:srgbClr val="C00000"/>
                </a:solidFill>
                <a:latin typeface="Times New Roman" panose="02020603050405020304" pitchFamily="18" charset="0"/>
              </a:rPr>
              <a:t>...</a:t>
            </a:r>
          </a:p>
        </p:txBody>
      </p:sp>
      <p:sp>
        <p:nvSpPr>
          <p:cNvPr id="133" name="Text Box 24"/>
          <p:cNvSpPr txBox="1">
            <a:spLocks noChangeArrowheads="1"/>
          </p:cNvSpPr>
          <p:nvPr/>
        </p:nvSpPr>
        <p:spPr bwMode="auto">
          <a:xfrm>
            <a:off x="3262357" y="2225261"/>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b="1" dirty="0" err="1">
                <a:solidFill>
                  <a:srgbClr val="C00000"/>
                </a:solidFill>
                <a:latin typeface="Times New Roman" panose="02020603050405020304" pitchFamily="18" charset="0"/>
              </a:rPr>
              <a:t>Công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nhân</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nông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dân</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hoạ</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sĩ</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bác</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sĩ</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kĩ</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sư</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giáo</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viên</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thuỷ</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thủ</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hải</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quân</a:t>
            </a:r>
            <a:r>
              <a:rPr lang="en-US" altLang="en-US" sz="2400" b="1" dirty="0">
                <a:solidFill>
                  <a:srgbClr val="C00000"/>
                </a:solidFill>
                <a:latin typeface="Times New Roman" panose="02020603050405020304" pitchFamily="18" charset="0"/>
              </a:rPr>
              <a:t>, phi </a:t>
            </a:r>
            <a:r>
              <a:rPr lang="en-US" altLang="en-US" sz="2400" b="1" dirty="0" err="1">
                <a:solidFill>
                  <a:srgbClr val="C00000"/>
                </a:solidFill>
                <a:latin typeface="Times New Roman" panose="02020603050405020304" pitchFamily="18" charset="0"/>
              </a:rPr>
              <a:t>công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bộ</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đội</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công</a:t>
            </a:r>
            <a:r>
              <a:rPr lang="en-US" altLang="en-US" sz="2400" b="1" dirty="0">
                <a:solidFill>
                  <a:srgbClr val="C00000"/>
                </a:solidFill>
                <a:latin typeface="Times New Roman" panose="02020603050405020304" pitchFamily="18" charset="0"/>
              </a:rPr>
              <a:t> an, </a:t>
            </a:r>
            <a:r>
              <a:rPr lang="en-US" altLang="en-US" sz="2400" b="1" dirty="0" err="1">
                <a:solidFill>
                  <a:srgbClr val="C00000"/>
                </a:solidFill>
                <a:latin typeface="Times New Roman" panose="02020603050405020304" pitchFamily="18" charset="0"/>
              </a:rPr>
              <a:t>học</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sinh</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sinh</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viên</a:t>
            </a:r>
            <a:r>
              <a:rPr lang="en-US" altLang="en-US" sz="2400" b="1" dirty="0">
                <a:solidFill>
                  <a:srgbClr val="C00000"/>
                </a:solidFill>
                <a:latin typeface="Times New Roman" panose="02020603050405020304" pitchFamily="18" charset="0"/>
              </a:rPr>
              <a:t>...</a:t>
            </a:r>
          </a:p>
        </p:txBody>
      </p:sp>
      <p:sp>
        <p:nvSpPr>
          <p:cNvPr id="134" name="Text Box 26"/>
          <p:cNvSpPr txBox="1">
            <a:spLocks noChangeArrowheads="1"/>
          </p:cNvSpPr>
          <p:nvPr/>
        </p:nvSpPr>
        <p:spPr bwMode="auto">
          <a:xfrm>
            <a:off x="3305633" y="3516971"/>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b="1" dirty="0" err="1">
                <a:solidFill>
                  <a:srgbClr val="C00000"/>
                </a:solidFill>
                <a:latin typeface="Times New Roman" panose="02020603050405020304" pitchFamily="18" charset="0"/>
              </a:rPr>
              <a:t>Kinh</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Tày</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Nùng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Thái</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Mường</a:t>
            </a:r>
            <a:r>
              <a:rPr lang="en-US" altLang="en-US" sz="2400" b="1" dirty="0">
                <a:solidFill>
                  <a:srgbClr val="C00000"/>
                </a:solidFill>
                <a:latin typeface="Times New Roman" panose="02020603050405020304" pitchFamily="18" charset="0"/>
              </a:rPr>
              <a:t>, Dao, </a:t>
            </a:r>
            <a:r>
              <a:rPr lang="en-US" altLang="en-US" sz="2400" b="1" dirty="0" err="1">
                <a:solidFill>
                  <a:srgbClr val="C00000"/>
                </a:solidFill>
                <a:latin typeface="Times New Roman" panose="02020603050405020304" pitchFamily="18" charset="0"/>
              </a:rPr>
              <a:t>Hmông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Khơ-mú</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Giáy</a:t>
            </a:r>
            <a:r>
              <a:rPr lang="en-US" altLang="en-US" sz="2400" b="1" dirty="0">
                <a:solidFill>
                  <a:srgbClr val="C00000"/>
                </a:solidFill>
                <a:latin typeface="Times New Roman" panose="02020603050405020304" pitchFamily="18" charset="0"/>
              </a:rPr>
              <a:t>, Ba-</a:t>
            </a:r>
            <a:r>
              <a:rPr lang="en-US" altLang="en-US" sz="2400" b="1" dirty="0" err="1">
                <a:solidFill>
                  <a:srgbClr val="C00000"/>
                </a:solidFill>
                <a:latin typeface="Times New Roman" panose="02020603050405020304" pitchFamily="18" charset="0"/>
              </a:rPr>
              <a:t>na</a:t>
            </a:r>
            <a:r>
              <a:rPr lang="en-US" altLang="en-US" sz="2400" b="1" dirty="0">
                <a:solidFill>
                  <a:srgbClr val="C00000"/>
                </a:solidFill>
                <a:latin typeface="Times New Roman" panose="02020603050405020304" pitchFamily="18" charset="0"/>
              </a:rPr>
              <a:t>, Ê-</a:t>
            </a:r>
            <a:r>
              <a:rPr lang="en-US" altLang="en-US" sz="2400" b="1" dirty="0" err="1">
                <a:solidFill>
                  <a:srgbClr val="C00000"/>
                </a:solidFill>
                <a:latin typeface="Times New Roman" panose="02020603050405020304" pitchFamily="18" charset="0"/>
              </a:rPr>
              <a:t>đê</a:t>
            </a:r>
            <a:r>
              <a:rPr lang="en-US" altLang="en-US" sz="2400" b="1" dirty="0">
                <a:solidFill>
                  <a:srgbClr val="C00000"/>
                </a:solidFill>
                <a:latin typeface="Times New Roman" panose="02020603050405020304" pitchFamily="18" charset="0"/>
              </a:rPr>
              <a:t>, Gia-rai, </a:t>
            </a:r>
            <a:r>
              <a:rPr lang="en-US" altLang="en-US" sz="2400" b="1" dirty="0" err="1">
                <a:solidFill>
                  <a:srgbClr val="C00000"/>
                </a:solidFill>
                <a:latin typeface="Times New Roman" panose="02020603050405020304" pitchFamily="18" charset="0"/>
              </a:rPr>
              <a:t>Xơ-đăng</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Tà-ôi</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Khơ</a:t>
            </a:r>
            <a:r>
              <a:rPr lang="en-US" altLang="en-US" sz="2400" b="1" dirty="0">
                <a:solidFill>
                  <a:srgbClr val="C00000"/>
                </a:solidFill>
                <a:latin typeface="Times New Roman" panose="02020603050405020304" pitchFamily="18" charset="0"/>
              </a:rPr>
              <a:t>- me, </a:t>
            </a:r>
            <a:r>
              <a:rPr lang="en-US" altLang="en-US" sz="2400" b="1" dirty="0" err="1">
                <a:solidFill>
                  <a:srgbClr val="C00000"/>
                </a:solidFill>
                <a:latin typeface="Times New Roman" panose="02020603050405020304" pitchFamily="18" charset="0"/>
              </a:rPr>
              <a:t>Hoa</a:t>
            </a:r>
            <a:r>
              <a:rPr lang="en-US" altLang="en-US" sz="2400" b="1" dirty="0">
                <a:solidFill>
                  <a:srgbClr val="C00000"/>
                </a:solidFill>
                <a:latin typeface="Times New Roman" panose="02020603050405020304" pitchFamily="18" charset="0"/>
              </a:rPr>
              <a:t>, </a:t>
            </a:r>
            <a:r>
              <a:rPr lang="en-US" altLang="en-US" sz="2400" b="1" dirty="0" err="1">
                <a:solidFill>
                  <a:srgbClr val="C00000"/>
                </a:solidFill>
                <a:latin typeface="Times New Roman" panose="02020603050405020304" pitchFamily="18" charset="0"/>
              </a:rPr>
              <a:t>Chăm</a:t>
            </a:r>
            <a:r>
              <a:rPr lang="en-US" altLang="en-US" sz="2400" b="1" dirty="0">
                <a:solidFill>
                  <a:srgbClr val="C00000"/>
                </a:solidFill>
                <a:latin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4004"/>
    </mc:Choice>
    <mc:Fallback xmlns="">
      <p:transition spd="slow" advTm="940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287869"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335670"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grpSp>
        <p:nvGrpSpPr>
          <p:cNvPr id="2234" name="Google Shape;2234;p38"/>
          <p:cNvGrpSpPr/>
          <p:nvPr/>
        </p:nvGrpSpPr>
        <p:grpSpPr>
          <a:xfrm flipH="1">
            <a:off x="735531"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grpSp>
        <p:nvGrpSpPr>
          <p:cNvPr id="2245" name="Google Shape;2245;p38"/>
          <p:cNvGrpSpPr/>
          <p:nvPr/>
        </p:nvGrpSpPr>
        <p:grpSpPr>
          <a:xfrm flipH="1">
            <a:off x="7558711"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669030"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grpSp>
      <p:grpSp>
        <p:nvGrpSpPr>
          <p:cNvPr id="2282" name="Google Shape;2282;p38"/>
          <p:cNvGrpSpPr/>
          <p:nvPr/>
        </p:nvGrpSpPr>
        <p:grpSpPr>
          <a:xfrm>
            <a:off x="46530"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lumMod val="50000"/>
                  </a:schemeClr>
                </a:solidFill>
                <a:effectLst/>
                <a:uLnTx/>
                <a:uFillTx/>
                <a:latin typeface="Arial"/>
                <a:cs typeface="Arial"/>
                <a:sym typeface="Arial"/>
              </a:endParaRPr>
            </a:p>
          </p:txBody>
        </p:sp>
      </p:grpSp>
      <p:grpSp>
        <p:nvGrpSpPr>
          <p:cNvPr id="2319" name="Google Shape;2319;p38"/>
          <p:cNvGrpSpPr/>
          <p:nvPr/>
        </p:nvGrpSpPr>
        <p:grpSpPr>
          <a:xfrm rot="2041617">
            <a:off x="6564844"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0"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520"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720"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302"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1720"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5471"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1327"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853998"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502564"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226241"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267947"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629162"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065863"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917768"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403214"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482020"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2060"/>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5129"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a:ln>
                  <a:noFill/>
                </a:ln>
                <a:solidFill>
                  <a:schemeClr val="tx2">
                    <a:lumMod val="50000"/>
                  </a:schemeClr>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399"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mc:AlternateContent xmlns:mc="http://schemas.openxmlformats.org/markup-compatibility/2006" xmlns:p14="http://schemas.microsoft.com/office/powerpoint/2010/main">
    <mc:Choice Requires="p14">
      <p:transition spd="slow" p14:dur="2000" advTm="18307"/>
    </mc:Choice>
    <mc:Fallback xmlns="">
      <p:transition spd="slow" advTm="18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5" y="533000"/>
            <a:ext cx="1505151" cy="2055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87" y="1669413"/>
            <a:ext cx="1428278" cy="2232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7" name="AutoShape 7" descr="Divot"/>
          <p:cNvSpPr>
            <a:spLocks noChangeArrowheads="1"/>
          </p:cNvSpPr>
          <p:nvPr/>
        </p:nvSpPr>
        <p:spPr bwMode="auto">
          <a:xfrm>
            <a:off x="1220643" y="2784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err="1">
                <a:solidFill>
                  <a:srgbClr val="002060"/>
                </a:solidFill>
                <a:latin typeface="Times New Roman" panose="02020603050405020304" pitchFamily="18" charset="0"/>
              </a:rPr>
              <a:t>Khơ</a:t>
            </a:r>
            <a:r>
              <a:rPr lang="en-US" altLang="en-US" sz="2400" b="1" dirty="0">
                <a:solidFill>
                  <a:srgbClr val="002060"/>
                </a:solidFill>
                <a:latin typeface="Times New Roman" panose="02020603050405020304" pitchFamily="18" charset="0"/>
              </a:rPr>
              <a:t>-me</a:t>
            </a:r>
          </a:p>
        </p:txBody>
      </p:sp>
      <p:sp>
        <p:nvSpPr>
          <p:cNvPr id="138" name="AutoShape 8" descr="Divot"/>
          <p:cNvSpPr>
            <a:spLocks noChangeArrowheads="1"/>
          </p:cNvSpPr>
          <p:nvPr/>
        </p:nvSpPr>
        <p:spPr bwMode="auto">
          <a:xfrm>
            <a:off x="3664244" y="4100590"/>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err="1">
                <a:solidFill>
                  <a:srgbClr val="002060"/>
                </a:solidFill>
                <a:latin typeface="Times New Roman" panose="02020603050405020304" pitchFamily="18" charset="0"/>
              </a:rPr>
              <a:t>Chơ-ro</a:t>
            </a:r>
            <a:endParaRPr lang="en-US" altLang="en-US" sz="2400" b="1" dirty="0">
              <a:solidFill>
                <a:srgbClr val="002060"/>
              </a:solidFill>
              <a:latin typeface="Times New Roman" panose="02020603050405020304" pitchFamily="18" charset="0"/>
            </a:endParaRPr>
          </a:p>
        </p:txBody>
      </p:sp>
      <p:pic>
        <p:nvPicPr>
          <p:cNvPr id="139" name="Picture 13" descr="xtie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349" y="2097974"/>
            <a:ext cx="1403034" cy="2403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1" name="AutoShape 16" descr="Divot"/>
          <p:cNvSpPr>
            <a:spLocks noChangeArrowheads="1"/>
          </p:cNvSpPr>
          <p:nvPr/>
        </p:nvSpPr>
        <p:spPr bwMode="auto">
          <a:xfrm>
            <a:off x="6691697"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err="1">
                <a:solidFill>
                  <a:srgbClr val="002060"/>
                </a:solidFill>
                <a:latin typeface="Times New Roman" panose="02020603050405020304" pitchFamily="18" charset="0"/>
              </a:rPr>
              <a:t>Xtiêng</a:t>
            </a:r>
            <a:endParaRPr lang="en-US" altLang="en-US" sz="2400" b="1" dirty="0">
              <a:solidFill>
                <a:srgbClr val="002060"/>
              </a:solidFill>
              <a:latin typeface="Times New Roman" panose="02020603050405020304" pitchFamily="18" charset="0"/>
            </a:endParaRP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chemeClr val="accent1">
                    <a:lumMod val="75000"/>
                  </a:schemeClr>
                </a:solidFill>
              </a:rPr>
              <a:t>Các dân tộc thiểu số ở miền Nam</a:t>
            </a:r>
            <a:r>
              <a:rPr lang="en-US" altLang="en-US" sz="2400">
                <a:solidFill>
                  <a:schemeClr val="accent1">
                    <a:lumMod val="75000"/>
                  </a:schemeClr>
                </a:solidFill>
              </a:rPr>
              <a:t> </a:t>
            </a:r>
          </a:p>
        </p:txBody>
      </p:sp>
    </p:spTree>
    <p:extLst>
      <p:ext uri="{BB962C8B-B14F-4D97-AF65-F5344CB8AC3E}">
        <p14:creationId xmlns:p14="http://schemas.microsoft.com/office/powerpoint/2010/main" val="1008316932"/>
      </p:ext>
    </p:extLst>
  </p:cSld>
  <p:clrMapOvr>
    <a:masterClrMapping/>
  </p:clrMapOvr>
  <mc:AlternateContent xmlns:mc="http://schemas.openxmlformats.org/markup-compatibility/2006" xmlns:p14="http://schemas.microsoft.com/office/powerpoint/2010/main">
    <mc:Choice Requires="p14">
      <p:transition spd="slow" p14:dur="2000" advTm="13129"/>
    </mc:Choice>
    <mc:Fallback xmlns="">
      <p:transition spd="slow" advTm="13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edge">
                                      <p:cBhvr>
                                        <p:cTn id="14" dur="2000"/>
                                        <p:tgtEl>
                                          <p:spTgt spid="13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left)">
                                      <p:cBhvr>
                                        <p:cTn id="17" dur="2000"/>
                                        <p:tgtEl>
                                          <p:spTgt spid="138"/>
                                        </p:tgtEl>
                                      </p:cBhvr>
                                    </p:animEffect>
                                  </p:childTnLst>
                                </p:cTn>
                              </p:par>
                            </p:childTnLst>
                          </p:cTn>
                        </p:par>
                        <p:par>
                          <p:cTn id="18" fill="hold">
                            <p:stCondLst>
                              <p:cond delay="4000"/>
                            </p:stCondLst>
                            <p:childTnLst>
                              <p:par>
                                <p:cTn id="19" presetID="20" presetClass="entr" presetSubtype="0" fill="hold" nodeType="afterEffect">
                                  <p:stCondLst>
                                    <p:cond delay="0"/>
                                  </p:stCondLst>
                                  <p:childTnLst>
                                    <p:set>
                                      <p:cBhvr>
                                        <p:cTn id="20" dur="1" fill="hold">
                                          <p:stCondLst>
                                            <p:cond delay="0"/>
                                          </p:stCondLst>
                                        </p:cTn>
                                        <p:tgtEl>
                                          <p:spTgt spid="139"/>
                                        </p:tgtEl>
                                        <p:attrNameLst>
                                          <p:attrName>style.visibility</p:attrName>
                                        </p:attrNameLst>
                                      </p:cBhvr>
                                      <p:to>
                                        <p:strVal val="visible"/>
                                      </p:to>
                                    </p:set>
                                    <p:animEffect transition="in" filter="wedge">
                                      <p:cBhvr>
                                        <p:cTn id="21" dur="2000"/>
                                        <p:tgtEl>
                                          <p:spTgt spid="1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left)">
                                      <p:cBhvr>
                                        <p:cTn id="24"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002060"/>
                </a:solidFill>
                <a:latin typeface="+mj-lt"/>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205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en-US" sz="2800" b="1" dirty="0">
                <a:solidFill>
                  <a:srgbClr val="002060"/>
                </a:solidFill>
                <a:latin typeface="+mj-lt"/>
                <a:cs typeface="Times New Roman" panose="02020603050405020304" pitchFamily="18" charset="0"/>
              </a:rPr>
              <a:t>2. </a:t>
            </a:r>
            <a:r>
              <a:rPr lang="en-US" altLang="en-US" sz="2800" b="1" dirty="0" err="1">
                <a:solidFill>
                  <a:srgbClr val="002060"/>
                </a:solidFill>
                <a:latin typeface="+mj-lt"/>
                <a:cs typeface="Times New Roman" panose="02020603050405020304" pitchFamily="18" charset="0"/>
              </a:rPr>
              <a:t>Tìm</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các</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câu</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tục</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ngữ</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thành</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ngữ</a:t>
            </a:r>
            <a:r>
              <a:rPr lang="en-US" altLang="en-US" sz="2800" b="1" dirty="0">
                <a:solidFill>
                  <a:srgbClr val="002060"/>
                </a:solidFill>
                <a:latin typeface="+mj-lt"/>
                <a:cs typeface="Times New Roman" panose="02020603050405020304" pitchFamily="18" charset="0"/>
              </a:rPr>
              <a:t>, ca </a:t>
            </a:r>
            <a:r>
              <a:rPr lang="en-US" altLang="en-US" sz="2800" b="1" dirty="0" err="1">
                <a:solidFill>
                  <a:srgbClr val="002060"/>
                </a:solidFill>
                <a:latin typeface="+mj-lt"/>
                <a:cs typeface="Times New Roman" panose="02020603050405020304" pitchFamily="18" charset="0"/>
              </a:rPr>
              <a:t>dao</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nói</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về</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quan</a:t>
            </a:r>
            <a:r>
              <a:rPr lang="en-US" altLang="en-US" sz="2800" b="1" dirty="0">
                <a:solidFill>
                  <a:srgbClr val="002060"/>
                </a:solidFill>
                <a:latin typeface="+mj-lt"/>
                <a:cs typeface="Times New Roman" panose="02020603050405020304" pitchFamily="18" charset="0"/>
              </a:rPr>
              <a:t> </a:t>
            </a:r>
            <a:r>
              <a:rPr lang="en-US" altLang="en-US" sz="2800" b="1" dirty="0" err="1">
                <a:solidFill>
                  <a:srgbClr val="002060"/>
                </a:solidFill>
                <a:latin typeface="+mj-lt"/>
                <a:cs typeface="Times New Roman" panose="02020603050405020304" pitchFamily="18" charset="0"/>
              </a:rPr>
              <a:t>hệ</a:t>
            </a:r>
            <a:r>
              <a:rPr lang="en-US" altLang="en-US" sz="2800" b="1"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gia</a:t>
            </a:r>
            <a:r>
              <a:rPr lang="en-US" altLang="en-US" sz="2800" b="1" u="sng"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đình</a:t>
            </a:r>
            <a:r>
              <a:rPr lang="en-US" altLang="en-US" sz="2800" b="1"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thầy</a:t>
            </a:r>
            <a:r>
              <a:rPr lang="en-US" altLang="en-US" sz="2800" b="1" u="sng"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trò</a:t>
            </a:r>
            <a:r>
              <a:rPr lang="en-US" altLang="en-US" sz="2800" b="1"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bè</a:t>
            </a:r>
            <a:r>
              <a:rPr lang="en-US" altLang="en-US" sz="2800" b="1" u="sng" dirty="0">
                <a:solidFill>
                  <a:srgbClr val="002060"/>
                </a:solidFill>
                <a:latin typeface="+mj-lt"/>
                <a:cs typeface="Times New Roman" panose="02020603050405020304" pitchFamily="18" charset="0"/>
              </a:rPr>
              <a:t> </a:t>
            </a:r>
            <a:r>
              <a:rPr lang="en-US" altLang="en-US" sz="2800" b="1" u="sng" dirty="0" err="1">
                <a:solidFill>
                  <a:srgbClr val="002060"/>
                </a:solidFill>
                <a:latin typeface="+mj-lt"/>
                <a:cs typeface="Times New Roman" panose="02020603050405020304" pitchFamily="18" charset="0"/>
              </a:rPr>
              <a:t>bạn</a:t>
            </a:r>
            <a:r>
              <a:rPr lang="en-US" altLang="en-US" sz="2400" b="1" dirty="0">
                <a:solidFill>
                  <a:srgbClr val="002060"/>
                </a:solidFill>
                <a:latin typeface="+mj-lt"/>
                <a:cs typeface="Times New Roman" panose="02020603050405020304" pitchFamily="18" charset="0"/>
              </a:rPr>
              <a:t>.</a:t>
            </a:r>
          </a:p>
          <a:p>
            <a:pPr eaLnBrk="1" hangingPunct="1">
              <a:lnSpc>
                <a:spcPct val="150000"/>
              </a:lnSpc>
              <a:spcBef>
                <a:spcPct val="50000"/>
              </a:spcBef>
            </a:pPr>
            <a:r>
              <a:rPr lang="en-US" altLang="en-US" sz="2400" b="1" dirty="0">
                <a:solidFill>
                  <a:srgbClr val="FF0000"/>
                </a:solidFill>
                <a:latin typeface="+mj-lt"/>
                <a:cs typeface="Times New Roman" panose="02020603050405020304" pitchFamily="18" charset="0"/>
              </a:rPr>
              <a:t>M: </a:t>
            </a:r>
            <a:r>
              <a:rPr lang="en-US" altLang="en-US" sz="2400" b="1" dirty="0" err="1">
                <a:solidFill>
                  <a:srgbClr val="FF0000"/>
                </a:solidFill>
                <a:latin typeface="+mj-lt"/>
                <a:cs typeface="Times New Roman" panose="02020603050405020304" pitchFamily="18" charset="0"/>
              </a:rPr>
              <a:t>Chị</a:t>
            </a:r>
            <a:r>
              <a:rPr lang="en-US" altLang="en-US" sz="2400" b="1" dirty="0">
                <a:solidFill>
                  <a:srgbClr val="FF0000"/>
                </a:solidFill>
                <a:latin typeface="+mj-lt"/>
                <a:cs typeface="Times New Roman" panose="02020603050405020304" pitchFamily="18" charset="0"/>
              </a:rPr>
              <a:t> </a:t>
            </a:r>
            <a:r>
              <a:rPr lang="en-US" altLang="en-US" sz="2400" b="1" dirty="0" err="1">
                <a:solidFill>
                  <a:srgbClr val="FF0000"/>
                </a:solidFill>
                <a:latin typeface="+mj-lt"/>
                <a:cs typeface="Times New Roman" panose="02020603050405020304" pitchFamily="18" charset="0"/>
              </a:rPr>
              <a:t>ngã</a:t>
            </a:r>
            <a:r>
              <a:rPr lang="en-US" altLang="en-US" sz="2400" b="1" dirty="0">
                <a:solidFill>
                  <a:srgbClr val="FF0000"/>
                </a:solidFill>
                <a:latin typeface="+mj-lt"/>
                <a:cs typeface="Times New Roman" panose="02020603050405020304" pitchFamily="18" charset="0"/>
              </a:rPr>
              <a:t>, </a:t>
            </a:r>
            <a:r>
              <a:rPr lang="en-US" altLang="en-US" sz="2400" b="1" dirty="0" err="1">
                <a:solidFill>
                  <a:srgbClr val="FF0000"/>
                </a:solidFill>
                <a:latin typeface="+mj-lt"/>
                <a:cs typeface="Times New Roman" panose="02020603050405020304" pitchFamily="18" charset="0"/>
              </a:rPr>
              <a:t>em</a:t>
            </a:r>
            <a:r>
              <a:rPr lang="en-US" altLang="en-US" sz="2400" b="1" dirty="0">
                <a:solidFill>
                  <a:srgbClr val="FF0000"/>
                </a:solidFill>
                <a:latin typeface="+mj-lt"/>
                <a:cs typeface="Times New Roman" panose="02020603050405020304" pitchFamily="18" charset="0"/>
              </a:rPr>
              <a:t> </a:t>
            </a:r>
            <a:r>
              <a:rPr lang="en-US" altLang="en-US" sz="2400" b="1" dirty="0" err="1">
                <a:solidFill>
                  <a:srgbClr val="FF0000"/>
                </a:solidFill>
                <a:latin typeface="+mj-lt"/>
                <a:cs typeface="Times New Roman" panose="02020603050405020304" pitchFamily="18" charset="0"/>
              </a:rPr>
              <a:t>nâng</a:t>
            </a:r>
            <a:r>
              <a:rPr lang="en-US" altLang="en-US" sz="2400" b="1" dirty="0">
                <a:solidFill>
                  <a:srgbClr val="FF0000"/>
                </a:solidFill>
                <a:latin typeface="+mj-lt"/>
                <a:cs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971"/>
    </mc:Choice>
    <mc:Fallback xmlns="">
      <p:transition spd="slow" advTm="54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856913" y="831407"/>
            <a:ext cx="4890116" cy="2616101"/>
          </a:xfrm>
          <a:prstGeom prst="rect">
            <a:avLst/>
          </a:prstGeom>
          <a:noFill/>
          <a:ln w="9525">
            <a:noFill/>
            <a:miter lim="800000"/>
            <a:headEnd/>
            <a:tailEnd/>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000" b="1" dirty="0" err="1">
                <a:solidFill>
                  <a:schemeClr val="accent1">
                    <a:lumMod val="50000"/>
                  </a:schemeClr>
                </a:solidFill>
                <a:latin typeface="+mj-lt"/>
                <a:cs typeface="Times New Roman" panose="02020603050405020304" pitchFamily="18" charset="0"/>
              </a:rPr>
              <a:t>Chị</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ngã</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em</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nâng</a:t>
            </a:r>
            <a:r>
              <a:rPr lang="vi-VN" altLang="en-US" sz="2000" b="1" dirty="0">
                <a:solidFill>
                  <a:schemeClr val="accent1">
                    <a:lumMod val="50000"/>
                  </a:schemeClr>
                </a:solidFill>
                <a:latin typeface="+mj-lt"/>
                <a:cs typeface="Times New Roman" panose="02020603050405020304" pitchFamily="18" charset="0"/>
              </a:rPr>
              <a:t>.</a:t>
            </a:r>
          </a:p>
          <a:p>
            <a:pPr eaLnBrk="1" hangingPunct="1">
              <a:spcBef>
                <a:spcPct val="20000"/>
              </a:spcBef>
              <a:buFontTx/>
              <a:buChar char="-"/>
            </a:pPr>
            <a:r>
              <a:rPr lang="en-US" altLang="en-US" sz="2000" b="1" dirty="0" err="1">
                <a:solidFill>
                  <a:schemeClr val="accent1">
                    <a:lumMod val="50000"/>
                  </a:schemeClr>
                </a:solidFill>
                <a:latin typeface="+mj-lt"/>
                <a:cs typeface="Times New Roman" panose="02020603050405020304" pitchFamily="18" charset="0"/>
              </a:rPr>
              <a:t>Môi</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hở</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răng</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lạnh</a:t>
            </a:r>
            <a:r>
              <a:rPr lang="vi-VN" altLang="en-US" sz="2000" b="1" dirty="0">
                <a:solidFill>
                  <a:schemeClr val="accent1">
                    <a:lumMod val="50000"/>
                  </a:schemeClr>
                </a:solidFill>
                <a:latin typeface="+mj-lt"/>
                <a:cs typeface="Times New Roman" panose="02020603050405020304" pitchFamily="18" charset="0"/>
              </a:rPr>
              <a:t>.</a:t>
            </a:r>
            <a:r>
              <a:rPr lang="en-US" altLang="en-US" sz="2000" b="1" dirty="0">
                <a:solidFill>
                  <a:schemeClr val="accent1">
                    <a:lumMod val="50000"/>
                  </a:schemeClr>
                </a:solidFill>
                <a:latin typeface="+mj-lt"/>
                <a:cs typeface="Times New Roman" panose="02020603050405020304" pitchFamily="18" charset="0"/>
              </a:rPr>
              <a:t> </a:t>
            </a:r>
            <a:endParaRPr lang="vi-VN" altLang="en-US" sz="2000" b="1" dirty="0">
              <a:solidFill>
                <a:schemeClr val="accent1">
                  <a:lumMod val="50000"/>
                </a:schemeClr>
              </a:solidFill>
              <a:latin typeface="+mj-lt"/>
              <a:cs typeface="Times New Roman" panose="02020603050405020304" pitchFamily="18" charset="0"/>
            </a:endParaRPr>
          </a:p>
          <a:p>
            <a:pPr eaLnBrk="1" hangingPunct="1">
              <a:spcBef>
                <a:spcPct val="20000"/>
              </a:spcBef>
              <a:buFontTx/>
              <a:buChar char="-"/>
            </a:pPr>
            <a:r>
              <a:rPr lang="en-US" altLang="en-US" sz="2000" b="1" dirty="0">
                <a:solidFill>
                  <a:schemeClr val="accent1">
                    <a:lumMod val="50000"/>
                  </a:schemeClr>
                </a:solidFill>
                <a:latin typeface="+mj-lt"/>
                <a:cs typeface="Times New Roman" panose="02020603050405020304" pitchFamily="18" charset="0"/>
              </a:rPr>
              <a:t>Con </a:t>
            </a:r>
            <a:r>
              <a:rPr lang="en-US" altLang="en-US" sz="2000" b="1" dirty="0" err="1">
                <a:solidFill>
                  <a:schemeClr val="accent1">
                    <a:lumMod val="50000"/>
                  </a:schemeClr>
                </a:solidFill>
                <a:latin typeface="+mj-lt"/>
                <a:cs typeface="Times New Roman" panose="02020603050405020304" pitchFamily="18" charset="0"/>
              </a:rPr>
              <a:t>hơn</a:t>
            </a:r>
            <a:r>
              <a:rPr lang="en-US" altLang="en-US" sz="2000" b="1" dirty="0">
                <a:solidFill>
                  <a:schemeClr val="accent1">
                    <a:lumMod val="50000"/>
                  </a:schemeClr>
                </a:solidFill>
                <a:latin typeface="+mj-lt"/>
                <a:cs typeface="Times New Roman" panose="02020603050405020304" pitchFamily="18" charset="0"/>
              </a:rPr>
              <a:t> cha </a:t>
            </a:r>
            <a:r>
              <a:rPr lang="en-US" altLang="en-US" sz="2000" b="1" dirty="0" err="1">
                <a:solidFill>
                  <a:schemeClr val="accent1">
                    <a:lumMod val="50000"/>
                  </a:schemeClr>
                </a:solidFill>
                <a:latin typeface="+mj-lt"/>
                <a:cs typeface="Times New Roman" panose="02020603050405020304" pitchFamily="18" charset="0"/>
              </a:rPr>
              <a:t>là</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nhà</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có</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phúc</a:t>
            </a:r>
            <a:r>
              <a:rPr lang="en-US" altLang="en-US" sz="2000" b="1" dirty="0">
                <a:solidFill>
                  <a:schemeClr val="accent1">
                    <a:lumMod val="50000"/>
                  </a:schemeClr>
                </a:solidFill>
                <a:latin typeface="+mj-lt"/>
                <a:cs typeface="Times New Roman" panose="02020603050405020304" pitchFamily="18" charset="0"/>
              </a:rPr>
              <a:t>. </a:t>
            </a:r>
          </a:p>
          <a:p>
            <a:pPr eaLnBrk="1" hangingPunct="1">
              <a:spcBef>
                <a:spcPct val="20000"/>
              </a:spcBef>
              <a:buFontTx/>
              <a:buChar char="-"/>
            </a:pPr>
            <a:r>
              <a:rPr lang="en-US" altLang="en-US" sz="2000" b="1" dirty="0" err="1">
                <a:solidFill>
                  <a:schemeClr val="accent1">
                    <a:lumMod val="50000"/>
                  </a:schemeClr>
                </a:solidFill>
                <a:latin typeface="+mj-lt"/>
                <a:cs typeface="Times New Roman" panose="02020603050405020304" pitchFamily="18" charset="0"/>
              </a:rPr>
              <a:t>Chim</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có</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tổ</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người</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có</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tông</a:t>
            </a:r>
            <a:r>
              <a:rPr lang="en-US" altLang="en-US" sz="2000" b="1" dirty="0">
                <a:solidFill>
                  <a:schemeClr val="accent1">
                    <a:lumMod val="50000"/>
                  </a:schemeClr>
                </a:solidFill>
                <a:latin typeface="+mj-lt"/>
                <a:cs typeface="Times New Roman" panose="02020603050405020304" pitchFamily="18" charset="0"/>
              </a:rPr>
              <a:t>.</a:t>
            </a:r>
          </a:p>
          <a:p>
            <a:pPr eaLnBrk="1" hangingPunct="1">
              <a:spcBef>
                <a:spcPct val="20000"/>
              </a:spcBef>
              <a:buFontTx/>
              <a:buChar char="-"/>
            </a:pPr>
            <a:r>
              <a:rPr lang="en-US" altLang="en-US" sz="2000" b="1" dirty="0" err="1">
                <a:solidFill>
                  <a:schemeClr val="accent1">
                    <a:lumMod val="50000"/>
                  </a:schemeClr>
                </a:solidFill>
                <a:latin typeface="+mj-lt"/>
                <a:cs typeface="Times New Roman" panose="02020603050405020304" pitchFamily="18" charset="0"/>
              </a:rPr>
              <a:t>Trẻ</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cậy</a:t>
            </a:r>
            <a:r>
              <a:rPr lang="en-US" altLang="en-US" sz="2000" b="1" dirty="0">
                <a:solidFill>
                  <a:schemeClr val="accent1">
                    <a:lumMod val="50000"/>
                  </a:schemeClr>
                </a:solidFill>
                <a:latin typeface="+mj-lt"/>
                <a:cs typeface="Times New Roman" panose="02020603050405020304" pitchFamily="18" charset="0"/>
              </a:rPr>
              <a:t> cha </a:t>
            </a:r>
            <a:r>
              <a:rPr lang="en-US" altLang="en-US" sz="2000" b="1" dirty="0" err="1">
                <a:solidFill>
                  <a:schemeClr val="accent1">
                    <a:lumMod val="50000"/>
                  </a:schemeClr>
                </a:solidFill>
                <a:latin typeface="+mj-lt"/>
                <a:cs typeface="Times New Roman" panose="02020603050405020304" pitchFamily="18" charset="0"/>
              </a:rPr>
              <a:t>già</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cậy</a:t>
            </a:r>
            <a:r>
              <a:rPr lang="en-US" altLang="en-US" sz="2000" b="1" dirty="0">
                <a:solidFill>
                  <a:schemeClr val="accent1">
                    <a:lumMod val="50000"/>
                  </a:schemeClr>
                </a:solidFill>
                <a:latin typeface="+mj-lt"/>
                <a:cs typeface="Times New Roman" panose="02020603050405020304" pitchFamily="18" charset="0"/>
              </a:rPr>
              <a:t> con</a:t>
            </a:r>
            <a:r>
              <a:rPr lang="vi-VN" altLang="en-US" sz="2000" b="1" dirty="0">
                <a:solidFill>
                  <a:schemeClr val="accent1">
                    <a:lumMod val="50000"/>
                  </a:schemeClr>
                </a:solidFill>
                <a:latin typeface="+mj-lt"/>
                <a:cs typeface="Times New Roman" panose="02020603050405020304" pitchFamily="18" charset="0"/>
              </a:rPr>
              <a:t>.</a:t>
            </a:r>
            <a:r>
              <a:rPr lang="en-US" altLang="en-US" sz="2000" b="1" dirty="0">
                <a:solidFill>
                  <a:schemeClr val="accent1">
                    <a:lumMod val="50000"/>
                  </a:schemeClr>
                </a:solidFill>
                <a:latin typeface="+mj-lt"/>
                <a:cs typeface="Times New Roman" panose="02020603050405020304" pitchFamily="18" charset="0"/>
              </a:rPr>
              <a:t> </a:t>
            </a:r>
          </a:p>
          <a:p>
            <a:pPr eaLnBrk="1" hangingPunct="1">
              <a:spcBef>
                <a:spcPct val="20000"/>
              </a:spcBef>
              <a:buFontTx/>
              <a:buChar char="-"/>
            </a:pPr>
            <a:r>
              <a:rPr lang="en-US" altLang="en-US" sz="2000" b="1" dirty="0" err="1">
                <a:solidFill>
                  <a:schemeClr val="accent1">
                    <a:lumMod val="50000"/>
                  </a:schemeClr>
                </a:solidFill>
                <a:latin typeface="+mj-lt"/>
                <a:cs typeface="Times New Roman" panose="02020603050405020304" pitchFamily="18" charset="0"/>
              </a:rPr>
              <a:t>Một</a:t>
            </a:r>
            <a:r>
              <a:rPr lang="en-US" altLang="en-US" sz="2000" b="1" dirty="0">
                <a:solidFill>
                  <a:schemeClr val="accent1">
                    <a:lumMod val="50000"/>
                  </a:schemeClr>
                </a:solidFill>
                <a:latin typeface="+mj-lt"/>
                <a:cs typeface="Times New Roman" panose="02020603050405020304" pitchFamily="18" charset="0"/>
              </a:rPr>
              <a:t> con </a:t>
            </a:r>
            <a:r>
              <a:rPr lang="en-US" altLang="en-US" sz="2000" b="1" dirty="0" err="1">
                <a:solidFill>
                  <a:schemeClr val="accent1">
                    <a:lumMod val="50000"/>
                  </a:schemeClr>
                </a:solidFill>
                <a:latin typeface="+mj-lt"/>
                <a:cs typeface="Times New Roman" panose="02020603050405020304" pitchFamily="18" charset="0"/>
              </a:rPr>
              <a:t>ngựa</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đau</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cả</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tàu</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bỏ</a:t>
            </a:r>
            <a:r>
              <a:rPr lang="en-US" altLang="en-US" sz="2000" b="1" dirty="0">
                <a:solidFill>
                  <a:schemeClr val="accent1">
                    <a:lumMod val="50000"/>
                  </a:schemeClr>
                </a:solidFill>
                <a:latin typeface="+mj-lt"/>
                <a:cs typeface="Times New Roman" panose="02020603050405020304" pitchFamily="18" charset="0"/>
              </a:rPr>
              <a:t> </a:t>
            </a:r>
            <a:r>
              <a:rPr lang="en-US" altLang="en-US" sz="2000" b="1" dirty="0" err="1">
                <a:solidFill>
                  <a:schemeClr val="accent1">
                    <a:lumMod val="50000"/>
                  </a:schemeClr>
                </a:solidFill>
                <a:latin typeface="+mj-lt"/>
                <a:cs typeface="Times New Roman" panose="02020603050405020304" pitchFamily="18" charset="0"/>
              </a:rPr>
              <a:t>cỏ</a:t>
            </a:r>
            <a:r>
              <a:rPr lang="en-US" altLang="en-US" sz="2000" b="1" dirty="0">
                <a:solidFill>
                  <a:schemeClr val="accent1">
                    <a:lumMod val="50000"/>
                  </a:schemeClr>
                </a:solidFill>
                <a:latin typeface="+mj-lt"/>
                <a:cs typeface="Times New Roman" panose="02020603050405020304" pitchFamily="18" charset="0"/>
              </a:rPr>
              <a:t>.</a:t>
            </a:r>
          </a:p>
          <a:p>
            <a:pPr eaLnBrk="1" hangingPunct="1">
              <a:spcBef>
                <a:spcPct val="20000"/>
              </a:spcBef>
            </a:pPr>
            <a:r>
              <a:rPr lang="en-US" altLang="en-US" sz="2000" b="1" dirty="0">
                <a:solidFill>
                  <a:schemeClr val="accent1">
                    <a:lumMod val="50000"/>
                  </a:schemeClr>
                </a:solidFill>
                <a:latin typeface="+mj-lt"/>
                <a:cs typeface="Times New Roman" panose="02020603050405020304" pitchFamily="18" charset="0"/>
              </a:rPr>
              <a:t> </a:t>
            </a:r>
          </a:p>
        </p:txBody>
      </p:sp>
      <p:sp>
        <p:nvSpPr>
          <p:cNvPr id="6" name="Text Box 7"/>
          <p:cNvSpPr txBox="1">
            <a:spLocks noChangeArrowheads="1"/>
          </p:cNvSpPr>
          <p:nvPr/>
        </p:nvSpPr>
        <p:spPr bwMode="auto">
          <a:xfrm>
            <a:off x="1082814" y="337291"/>
            <a:ext cx="77060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000" b="1" dirty="0" err="1">
                <a:latin typeface="+mj-lt"/>
                <a:cs typeface="Times New Roman" panose="02020603050405020304" pitchFamily="18" charset="0"/>
              </a:rPr>
              <a:t>Tục</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ngữ</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thành</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ngữ</a:t>
            </a:r>
            <a:r>
              <a:rPr lang="en-US" altLang="en-US" sz="2000" b="1" dirty="0">
                <a:latin typeface="+mj-lt"/>
                <a:cs typeface="Times New Roman" panose="02020603050405020304" pitchFamily="18" charset="0"/>
              </a:rPr>
              <a:t>, ca </a:t>
            </a:r>
            <a:r>
              <a:rPr lang="en-US" altLang="en-US" sz="2000" b="1" dirty="0" err="1">
                <a:latin typeface="+mj-lt"/>
                <a:cs typeface="Times New Roman" panose="02020603050405020304" pitchFamily="18" charset="0"/>
              </a:rPr>
              <a:t>dao</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về</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quan</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hệ</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gia</a:t>
            </a:r>
            <a:r>
              <a:rPr lang="en-US" altLang="en-US" sz="2000" b="1" dirty="0">
                <a:latin typeface="+mj-lt"/>
                <a:cs typeface="Times New Roman" panose="02020603050405020304" pitchFamily="18" charset="0"/>
              </a:rPr>
              <a:t> </a:t>
            </a:r>
            <a:r>
              <a:rPr lang="en-US" altLang="en-US" sz="2000" b="1" dirty="0" err="1">
                <a:latin typeface="+mj-lt"/>
                <a:cs typeface="Times New Roman" panose="02020603050405020304" pitchFamily="18" charset="0"/>
              </a:rPr>
              <a:t>đình</a:t>
            </a:r>
            <a:endParaRPr lang="en-US" altLang="en-US" sz="2000" b="1" dirty="0">
              <a:latin typeface="+mj-lt"/>
              <a:cs typeface="Times New Roman" panose="02020603050405020304" pitchFamily="18" charset="0"/>
            </a:endParaRPr>
          </a:p>
        </p:txBody>
      </p:sp>
      <p:sp>
        <p:nvSpPr>
          <p:cNvPr id="7" name="Text Box 8"/>
          <p:cNvSpPr txBox="1">
            <a:spLocks noChangeArrowheads="1"/>
          </p:cNvSpPr>
          <p:nvPr/>
        </p:nvSpPr>
        <p:spPr bwMode="auto">
          <a:xfrm>
            <a:off x="-899779" y="3174993"/>
            <a:ext cx="708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err="1">
                <a:solidFill>
                  <a:srgbClr val="A50021"/>
                </a:solidFill>
                <a:latin typeface="+mj-lt"/>
                <a:cs typeface="Times New Roman" panose="02020603050405020304" pitchFamily="18" charset="0"/>
              </a:rPr>
              <a:t>Công</a:t>
            </a:r>
            <a:r>
              <a:rPr lang="en-US" altLang="en-US" sz="2000" b="1" dirty="0">
                <a:solidFill>
                  <a:srgbClr val="A50021"/>
                </a:solidFill>
                <a:latin typeface="+mj-lt"/>
                <a:cs typeface="Times New Roman" panose="02020603050405020304" pitchFamily="18" charset="0"/>
              </a:rPr>
              <a:t> cha </a:t>
            </a:r>
            <a:r>
              <a:rPr lang="en-US" altLang="en-US" sz="2000" b="1" dirty="0" err="1">
                <a:solidFill>
                  <a:srgbClr val="A50021"/>
                </a:solidFill>
                <a:latin typeface="+mj-lt"/>
                <a:cs typeface="Times New Roman" panose="02020603050405020304" pitchFamily="18" charset="0"/>
              </a:rPr>
              <a:t>như</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núi</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Thái</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Sơn</a:t>
            </a:r>
            <a:endParaRPr lang="en-US" altLang="en-US" sz="2000" b="1" dirty="0">
              <a:solidFill>
                <a:srgbClr val="A50021"/>
              </a:solidFill>
              <a:latin typeface="+mj-lt"/>
              <a:cs typeface="Times New Roman" panose="02020603050405020304" pitchFamily="18" charset="0"/>
            </a:endParaRPr>
          </a:p>
          <a:p>
            <a:pPr algn="ctr" eaLnBrk="1" hangingPunct="1"/>
            <a:r>
              <a:rPr lang="en-US" altLang="en-US" sz="2000" b="1" dirty="0" err="1">
                <a:solidFill>
                  <a:srgbClr val="A50021"/>
                </a:solidFill>
                <a:latin typeface="+mj-lt"/>
                <a:cs typeface="Times New Roman" panose="02020603050405020304" pitchFamily="18" charset="0"/>
              </a:rPr>
              <a:t>Nghĩa</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mẹ</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như</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nước</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trong</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nguồn</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chảy</a:t>
            </a:r>
            <a:r>
              <a:rPr lang="en-US" altLang="en-US" sz="2000" b="1" dirty="0">
                <a:solidFill>
                  <a:srgbClr val="A50021"/>
                </a:solidFill>
                <a:latin typeface="+mj-lt"/>
                <a:cs typeface="Times New Roman" panose="02020603050405020304" pitchFamily="18" charset="0"/>
              </a:rPr>
              <a:t> ra.</a:t>
            </a:r>
          </a:p>
          <a:p>
            <a:pPr algn="ctr" eaLnBrk="1" hangingPunct="1"/>
            <a:r>
              <a:rPr lang="en-US" altLang="en-US" sz="2000" b="1" dirty="0" err="1">
                <a:solidFill>
                  <a:srgbClr val="A50021"/>
                </a:solidFill>
                <a:latin typeface="+mj-lt"/>
                <a:cs typeface="Times New Roman" panose="02020603050405020304" pitchFamily="18" charset="0"/>
              </a:rPr>
              <a:t>Một</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lòng</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thờ</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mẹ</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kính</a:t>
            </a:r>
            <a:r>
              <a:rPr lang="en-US" altLang="en-US" sz="2000" b="1" dirty="0">
                <a:solidFill>
                  <a:srgbClr val="A50021"/>
                </a:solidFill>
                <a:latin typeface="+mj-lt"/>
                <a:cs typeface="Times New Roman" panose="02020603050405020304" pitchFamily="18" charset="0"/>
              </a:rPr>
              <a:t> cha</a:t>
            </a:r>
          </a:p>
          <a:p>
            <a:pPr algn="ctr" eaLnBrk="1" hangingPunct="1"/>
            <a:r>
              <a:rPr lang="en-US" altLang="en-US" sz="2000" b="1" dirty="0">
                <a:solidFill>
                  <a:srgbClr val="A50021"/>
                </a:solidFill>
                <a:latin typeface="+mj-lt"/>
                <a:cs typeface="Times New Roman" panose="02020603050405020304" pitchFamily="18" charset="0"/>
              </a:rPr>
              <a:t>Cho </a:t>
            </a:r>
            <a:r>
              <a:rPr lang="en-US" altLang="en-US" sz="2000" b="1" dirty="0" err="1">
                <a:solidFill>
                  <a:srgbClr val="A50021"/>
                </a:solidFill>
                <a:latin typeface="+mj-lt"/>
                <a:cs typeface="Times New Roman" panose="02020603050405020304" pitchFamily="18" charset="0"/>
              </a:rPr>
              <a:t>tròn</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chữ</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hiếu</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mới</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là</a:t>
            </a:r>
            <a:r>
              <a:rPr lang="en-US" altLang="en-US" sz="2000" b="1" dirty="0">
                <a:solidFill>
                  <a:srgbClr val="A50021"/>
                </a:solidFill>
                <a:latin typeface="+mj-lt"/>
                <a:cs typeface="Times New Roman" panose="02020603050405020304" pitchFamily="18" charset="0"/>
              </a:rPr>
              <a:t> </a:t>
            </a:r>
            <a:r>
              <a:rPr lang="en-US" altLang="en-US" sz="2000" b="1" dirty="0" err="1">
                <a:solidFill>
                  <a:srgbClr val="A50021"/>
                </a:solidFill>
                <a:latin typeface="+mj-lt"/>
                <a:cs typeface="Times New Roman" panose="02020603050405020304" pitchFamily="18" charset="0"/>
              </a:rPr>
              <a:t>đạo</a:t>
            </a:r>
            <a:r>
              <a:rPr lang="en-US" altLang="en-US" sz="2000" b="1" dirty="0">
                <a:solidFill>
                  <a:srgbClr val="A50021"/>
                </a:solidFill>
                <a:latin typeface="+mj-lt"/>
                <a:cs typeface="Times New Roman" panose="02020603050405020304" pitchFamily="18" charset="0"/>
              </a:rPr>
              <a:t> con.</a:t>
            </a:r>
          </a:p>
          <a:p>
            <a:pPr algn="ctr" eaLnBrk="1" hangingPunct="1"/>
            <a:endParaRPr lang="en-US" altLang="en-US" sz="2000" b="1" dirty="0">
              <a:solidFill>
                <a:srgbClr val="A50021"/>
              </a:solidFill>
              <a:latin typeface="+mj-lt"/>
              <a:cs typeface="Times New Roman" panose="02020603050405020304" pitchFamily="18" charset="0"/>
            </a:endParaRPr>
          </a:p>
        </p:txBody>
      </p:sp>
      <p:sp>
        <p:nvSpPr>
          <p:cNvPr id="8" name="Text Box 8">
            <a:extLst>
              <a:ext uri="{FF2B5EF4-FFF2-40B4-BE49-F238E27FC236}">
                <a16:creationId xmlns:a16="http://schemas.microsoft.com/office/drawing/2014/main" id="{FCD2C6FF-289A-4BAA-9933-EAEFBC7CD311}"/>
              </a:ext>
            </a:extLst>
          </p:cNvPr>
          <p:cNvSpPr txBox="1">
            <a:spLocks noChangeArrowheads="1"/>
          </p:cNvSpPr>
          <p:nvPr/>
        </p:nvSpPr>
        <p:spPr bwMode="auto">
          <a:xfrm>
            <a:off x="5201744" y="3180658"/>
            <a:ext cx="394225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000" b="1" dirty="0">
                <a:latin typeface="+mn-lt"/>
                <a:cs typeface="Times New Roman" panose="02020603050405020304" pitchFamily="18" charset="0"/>
              </a:rPr>
              <a:t>Công lao to lớn của cha mẹ đối với con cái. Phận làm con cần phụng dưỡng, hiếu thảo với đấng sinh thành.</a:t>
            </a:r>
            <a:endParaRPr lang="en-US" altLang="en-US" sz="2000" b="1" dirty="0">
              <a:latin typeface="+mn-lt"/>
              <a:cs typeface="Times New Roman" panose="02020603050405020304" pitchFamily="18" charset="0"/>
            </a:endParaRPr>
          </a:p>
          <a:p>
            <a:pPr algn="ctr" eaLnBrk="1" hangingPunct="1"/>
            <a:endParaRPr lang="en-US" altLang="en-US" sz="2000" b="1" dirty="0">
              <a:latin typeface="+mn-lt"/>
              <a:cs typeface="Times New Roman" panose="02020603050405020304" pitchFamily="18" charset="0"/>
            </a:endParaRPr>
          </a:p>
        </p:txBody>
      </p:sp>
    </p:spTree>
    <p:custDataLst>
      <p:tags r:id="rId1"/>
    </p:custDataLst>
    <p:extLst>
      <p:ext uri="{BB962C8B-B14F-4D97-AF65-F5344CB8AC3E}">
        <p14:creationId xmlns:p14="http://schemas.microsoft.com/office/powerpoint/2010/main" val="3007625263"/>
      </p:ext>
    </p:extLst>
  </p:cSld>
  <p:clrMapOvr>
    <a:masterClrMapping/>
  </p:clrMapOvr>
  <mc:AlternateContent xmlns:mc="http://schemas.openxmlformats.org/markup-compatibility/2006" xmlns:p14="http://schemas.microsoft.com/office/powerpoint/2010/main">
    <mc:Choice Requires="p14">
      <p:transition spd="slow" p14:dur="2000" advTm="70110"/>
    </mc:Choice>
    <mc:Fallback xmlns="">
      <p:transition spd="slow" advTm="701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47963" y="353674"/>
            <a:ext cx="899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600" b="1" dirty="0" err="1">
                <a:solidFill>
                  <a:schemeClr val="accent5">
                    <a:lumMod val="50000"/>
                  </a:schemeClr>
                </a:solidFill>
                <a:latin typeface="+mj-lt"/>
                <a:cs typeface="Times New Roman" panose="02020603050405020304" pitchFamily="18" charset="0"/>
              </a:rPr>
              <a:t>Tục</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ngữ</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thành</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ngữ</a:t>
            </a:r>
            <a:r>
              <a:rPr lang="en-US" altLang="en-US" sz="2600" b="1" dirty="0">
                <a:solidFill>
                  <a:schemeClr val="accent5">
                    <a:lumMod val="50000"/>
                  </a:schemeClr>
                </a:solidFill>
                <a:latin typeface="+mj-lt"/>
                <a:cs typeface="Times New Roman" panose="02020603050405020304" pitchFamily="18" charset="0"/>
              </a:rPr>
              <a:t>, ca </a:t>
            </a:r>
            <a:r>
              <a:rPr lang="en-US" altLang="en-US" sz="2600" b="1" dirty="0" err="1">
                <a:solidFill>
                  <a:schemeClr val="accent5">
                    <a:lumMod val="50000"/>
                  </a:schemeClr>
                </a:solidFill>
                <a:latin typeface="+mj-lt"/>
                <a:cs typeface="Times New Roman" panose="02020603050405020304" pitchFamily="18" charset="0"/>
              </a:rPr>
              <a:t>dao</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về</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quan</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hệ</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thầy</a:t>
            </a:r>
            <a:r>
              <a:rPr lang="en-US" altLang="en-US" sz="2600" b="1" dirty="0">
                <a:solidFill>
                  <a:schemeClr val="accent5">
                    <a:lumMod val="50000"/>
                  </a:schemeClr>
                </a:solidFill>
                <a:latin typeface="+mj-lt"/>
                <a:cs typeface="Times New Roman" panose="02020603050405020304" pitchFamily="18" charset="0"/>
              </a:rPr>
              <a:t> </a:t>
            </a:r>
            <a:r>
              <a:rPr lang="en-US" altLang="en-US" sz="2600" b="1" dirty="0" err="1">
                <a:solidFill>
                  <a:schemeClr val="accent5">
                    <a:lumMod val="50000"/>
                  </a:schemeClr>
                </a:solidFill>
                <a:latin typeface="+mj-lt"/>
                <a:cs typeface="Times New Roman" panose="02020603050405020304" pitchFamily="18" charset="0"/>
              </a:rPr>
              <a:t>trò</a:t>
            </a:r>
            <a:r>
              <a:rPr lang="en-US" altLang="en-US" sz="2600" b="1" dirty="0">
                <a:solidFill>
                  <a:schemeClr val="accent5">
                    <a:lumMod val="50000"/>
                  </a:schemeClr>
                </a:solidFill>
                <a:latin typeface="+mj-lt"/>
                <a:cs typeface="Times New Roman" panose="02020603050405020304" pitchFamily="18" charset="0"/>
              </a:rPr>
              <a:t>.</a:t>
            </a:r>
          </a:p>
        </p:txBody>
      </p:sp>
      <p:sp>
        <p:nvSpPr>
          <p:cNvPr id="9" name="Text Box 6"/>
          <p:cNvSpPr txBox="1">
            <a:spLocks noChangeArrowheads="1"/>
          </p:cNvSpPr>
          <p:nvPr/>
        </p:nvSpPr>
        <p:spPr bwMode="auto">
          <a:xfrm>
            <a:off x="1252332" y="1131853"/>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Không</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đố</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mày</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làm</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nên</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Kính</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yêu</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bạn</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Tôn</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sư</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trọng</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đạo</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Trọng</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mới</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được</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làm</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Một</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chữ</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cũng</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là</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nửa</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chữ</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cũng</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là</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thầy</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Nhất</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tự</a:t>
            </a:r>
            <a:r>
              <a:rPr lang="en-US" altLang="en-US" sz="2600" b="1" dirty="0">
                <a:solidFill>
                  <a:srgbClr val="C00000"/>
                </a:solidFill>
                <a:latin typeface="+mj-lt"/>
                <a:cs typeface="Times New Roman" panose="02020603050405020304" pitchFamily="18" charset="0"/>
              </a:rPr>
              <a:t> vi </a:t>
            </a:r>
            <a:r>
              <a:rPr lang="en-US" altLang="en-US" sz="2600" b="1" dirty="0" err="1">
                <a:solidFill>
                  <a:srgbClr val="C00000"/>
                </a:solidFill>
                <a:latin typeface="+mj-lt"/>
                <a:cs typeface="Times New Roman" panose="02020603050405020304" pitchFamily="18" charset="0"/>
              </a:rPr>
              <a:t>sư</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bán</a:t>
            </a:r>
            <a:r>
              <a:rPr lang="en-US" altLang="en-US" sz="2600" b="1" dirty="0">
                <a:solidFill>
                  <a:srgbClr val="C00000"/>
                </a:solidFill>
                <a:latin typeface="+mj-lt"/>
                <a:cs typeface="Times New Roman" panose="02020603050405020304" pitchFamily="18" charset="0"/>
              </a:rPr>
              <a:t> </a:t>
            </a:r>
            <a:r>
              <a:rPr lang="en-US" altLang="en-US" sz="2600" b="1" dirty="0" err="1">
                <a:solidFill>
                  <a:srgbClr val="C00000"/>
                </a:solidFill>
                <a:latin typeface="+mj-lt"/>
                <a:cs typeface="Times New Roman" panose="02020603050405020304" pitchFamily="18" charset="0"/>
              </a:rPr>
              <a:t>tự</a:t>
            </a:r>
            <a:r>
              <a:rPr lang="en-US" altLang="en-US" sz="2600" b="1" dirty="0">
                <a:solidFill>
                  <a:srgbClr val="C00000"/>
                </a:solidFill>
                <a:latin typeface="+mj-lt"/>
                <a:cs typeface="Times New Roman" panose="02020603050405020304" pitchFamily="18" charset="0"/>
              </a:rPr>
              <a:t> vi </a:t>
            </a:r>
            <a:r>
              <a:rPr lang="en-US" altLang="en-US" sz="2600" b="1" dirty="0" err="1">
                <a:solidFill>
                  <a:srgbClr val="C00000"/>
                </a:solidFill>
                <a:latin typeface="+mj-lt"/>
                <a:cs typeface="Times New Roman" panose="02020603050405020304" pitchFamily="18" charset="0"/>
              </a:rPr>
              <a:t>sư</a:t>
            </a:r>
            <a:r>
              <a:rPr lang="en-US" altLang="en-US" sz="2600" b="1" dirty="0">
                <a:solidFill>
                  <a:srgbClr val="C00000"/>
                </a:solidFill>
                <a:latin typeface="+mj-lt"/>
                <a:cs typeface="Times New Roman" panose="02020603050405020304" pitchFamily="18" charset="0"/>
              </a:rPr>
              <a:t>)</a:t>
            </a:r>
          </a:p>
          <a:p>
            <a:pPr eaLnBrk="1" hangingPunct="1">
              <a:spcBef>
                <a:spcPct val="50000"/>
              </a:spcBef>
            </a:pPr>
            <a:r>
              <a:rPr lang="en-US" altLang="en-US" sz="2600" b="1" dirty="0">
                <a:solidFill>
                  <a:srgbClr val="C00000"/>
                </a:solidFill>
                <a:latin typeface="+mj-lt"/>
                <a:cs typeface="Times New Roman" panose="02020603050405020304" pitchFamily="18" charset="0"/>
              </a:rPr>
              <a:t>           </a:t>
            </a:r>
          </a:p>
        </p:txBody>
      </p:sp>
    </p:spTree>
    <p:custDataLst>
      <p:tags r:id="rId1"/>
    </p:custDataLst>
    <p:extLst>
      <p:ext uri="{BB962C8B-B14F-4D97-AF65-F5344CB8AC3E}">
        <p14:creationId xmlns:p14="http://schemas.microsoft.com/office/powerpoint/2010/main" val="1160469935"/>
      </p:ext>
    </p:extLst>
  </p:cSld>
  <p:clrMapOvr>
    <a:masterClrMapping/>
  </p:clrMapOvr>
  <mc:AlternateContent xmlns:mc="http://schemas.openxmlformats.org/markup-compatibility/2006" xmlns:p14="http://schemas.microsoft.com/office/powerpoint/2010/main">
    <mc:Choice Requires="p14">
      <p:transition spd="slow" p14:dur="2000" advTm="60730"/>
    </mc:Choice>
    <mc:Fallback xmlns="">
      <p:transition spd="slow" advTm="60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ags/tag10.xml><?xml version="1.0" encoding="utf-8"?>
<p:tagLst xmlns:a="http://schemas.openxmlformats.org/drawingml/2006/main" xmlns:r="http://schemas.openxmlformats.org/officeDocument/2006/relationships" xmlns:p="http://schemas.openxmlformats.org/presentationml/2006/main">
  <p:tag name="TIMING" val="|5|24.5|23.6|20.1|18.8"/>
</p:tagLst>
</file>

<file path=ppt/tags/tag11.xml><?xml version="1.0" encoding="utf-8"?>
<p:tagLst xmlns:a="http://schemas.openxmlformats.org/drawingml/2006/main" xmlns:r="http://schemas.openxmlformats.org/officeDocument/2006/relationships" xmlns:p="http://schemas.openxmlformats.org/presentationml/2006/main">
  <p:tag name="TIMING" val="|0.5|15.5|1.9"/>
</p:tagLst>
</file>

<file path=ppt/tags/tag2.xml><?xml version="1.0" encoding="utf-8"?>
<p:tagLst xmlns:a="http://schemas.openxmlformats.org/drawingml/2006/main" xmlns:r="http://schemas.openxmlformats.org/officeDocument/2006/relationships" xmlns:p="http://schemas.openxmlformats.org/presentationml/2006/main">
  <p:tag name="TIMING" val="|0.7|10.8|6.7"/>
</p:tagLst>
</file>

<file path=ppt/tags/tag3.xml><?xml version="1.0" encoding="utf-8"?>
<p:tagLst xmlns:a="http://schemas.openxmlformats.org/drawingml/2006/main" xmlns:r="http://schemas.openxmlformats.org/officeDocument/2006/relationships" xmlns:p="http://schemas.openxmlformats.org/presentationml/2006/main">
  <p:tag name="TIMING" val="|1.1|7.5|18.9|15.2|27.9"/>
</p:tagLst>
</file>

<file path=ppt/tags/tag4.xml><?xml version="1.0" encoding="utf-8"?>
<p:tagLst xmlns:a="http://schemas.openxmlformats.org/drawingml/2006/main" xmlns:r="http://schemas.openxmlformats.org/officeDocument/2006/relationships" xmlns:p="http://schemas.openxmlformats.org/presentationml/2006/main">
  <p:tag name="TIMING" val="|24.8"/>
</p:tagLst>
</file>

<file path=ppt/tags/tag5.xml><?xml version="1.0" encoding="utf-8"?>
<p:tagLst xmlns:a="http://schemas.openxmlformats.org/drawingml/2006/main" xmlns:r="http://schemas.openxmlformats.org/officeDocument/2006/relationships" xmlns:p="http://schemas.openxmlformats.org/presentationml/2006/main">
  <p:tag name="TIMING" val="|8.7|19.9|13"/>
</p:tagLst>
</file>

<file path=ppt/tags/tag6.xml><?xml version="1.0" encoding="utf-8"?>
<p:tagLst xmlns:a="http://schemas.openxmlformats.org/drawingml/2006/main" xmlns:r="http://schemas.openxmlformats.org/officeDocument/2006/relationships" xmlns:p="http://schemas.openxmlformats.org/presentationml/2006/main">
  <p:tag name="TIMING" val="|6.4|4.9|2.3|1.8|2.2|6.3"/>
</p:tagLst>
</file>

<file path=ppt/tags/tag7.xml><?xml version="1.0" encoding="utf-8"?>
<p:tagLst xmlns:a="http://schemas.openxmlformats.org/drawingml/2006/main" xmlns:r="http://schemas.openxmlformats.org/officeDocument/2006/relationships" xmlns:p="http://schemas.openxmlformats.org/presentationml/2006/main">
  <p:tag name="TIMING" val="|21|3.3|3.5|2.8|3.5|3.3"/>
</p:tagLst>
</file>

<file path=ppt/tags/tag8.xml><?xml version="1.0" encoding="utf-8"?>
<p:tagLst xmlns:a="http://schemas.openxmlformats.org/drawingml/2006/main" xmlns:r="http://schemas.openxmlformats.org/officeDocument/2006/relationships" xmlns:p="http://schemas.openxmlformats.org/presentationml/2006/main">
  <p:tag name="TIMING" val="|1.9|6.4|46.2|4.1"/>
</p:tagLst>
</file>

<file path=ppt/tags/tag9.xml><?xml version="1.0" encoding="utf-8"?>
<p:tagLst xmlns:a="http://schemas.openxmlformats.org/drawingml/2006/main" xmlns:r="http://schemas.openxmlformats.org/officeDocument/2006/relationships" xmlns:p="http://schemas.openxmlformats.org/presentationml/2006/main">
  <p:tag name="TIMING" val="|0.8|17.5|2.5"/>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1576</Words>
  <Application>Microsoft Office PowerPoint</Application>
  <PresentationFormat>On-screen Show (16:9)</PresentationFormat>
  <Paragraphs>115</Paragraphs>
  <Slides>16</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Gochi Hand</vt:lpstr>
      <vt:lpstr>Short Stack</vt:lpstr>
      <vt:lpstr>Arial</vt:lpstr>
      <vt:lpstr>Times New Roman</vt:lpstr>
      <vt:lpstr>The Digital Quick Grammar by Slidesgo</vt:lpstr>
      <vt:lpstr>Tổng kết vốn từ  </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Thu Phạm</cp:lastModifiedBy>
  <cp:revision>19</cp:revision>
  <dcterms:modified xsi:type="dcterms:W3CDTF">2021-12-12T09:36:55Z</dcterms:modified>
</cp:coreProperties>
</file>