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321" r:id="rId3"/>
    <p:sldId id="365" r:id="rId4"/>
    <p:sldId id="370" r:id="rId5"/>
    <p:sldId id="366" r:id="rId6"/>
    <p:sldId id="323" r:id="rId7"/>
    <p:sldId id="301" r:id="rId8"/>
    <p:sldId id="276" r:id="rId9"/>
    <p:sldId id="290" r:id="rId10"/>
    <p:sldId id="296" r:id="rId11"/>
    <p:sldId id="299" r:id="rId12"/>
    <p:sldId id="284" r:id="rId13"/>
    <p:sldId id="287" r:id="rId14"/>
    <p:sldId id="371" r:id="rId15"/>
    <p:sldId id="367" r:id="rId16"/>
    <p:sldId id="303" r:id="rId17"/>
    <p:sldId id="368" r:id="rId18"/>
    <p:sldId id="369" r:id="rId19"/>
    <p:sldId id="320" r:id="rId20"/>
    <p:sldId id="308" r:id="rId21"/>
    <p:sldId id="372" r:id="rId22"/>
    <p:sldId id="309"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235A2-D913-43F1-A711-18DD665529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6A690B4-60F5-44A1-BA2B-AC509AA700E0}">
      <dgm:prSet phldrT="[Text]" custT="1"/>
      <dgm:spPr/>
      <dgm:t>
        <a:bodyPr/>
        <a:lstStyle/>
        <a:p>
          <a:r>
            <a:rPr lang="en-US" sz="3600" b="1" dirty="0">
              <a:solidFill>
                <a:srgbClr val="002060"/>
              </a:solidFill>
              <a:latin typeface="Arial" pitchFamily="34" charset="0"/>
              <a:cs typeface="Arial" pitchFamily="34" charset="0"/>
            </a:rPr>
            <a:t>1</a:t>
          </a:r>
        </a:p>
      </dgm:t>
    </dgm:pt>
    <dgm:pt modelId="{EACD28AB-11D3-4C90-89B2-335D5E8AB597}" type="parTrans" cxnId="{1ABFDD4F-1844-4C01-B6B3-8B8CEB9C79CF}">
      <dgm:prSet/>
      <dgm:spPr/>
      <dgm:t>
        <a:bodyPr/>
        <a:lstStyle/>
        <a:p>
          <a:endParaRPr lang="en-US"/>
        </a:p>
      </dgm:t>
    </dgm:pt>
    <dgm:pt modelId="{321B91A2-2A9E-4BBB-8FD9-22CD4BDC9351}" type="sibTrans" cxnId="{1ABFDD4F-1844-4C01-B6B3-8B8CEB9C79CF}">
      <dgm:prSet/>
      <dgm:spPr/>
      <dgm:t>
        <a:bodyPr/>
        <a:lstStyle/>
        <a:p>
          <a:endParaRPr lang="en-US"/>
        </a:p>
      </dgm:t>
    </dgm:pt>
    <dgm:pt modelId="{900088C0-FB92-4B05-86E9-AD39048A67B1}">
      <dgm:prSet phldrT="[Text]" custT="1"/>
      <dgm:spPr/>
      <dgm:t>
        <a:bodyPr/>
        <a:lstStyle/>
        <a:p>
          <a:r>
            <a:rPr lang="en-US" sz="3200" b="1" dirty="0" err="1">
              <a:latin typeface="Arial" panose="020B0604020202020204" pitchFamily="34" charset="0"/>
              <a:cs typeface="Arial" panose="020B0604020202020204" pitchFamily="34" charset="0"/>
            </a:rPr>
            <a:t>Bài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viết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đúng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không</a:t>
          </a:r>
          <a:r>
            <a:rPr lang="en-US" sz="3200" b="1" dirty="0">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dgm:t>
    </dgm:pt>
    <dgm:pt modelId="{4C1BA5DE-F595-43D6-AB30-6E4FCC4289B6}" type="parTrans" cxnId="{0A8C308A-50F8-4FAF-9160-2AF37C303F38}">
      <dgm:prSet/>
      <dgm:spPr/>
      <dgm:t>
        <a:bodyPr/>
        <a:lstStyle/>
        <a:p>
          <a:endParaRPr lang="en-US"/>
        </a:p>
      </dgm:t>
    </dgm:pt>
    <dgm:pt modelId="{77403DB1-08ED-4572-8E14-2AA491388EC2}" type="sibTrans" cxnId="{0A8C308A-50F8-4FAF-9160-2AF37C303F38}">
      <dgm:prSet/>
      <dgm:spPr/>
      <dgm:t>
        <a:bodyPr/>
        <a:lstStyle/>
        <a:p>
          <a:endParaRPr lang="en-US"/>
        </a:p>
      </dgm:t>
    </dgm:pt>
    <dgm:pt modelId="{CA9A6985-21EC-45B5-93CE-F8F8442DA0D5}">
      <dgm:prSet phldrT="[Text]" custT="1"/>
      <dgm:spPr/>
      <dgm:t>
        <a:bodyPr/>
        <a:lstStyle/>
        <a:p>
          <a:r>
            <a:rPr lang="en-US" sz="3600" b="1" dirty="0">
              <a:solidFill>
                <a:srgbClr val="002060"/>
              </a:solidFill>
              <a:latin typeface="Arial" pitchFamily="34" charset="0"/>
              <a:cs typeface="Arial" pitchFamily="34" charset="0"/>
            </a:rPr>
            <a:t>2</a:t>
          </a:r>
        </a:p>
      </dgm:t>
    </dgm:pt>
    <dgm:pt modelId="{44536788-472C-4AB7-83A8-661D7045A2A3}" type="parTrans" cxnId="{64D41BD1-0BBA-4D5A-84E0-FB0A7AAD3BF3}">
      <dgm:prSet/>
      <dgm:spPr/>
      <dgm:t>
        <a:bodyPr/>
        <a:lstStyle/>
        <a:p>
          <a:endParaRPr lang="en-US"/>
        </a:p>
      </dgm:t>
    </dgm:pt>
    <dgm:pt modelId="{0F1C8DE0-031D-45E5-B35B-6C1A5D4909AF}" type="sibTrans" cxnId="{64D41BD1-0BBA-4D5A-84E0-FB0A7AAD3BF3}">
      <dgm:prSet/>
      <dgm:spPr/>
      <dgm:t>
        <a:bodyPr/>
        <a:lstStyle/>
        <a:p>
          <a:endParaRPr lang="en-US"/>
        </a:p>
      </dgm:t>
    </dgm:pt>
    <dgm:pt modelId="{E74F40E1-A116-4A0D-9DD7-7CC270574EEB}">
      <dgm:prSet phldrT="[Text]" custT="1"/>
      <dgm:spPr/>
      <dgm:t>
        <a:bodyPr/>
        <a:lstStyle/>
        <a:p>
          <a:r>
            <a:rPr lang="en-US" sz="3200" b="1" dirty="0" err="1">
              <a:latin typeface="Arial" panose="020B0604020202020204" pitchFamily="34" charset="0"/>
              <a:cs typeface="Arial" panose="020B0604020202020204" pitchFamily="34" charset="0"/>
            </a:rPr>
            <a:t>Diễn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đạt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mạch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rõ</a:t>
          </a:r>
          <a:r>
            <a:rPr lang="en-US" sz="3200" b="1" dirty="0">
              <a:latin typeface="Arial" panose="020B0604020202020204" pitchFamily="34" charset="0"/>
              <a:cs typeface="Arial" panose="020B0604020202020204" pitchFamily="34" charset="0"/>
            </a:rPr>
            <a:t> ý </a:t>
          </a:r>
          <a:r>
            <a:rPr lang="en-US" sz="3200" b="1" dirty="0" err="1">
              <a:latin typeface="Arial" panose="020B0604020202020204" pitchFamily="34" charset="0"/>
              <a:cs typeface="Arial" panose="020B0604020202020204" pitchFamily="34" charset="0"/>
            </a:rPr>
            <a:t>chưa</a:t>
          </a:r>
          <a:r>
            <a:rPr lang="en-US" sz="3200" b="1" dirty="0">
              <a:latin typeface="Arial" panose="020B0604020202020204" pitchFamily="34" charset="0"/>
              <a:cs typeface="Arial" panose="020B0604020202020204" pitchFamily="34" charset="0"/>
            </a:rPr>
            <a:t>? </a:t>
          </a:r>
          <a:endParaRPr lang="en-US" sz="3200" b="1" dirty="0">
            <a:solidFill>
              <a:srgbClr val="002060"/>
            </a:solidFill>
            <a:latin typeface="Arial" panose="020B0604020202020204" pitchFamily="34" charset="0"/>
            <a:cs typeface="Arial" panose="020B0604020202020204" pitchFamily="34" charset="0"/>
          </a:endParaRPr>
        </a:p>
      </dgm:t>
    </dgm:pt>
    <dgm:pt modelId="{8F017A5A-7478-4E6A-844D-923616BCAA1C}" type="parTrans" cxnId="{00F66FA4-6AF1-4F39-B1B4-36AE17EE0F4D}">
      <dgm:prSet/>
      <dgm:spPr/>
      <dgm:t>
        <a:bodyPr/>
        <a:lstStyle/>
        <a:p>
          <a:endParaRPr lang="en-US"/>
        </a:p>
      </dgm:t>
    </dgm:pt>
    <dgm:pt modelId="{9206EB79-E526-482C-8A61-3CCEB607996A}" type="sibTrans" cxnId="{00F66FA4-6AF1-4F39-B1B4-36AE17EE0F4D}">
      <dgm:prSet/>
      <dgm:spPr/>
      <dgm:t>
        <a:bodyPr/>
        <a:lstStyle/>
        <a:p>
          <a:endParaRPr lang="en-US"/>
        </a:p>
      </dgm:t>
    </dgm:pt>
    <dgm:pt modelId="{37F8ACE1-6461-44DE-A9E2-6F8391C37CAB}">
      <dgm:prSet phldrT="[Text]" custT="1"/>
      <dgm:spPr/>
      <dgm:t>
        <a:bodyPr/>
        <a:lstStyle/>
        <a:p>
          <a:r>
            <a:rPr lang="en-US" sz="3600" b="1" dirty="0">
              <a:solidFill>
                <a:srgbClr val="002060"/>
              </a:solidFill>
              <a:latin typeface="Arial" pitchFamily="34" charset="0"/>
              <a:cs typeface="Arial" pitchFamily="34" charset="0"/>
            </a:rPr>
            <a:t>3</a:t>
          </a:r>
        </a:p>
      </dgm:t>
    </dgm:pt>
    <dgm:pt modelId="{11342995-05C2-473A-AD81-07E500B6A8D6}" type="parTrans" cxnId="{6E7E8109-8282-4BCF-97DF-52B881EA528A}">
      <dgm:prSet/>
      <dgm:spPr/>
      <dgm:t>
        <a:bodyPr/>
        <a:lstStyle/>
        <a:p>
          <a:endParaRPr lang="en-US"/>
        </a:p>
      </dgm:t>
    </dgm:pt>
    <dgm:pt modelId="{BEB3C196-0E42-4300-9F34-2CE6B1B05983}" type="sibTrans" cxnId="{6E7E8109-8282-4BCF-97DF-52B881EA528A}">
      <dgm:prSet/>
      <dgm:spPr/>
      <dgm:t>
        <a:bodyPr/>
        <a:lstStyle/>
        <a:p>
          <a:endParaRPr lang="en-US"/>
        </a:p>
      </dgm:t>
    </dgm:pt>
    <dgm:pt modelId="{9EC6C318-175F-4C22-B6B4-AED3AF5230BF}">
      <dgm:prSet phldrT="[Text]" custT="1"/>
      <dgm:spPr/>
      <dgm:t>
        <a:bodyPr/>
        <a:lstStyle/>
        <a:p>
          <a:pPr>
            <a:lnSpc>
              <a:spcPct val="150000"/>
            </a:lnSpc>
          </a:pPr>
          <a:r>
            <a:rPr lang="en-US" sz="3200" b="1" dirty="0" err="1">
              <a:latin typeface="Arial" panose="020B0604020202020204" pitchFamily="34" charset="0"/>
              <a:cs typeface="Arial" panose="020B0604020202020204" pitchFamily="34" charset="0"/>
            </a:rPr>
            <a:t>Bài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viết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trình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bày</a:t>
          </a:r>
          <a:r>
            <a:rPr lang="en-US" sz="3200" b="1" dirty="0">
              <a:latin typeface="Arial" panose="020B0604020202020204" pitchFamily="34" charset="0"/>
              <a:cs typeface="Arial" panose="020B0604020202020204" pitchFamily="34" charset="0"/>
            </a:rPr>
            <a:t> có </a:t>
          </a:r>
          <a:r>
            <a:rPr lang="en-US" sz="3200" b="1" dirty="0" err="1">
              <a:latin typeface="Arial" panose="020B0604020202020204" pitchFamily="34" charset="0"/>
              <a:cs typeface="Arial" panose="020B0604020202020204" pitchFamily="34" charset="0"/>
            </a:rPr>
            <a:t>đúng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bô</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cục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đoạn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văn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không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Đầu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đoạn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lùi</a:t>
          </a:r>
          <a:r>
            <a:rPr lang="en-US" sz="3200" b="1" dirty="0">
              <a:latin typeface="Arial" panose="020B0604020202020204" pitchFamily="34" charset="0"/>
              <a:cs typeface="Arial" panose="020B0604020202020204" pitchFamily="34" charset="0"/>
            </a:rPr>
            <a:t> 1 ô, có </a:t>
          </a:r>
          <a:r>
            <a:rPr lang="en-US" sz="3200" b="1" dirty="0" err="1">
              <a:latin typeface="Arial" panose="020B0604020202020204" pitchFamily="34" charset="0"/>
              <a:cs typeface="Arial" panose="020B0604020202020204" pitchFamily="34" charset="0"/>
            </a:rPr>
            <a:t>câu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mơ</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đoạn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kết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đoạn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không</a:t>
          </a:r>
          <a:r>
            <a:rPr lang="en-US" sz="3200" b="1" dirty="0">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dgm:t>
    </dgm:pt>
    <dgm:pt modelId="{751F96D6-94DF-4841-809C-2DB659D36523}" type="parTrans" cxnId="{8D9F9A5F-3575-4F02-80B5-DC1AAF0154A7}">
      <dgm:prSet/>
      <dgm:spPr/>
      <dgm:t>
        <a:bodyPr/>
        <a:lstStyle/>
        <a:p>
          <a:endParaRPr lang="en-US"/>
        </a:p>
      </dgm:t>
    </dgm:pt>
    <dgm:pt modelId="{8A02E329-DD18-42F0-BF9A-FF94C8447AEA}" type="sibTrans" cxnId="{8D9F9A5F-3575-4F02-80B5-DC1AAF0154A7}">
      <dgm:prSet/>
      <dgm:spPr/>
      <dgm:t>
        <a:bodyPr/>
        <a:lstStyle/>
        <a:p>
          <a:endParaRPr lang="en-US"/>
        </a:p>
      </dgm:t>
    </dgm:pt>
    <dgm:pt modelId="{1CD3BB54-4625-47F8-9D3E-7A837ABCCC4F}" type="pres">
      <dgm:prSet presAssocID="{5F8235A2-D913-43F1-A711-18DD66552920}" presName="linearFlow" presStyleCnt="0">
        <dgm:presLayoutVars>
          <dgm:dir/>
          <dgm:animLvl val="lvl"/>
          <dgm:resizeHandles val="exact"/>
        </dgm:presLayoutVars>
      </dgm:prSet>
      <dgm:spPr/>
    </dgm:pt>
    <dgm:pt modelId="{E7A29827-64DD-4B00-864C-EB95A5FA78AB}" type="pres">
      <dgm:prSet presAssocID="{26A690B4-60F5-44A1-BA2B-AC509AA700E0}" presName="composite" presStyleCnt="0"/>
      <dgm:spPr/>
    </dgm:pt>
    <dgm:pt modelId="{9610A44C-2EE5-40C4-B7AE-18582D5CFAF5}" type="pres">
      <dgm:prSet presAssocID="{26A690B4-60F5-44A1-BA2B-AC509AA700E0}" presName="parentText" presStyleLbl="alignNode1" presStyleIdx="0" presStyleCnt="3">
        <dgm:presLayoutVars>
          <dgm:chMax val="1"/>
          <dgm:bulletEnabled val="1"/>
        </dgm:presLayoutVars>
      </dgm:prSet>
      <dgm:spPr/>
    </dgm:pt>
    <dgm:pt modelId="{18C28946-46BE-4804-AA67-6A7C2F50D0A4}" type="pres">
      <dgm:prSet presAssocID="{26A690B4-60F5-44A1-BA2B-AC509AA700E0}" presName="descendantText" presStyleLbl="alignAcc1" presStyleIdx="0" presStyleCnt="3">
        <dgm:presLayoutVars>
          <dgm:bulletEnabled val="1"/>
        </dgm:presLayoutVars>
      </dgm:prSet>
      <dgm:spPr/>
    </dgm:pt>
    <dgm:pt modelId="{4E11A132-3892-48AA-A86E-439D844C21EE}" type="pres">
      <dgm:prSet presAssocID="{321B91A2-2A9E-4BBB-8FD9-22CD4BDC9351}" presName="sp" presStyleCnt="0"/>
      <dgm:spPr/>
    </dgm:pt>
    <dgm:pt modelId="{BDE64AA8-8E13-4B6E-9F6E-042AB62B4986}" type="pres">
      <dgm:prSet presAssocID="{CA9A6985-21EC-45B5-93CE-F8F8442DA0D5}" presName="composite" presStyleCnt="0"/>
      <dgm:spPr/>
    </dgm:pt>
    <dgm:pt modelId="{CCC61693-1930-4582-93AD-95A00085A48C}" type="pres">
      <dgm:prSet presAssocID="{CA9A6985-21EC-45B5-93CE-F8F8442DA0D5}" presName="parentText" presStyleLbl="alignNode1" presStyleIdx="1" presStyleCnt="3">
        <dgm:presLayoutVars>
          <dgm:chMax val="1"/>
          <dgm:bulletEnabled val="1"/>
        </dgm:presLayoutVars>
      </dgm:prSet>
      <dgm:spPr/>
    </dgm:pt>
    <dgm:pt modelId="{9793EB06-F454-494D-93B4-B5AF3E3344D6}" type="pres">
      <dgm:prSet presAssocID="{CA9A6985-21EC-45B5-93CE-F8F8442DA0D5}" presName="descendantText" presStyleLbl="alignAcc1" presStyleIdx="1" presStyleCnt="3">
        <dgm:presLayoutVars>
          <dgm:bulletEnabled val="1"/>
        </dgm:presLayoutVars>
      </dgm:prSet>
      <dgm:spPr/>
    </dgm:pt>
    <dgm:pt modelId="{84641E97-038E-466F-8AAB-5E41B93D674A}" type="pres">
      <dgm:prSet presAssocID="{0F1C8DE0-031D-45E5-B35B-6C1A5D4909AF}" presName="sp" presStyleCnt="0"/>
      <dgm:spPr/>
    </dgm:pt>
    <dgm:pt modelId="{402E3B8C-6FE3-4CB3-A39C-0C6CECF49351}" type="pres">
      <dgm:prSet presAssocID="{37F8ACE1-6461-44DE-A9E2-6F8391C37CAB}" presName="composite" presStyleCnt="0"/>
      <dgm:spPr/>
    </dgm:pt>
    <dgm:pt modelId="{F323AC0B-82EE-4ACA-980E-C0DCC5D9EEBB}" type="pres">
      <dgm:prSet presAssocID="{37F8ACE1-6461-44DE-A9E2-6F8391C37CAB}" presName="parentText" presStyleLbl="alignNode1" presStyleIdx="2" presStyleCnt="3">
        <dgm:presLayoutVars>
          <dgm:chMax val="1"/>
          <dgm:bulletEnabled val="1"/>
        </dgm:presLayoutVars>
      </dgm:prSet>
      <dgm:spPr/>
    </dgm:pt>
    <dgm:pt modelId="{C780CC27-9AA7-4D3F-BA53-6D018F54CA05}" type="pres">
      <dgm:prSet presAssocID="{37F8ACE1-6461-44DE-A9E2-6F8391C37CAB}" presName="descendantText" presStyleLbl="alignAcc1" presStyleIdx="2" presStyleCnt="3" custScaleX="99554" custScaleY="251420" custLinFactNeighborX="1562" custLinFactNeighborY="-933">
        <dgm:presLayoutVars>
          <dgm:bulletEnabled val="1"/>
        </dgm:presLayoutVars>
      </dgm:prSet>
      <dgm:spPr/>
    </dgm:pt>
  </dgm:ptLst>
  <dgm:cxnLst>
    <dgm:cxn modelId="{6E7E8109-8282-4BCF-97DF-52B881EA528A}" srcId="{5F8235A2-D913-43F1-A711-18DD66552920}" destId="{37F8ACE1-6461-44DE-A9E2-6F8391C37CAB}" srcOrd="2" destOrd="0" parTransId="{11342995-05C2-473A-AD81-07E500B6A8D6}" sibTransId="{BEB3C196-0E42-4300-9F34-2CE6B1B05983}"/>
    <dgm:cxn modelId="{5DD36517-8802-4695-BEA5-13F0D973BB98}" type="presOf" srcId="{CA9A6985-21EC-45B5-93CE-F8F8442DA0D5}" destId="{CCC61693-1930-4582-93AD-95A00085A48C}" srcOrd="0" destOrd="0" presId="urn:microsoft.com/office/officeart/2005/8/layout/chevron2"/>
    <dgm:cxn modelId="{8D9F9A5F-3575-4F02-80B5-DC1AAF0154A7}" srcId="{37F8ACE1-6461-44DE-A9E2-6F8391C37CAB}" destId="{9EC6C318-175F-4C22-B6B4-AED3AF5230BF}" srcOrd="0" destOrd="0" parTransId="{751F96D6-94DF-4841-809C-2DB659D36523}" sibTransId="{8A02E329-DD18-42F0-BF9A-FF94C8447AEA}"/>
    <dgm:cxn modelId="{D7A91745-4F4A-44A3-A8A1-9F5541E17C19}" type="presOf" srcId="{26A690B4-60F5-44A1-BA2B-AC509AA700E0}" destId="{9610A44C-2EE5-40C4-B7AE-18582D5CFAF5}" srcOrd="0" destOrd="0" presId="urn:microsoft.com/office/officeart/2005/8/layout/chevron2"/>
    <dgm:cxn modelId="{1ABFDD4F-1844-4C01-B6B3-8B8CEB9C79CF}" srcId="{5F8235A2-D913-43F1-A711-18DD66552920}" destId="{26A690B4-60F5-44A1-BA2B-AC509AA700E0}" srcOrd="0" destOrd="0" parTransId="{EACD28AB-11D3-4C90-89B2-335D5E8AB597}" sibTransId="{321B91A2-2A9E-4BBB-8FD9-22CD4BDC9351}"/>
    <dgm:cxn modelId="{0A8C308A-50F8-4FAF-9160-2AF37C303F38}" srcId="{26A690B4-60F5-44A1-BA2B-AC509AA700E0}" destId="{900088C0-FB92-4B05-86E9-AD39048A67B1}" srcOrd="0" destOrd="0" parTransId="{4C1BA5DE-F595-43D6-AB30-6E4FCC4289B6}" sibTransId="{77403DB1-08ED-4572-8E14-2AA491388EC2}"/>
    <dgm:cxn modelId="{C129E494-64B5-4EB6-BE99-BEC3C0FEAF65}" type="presOf" srcId="{E74F40E1-A116-4A0D-9DD7-7CC270574EEB}" destId="{9793EB06-F454-494D-93B4-B5AF3E3344D6}" srcOrd="0" destOrd="0" presId="urn:microsoft.com/office/officeart/2005/8/layout/chevron2"/>
    <dgm:cxn modelId="{35EFAA98-C341-408D-8C4E-07D803AB1254}" type="presOf" srcId="{9EC6C318-175F-4C22-B6B4-AED3AF5230BF}" destId="{C780CC27-9AA7-4D3F-BA53-6D018F54CA05}" srcOrd="0" destOrd="0" presId="urn:microsoft.com/office/officeart/2005/8/layout/chevron2"/>
    <dgm:cxn modelId="{5B3E1A9F-882B-4E00-B972-C88077B93028}" type="presOf" srcId="{900088C0-FB92-4B05-86E9-AD39048A67B1}" destId="{18C28946-46BE-4804-AA67-6A7C2F50D0A4}" srcOrd="0" destOrd="0" presId="urn:microsoft.com/office/officeart/2005/8/layout/chevron2"/>
    <dgm:cxn modelId="{00F66FA4-6AF1-4F39-B1B4-36AE17EE0F4D}" srcId="{CA9A6985-21EC-45B5-93CE-F8F8442DA0D5}" destId="{E74F40E1-A116-4A0D-9DD7-7CC270574EEB}" srcOrd="0" destOrd="0" parTransId="{8F017A5A-7478-4E6A-844D-923616BCAA1C}" sibTransId="{9206EB79-E526-482C-8A61-3CCEB607996A}"/>
    <dgm:cxn modelId="{45CEAABF-E2A1-4E20-8B6C-94C8F01C3529}" type="presOf" srcId="{5F8235A2-D913-43F1-A711-18DD66552920}" destId="{1CD3BB54-4625-47F8-9D3E-7A837ABCCC4F}" srcOrd="0" destOrd="0" presId="urn:microsoft.com/office/officeart/2005/8/layout/chevron2"/>
    <dgm:cxn modelId="{64D41BD1-0BBA-4D5A-84E0-FB0A7AAD3BF3}" srcId="{5F8235A2-D913-43F1-A711-18DD66552920}" destId="{CA9A6985-21EC-45B5-93CE-F8F8442DA0D5}" srcOrd="1" destOrd="0" parTransId="{44536788-472C-4AB7-83A8-661D7045A2A3}" sibTransId="{0F1C8DE0-031D-45E5-B35B-6C1A5D4909AF}"/>
    <dgm:cxn modelId="{4BA936F0-1695-4726-8742-934173F6128B}" type="presOf" srcId="{37F8ACE1-6461-44DE-A9E2-6F8391C37CAB}" destId="{F323AC0B-82EE-4ACA-980E-C0DCC5D9EEBB}" srcOrd="0" destOrd="0" presId="urn:microsoft.com/office/officeart/2005/8/layout/chevron2"/>
    <dgm:cxn modelId="{C841351C-828A-489A-8F5E-93AEC81A3CBB}" type="presParOf" srcId="{1CD3BB54-4625-47F8-9D3E-7A837ABCCC4F}" destId="{E7A29827-64DD-4B00-864C-EB95A5FA78AB}" srcOrd="0" destOrd="0" presId="urn:microsoft.com/office/officeart/2005/8/layout/chevron2"/>
    <dgm:cxn modelId="{C57C14A3-9575-4394-92BA-8418E4705DDF}" type="presParOf" srcId="{E7A29827-64DD-4B00-864C-EB95A5FA78AB}" destId="{9610A44C-2EE5-40C4-B7AE-18582D5CFAF5}" srcOrd="0" destOrd="0" presId="urn:microsoft.com/office/officeart/2005/8/layout/chevron2"/>
    <dgm:cxn modelId="{3BD30924-E1E6-4380-835D-BF5FEED1870B}" type="presParOf" srcId="{E7A29827-64DD-4B00-864C-EB95A5FA78AB}" destId="{18C28946-46BE-4804-AA67-6A7C2F50D0A4}" srcOrd="1" destOrd="0" presId="urn:microsoft.com/office/officeart/2005/8/layout/chevron2"/>
    <dgm:cxn modelId="{8039C6FF-1390-4A61-B97A-BC5B36704CDC}" type="presParOf" srcId="{1CD3BB54-4625-47F8-9D3E-7A837ABCCC4F}" destId="{4E11A132-3892-48AA-A86E-439D844C21EE}" srcOrd="1" destOrd="0" presId="urn:microsoft.com/office/officeart/2005/8/layout/chevron2"/>
    <dgm:cxn modelId="{A2791A4A-F6C9-48B0-A78A-1057938A2B01}" type="presParOf" srcId="{1CD3BB54-4625-47F8-9D3E-7A837ABCCC4F}" destId="{BDE64AA8-8E13-4B6E-9F6E-042AB62B4986}" srcOrd="2" destOrd="0" presId="urn:microsoft.com/office/officeart/2005/8/layout/chevron2"/>
    <dgm:cxn modelId="{A39A8A01-164A-4CA3-A128-F89968B87758}" type="presParOf" srcId="{BDE64AA8-8E13-4B6E-9F6E-042AB62B4986}" destId="{CCC61693-1930-4582-93AD-95A00085A48C}" srcOrd="0" destOrd="0" presId="urn:microsoft.com/office/officeart/2005/8/layout/chevron2"/>
    <dgm:cxn modelId="{429396FE-518C-4B52-9113-EE36BD16D7D7}" type="presParOf" srcId="{BDE64AA8-8E13-4B6E-9F6E-042AB62B4986}" destId="{9793EB06-F454-494D-93B4-B5AF3E3344D6}" srcOrd="1" destOrd="0" presId="urn:microsoft.com/office/officeart/2005/8/layout/chevron2"/>
    <dgm:cxn modelId="{9E929F84-79E0-4439-A74F-4D0EA18CD926}" type="presParOf" srcId="{1CD3BB54-4625-47F8-9D3E-7A837ABCCC4F}" destId="{84641E97-038E-466F-8AAB-5E41B93D674A}" srcOrd="3" destOrd="0" presId="urn:microsoft.com/office/officeart/2005/8/layout/chevron2"/>
    <dgm:cxn modelId="{82CF7987-EC53-4A97-860E-F80CDA2D0D1F}" type="presParOf" srcId="{1CD3BB54-4625-47F8-9D3E-7A837ABCCC4F}" destId="{402E3B8C-6FE3-4CB3-A39C-0C6CECF49351}" srcOrd="4" destOrd="0" presId="urn:microsoft.com/office/officeart/2005/8/layout/chevron2"/>
    <dgm:cxn modelId="{8C23CDC8-39A8-4D80-869F-A57925046A2F}" type="presParOf" srcId="{402E3B8C-6FE3-4CB3-A39C-0C6CECF49351}" destId="{F323AC0B-82EE-4ACA-980E-C0DCC5D9EEBB}" srcOrd="0" destOrd="0" presId="urn:microsoft.com/office/officeart/2005/8/layout/chevron2"/>
    <dgm:cxn modelId="{1F8BEF42-33ED-425D-89E6-FA3B288DE3C8}" type="presParOf" srcId="{402E3B8C-6FE3-4CB3-A39C-0C6CECF49351}" destId="{C780CC27-9AA7-4D3F-BA53-6D018F54CA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0A44C-2EE5-40C4-B7AE-18582D5CFAF5}">
      <dsp:nvSpPr>
        <dsp:cNvPr id="0" name=""/>
        <dsp:cNvSpPr/>
      </dsp:nvSpPr>
      <dsp:spPr>
        <a:xfrm rot="5400000">
          <a:off x="-172616" y="177518"/>
          <a:ext cx="1150774" cy="80554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Arial" pitchFamily="34" charset="0"/>
              <a:cs typeface="Arial" pitchFamily="34" charset="0"/>
            </a:rPr>
            <a:t>1</a:t>
          </a:r>
        </a:p>
      </dsp:txBody>
      <dsp:txXfrm rot="-5400000">
        <a:off x="0" y="407673"/>
        <a:ext cx="805542" cy="345232"/>
      </dsp:txXfrm>
    </dsp:sp>
    <dsp:sp modelId="{18C28946-46BE-4804-AA67-6A7C2F50D0A4}">
      <dsp:nvSpPr>
        <dsp:cNvPr id="0" name=""/>
        <dsp:cNvSpPr/>
      </dsp:nvSpPr>
      <dsp:spPr>
        <a:xfrm rot="5400000">
          <a:off x="5307535" y="-4497091"/>
          <a:ext cx="748396" cy="9752383"/>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Arial" panose="020B0604020202020204" pitchFamily="34" charset="0"/>
              <a:cs typeface="Arial" panose="020B0604020202020204" pitchFamily="34" charset="0"/>
            </a:rPr>
            <a:t>Bài</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viết</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đúng</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chủ</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đề</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không</a:t>
          </a:r>
          <a:r>
            <a:rPr lang="en-US" sz="3200" b="1" kern="1200" dirty="0">
              <a:latin typeface="Arial" panose="020B0604020202020204" pitchFamily="34" charset="0"/>
              <a:cs typeface="Arial" panose="020B0604020202020204" pitchFamily="34" charset="0"/>
            </a:rPr>
            <a:t>?</a:t>
          </a:r>
          <a:endParaRPr lang="en-US" sz="3200" b="1" kern="1200" dirty="0">
            <a:solidFill>
              <a:srgbClr val="002060"/>
            </a:solidFill>
            <a:latin typeface="Arial" panose="020B0604020202020204" pitchFamily="34" charset="0"/>
            <a:cs typeface="Arial" panose="020B0604020202020204" pitchFamily="34" charset="0"/>
          </a:endParaRPr>
        </a:p>
      </dsp:txBody>
      <dsp:txXfrm rot="-5400000">
        <a:off x="805542" y="41436"/>
        <a:ext cx="9715849" cy="675328"/>
      </dsp:txXfrm>
    </dsp:sp>
    <dsp:sp modelId="{CCC61693-1930-4582-93AD-95A00085A48C}">
      <dsp:nvSpPr>
        <dsp:cNvPr id="0" name=""/>
        <dsp:cNvSpPr/>
      </dsp:nvSpPr>
      <dsp:spPr>
        <a:xfrm rot="5400000">
          <a:off x="-172616" y="1169156"/>
          <a:ext cx="1150774" cy="80554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Arial" pitchFamily="34" charset="0"/>
              <a:cs typeface="Arial" pitchFamily="34" charset="0"/>
            </a:rPr>
            <a:t>2</a:t>
          </a:r>
        </a:p>
      </dsp:txBody>
      <dsp:txXfrm rot="-5400000">
        <a:off x="0" y="1399311"/>
        <a:ext cx="805542" cy="345232"/>
      </dsp:txXfrm>
    </dsp:sp>
    <dsp:sp modelId="{9793EB06-F454-494D-93B4-B5AF3E3344D6}">
      <dsp:nvSpPr>
        <dsp:cNvPr id="0" name=""/>
        <dsp:cNvSpPr/>
      </dsp:nvSpPr>
      <dsp:spPr>
        <a:xfrm rot="5400000">
          <a:off x="5307732" y="-3505649"/>
          <a:ext cx="748003" cy="9752383"/>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Arial" panose="020B0604020202020204" pitchFamily="34" charset="0"/>
              <a:cs typeface="Arial" panose="020B0604020202020204" pitchFamily="34" charset="0"/>
            </a:rPr>
            <a:t>Diễn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đạt</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mạch</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lạc</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rõ</a:t>
          </a:r>
          <a:r>
            <a:rPr lang="en-US" sz="3200" b="1" kern="1200" dirty="0">
              <a:latin typeface="Arial" panose="020B0604020202020204" pitchFamily="34" charset="0"/>
              <a:cs typeface="Arial" panose="020B0604020202020204" pitchFamily="34" charset="0"/>
            </a:rPr>
            <a:t> ý </a:t>
          </a:r>
          <a:r>
            <a:rPr lang="en-US" sz="3200" b="1" kern="1200" dirty="0" err="1">
              <a:latin typeface="Arial" panose="020B0604020202020204" pitchFamily="34" charset="0"/>
              <a:cs typeface="Arial" panose="020B0604020202020204" pitchFamily="34" charset="0"/>
            </a:rPr>
            <a:t>chưa</a:t>
          </a:r>
          <a:r>
            <a:rPr lang="en-US" sz="3200" b="1" kern="1200" dirty="0">
              <a:latin typeface="Arial" panose="020B0604020202020204" pitchFamily="34" charset="0"/>
              <a:cs typeface="Arial" panose="020B0604020202020204" pitchFamily="34" charset="0"/>
            </a:rPr>
            <a:t>? </a:t>
          </a:r>
          <a:endParaRPr lang="en-US" sz="3200" b="1" kern="1200" dirty="0">
            <a:solidFill>
              <a:srgbClr val="002060"/>
            </a:solidFill>
            <a:latin typeface="Arial" panose="020B0604020202020204" pitchFamily="34" charset="0"/>
            <a:cs typeface="Arial" panose="020B0604020202020204" pitchFamily="34" charset="0"/>
          </a:endParaRPr>
        </a:p>
      </dsp:txBody>
      <dsp:txXfrm rot="-5400000">
        <a:off x="805542" y="1033055"/>
        <a:ext cx="9715869" cy="674975"/>
      </dsp:txXfrm>
    </dsp:sp>
    <dsp:sp modelId="{F323AC0B-82EE-4ACA-980E-C0DCC5D9EEBB}">
      <dsp:nvSpPr>
        <dsp:cNvPr id="0" name=""/>
        <dsp:cNvSpPr/>
      </dsp:nvSpPr>
      <dsp:spPr>
        <a:xfrm rot="5400000">
          <a:off x="-172616" y="2727108"/>
          <a:ext cx="1150774" cy="805542"/>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2060"/>
              </a:solidFill>
              <a:latin typeface="Arial" pitchFamily="34" charset="0"/>
              <a:cs typeface="Arial" pitchFamily="34" charset="0"/>
            </a:rPr>
            <a:t>3</a:t>
          </a:r>
        </a:p>
      </dsp:txBody>
      <dsp:txXfrm rot="-5400000">
        <a:off x="0" y="2957263"/>
        <a:ext cx="805542" cy="345232"/>
      </dsp:txXfrm>
    </dsp:sp>
    <dsp:sp modelId="{C780CC27-9AA7-4D3F-BA53-6D018F54CA05}">
      <dsp:nvSpPr>
        <dsp:cNvPr id="0" name=""/>
        <dsp:cNvSpPr/>
      </dsp:nvSpPr>
      <dsp:spPr>
        <a:xfrm rot="5400000">
          <a:off x="4763166" y="-1932928"/>
          <a:ext cx="1880630" cy="9708888"/>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150000"/>
            </a:lnSpc>
            <a:spcBef>
              <a:spcPct val="0"/>
            </a:spcBef>
            <a:spcAft>
              <a:spcPct val="15000"/>
            </a:spcAft>
            <a:buChar char="•"/>
          </a:pPr>
          <a:r>
            <a:rPr lang="en-US" sz="3200" b="1" kern="1200" dirty="0" err="1">
              <a:latin typeface="Arial" panose="020B0604020202020204" pitchFamily="34" charset="0"/>
              <a:cs typeface="Arial" panose="020B0604020202020204" pitchFamily="34" charset="0"/>
            </a:rPr>
            <a:t>Bài</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viết</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trình</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bày</a:t>
          </a:r>
          <a:r>
            <a:rPr lang="en-US" sz="3200" b="1" kern="1200" dirty="0">
              <a:latin typeface="Arial" panose="020B0604020202020204" pitchFamily="34" charset="0"/>
              <a:cs typeface="Arial" panose="020B0604020202020204" pitchFamily="34" charset="0"/>
            </a:rPr>
            <a:t> có </a:t>
          </a:r>
          <a:r>
            <a:rPr lang="en-US" sz="3200" b="1" kern="1200" dirty="0" err="1">
              <a:latin typeface="Arial" panose="020B0604020202020204" pitchFamily="34" charset="0"/>
              <a:cs typeface="Arial" panose="020B0604020202020204" pitchFamily="34" charset="0"/>
            </a:rPr>
            <a:t>đúng</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bô</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cục</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đoạn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văn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không</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Đầu</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đoạn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lùi</a:t>
          </a:r>
          <a:r>
            <a:rPr lang="en-US" sz="3200" b="1" kern="1200" dirty="0">
              <a:latin typeface="Arial" panose="020B0604020202020204" pitchFamily="34" charset="0"/>
              <a:cs typeface="Arial" panose="020B0604020202020204" pitchFamily="34" charset="0"/>
            </a:rPr>
            <a:t> 1 ô, có </a:t>
          </a:r>
          <a:r>
            <a:rPr lang="en-US" sz="3200" b="1" kern="1200" dirty="0" err="1">
              <a:latin typeface="Arial" panose="020B0604020202020204" pitchFamily="34" charset="0"/>
              <a:cs typeface="Arial" panose="020B0604020202020204" pitchFamily="34" charset="0"/>
            </a:rPr>
            <a:t>câu</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mơ</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đoạn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kết</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đoạn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không</a:t>
          </a:r>
          <a:r>
            <a:rPr lang="en-US" sz="3200" b="1" kern="1200" dirty="0">
              <a:latin typeface="Arial" panose="020B0604020202020204" pitchFamily="34" charset="0"/>
              <a:cs typeface="Arial" panose="020B0604020202020204" pitchFamily="34" charset="0"/>
            </a:rPr>
            <a:t>?...)</a:t>
          </a:r>
          <a:endParaRPr lang="en-US" sz="3200" b="1" kern="1200" dirty="0">
            <a:solidFill>
              <a:srgbClr val="002060"/>
            </a:solidFill>
            <a:latin typeface="Arial" panose="020B0604020202020204" pitchFamily="34" charset="0"/>
            <a:cs typeface="Arial" panose="020B0604020202020204" pitchFamily="34" charset="0"/>
          </a:endParaRPr>
        </a:p>
      </dsp:txBody>
      <dsp:txXfrm rot="-5400000">
        <a:off x="849038" y="2073005"/>
        <a:ext cx="9617083" cy="16970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E3CD3-E5C3-4F8D-B3A3-A4718D6B8CE4}" type="datetimeFigureOut">
              <a:rPr lang="vi-VN" smtClean="0"/>
              <a:t>15/10/2021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EEDF8-0106-46C1-947C-AE3D5062794C}" type="slidenum">
              <a:rPr lang="vi-VN" smtClean="0"/>
              <a:t>‹#›</a:t>
            </a:fld>
            <a:endParaRPr lang="vi-VN"/>
          </a:p>
        </p:txBody>
      </p:sp>
    </p:spTree>
    <p:extLst>
      <p:ext uri="{BB962C8B-B14F-4D97-AF65-F5344CB8AC3E}">
        <p14:creationId xmlns:p14="http://schemas.microsoft.com/office/powerpoint/2010/main" val="93733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48F303A-5CB4-4954-B8D6-E48886ACB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116771A-A11D-4B31-BDB3-9EF6DD740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48F303A-5CB4-4954-B8D6-E48886ACB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116771A-A11D-4B31-BDB3-9EF6DD740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8134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48F303A-5CB4-4954-B8D6-E48886ACB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116771A-A11D-4B31-BDB3-9EF6DD740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07344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91F42C8-18AC-4C0F-B38E-72CBFF1D9973}"/>
              </a:ext>
            </a:extLst>
          </p:cNvPr>
          <p:cNvSpPr/>
          <p:nvPr/>
        </p:nvSpPr>
        <p:spPr>
          <a:xfrm>
            <a:off x="0" y="4664075"/>
            <a:ext cx="1220152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grpSp>
        <p:nvGrpSpPr>
          <p:cNvPr id="5" name="Group 15">
            <a:extLst>
              <a:ext uri="{FF2B5EF4-FFF2-40B4-BE49-F238E27FC236}">
                <a16:creationId xmlns:a16="http://schemas.microsoft.com/office/drawing/2014/main" id="{A2B370DA-2E04-49D4-9B90-7A2D03A37A18}"/>
              </a:ext>
            </a:extLst>
          </p:cNvPr>
          <p:cNvGrpSpPr>
            <a:grpSpLocks/>
          </p:cNvGrpSpPr>
          <p:nvPr/>
        </p:nvGrpSpPr>
        <p:grpSpPr bwMode="auto">
          <a:xfrm>
            <a:off x="-4764" y="4953000"/>
            <a:ext cx="12196764" cy="1911350"/>
            <a:chOff x="-3765" y="4832896"/>
            <a:chExt cx="9147765" cy="2032192"/>
          </a:xfrm>
        </p:grpSpPr>
        <p:sp>
          <p:nvSpPr>
            <p:cNvPr id="6" name="Freeform 15">
              <a:extLst>
                <a:ext uri="{FF2B5EF4-FFF2-40B4-BE49-F238E27FC236}">
                  <a16:creationId xmlns:a16="http://schemas.microsoft.com/office/drawing/2014/main" id="{09CCBE74-DD0E-4DF0-96FA-A08204BCB23F}"/>
                </a:ext>
              </a:extLst>
            </p:cNvPr>
            <p:cNvSpPr>
              <a:spLocks/>
            </p:cNvSpPr>
            <p:nvPr/>
          </p:nvSpPr>
          <p:spPr bwMode="auto">
            <a:xfrm>
              <a:off x="1687399" y="4832896"/>
              <a:ext cx="745660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7" name="Freeform 18">
              <a:extLst>
                <a:ext uri="{FF2B5EF4-FFF2-40B4-BE49-F238E27FC236}">
                  <a16:creationId xmlns:a16="http://schemas.microsoft.com/office/drawing/2014/main" id="{DD9418A1-81FE-472C-AE11-7AA0DFC9DF25}"/>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vi-VN" sz="1800"/>
            </a:p>
          </p:txBody>
        </p:sp>
        <p:sp>
          <p:nvSpPr>
            <p:cNvPr id="8" name="Freeform 18">
              <a:extLst>
                <a:ext uri="{FF2B5EF4-FFF2-40B4-BE49-F238E27FC236}">
                  <a16:creationId xmlns:a16="http://schemas.microsoft.com/office/drawing/2014/main" id="{39C53BD8-E326-451B-AA1A-D74CB6AA6A22}"/>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0" name="Straight Connector 9">
              <a:extLst>
                <a:ext uri="{FF2B5EF4-FFF2-40B4-BE49-F238E27FC236}">
                  <a16:creationId xmlns:a16="http://schemas.microsoft.com/office/drawing/2014/main" id="{0941F086-3401-4B9C-9E4E-C4C86666F715}"/>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1" y="1752603"/>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1"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2CC389F1-01BF-43A5-AB75-F7E9E4ED0A5F}"/>
              </a:ext>
            </a:extLst>
          </p:cNvPr>
          <p:cNvSpPr>
            <a:spLocks noGrp="1"/>
          </p:cNvSpPr>
          <p:nvPr>
            <p:ph type="dt" sz="half" idx="10"/>
          </p:nvPr>
        </p:nvSpPr>
        <p:spPr/>
        <p:txBody>
          <a:bodyPr/>
          <a:lstStyle>
            <a:lvl1pPr>
              <a:defRPr>
                <a:solidFill>
                  <a:srgbClr val="FFFFFF"/>
                </a:solidFill>
              </a:defRPr>
            </a:lvl1pPr>
            <a:extLst/>
          </a:lstStyle>
          <a:p>
            <a:pPr>
              <a:defRPr/>
            </a:pPr>
            <a:fld id="{0A98AF03-7270-45C2-A683-C5E353EF01A5}" type="datetime4">
              <a:rPr lang="en-US"/>
              <a:pPr>
                <a:defRPr/>
              </a:pPr>
              <a:t>October 15, 2021</a:t>
            </a:fld>
            <a:endParaRPr lang="en-US" dirty="0"/>
          </a:p>
        </p:txBody>
      </p:sp>
      <p:sp>
        <p:nvSpPr>
          <p:cNvPr id="12" name="Footer Placeholder 18">
            <a:extLst>
              <a:ext uri="{FF2B5EF4-FFF2-40B4-BE49-F238E27FC236}">
                <a16:creationId xmlns:a16="http://schemas.microsoft.com/office/drawing/2014/main" id="{21499407-D4E2-42D7-B0B8-A4914DA265C4}"/>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884D8735-7521-4074-8E30-85EA86DD9BFD}"/>
              </a:ext>
            </a:extLst>
          </p:cNvPr>
          <p:cNvSpPr>
            <a:spLocks noGrp="1"/>
          </p:cNvSpPr>
          <p:nvPr>
            <p:ph type="sldNum" sz="quarter" idx="12"/>
          </p:nvPr>
        </p:nvSpPr>
        <p:spPr/>
        <p:txBody>
          <a:bodyPr/>
          <a:lstStyle>
            <a:lvl1pPr>
              <a:defRPr>
                <a:solidFill>
                  <a:srgbClr val="FFFFFF"/>
                </a:solidFill>
              </a:defRPr>
            </a:lvl1pPr>
          </a:lstStyle>
          <a:p>
            <a:fld id="{1231AA68-D230-4643-9C15-B776095DEC43}" type="slidenum">
              <a:rPr lang="en-US" altLang="en-US"/>
              <a:pPr/>
              <a:t>‹#›</a:t>
            </a:fld>
            <a:endParaRPr lang="en-US" altLang="en-US"/>
          </a:p>
        </p:txBody>
      </p:sp>
    </p:spTree>
    <p:extLst>
      <p:ext uri="{BB962C8B-B14F-4D97-AF65-F5344CB8AC3E}">
        <p14:creationId xmlns:p14="http://schemas.microsoft.com/office/powerpoint/2010/main" val="14897516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1"/>
            <a:ext cx="10972801"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7BA6C83-115F-40D5-B0D3-F121629942FC}"/>
              </a:ext>
            </a:extLst>
          </p:cNvPr>
          <p:cNvSpPr>
            <a:spLocks noGrp="1"/>
          </p:cNvSpPr>
          <p:nvPr>
            <p:ph type="dt" sz="half" idx="10"/>
          </p:nvPr>
        </p:nvSpPr>
        <p:spPr/>
        <p:txBody>
          <a:bodyPr/>
          <a:lstStyle>
            <a:lvl1pPr>
              <a:defRPr/>
            </a:lvl1pPr>
          </a:lstStyle>
          <a:p>
            <a:pPr>
              <a:defRPr/>
            </a:pPr>
            <a:fld id="{AFED06EA-D029-4B49-9CD2-91103536508A}" type="datetimeFigureOut">
              <a:rPr lang="en-US"/>
              <a:pPr>
                <a:defRPr/>
              </a:pPr>
              <a:t>10/15/2021</a:t>
            </a:fld>
            <a:endParaRPr lang="en-US"/>
          </a:p>
        </p:txBody>
      </p:sp>
      <p:sp>
        <p:nvSpPr>
          <p:cNvPr id="5" name="Footer Placeholder 21">
            <a:extLst>
              <a:ext uri="{FF2B5EF4-FFF2-40B4-BE49-F238E27FC236}">
                <a16:creationId xmlns:a16="http://schemas.microsoft.com/office/drawing/2014/main" id="{BBFBEDD2-4D5B-4412-A30B-03EF9DA1AC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F9540DA-2520-4434-B4FA-84301B861B23}"/>
              </a:ext>
            </a:extLst>
          </p:cNvPr>
          <p:cNvSpPr>
            <a:spLocks noGrp="1"/>
          </p:cNvSpPr>
          <p:nvPr>
            <p:ph type="sldNum" sz="quarter" idx="12"/>
          </p:nvPr>
        </p:nvSpPr>
        <p:spPr/>
        <p:txBody>
          <a:bodyPr/>
          <a:lstStyle>
            <a:lvl1pPr>
              <a:defRPr/>
            </a:lvl1pPr>
          </a:lstStyle>
          <a:p>
            <a:fld id="{5DDC2627-4C0D-4930-84B4-23B26BC338D3}" type="slidenum">
              <a:rPr lang="en-US" altLang="en-US"/>
              <a:pPr/>
              <a:t>‹#›</a:t>
            </a:fld>
            <a:endParaRPr lang="en-US" altLang="en-US"/>
          </a:p>
        </p:txBody>
      </p:sp>
    </p:spTree>
    <p:extLst>
      <p:ext uri="{BB962C8B-B14F-4D97-AF65-F5344CB8AC3E}">
        <p14:creationId xmlns:p14="http://schemas.microsoft.com/office/powerpoint/2010/main" val="26728803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2"/>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F529ECD-8A27-4AE5-ACAF-321A95072712}"/>
              </a:ext>
            </a:extLst>
          </p:cNvPr>
          <p:cNvSpPr>
            <a:spLocks noGrp="1"/>
          </p:cNvSpPr>
          <p:nvPr>
            <p:ph type="dt" sz="half" idx="10"/>
          </p:nvPr>
        </p:nvSpPr>
        <p:spPr/>
        <p:txBody>
          <a:bodyPr/>
          <a:lstStyle>
            <a:lvl1pPr>
              <a:defRPr/>
            </a:lvl1pPr>
          </a:lstStyle>
          <a:p>
            <a:pPr>
              <a:defRPr/>
            </a:pPr>
            <a:fld id="{CA4CA8CC-BD78-4509-B1E5-FE68227E5359}" type="datetimeFigureOut">
              <a:rPr lang="en-US"/>
              <a:pPr>
                <a:defRPr/>
              </a:pPr>
              <a:t>10/15/2021</a:t>
            </a:fld>
            <a:endParaRPr lang="en-US"/>
          </a:p>
        </p:txBody>
      </p:sp>
      <p:sp>
        <p:nvSpPr>
          <p:cNvPr id="5" name="Footer Placeholder 21">
            <a:extLst>
              <a:ext uri="{FF2B5EF4-FFF2-40B4-BE49-F238E27FC236}">
                <a16:creationId xmlns:a16="http://schemas.microsoft.com/office/drawing/2014/main" id="{4F1892F8-CA60-4880-9DA5-F5A73CA4C2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03F201E-B40D-46CB-85FD-88E2AF0D1E9A}"/>
              </a:ext>
            </a:extLst>
          </p:cNvPr>
          <p:cNvSpPr>
            <a:spLocks noGrp="1"/>
          </p:cNvSpPr>
          <p:nvPr>
            <p:ph type="sldNum" sz="quarter" idx="12"/>
          </p:nvPr>
        </p:nvSpPr>
        <p:spPr/>
        <p:txBody>
          <a:bodyPr/>
          <a:lstStyle>
            <a:lvl1pPr>
              <a:defRPr/>
            </a:lvl1pPr>
          </a:lstStyle>
          <a:p>
            <a:fld id="{D3E47A96-B4CF-41D5-8877-A387A2B9C72D}" type="slidenum">
              <a:rPr lang="en-US" altLang="en-US"/>
              <a:pPr/>
              <a:t>‹#›</a:t>
            </a:fld>
            <a:endParaRPr lang="en-US" altLang="en-US"/>
          </a:p>
        </p:txBody>
      </p:sp>
    </p:spTree>
    <p:extLst>
      <p:ext uri="{BB962C8B-B14F-4D97-AF65-F5344CB8AC3E}">
        <p14:creationId xmlns:p14="http://schemas.microsoft.com/office/powerpoint/2010/main" val="33664992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 name="Google Shape;44;p7">
            <a:extLst>
              <a:ext uri="{FF2B5EF4-FFF2-40B4-BE49-F238E27FC236}">
                <a16:creationId xmlns:a16="http://schemas.microsoft.com/office/drawing/2014/main" id="{C183F519-2918-4371-A585-9B07030A6949}"/>
              </a:ext>
            </a:extLst>
          </p:cNvPr>
          <p:cNvSpPr/>
          <p:nvPr/>
        </p:nvSpPr>
        <p:spPr>
          <a:xfrm>
            <a:off x="-1588" y="488951"/>
            <a:ext cx="12195177" cy="1446213"/>
          </a:xfrm>
          <a:prstGeom prst="roundRect">
            <a:avLst>
              <a:gd name="adj" fmla="val 16667"/>
            </a:avLst>
          </a:prstGeom>
          <a:solidFill>
            <a:schemeClr val="accent2"/>
          </a:solidFill>
          <a:ln>
            <a:noFill/>
          </a:ln>
        </p:spPr>
        <p:txBody>
          <a:bodyPr spcFirstLastPara="1" lIns="121868" tIns="121868" rIns="121868" bIns="121868" anchor="ctr"/>
          <a:lstStyle/>
          <a:p>
            <a:pPr>
              <a:spcBef>
                <a:spcPts val="0"/>
              </a:spcBef>
              <a:spcAft>
                <a:spcPts val="0"/>
              </a:spcAft>
              <a:defRPr/>
            </a:pPr>
            <a:endParaRPr sz="2399"/>
          </a:p>
        </p:txBody>
      </p:sp>
      <p:grpSp>
        <p:nvGrpSpPr>
          <p:cNvPr id="5" name="Google Shape;46;p7">
            <a:extLst>
              <a:ext uri="{FF2B5EF4-FFF2-40B4-BE49-F238E27FC236}">
                <a16:creationId xmlns:a16="http://schemas.microsoft.com/office/drawing/2014/main" id="{89947A5D-E063-42C3-AF2B-F819AFE38A74}"/>
              </a:ext>
            </a:extLst>
          </p:cNvPr>
          <p:cNvGrpSpPr>
            <a:grpSpLocks/>
          </p:cNvGrpSpPr>
          <p:nvPr/>
        </p:nvGrpSpPr>
        <p:grpSpPr bwMode="auto">
          <a:xfrm>
            <a:off x="-1588" y="5897564"/>
            <a:ext cx="12192001" cy="960437"/>
            <a:chOff x="6554556" y="4623505"/>
            <a:chExt cx="7127825" cy="720905"/>
          </a:xfrm>
        </p:grpSpPr>
        <p:sp>
          <p:nvSpPr>
            <p:cNvPr id="6" name="Google Shape;47;p7">
              <a:extLst>
                <a:ext uri="{FF2B5EF4-FFF2-40B4-BE49-F238E27FC236}">
                  <a16:creationId xmlns:a16="http://schemas.microsoft.com/office/drawing/2014/main" id="{F93D5BCA-E2DF-46DC-9A51-F5DF96707EBF}"/>
                </a:ext>
              </a:extLst>
            </p:cNvPr>
            <p:cNvSpPr/>
            <p:nvPr/>
          </p:nvSpPr>
          <p:spPr>
            <a:xfrm>
              <a:off x="6554556" y="4623505"/>
              <a:ext cx="7127825" cy="588640"/>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sz="2399"/>
            </a:p>
          </p:txBody>
        </p:sp>
        <p:sp>
          <p:nvSpPr>
            <p:cNvPr id="7" name="Google Shape;48;p7">
              <a:extLst>
                <a:ext uri="{FF2B5EF4-FFF2-40B4-BE49-F238E27FC236}">
                  <a16:creationId xmlns:a16="http://schemas.microsoft.com/office/drawing/2014/main" id="{4B4BF9FE-41FC-425B-8837-1E4C1A109C6E}"/>
                </a:ext>
              </a:extLst>
            </p:cNvPr>
            <p:cNvSpPr/>
            <p:nvPr/>
          </p:nvSpPr>
          <p:spPr>
            <a:xfrm>
              <a:off x="6554556" y="4761728"/>
              <a:ext cx="7127825" cy="58268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lIns="91425" tIns="91425" rIns="91425" bIns="91425" anchor="ctr"/>
            <a:lstStyle/>
            <a:p>
              <a:pPr>
                <a:spcBef>
                  <a:spcPts val="0"/>
                </a:spcBef>
                <a:spcAft>
                  <a:spcPts val="0"/>
                </a:spcAft>
                <a:defRPr/>
              </a:pPr>
              <a:endParaRPr sz="2399"/>
            </a:p>
          </p:txBody>
        </p:sp>
      </p:gr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0">
            <a:noAutofit/>
          </a:bodyPr>
          <a:lstStyle>
            <a:lvl1pPr lvl="0" algn="ctr" rtl="0">
              <a:spcBef>
                <a:spcPts val="0"/>
              </a:spcBef>
              <a:spcAft>
                <a:spcPts val="0"/>
              </a:spcAft>
              <a:buSzPts val="3500"/>
              <a:buAutoNum type="arabicPeriod"/>
              <a:defRPr sz="5331" b="1"/>
            </a:lvl1pPr>
            <a:lvl2pPr lvl="1" algn="ctr" rtl="0">
              <a:spcBef>
                <a:spcPts val="0"/>
              </a:spcBef>
              <a:spcAft>
                <a:spcPts val="0"/>
              </a:spcAft>
              <a:buSzPts val="4200"/>
              <a:buAutoNum type="alphaLcPeriod"/>
              <a:defRPr sz="5598"/>
            </a:lvl2pPr>
            <a:lvl3pPr lvl="2" algn="ctr" rtl="0">
              <a:spcBef>
                <a:spcPts val="0"/>
              </a:spcBef>
              <a:spcAft>
                <a:spcPts val="0"/>
              </a:spcAft>
              <a:buSzPts val="4200"/>
              <a:buAutoNum type="romanLcPeriod"/>
              <a:defRPr sz="5598"/>
            </a:lvl3pPr>
            <a:lvl4pPr lvl="3" algn="ctr" rtl="0">
              <a:spcBef>
                <a:spcPts val="0"/>
              </a:spcBef>
              <a:spcAft>
                <a:spcPts val="0"/>
              </a:spcAft>
              <a:buSzPts val="4200"/>
              <a:buAutoNum type="arabicPeriod"/>
              <a:defRPr sz="5598"/>
            </a:lvl4pPr>
            <a:lvl5pPr lvl="4" algn="ctr" rtl="0">
              <a:spcBef>
                <a:spcPts val="0"/>
              </a:spcBef>
              <a:spcAft>
                <a:spcPts val="0"/>
              </a:spcAft>
              <a:buSzPts val="4200"/>
              <a:buAutoNum type="alphaLcPeriod"/>
              <a:defRPr sz="5598"/>
            </a:lvl5pPr>
            <a:lvl6pPr lvl="5" algn="ctr" rtl="0">
              <a:spcBef>
                <a:spcPts val="0"/>
              </a:spcBef>
              <a:spcAft>
                <a:spcPts val="0"/>
              </a:spcAft>
              <a:buSzPts val="4200"/>
              <a:buAutoNum type="romanLcPeriod"/>
              <a:defRPr sz="5598"/>
            </a:lvl6pPr>
            <a:lvl7pPr lvl="6" algn="ctr" rtl="0">
              <a:spcBef>
                <a:spcPts val="0"/>
              </a:spcBef>
              <a:spcAft>
                <a:spcPts val="0"/>
              </a:spcAft>
              <a:buSzPts val="4200"/>
              <a:buAutoNum type="arabicPeriod"/>
              <a:defRPr sz="5598"/>
            </a:lvl7pPr>
            <a:lvl8pPr lvl="7" algn="ctr" rtl="0">
              <a:spcBef>
                <a:spcPts val="0"/>
              </a:spcBef>
              <a:spcAft>
                <a:spcPts val="0"/>
              </a:spcAft>
              <a:buSzPts val="4200"/>
              <a:buAutoNum type="alphaLcPeriod"/>
              <a:defRPr sz="5598"/>
            </a:lvl8pPr>
            <a:lvl9pPr lvl="8" algn="ctr" rtl="0">
              <a:spcBef>
                <a:spcPts val="0"/>
              </a:spcBef>
              <a:spcAft>
                <a:spcPts val="0"/>
              </a:spcAft>
              <a:buSzPts val="4200"/>
              <a:buAutoNum type="romanLcPeriod"/>
              <a:defRPr sz="5598"/>
            </a:lvl9pPr>
          </a:lstStyle>
          <a:p>
            <a:endParaRPr/>
          </a:p>
        </p:txBody>
      </p:sp>
      <p:sp>
        <p:nvSpPr>
          <p:cNvPr id="49" name="Google Shape;49;p7"/>
          <p:cNvSpPr txBox="1">
            <a:spLocks noGrp="1"/>
          </p:cNvSpPr>
          <p:nvPr>
            <p:ph type="title" idx="2"/>
          </p:nvPr>
        </p:nvSpPr>
        <p:spPr>
          <a:xfrm>
            <a:off x="1931968" y="2498333"/>
            <a:ext cx="8328400" cy="2832000"/>
          </a:xfrm>
          <a:prstGeom prst="rect">
            <a:avLst/>
          </a:prstGeom>
        </p:spPr>
        <p:txBody>
          <a:bodyPr spcFirstLastPara="1" wrap="square" lIns="91425" tIns="91425" rIns="91425" bIns="91425" anchorCtr="0">
            <a:noAutofit/>
          </a:bodyPr>
          <a:lstStyle>
            <a:lvl1pPr lvl="0" algn="ctr" rtl="0">
              <a:lnSpc>
                <a:spcPct val="115000"/>
              </a:lnSpc>
              <a:spcBef>
                <a:spcPts val="0"/>
              </a:spcBef>
              <a:spcAft>
                <a:spcPts val="0"/>
              </a:spcAft>
              <a:buSzPts val="2400"/>
              <a:buNone/>
              <a:defRPr sz="3332"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9461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39940E-2FAA-4318-A739-0BFD6F4BEFF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71886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9940E-2FAA-4318-A739-0BFD6F4BEFF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251742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39940E-2FAA-4318-A739-0BFD6F4BEFF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408793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39940E-2FAA-4318-A739-0BFD6F4BEFF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4153847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39940E-2FAA-4318-A739-0BFD6F4BEFF4}"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3080508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9940E-2FAA-4318-A739-0BFD6F4BEFF4}"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71367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9940E-2FAA-4318-A739-0BFD6F4BEFF4}"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266841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5E004F74-DD20-4DC0-B79F-18C3A106480F}"/>
              </a:ext>
            </a:extLst>
          </p:cNvPr>
          <p:cNvSpPr>
            <a:spLocks noGrp="1"/>
          </p:cNvSpPr>
          <p:nvPr>
            <p:ph type="dt" sz="half" idx="10"/>
          </p:nvPr>
        </p:nvSpPr>
        <p:spPr/>
        <p:txBody>
          <a:bodyPr/>
          <a:lstStyle>
            <a:lvl1pPr>
              <a:defRPr/>
            </a:lvl1pPr>
          </a:lstStyle>
          <a:p>
            <a:pPr>
              <a:defRPr/>
            </a:pPr>
            <a:fld id="{9CA093C3-5060-479B-8E5E-B753CA65348F}" type="datetimeFigureOut">
              <a:rPr lang="en-US"/>
              <a:pPr>
                <a:defRPr/>
              </a:pPr>
              <a:t>10/15/2021</a:t>
            </a:fld>
            <a:endParaRPr lang="en-US"/>
          </a:p>
        </p:txBody>
      </p:sp>
      <p:sp>
        <p:nvSpPr>
          <p:cNvPr id="5" name="Footer Placeholder 21">
            <a:extLst>
              <a:ext uri="{FF2B5EF4-FFF2-40B4-BE49-F238E27FC236}">
                <a16:creationId xmlns:a16="http://schemas.microsoft.com/office/drawing/2014/main" id="{AB0A2E0F-8CFF-4A21-889A-31FF964D55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4223BB8-0934-4AFA-966E-F4353B892794}"/>
              </a:ext>
            </a:extLst>
          </p:cNvPr>
          <p:cNvSpPr>
            <a:spLocks noGrp="1"/>
          </p:cNvSpPr>
          <p:nvPr>
            <p:ph type="sldNum" sz="quarter" idx="12"/>
          </p:nvPr>
        </p:nvSpPr>
        <p:spPr/>
        <p:txBody>
          <a:bodyPr/>
          <a:lstStyle>
            <a:lvl1pPr>
              <a:defRPr/>
            </a:lvl1pPr>
          </a:lstStyle>
          <a:p>
            <a:fld id="{3B4B59BB-F9BC-44D0-8F01-2D453980554D}" type="slidenum">
              <a:rPr lang="en-US" altLang="en-US"/>
              <a:pPr/>
              <a:t>‹#›</a:t>
            </a:fld>
            <a:endParaRPr lang="en-US" altLang="en-US"/>
          </a:p>
        </p:txBody>
      </p:sp>
    </p:spTree>
    <p:extLst>
      <p:ext uri="{BB962C8B-B14F-4D97-AF65-F5344CB8AC3E}">
        <p14:creationId xmlns:p14="http://schemas.microsoft.com/office/powerpoint/2010/main" val="89555054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39940E-2FAA-4318-A739-0BFD6F4BEFF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2592539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39940E-2FAA-4318-A739-0BFD6F4BEFF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2341437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9940E-2FAA-4318-A739-0BFD6F4BEFF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3965003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9940E-2FAA-4318-A739-0BFD6F4BEFF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9466B-6742-4264-B641-AD553A5DB6F3}" type="slidenum">
              <a:rPr lang="en-US" smtClean="0"/>
              <a:t>‹#›</a:t>
            </a:fld>
            <a:endParaRPr lang="en-US"/>
          </a:p>
        </p:txBody>
      </p:sp>
    </p:spTree>
    <p:extLst>
      <p:ext uri="{BB962C8B-B14F-4D97-AF65-F5344CB8AC3E}">
        <p14:creationId xmlns:p14="http://schemas.microsoft.com/office/powerpoint/2010/main" val="457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77A1D2BB-465C-45F4-8069-11A6ADD5C544}"/>
              </a:ext>
            </a:extLst>
          </p:cNvPr>
          <p:cNvSpPr/>
          <p:nvPr/>
        </p:nvSpPr>
        <p:spPr>
          <a:xfrm>
            <a:off x="4849488" y="3005138"/>
            <a:ext cx="24295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5" name="Chevron 11">
            <a:extLst>
              <a:ext uri="{FF2B5EF4-FFF2-40B4-BE49-F238E27FC236}">
                <a16:creationId xmlns:a16="http://schemas.microsoft.com/office/drawing/2014/main" id="{736FE272-732A-4DAE-B028-BD59B4A9E683}"/>
              </a:ext>
            </a:extLst>
          </p:cNvPr>
          <p:cNvSpPr/>
          <p:nvPr/>
        </p:nvSpPr>
        <p:spPr>
          <a:xfrm>
            <a:off x="4600186" y="3005138"/>
            <a:ext cx="244539"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1"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50A12080-C0DB-4EC5-ADAA-4B0F8F55DAF1}"/>
              </a:ext>
            </a:extLst>
          </p:cNvPr>
          <p:cNvSpPr>
            <a:spLocks noGrp="1"/>
          </p:cNvSpPr>
          <p:nvPr>
            <p:ph type="dt" sz="half" idx="10"/>
          </p:nvPr>
        </p:nvSpPr>
        <p:spPr/>
        <p:txBody>
          <a:bodyPr/>
          <a:lstStyle>
            <a:lvl1pPr>
              <a:defRPr/>
            </a:lvl1pPr>
            <a:extLst/>
          </a:lstStyle>
          <a:p>
            <a:pPr>
              <a:defRPr/>
            </a:pPr>
            <a:fld id="{FBB7EAE1-CAAC-4AEF-919E-158692B1E55E}" type="datetime4">
              <a:rPr lang="en-US"/>
              <a:pPr>
                <a:defRPr/>
              </a:pPr>
              <a:t>October 15, 2021</a:t>
            </a:fld>
            <a:endParaRPr lang="en-US"/>
          </a:p>
        </p:txBody>
      </p:sp>
      <p:sp>
        <p:nvSpPr>
          <p:cNvPr id="7" name="Footer Placeholder 4">
            <a:extLst>
              <a:ext uri="{FF2B5EF4-FFF2-40B4-BE49-F238E27FC236}">
                <a16:creationId xmlns:a16="http://schemas.microsoft.com/office/drawing/2014/main" id="{623ABF97-9DB3-4AF6-A073-A3B8A5FE754D}"/>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E790D794-F973-48FB-8859-48B7C346664E}"/>
              </a:ext>
            </a:extLst>
          </p:cNvPr>
          <p:cNvSpPr>
            <a:spLocks noGrp="1"/>
          </p:cNvSpPr>
          <p:nvPr>
            <p:ph type="sldNum" sz="quarter" idx="12"/>
          </p:nvPr>
        </p:nvSpPr>
        <p:spPr/>
        <p:txBody>
          <a:bodyPr/>
          <a:lstStyle>
            <a:lvl1pPr>
              <a:defRPr/>
            </a:lvl1pPr>
          </a:lstStyle>
          <a:p>
            <a:fld id="{48BA82BA-4100-4AD4-B0DC-EDEBF803B14D}" type="slidenum">
              <a:rPr lang="en-US" altLang="en-US"/>
              <a:pPr/>
              <a:t>‹#›</a:t>
            </a:fld>
            <a:endParaRPr lang="en-US" altLang="en-US"/>
          </a:p>
        </p:txBody>
      </p:sp>
    </p:spTree>
    <p:extLst>
      <p:ext uri="{BB962C8B-B14F-4D97-AF65-F5344CB8AC3E}">
        <p14:creationId xmlns:p14="http://schemas.microsoft.com/office/powerpoint/2010/main" val="394733943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C6DA5C07-860A-40EB-BA57-85983E8DC95E}"/>
              </a:ext>
            </a:extLst>
          </p:cNvPr>
          <p:cNvSpPr>
            <a:spLocks noGrp="1"/>
          </p:cNvSpPr>
          <p:nvPr>
            <p:ph type="dt" sz="half" idx="10"/>
          </p:nvPr>
        </p:nvSpPr>
        <p:spPr/>
        <p:txBody>
          <a:bodyPr/>
          <a:lstStyle>
            <a:lvl1pPr>
              <a:defRPr/>
            </a:lvl1pPr>
            <a:extLst/>
          </a:lstStyle>
          <a:p>
            <a:pPr>
              <a:defRPr/>
            </a:pPr>
            <a:fld id="{D144F055-E98F-4794-8817-28D4937D1875}" type="datetimeFigureOut">
              <a:rPr lang="en-US"/>
              <a:pPr>
                <a:defRPr/>
              </a:pPr>
              <a:t>10/15/2021</a:t>
            </a:fld>
            <a:endParaRPr lang="en-US"/>
          </a:p>
        </p:txBody>
      </p:sp>
      <p:sp>
        <p:nvSpPr>
          <p:cNvPr id="6" name="Footer Placeholder 5">
            <a:extLst>
              <a:ext uri="{FF2B5EF4-FFF2-40B4-BE49-F238E27FC236}">
                <a16:creationId xmlns:a16="http://schemas.microsoft.com/office/drawing/2014/main" id="{7637FD38-91F5-4D43-8950-48AC213823F3}"/>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E3161588-21F2-4345-9836-BBB5E284A272}"/>
              </a:ext>
            </a:extLst>
          </p:cNvPr>
          <p:cNvSpPr>
            <a:spLocks noGrp="1"/>
          </p:cNvSpPr>
          <p:nvPr>
            <p:ph type="sldNum" sz="quarter" idx="12"/>
          </p:nvPr>
        </p:nvSpPr>
        <p:spPr/>
        <p:txBody>
          <a:bodyPr/>
          <a:lstStyle>
            <a:lvl1pPr>
              <a:defRPr/>
            </a:lvl1pPr>
          </a:lstStyle>
          <a:p>
            <a:fld id="{2ADB4EC5-688A-4708-A53D-A8CF1A8608F6}" type="slidenum">
              <a:rPr lang="en-US" altLang="en-US"/>
              <a:pPr/>
              <a:t>‹#›</a:t>
            </a:fld>
            <a:endParaRPr lang="en-US" altLang="en-US"/>
          </a:p>
        </p:txBody>
      </p:sp>
    </p:spTree>
    <p:extLst>
      <p:ext uri="{BB962C8B-B14F-4D97-AF65-F5344CB8AC3E}">
        <p14:creationId xmlns:p14="http://schemas.microsoft.com/office/powerpoint/2010/main" val="170587133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1"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7"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A26C1-D84D-40EC-B4D3-C40794BECB84}"/>
              </a:ext>
            </a:extLst>
          </p:cNvPr>
          <p:cNvSpPr>
            <a:spLocks noGrp="1"/>
          </p:cNvSpPr>
          <p:nvPr>
            <p:ph type="dt" sz="half" idx="10"/>
          </p:nvPr>
        </p:nvSpPr>
        <p:spPr/>
        <p:txBody>
          <a:bodyPr/>
          <a:lstStyle>
            <a:lvl1pPr>
              <a:defRPr/>
            </a:lvl1pPr>
            <a:extLst/>
          </a:lstStyle>
          <a:p>
            <a:pPr>
              <a:defRPr/>
            </a:pPr>
            <a:fld id="{95564FC4-C166-46E0-A679-83DC6EC2640B}" type="datetimeFigureOut">
              <a:rPr lang="en-US"/>
              <a:pPr>
                <a:defRPr/>
              </a:pPr>
              <a:t>10/15/2021</a:t>
            </a:fld>
            <a:endParaRPr lang="en-US"/>
          </a:p>
        </p:txBody>
      </p:sp>
      <p:sp>
        <p:nvSpPr>
          <p:cNvPr id="8" name="Footer Placeholder 7">
            <a:extLst>
              <a:ext uri="{FF2B5EF4-FFF2-40B4-BE49-F238E27FC236}">
                <a16:creationId xmlns:a16="http://schemas.microsoft.com/office/drawing/2014/main" id="{50295226-2656-4CDC-88E0-9CD7EB3D3A77}"/>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9A0F1A82-027C-421A-8259-9D3F6737FCA4}"/>
              </a:ext>
            </a:extLst>
          </p:cNvPr>
          <p:cNvSpPr>
            <a:spLocks noGrp="1"/>
          </p:cNvSpPr>
          <p:nvPr>
            <p:ph type="sldNum" sz="quarter" idx="12"/>
          </p:nvPr>
        </p:nvSpPr>
        <p:spPr/>
        <p:txBody>
          <a:bodyPr/>
          <a:lstStyle>
            <a:lvl1pPr>
              <a:defRPr/>
            </a:lvl1pPr>
          </a:lstStyle>
          <a:p>
            <a:fld id="{FAEE06A3-E115-4314-BC6C-C13BAC64BD13}" type="slidenum">
              <a:rPr lang="en-US" altLang="en-US"/>
              <a:pPr/>
              <a:t>‹#›</a:t>
            </a:fld>
            <a:endParaRPr lang="en-US" altLang="en-US"/>
          </a:p>
        </p:txBody>
      </p:sp>
    </p:spTree>
    <p:extLst>
      <p:ext uri="{BB962C8B-B14F-4D97-AF65-F5344CB8AC3E}">
        <p14:creationId xmlns:p14="http://schemas.microsoft.com/office/powerpoint/2010/main" val="1172124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7F324B0D-EE33-413C-8E42-23D43B5EBA6B}"/>
              </a:ext>
            </a:extLst>
          </p:cNvPr>
          <p:cNvSpPr>
            <a:spLocks noGrp="1"/>
          </p:cNvSpPr>
          <p:nvPr>
            <p:ph type="dt" sz="half" idx="10"/>
          </p:nvPr>
        </p:nvSpPr>
        <p:spPr/>
        <p:txBody>
          <a:bodyPr/>
          <a:lstStyle>
            <a:lvl1pPr>
              <a:defRPr/>
            </a:lvl1pPr>
            <a:extLst/>
          </a:lstStyle>
          <a:p>
            <a:pPr>
              <a:defRPr/>
            </a:pPr>
            <a:fld id="{D662F6EC-316D-4109-BD23-CCE4F0BF9804}" type="datetimeFigureOut">
              <a:rPr lang="en-US"/>
              <a:pPr>
                <a:defRPr/>
              </a:pPr>
              <a:t>10/15/2021</a:t>
            </a:fld>
            <a:endParaRPr lang="en-US"/>
          </a:p>
        </p:txBody>
      </p:sp>
      <p:sp>
        <p:nvSpPr>
          <p:cNvPr id="4" name="Footer Placeholder 3">
            <a:extLst>
              <a:ext uri="{FF2B5EF4-FFF2-40B4-BE49-F238E27FC236}">
                <a16:creationId xmlns:a16="http://schemas.microsoft.com/office/drawing/2014/main" id="{4196DC0A-DF0F-4A18-8D25-BE2E1988E249}"/>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38DB153D-833C-45DE-9B2E-0FC60838B61F}"/>
              </a:ext>
            </a:extLst>
          </p:cNvPr>
          <p:cNvSpPr>
            <a:spLocks noGrp="1"/>
          </p:cNvSpPr>
          <p:nvPr>
            <p:ph type="sldNum" sz="quarter" idx="12"/>
          </p:nvPr>
        </p:nvSpPr>
        <p:spPr/>
        <p:txBody>
          <a:bodyPr/>
          <a:lstStyle>
            <a:lvl1pPr>
              <a:defRPr/>
            </a:lvl1pPr>
          </a:lstStyle>
          <a:p>
            <a:fld id="{EF2424F9-4CDA-4145-A964-332AD84E657D}" type="slidenum">
              <a:rPr lang="en-US" altLang="en-US"/>
              <a:pPr/>
              <a:t>‹#›</a:t>
            </a:fld>
            <a:endParaRPr lang="en-US" altLang="en-US"/>
          </a:p>
        </p:txBody>
      </p:sp>
    </p:spTree>
    <p:extLst>
      <p:ext uri="{BB962C8B-B14F-4D97-AF65-F5344CB8AC3E}">
        <p14:creationId xmlns:p14="http://schemas.microsoft.com/office/powerpoint/2010/main" val="116681352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EDAE4999-27A1-4831-8F42-61E256DAE1EC}"/>
              </a:ext>
            </a:extLst>
          </p:cNvPr>
          <p:cNvSpPr>
            <a:spLocks noGrp="1"/>
          </p:cNvSpPr>
          <p:nvPr>
            <p:ph type="dt" sz="half" idx="10"/>
          </p:nvPr>
        </p:nvSpPr>
        <p:spPr/>
        <p:txBody>
          <a:bodyPr/>
          <a:lstStyle>
            <a:lvl1pPr>
              <a:defRPr/>
            </a:lvl1pPr>
          </a:lstStyle>
          <a:p>
            <a:pPr>
              <a:defRPr/>
            </a:pPr>
            <a:fld id="{2D141029-9A68-47D0-9ABE-1444232345EE}" type="datetimeFigureOut">
              <a:rPr lang="en-US"/>
              <a:pPr>
                <a:defRPr/>
              </a:pPr>
              <a:t>10/15/2021</a:t>
            </a:fld>
            <a:endParaRPr lang="en-US"/>
          </a:p>
        </p:txBody>
      </p:sp>
      <p:sp>
        <p:nvSpPr>
          <p:cNvPr id="3" name="Footer Placeholder 21">
            <a:extLst>
              <a:ext uri="{FF2B5EF4-FFF2-40B4-BE49-F238E27FC236}">
                <a16:creationId xmlns:a16="http://schemas.microsoft.com/office/drawing/2014/main" id="{1BA5B2DD-7AD5-48B2-BF39-A5D002BDCD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7DF0B09D-7672-49C9-A509-D878F5D228F0}"/>
              </a:ext>
            </a:extLst>
          </p:cNvPr>
          <p:cNvSpPr>
            <a:spLocks noGrp="1"/>
          </p:cNvSpPr>
          <p:nvPr>
            <p:ph type="sldNum" sz="quarter" idx="12"/>
          </p:nvPr>
        </p:nvSpPr>
        <p:spPr/>
        <p:txBody>
          <a:bodyPr/>
          <a:lstStyle>
            <a:lvl1pPr>
              <a:defRPr/>
            </a:lvl1pPr>
          </a:lstStyle>
          <a:p>
            <a:fld id="{5375D971-3CDA-4FDC-895C-0955C79781D2}" type="slidenum">
              <a:rPr lang="en-US" altLang="en-US"/>
              <a:pPr/>
              <a:t>‹#›</a:t>
            </a:fld>
            <a:endParaRPr lang="en-US" altLang="en-US"/>
          </a:p>
        </p:txBody>
      </p:sp>
    </p:spTree>
    <p:extLst>
      <p:ext uri="{BB962C8B-B14F-4D97-AF65-F5344CB8AC3E}">
        <p14:creationId xmlns:p14="http://schemas.microsoft.com/office/powerpoint/2010/main" val="18401841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0E40B0-C2E1-4563-A5B4-7E993B60EA9C}"/>
              </a:ext>
            </a:extLst>
          </p:cNvPr>
          <p:cNvSpPr>
            <a:spLocks noGrp="1"/>
          </p:cNvSpPr>
          <p:nvPr>
            <p:ph type="dt" sz="half" idx="10"/>
          </p:nvPr>
        </p:nvSpPr>
        <p:spPr/>
        <p:txBody>
          <a:bodyPr/>
          <a:lstStyle>
            <a:lvl1pPr>
              <a:defRPr/>
            </a:lvl1pPr>
            <a:extLst/>
          </a:lstStyle>
          <a:p>
            <a:pPr>
              <a:defRPr/>
            </a:pPr>
            <a:fld id="{F35BC911-ABE8-44E4-B186-A9CE35D82340}" type="datetimeFigureOut">
              <a:rPr lang="en-US"/>
              <a:pPr>
                <a:defRPr/>
              </a:pPr>
              <a:t>10/15/2021</a:t>
            </a:fld>
            <a:endParaRPr lang="en-US"/>
          </a:p>
        </p:txBody>
      </p:sp>
      <p:sp>
        <p:nvSpPr>
          <p:cNvPr id="6" name="Footer Placeholder 5">
            <a:extLst>
              <a:ext uri="{FF2B5EF4-FFF2-40B4-BE49-F238E27FC236}">
                <a16:creationId xmlns:a16="http://schemas.microsoft.com/office/drawing/2014/main" id="{B44CCE74-A9DB-4C2D-B656-7AD586143F40}"/>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74FB32F6-D718-4902-8EEA-2EFB0734D301}"/>
              </a:ext>
            </a:extLst>
          </p:cNvPr>
          <p:cNvSpPr>
            <a:spLocks noGrp="1"/>
          </p:cNvSpPr>
          <p:nvPr>
            <p:ph type="sldNum" sz="quarter" idx="12"/>
          </p:nvPr>
        </p:nvSpPr>
        <p:spPr/>
        <p:txBody>
          <a:bodyPr/>
          <a:lstStyle>
            <a:lvl1pPr>
              <a:defRPr/>
            </a:lvl1pPr>
          </a:lstStyle>
          <a:p>
            <a:fld id="{8B9B1AF2-B751-492A-8801-C5047495D9AD}" type="slidenum">
              <a:rPr lang="en-US" altLang="en-US"/>
              <a:pPr/>
              <a:t>‹#›</a:t>
            </a:fld>
            <a:endParaRPr lang="en-US" altLang="en-US"/>
          </a:p>
        </p:txBody>
      </p:sp>
    </p:spTree>
    <p:extLst>
      <p:ext uri="{BB962C8B-B14F-4D97-AF65-F5344CB8AC3E}">
        <p14:creationId xmlns:p14="http://schemas.microsoft.com/office/powerpoint/2010/main" val="6781317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13156AB7-981B-4660-9732-8AEE9AC99B1E}"/>
              </a:ext>
            </a:extLst>
          </p:cNvPr>
          <p:cNvSpPr>
            <a:spLocks/>
          </p:cNvSpPr>
          <p:nvPr/>
        </p:nvSpPr>
        <p:spPr bwMode="auto">
          <a:xfrm>
            <a:off x="665337" y="5945188"/>
            <a:ext cx="6588253"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6" name="Freeform 15">
            <a:extLst>
              <a:ext uri="{FF2B5EF4-FFF2-40B4-BE49-F238E27FC236}">
                <a16:creationId xmlns:a16="http://schemas.microsoft.com/office/drawing/2014/main" id="{E0939F5E-B405-4A8D-B6DA-5DADC9EE199C}"/>
              </a:ext>
            </a:extLst>
          </p:cNvPr>
          <p:cNvSpPr>
            <a:spLocks/>
          </p:cNvSpPr>
          <p:nvPr/>
        </p:nvSpPr>
        <p:spPr bwMode="auto">
          <a:xfrm>
            <a:off x="647869" y="5938838"/>
            <a:ext cx="4920944"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vi-VN" sz="1800"/>
          </a:p>
        </p:txBody>
      </p:sp>
      <p:sp>
        <p:nvSpPr>
          <p:cNvPr id="7" name="Right Triangle 6">
            <a:extLst>
              <a:ext uri="{FF2B5EF4-FFF2-40B4-BE49-F238E27FC236}">
                <a16:creationId xmlns:a16="http://schemas.microsoft.com/office/drawing/2014/main" id="{E4F64DDD-3833-41F2-A0FA-5157A6E77225}"/>
              </a:ext>
            </a:extLst>
          </p:cNvPr>
          <p:cNvSpPr>
            <a:spLocks/>
          </p:cNvSpPr>
          <p:nvPr/>
        </p:nvSpPr>
        <p:spPr bwMode="auto">
          <a:xfrm>
            <a:off x="-8055" y="5791253"/>
            <a:ext cx="4536418"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8" name="Straight Connector 7">
            <a:extLst>
              <a:ext uri="{FF2B5EF4-FFF2-40B4-BE49-F238E27FC236}">
                <a16:creationId xmlns:a16="http://schemas.microsoft.com/office/drawing/2014/main" id="{929C01D4-603C-4C9C-9732-8CE2E547C205}"/>
              </a:ext>
            </a:extLst>
          </p:cNvPr>
          <p:cNvCxnSpPr/>
          <p:nvPr/>
        </p:nvCxnSpPr>
        <p:spPr>
          <a:xfrm>
            <a:off x="-12315" y="5787740"/>
            <a:ext cx="454067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CD426746-9E8B-471E-93AA-D2102319E74B}"/>
              </a:ext>
            </a:extLst>
          </p:cNvPr>
          <p:cNvSpPr/>
          <p:nvPr/>
        </p:nvSpPr>
        <p:spPr>
          <a:xfrm>
            <a:off x="11552072" y="4987925"/>
            <a:ext cx="244539"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10" name="Chevron 19">
            <a:extLst>
              <a:ext uri="{FF2B5EF4-FFF2-40B4-BE49-F238E27FC236}">
                <a16:creationId xmlns:a16="http://schemas.microsoft.com/office/drawing/2014/main" id="{6F9EFF5C-2F2C-466D-90A7-B56F3EA78FD7}"/>
              </a:ext>
            </a:extLst>
          </p:cNvPr>
          <p:cNvSpPr/>
          <p:nvPr/>
        </p:nvSpPr>
        <p:spPr>
          <a:xfrm>
            <a:off x="11304357" y="4987925"/>
            <a:ext cx="2429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1"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16B6E22E-5129-4065-AC39-7008A59A8013}"/>
              </a:ext>
            </a:extLst>
          </p:cNvPr>
          <p:cNvSpPr>
            <a:spLocks noGrp="1"/>
          </p:cNvSpPr>
          <p:nvPr>
            <p:ph type="dt" sz="half" idx="10"/>
          </p:nvPr>
        </p:nvSpPr>
        <p:spPr/>
        <p:txBody>
          <a:bodyPr/>
          <a:lstStyle>
            <a:lvl1pPr>
              <a:defRPr>
                <a:solidFill>
                  <a:schemeClr val="tx1"/>
                </a:solidFill>
              </a:defRPr>
            </a:lvl1pPr>
            <a:extLst/>
          </a:lstStyle>
          <a:p>
            <a:pPr>
              <a:defRPr/>
            </a:pPr>
            <a:fld id="{0E505775-6BCC-4350-AEA8-31E69DB8CF6B}" type="datetimeFigureOut">
              <a:rPr lang="en-US"/>
              <a:pPr>
                <a:defRPr/>
              </a:pPr>
              <a:t>10/15/2021</a:t>
            </a:fld>
            <a:endParaRPr lang="en-US"/>
          </a:p>
        </p:txBody>
      </p:sp>
      <p:sp>
        <p:nvSpPr>
          <p:cNvPr id="12" name="Footer Placeholder 5">
            <a:extLst>
              <a:ext uri="{FF2B5EF4-FFF2-40B4-BE49-F238E27FC236}">
                <a16:creationId xmlns:a16="http://schemas.microsoft.com/office/drawing/2014/main" id="{9018182A-D10E-43E6-A355-54A2C8363490}"/>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29BE21ED-CE59-4D34-8BED-16DE5A937B91}"/>
              </a:ext>
            </a:extLst>
          </p:cNvPr>
          <p:cNvSpPr>
            <a:spLocks noGrp="1"/>
          </p:cNvSpPr>
          <p:nvPr>
            <p:ph type="sldNum" sz="quarter" idx="12"/>
          </p:nvPr>
        </p:nvSpPr>
        <p:spPr/>
        <p:txBody>
          <a:bodyPr/>
          <a:lstStyle>
            <a:lvl1pPr>
              <a:defRPr/>
            </a:lvl1pPr>
          </a:lstStyle>
          <a:p>
            <a:fld id="{37B20B40-0087-4E36-9CF2-C911E62C09CE}" type="slidenum">
              <a:rPr lang="en-US" altLang="en-US"/>
              <a:pPr/>
              <a:t>‹#›</a:t>
            </a:fld>
            <a:endParaRPr lang="en-US" altLang="en-US"/>
          </a:p>
        </p:txBody>
      </p:sp>
    </p:spTree>
    <p:extLst>
      <p:ext uri="{BB962C8B-B14F-4D97-AF65-F5344CB8AC3E}">
        <p14:creationId xmlns:p14="http://schemas.microsoft.com/office/powerpoint/2010/main" val="16856641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77D14D3-F60B-417F-879F-51D447ABD254}"/>
              </a:ext>
            </a:extLst>
          </p:cNvPr>
          <p:cNvSpPr>
            <a:spLocks/>
          </p:cNvSpPr>
          <p:nvPr/>
        </p:nvSpPr>
        <p:spPr bwMode="auto">
          <a:xfrm>
            <a:off x="665337" y="5945188"/>
            <a:ext cx="6588253"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1027" name="Freeform 11">
            <a:extLst>
              <a:ext uri="{FF2B5EF4-FFF2-40B4-BE49-F238E27FC236}">
                <a16:creationId xmlns:a16="http://schemas.microsoft.com/office/drawing/2014/main" id="{7CBAB432-D36F-4B8B-B9C4-905123F10C39}"/>
              </a:ext>
            </a:extLst>
          </p:cNvPr>
          <p:cNvSpPr>
            <a:spLocks/>
          </p:cNvSpPr>
          <p:nvPr/>
        </p:nvSpPr>
        <p:spPr bwMode="auto">
          <a:xfrm>
            <a:off x="647869" y="5938838"/>
            <a:ext cx="4920944"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vi-VN" sz="1800"/>
          </a:p>
        </p:txBody>
      </p:sp>
      <p:sp>
        <p:nvSpPr>
          <p:cNvPr id="14" name="Right Triangle 13">
            <a:extLst>
              <a:ext uri="{FF2B5EF4-FFF2-40B4-BE49-F238E27FC236}">
                <a16:creationId xmlns:a16="http://schemas.microsoft.com/office/drawing/2014/main" id="{7CDED17B-5D13-4A62-AD13-8DDB419BCAC4}"/>
              </a:ext>
            </a:extLst>
          </p:cNvPr>
          <p:cNvSpPr>
            <a:spLocks/>
          </p:cNvSpPr>
          <p:nvPr/>
        </p:nvSpPr>
        <p:spPr bwMode="auto">
          <a:xfrm>
            <a:off x="-8055" y="5791253"/>
            <a:ext cx="4536418"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15" name="Straight Connector 14">
            <a:extLst>
              <a:ext uri="{FF2B5EF4-FFF2-40B4-BE49-F238E27FC236}">
                <a16:creationId xmlns:a16="http://schemas.microsoft.com/office/drawing/2014/main" id="{45E15A7F-9B01-4542-BC6F-371DA63E7D05}"/>
              </a:ext>
            </a:extLst>
          </p:cNvPr>
          <p:cNvCxnSpPr/>
          <p:nvPr/>
        </p:nvCxnSpPr>
        <p:spPr>
          <a:xfrm>
            <a:off x="-12315" y="5787740"/>
            <a:ext cx="454067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74DCAF5C-C375-45A5-B80A-31CF9E89780B}"/>
              </a:ext>
            </a:extLst>
          </p:cNvPr>
          <p:cNvSpPr>
            <a:spLocks noGrp="1"/>
          </p:cNvSpPr>
          <p:nvPr>
            <p:ph type="title"/>
          </p:nvPr>
        </p:nvSpPr>
        <p:spPr>
          <a:xfrm>
            <a:off x="609760" y="274638"/>
            <a:ext cx="10972482"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D43F8D03-5546-4275-8259-981F96E874D7}"/>
              </a:ext>
            </a:extLst>
          </p:cNvPr>
          <p:cNvSpPr>
            <a:spLocks noGrp="1"/>
          </p:cNvSpPr>
          <p:nvPr>
            <p:ph type="body" idx="1"/>
          </p:nvPr>
        </p:nvSpPr>
        <p:spPr bwMode="auto">
          <a:xfrm>
            <a:off x="609760" y="1481138"/>
            <a:ext cx="1097248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2462CB3-9D1A-4614-8B49-6AC18AE7969B}"/>
              </a:ext>
            </a:extLst>
          </p:cNvPr>
          <p:cNvSpPr>
            <a:spLocks noGrp="1"/>
          </p:cNvSpPr>
          <p:nvPr>
            <p:ph type="dt" sz="half" idx="2"/>
          </p:nvPr>
        </p:nvSpPr>
        <p:spPr>
          <a:xfrm>
            <a:off x="8970124" y="6408739"/>
            <a:ext cx="2559717"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4E448DDD-C181-4D06-A301-F6A0E85A801A}" type="datetimeFigureOut">
              <a:rPr lang="en-US"/>
              <a:pPr>
                <a:defRPr/>
              </a:pPr>
              <a:t>10/15/2021</a:t>
            </a:fld>
            <a:endParaRPr lang="en-US"/>
          </a:p>
        </p:txBody>
      </p:sp>
      <p:sp>
        <p:nvSpPr>
          <p:cNvPr id="22" name="Footer Placeholder 21">
            <a:extLst>
              <a:ext uri="{FF2B5EF4-FFF2-40B4-BE49-F238E27FC236}">
                <a16:creationId xmlns:a16="http://schemas.microsoft.com/office/drawing/2014/main" id="{E0A9ABFC-7C0B-4313-AC41-83F77C948B1A}"/>
              </a:ext>
            </a:extLst>
          </p:cNvPr>
          <p:cNvSpPr>
            <a:spLocks noGrp="1"/>
          </p:cNvSpPr>
          <p:nvPr>
            <p:ph type="ftr" sz="quarter" idx="3"/>
          </p:nvPr>
        </p:nvSpPr>
        <p:spPr>
          <a:xfrm>
            <a:off x="5840347" y="6408739"/>
            <a:ext cx="3134541"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7BBC4B92-6B39-4354-9F11-8A7ACE620715}"/>
              </a:ext>
            </a:extLst>
          </p:cNvPr>
          <p:cNvSpPr>
            <a:spLocks noGrp="1"/>
          </p:cNvSpPr>
          <p:nvPr>
            <p:ph type="sldNum" sz="quarter" idx="4"/>
          </p:nvPr>
        </p:nvSpPr>
        <p:spPr>
          <a:xfrm>
            <a:off x="11529841" y="6408739"/>
            <a:ext cx="48748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AE232759-BA25-4F65-BD85-E0BA7A68AFB0}" type="slidenum">
              <a:rPr lang="en-US" altLang="en-US"/>
              <a:pPr/>
              <a:t>‹#›</a:t>
            </a:fld>
            <a:endParaRPr lang="en-US" altLang="en-US"/>
          </a:p>
        </p:txBody>
      </p:sp>
    </p:spTree>
    <p:extLst>
      <p:ext uri="{BB962C8B-B14F-4D97-AF65-F5344CB8AC3E}">
        <p14:creationId xmlns:p14="http://schemas.microsoft.com/office/powerpoint/2010/main" val="296659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9940E-2FAA-4318-A739-0BFD6F4BEFF4}" type="datetimeFigureOut">
              <a:rPr lang="en-US" smtClean="0"/>
              <a:t>10/15/2021</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9466B-6742-4264-B641-AD553A5DB6F3}" type="slidenum">
              <a:rPr lang="en-US" smtClean="0"/>
              <a:t>‹#›</a:t>
            </a:fld>
            <a:endParaRPr lang="en-US"/>
          </a:p>
        </p:txBody>
      </p:sp>
    </p:spTree>
    <p:extLst>
      <p:ext uri="{BB962C8B-B14F-4D97-AF65-F5344CB8AC3E}">
        <p14:creationId xmlns:p14="http://schemas.microsoft.com/office/powerpoint/2010/main" val="8757937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3DF90473-2405-4DDF-9B9F-FC68BAA7BFAD}"/>
              </a:ext>
            </a:extLst>
          </p:cNvPr>
          <p:cNvSpPr txBox="1">
            <a:spLocks noChangeArrowheads="1"/>
          </p:cNvSpPr>
          <p:nvPr/>
        </p:nvSpPr>
        <p:spPr bwMode="auto">
          <a:xfrm>
            <a:off x="-28575" y="1447801"/>
            <a:ext cx="121697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7613" eaLnBrk="0" fontAlgn="base" hangingPunct="0">
              <a:spcBef>
                <a:spcPct val="0"/>
              </a:spcBef>
              <a:spcAft>
                <a:spcPct val="0"/>
              </a:spcAft>
            </a:pPr>
            <a:r>
              <a:rPr lang="en-US" altLang="en-US" sz="5400" i="1" dirty="0" err="1">
                <a:solidFill>
                  <a:srgbClr val="0070C0"/>
                </a:solidFill>
                <a:latin typeface="Arial" panose="020B0604020202020204" pitchFamily="34" charset="0"/>
                <a:cs typeface="Arial" panose="020B0604020202020204" pitchFamily="34" charset="0"/>
              </a:rPr>
              <a:t>Chào</a:t>
            </a:r>
            <a:r>
              <a:rPr lang="en-US" altLang="en-US" sz="5400" i="1" dirty="0">
                <a:solidFill>
                  <a:srgbClr val="0070C0"/>
                </a:solidFill>
                <a:latin typeface="Arial" panose="020B0604020202020204" pitchFamily="34" charset="0"/>
                <a:cs typeface="Arial" panose="020B0604020202020204" pitchFamily="34" charset="0"/>
              </a:rPr>
              <a:t> </a:t>
            </a:r>
            <a:r>
              <a:rPr lang="en-US" altLang="en-US" sz="5400" i="1" dirty="0" err="1">
                <a:solidFill>
                  <a:srgbClr val="0070C0"/>
                </a:solidFill>
                <a:latin typeface="Arial" panose="020B0604020202020204" pitchFamily="34" charset="0"/>
                <a:cs typeface="Arial" panose="020B0604020202020204" pitchFamily="34" charset="0"/>
              </a:rPr>
              <a:t>các</a:t>
            </a:r>
            <a:r>
              <a:rPr lang="en-US" altLang="en-US" sz="5400" i="1" dirty="0">
                <a:solidFill>
                  <a:srgbClr val="0070C0"/>
                </a:solidFill>
                <a:latin typeface="Arial" panose="020B0604020202020204" pitchFamily="34" charset="0"/>
                <a:cs typeface="Arial" panose="020B0604020202020204" pitchFamily="34" charset="0"/>
              </a:rPr>
              <a:t> con </a:t>
            </a:r>
            <a:r>
              <a:rPr lang="en-US" altLang="en-US" sz="5400" i="1" dirty="0" err="1">
                <a:solidFill>
                  <a:srgbClr val="0070C0"/>
                </a:solidFill>
                <a:latin typeface="Arial" panose="020B0604020202020204" pitchFamily="34" charset="0"/>
                <a:cs typeface="Arial" panose="020B0604020202020204" pitchFamily="34" charset="0"/>
              </a:rPr>
              <a:t>đến</a:t>
            </a:r>
            <a:r>
              <a:rPr lang="en-US" altLang="en-US" sz="5400" i="1" dirty="0">
                <a:solidFill>
                  <a:srgbClr val="0070C0"/>
                </a:solidFill>
                <a:latin typeface="Arial" panose="020B0604020202020204" pitchFamily="34" charset="0"/>
                <a:cs typeface="Arial" panose="020B0604020202020204" pitchFamily="34" charset="0"/>
              </a:rPr>
              <a:t> </a:t>
            </a:r>
            <a:r>
              <a:rPr lang="en-US" altLang="en-US" sz="5400" i="1" dirty="0" err="1">
                <a:solidFill>
                  <a:srgbClr val="0070C0"/>
                </a:solidFill>
                <a:latin typeface="Arial" panose="020B0604020202020204" pitchFamily="34" charset="0"/>
                <a:cs typeface="Arial" panose="020B0604020202020204" pitchFamily="34" charset="0"/>
              </a:rPr>
              <a:t>với</a:t>
            </a:r>
            <a:r>
              <a:rPr lang="en-US" altLang="en-US" sz="5400" i="1" dirty="0">
                <a:solidFill>
                  <a:srgbClr val="0070C0"/>
                </a:solidFill>
                <a:latin typeface="Arial" panose="020B0604020202020204" pitchFamily="34" charset="0"/>
                <a:cs typeface="Arial" panose="020B0604020202020204" pitchFamily="34" charset="0"/>
              </a:rPr>
              <a:t> </a:t>
            </a:r>
            <a:r>
              <a:rPr lang="en-US" altLang="en-US" sz="5400" i="1" dirty="0" err="1">
                <a:solidFill>
                  <a:srgbClr val="0070C0"/>
                </a:solidFill>
                <a:latin typeface="Arial" panose="020B0604020202020204" pitchFamily="34" charset="0"/>
                <a:cs typeface="Arial" panose="020B0604020202020204" pitchFamily="34" charset="0"/>
              </a:rPr>
              <a:t>tiết</a:t>
            </a:r>
            <a:r>
              <a:rPr lang="en-US" altLang="en-US" sz="5400" i="1" dirty="0">
                <a:solidFill>
                  <a:srgbClr val="0070C0"/>
                </a:solidFill>
                <a:latin typeface="Arial" panose="020B0604020202020204" pitchFamily="34" charset="0"/>
                <a:cs typeface="Arial" panose="020B0604020202020204" pitchFamily="34" charset="0"/>
              </a:rPr>
              <a:t> </a:t>
            </a:r>
            <a:r>
              <a:rPr lang="en-US" altLang="en-US" sz="5400" i="1" dirty="0" err="1">
                <a:solidFill>
                  <a:srgbClr val="0070C0"/>
                </a:solidFill>
                <a:latin typeface="Arial" panose="020B0604020202020204" pitchFamily="34" charset="0"/>
                <a:cs typeface="Arial" panose="020B0604020202020204" pitchFamily="34" charset="0"/>
              </a:rPr>
              <a:t>học</a:t>
            </a:r>
            <a:r>
              <a:rPr lang="en-US" altLang="en-US" sz="5400" i="1" dirty="0">
                <a:solidFill>
                  <a:srgbClr val="0070C0"/>
                </a:solidFill>
                <a:latin typeface="Arial" panose="020B0604020202020204" pitchFamily="34" charset="0"/>
                <a:cs typeface="Arial" panose="020B0604020202020204" pitchFamily="34" charset="0"/>
              </a:rPr>
              <a:t> online</a:t>
            </a:r>
            <a:endParaRPr lang="en-US" altLang="en-US" sz="6000" i="1"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FFBC2D-6665-4641-B5D0-31D47A14F3B5}"/>
              </a:ext>
            </a:extLst>
          </p:cNvPr>
          <p:cNvSpPr txBox="1"/>
          <p:nvPr/>
        </p:nvSpPr>
        <p:spPr>
          <a:xfrm>
            <a:off x="3177" y="3276601"/>
            <a:ext cx="12188825" cy="1938992"/>
          </a:xfrm>
          <a:prstGeom prst="rect">
            <a:avLst/>
          </a:prstGeom>
          <a:noFill/>
        </p:spPr>
        <p:txBody>
          <a:bodyPr>
            <a:spAutoFit/>
          </a:bodyPr>
          <a:lstStyle/>
          <a:p>
            <a:pPr algn="ctr" defTabSz="1217613" eaLnBrk="0" fontAlgn="base" hangingPunct="0">
              <a:spcBef>
                <a:spcPct val="0"/>
              </a:spcBef>
              <a:spcAft>
                <a:spcPct val="0"/>
              </a:spcAft>
              <a:defRPr/>
            </a:pPr>
            <a:r>
              <a:rPr lang="en-US" sz="4000" dirty="0" err="1">
                <a:solidFill>
                  <a:prstClr val="black"/>
                </a:solidFill>
                <a:latin typeface="Arial" panose="020B0604020202020204" pitchFamily="34" charset="0"/>
                <a:cs typeface="Arial" panose="020B0604020202020204" pitchFamily="34" charset="0"/>
              </a:rPr>
              <a:t>Phân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môn</a:t>
            </a:r>
            <a:r>
              <a:rPr lang="en-US" sz="4000"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Tập</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làm</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văn</a:t>
            </a:r>
            <a:endParaRPr lang="en-US" sz="4000" b="1" dirty="0">
              <a:solidFill>
                <a:prstClr val="black"/>
              </a:solidFill>
              <a:latin typeface="Arial" panose="020B0604020202020204" pitchFamily="34" charset="0"/>
              <a:cs typeface="Arial" panose="020B0604020202020204" pitchFamily="34" charset="0"/>
            </a:endParaRPr>
          </a:p>
          <a:p>
            <a:pPr algn="ctr" defTabSz="1217613" eaLnBrk="0" fontAlgn="base" hangingPunct="0">
              <a:spcBef>
                <a:spcPct val="0"/>
              </a:spcBef>
              <a:spcAft>
                <a:spcPct val="0"/>
              </a:spcAft>
              <a:defRPr/>
            </a:pPr>
            <a:r>
              <a:rPr lang="en-US" sz="4000" dirty="0" err="1">
                <a:solidFill>
                  <a:prstClr val="black"/>
                </a:solidFill>
                <a:latin typeface="Arial" panose="020B0604020202020204" pitchFamily="34" charset="0"/>
                <a:cs typeface="Arial" panose="020B0604020202020204" pitchFamily="34" charset="0"/>
              </a:rPr>
              <a:t>Bài</a:t>
            </a:r>
            <a:r>
              <a:rPr lang="en-US" sz="4000" dirty="0">
                <a:solidFill>
                  <a:prstClr val="black"/>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lại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buổi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đầu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em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học</a:t>
            </a:r>
            <a:endParaRPr lang="en-US" sz="4000" b="1" dirty="0">
              <a:solidFill>
                <a:srgbClr val="FF0000"/>
              </a:solidFill>
              <a:latin typeface="Arial" panose="020B0604020202020204" pitchFamily="34" charset="0"/>
              <a:cs typeface="Arial" panose="020B0604020202020204" pitchFamily="34" charset="0"/>
            </a:endParaRPr>
          </a:p>
          <a:p>
            <a:pPr algn="ctr" defTabSz="1217613" eaLnBrk="0" fontAlgn="base" hangingPunct="0">
              <a:spcBef>
                <a:spcPct val="0"/>
              </a:spcBef>
              <a:spcAft>
                <a:spcPct val="0"/>
              </a:spcAft>
              <a:defRPr/>
            </a:pPr>
            <a:endParaRPr lang="en-US" sz="4000" dirty="0">
              <a:solidFill>
                <a:prstClr val="black"/>
              </a:solidFill>
              <a:latin typeface="Arial" panose="020B0604020202020204" pitchFamily="34" charset="0"/>
              <a:cs typeface="Arial" panose="020B0604020202020204" pitchFamily="34" charset="0"/>
            </a:endParaRPr>
          </a:p>
        </p:txBody>
      </p:sp>
      <p:pic>
        <p:nvPicPr>
          <p:cNvPr id="16388" name="Picture 5" descr="Premium Vector | Happy kids together vector illustration">
            <a:extLst>
              <a:ext uri="{FF2B5EF4-FFF2-40B4-BE49-F238E27FC236}">
                <a16:creationId xmlns:a16="http://schemas.microsoft.com/office/drawing/2014/main" id="{D2DA2275-F86A-41F8-99EA-D9F5E7ACA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127001" y="5562600"/>
            <a:ext cx="5962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Premium Vector | Happy kids together vector illustration">
            <a:extLst>
              <a:ext uri="{FF2B5EF4-FFF2-40B4-BE49-F238E27FC236}">
                <a16:creationId xmlns:a16="http://schemas.microsoft.com/office/drawing/2014/main" id="{61CC302A-52A6-4302-B96B-1796752D9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6056313" y="5638800"/>
            <a:ext cx="59626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128F18ED-6807-4548-A4DE-4D25B9E79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94" t="14445"/>
          <a:stretch>
            <a:fillRect/>
          </a:stretch>
        </p:blipFill>
        <p:spPr bwMode="auto">
          <a:xfrm>
            <a:off x="1589" y="25400"/>
            <a:ext cx="5802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a:extLst>
              <a:ext uri="{FF2B5EF4-FFF2-40B4-BE49-F238E27FC236}">
                <a16:creationId xmlns:a16="http://schemas.microsoft.com/office/drawing/2014/main" id="{ECA52B67-1F47-4BFA-9C1F-93611805C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96" t="17778"/>
          <a:stretch>
            <a:fillRect/>
          </a:stretch>
        </p:blipFill>
        <p:spPr bwMode="auto">
          <a:xfrm>
            <a:off x="1588" y="3713164"/>
            <a:ext cx="579755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a:extLst>
              <a:ext uri="{FF2B5EF4-FFF2-40B4-BE49-F238E27FC236}">
                <a16:creationId xmlns:a16="http://schemas.microsoft.com/office/drawing/2014/main" id="{0F761588-2353-4429-BD11-2F88580D5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64" y="3652838"/>
            <a:ext cx="5718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a:extLst>
              <a:ext uri="{FF2B5EF4-FFF2-40B4-BE49-F238E27FC236}">
                <a16:creationId xmlns:a16="http://schemas.microsoft.com/office/drawing/2014/main" id="{FF5CF42A-D7DC-4A8F-83FB-21E8C3B65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902" t="24445"/>
          <a:stretch>
            <a:fillRect/>
          </a:stretch>
        </p:blipFill>
        <p:spPr bwMode="auto">
          <a:xfrm>
            <a:off x="6388102" y="33339"/>
            <a:ext cx="57181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2DDE90E-D737-4403-98F7-11A8331F5EAF}"/>
              </a:ext>
            </a:extLst>
          </p:cNvPr>
          <p:cNvSpPr/>
          <p:nvPr/>
        </p:nvSpPr>
        <p:spPr>
          <a:xfrm>
            <a:off x="1447801" y="2630488"/>
            <a:ext cx="9144000" cy="1371600"/>
          </a:xfrm>
          <a:prstGeom prst="rect">
            <a:avLst/>
          </a:prstGeom>
          <a:solidFill>
            <a:srgbClr val="F8FB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613" eaLnBrk="0" fontAlgn="base" hangingPunct="0">
              <a:spcBef>
                <a:spcPct val="0"/>
              </a:spcBef>
              <a:spcAft>
                <a:spcPct val="0"/>
              </a:spcAft>
              <a:defRPr/>
            </a:pPr>
            <a:r>
              <a:rPr lang="en-US" sz="3200" dirty="0">
                <a:solidFill>
                  <a:prstClr val="black"/>
                </a:solidFill>
                <a:latin typeface="Arial" panose="020B0604020202020204" pitchFamily="34" charset="0"/>
                <a:cs typeface="Arial" panose="020B0604020202020204" pitchFamily="34" charset="0"/>
              </a:rPr>
              <a:t>6. </a:t>
            </a: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nhớ</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nhất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điều</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gì</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trong</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buổi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đầu</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tiên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ấy</a:t>
            </a:r>
            <a:r>
              <a:rPr lang="en-US" sz="3200" dirty="0">
                <a:solidFill>
                  <a:prstClr val="black"/>
                </a:solidFill>
                <a:latin typeface="Arial" panose="020B0604020202020204" pitchFamily="34" charset="0"/>
                <a:cs typeface="Arial" panose="020B0604020202020204" pitchFamily="34" charset="0"/>
              </a:rPr>
              <a:t>.</a:t>
            </a:r>
          </a:p>
          <a:p>
            <a:pPr algn="ctr" defTabSz="1217613" eaLnBrk="0" fontAlgn="base" hangingPunct="0">
              <a:spcBef>
                <a:spcPct val="0"/>
              </a:spcBef>
              <a:spcAft>
                <a:spcPct val="0"/>
              </a:spcAft>
              <a:defRPr/>
            </a:pPr>
            <a:r>
              <a:rPr lang="en-US" sz="3200" dirty="0" err="1">
                <a:solidFill>
                  <a:prstClr val="black"/>
                </a:solidFill>
                <a:latin typeface="Arial" panose="020B0604020202020204" pitchFamily="34" charset="0"/>
                <a:cs typeface="Arial" panose="020B0604020202020204" pitchFamily="34" charset="0"/>
              </a:rPr>
              <a:t>Cảm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xúc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của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trong</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buổi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học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đó</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như</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thế</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nào</a:t>
            </a:r>
            <a:r>
              <a:rPr lang="en-US" sz="3200" dirty="0">
                <a:solidFill>
                  <a:prstClr val="black"/>
                </a:solidFill>
                <a:latin typeface="Arial" panose="020B0604020202020204" pitchFamily="34" charset="0"/>
                <a:cs typeface="Arial" panose="020B0604020202020204" pitchFamily="34" charset="0"/>
              </a:rPr>
              <a:t>?</a:t>
            </a:r>
            <a:endParaRPr lang="en-US" sz="2400"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circle(in)">
                                      <p:cBhvr>
                                        <p:cTn id="11" dur="2000"/>
                                        <p:tgtEl>
                                          <p:spTgt spid="23557"/>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circle(in)">
                                      <p:cBhvr>
                                        <p:cTn id="15" dur="2000"/>
                                        <p:tgtEl>
                                          <p:spTgt spid="23555"/>
                                        </p:tgtEl>
                                      </p:cBhvr>
                                    </p:animEffect>
                                  </p:childTnLst>
                                </p:cTn>
                              </p:par>
                            </p:childTnLst>
                          </p:cTn>
                        </p:par>
                        <p:par>
                          <p:cTn id="16" fill="hold" nodeType="afterGroup">
                            <p:stCondLst>
                              <p:cond delay="6000"/>
                            </p:stCondLst>
                            <p:childTnLst>
                              <p:par>
                                <p:cTn id="17" presetID="6" presetClass="entr" presetSubtype="16" fill="hold" nodeType="after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circle(in)">
                                      <p:cBhvr>
                                        <p:cTn id="19"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B5E756-FA3F-4EB2-9201-D87932F6BAA4}"/>
              </a:ext>
            </a:extLst>
          </p:cNvPr>
          <p:cNvSpPr txBox="1">
            <a:spLocks noChangeArrowheads="1"/>
          </p:cNvSpPr>
          <p:nvPr/>
        </p:nvSpPr>
        <p:spPr bwMode="auto">
          <a:xfrm>
            <a:off x="533401" y="19050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defTabSz="1217613" fontAlgn="base">
              <a:spcBef>
                <a:spcPct val="0"/>
              </a:spcBef>
              <a:spcAft>
                <a:spcPct val="0"/>
              </a:spcAft>
            </a:pPr>
            <a:r>
              <a:rPr lang="en-US" altLang="en-US" sz="3600" b="1">
                <a:solidFill>
                  <a:srgbClr val="AE0A45"/>
                </a:solidFill>
                <a:latin typeface="Tahoma" panose="020B0604030504040204" pitchFamily="34" charset="0"/>
              </a:rPr>
              <a:t>Nhận xét bạn kể:</a:t>
            </a:r>
          </a:p>
        </p:txBody>
      </p:sp>
      <p:sp>
        <p:nvSpPr>
          <p:cNvPr id="12296" name="Text Box 8">
            <a:extLst>
              <a:ext uri="{FF2B5EF4-FFF2-40B4-BE49-F238E27FC236}">
                <a16:creationId xmlns:a16="http://schemas.microsoft.com/office/drawing/2014/main" id="{A4D016D7-FBCD-475F-95DC-1836A6F71271}"/>
              </a:ext>
            </a:extLst>
          </p:cNvPr>
          <p:cNvSpPr txBox="1">
            <a:spLocks noChangeArrowheads="1"/>
          </p:cNvSpPr>
          <p:nvPr/>
        </p:nvSpPr>
        <p:spPr bwMode="auto">
          <a:xfrm>
            <a:off x="1589" y="2895600"/>
            <a:ext cx="10133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a:solidFill>
                  <a:prstClr val="black"/>
                </a:solidFill>
              </a:rPr>
              <a:t>- Bạn kể đúng chủ đề không?</a:t>
            </a:r>
          </a:p>
        </p:txBody>
      </p:sp>
      <p:sp>
        <p:nvSpPr>
          <p:cNvPr id="12297" name="Text Box 9">
            <a:extLst>
              <a:ext uri="{FF2B5EF4-FFF2-40B4-BE49-F238E27FC236}">
                <a16:creationId xmlns:a16="http://schemas.microsoft.com/office/drawing/2014/main" id="{5B01A700-7DE9-41E6-904E-68709DFD05A4}"/>
              </a:ext>
            </a:extLst>
          </p:cNvPr>
          <p:cNvSpPr txBox="1">
            <a:spLocks noChangeArrowheads="1"/>
          </p:cNvSpPr>
          <p:nvPr/>
        </p:nvSpPr>
        <p:spPr bwMode="auto">
          <a:xfrm>
            <a:off x="1589" y="3886201"/>
            <a:ext cx="7923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a:solidFill>
                  <a:prstClr val="black"/>
                </a:solidFill>
              </a:rPr>
              <a:t>- Bạn diễn đạt mạch lạc, rõ ý chưa?</a:t>
            </a:r>
          </a:p>
        </p:txBody>
      </p:sp>
      <p:sp>
        <p:nvSpPr>
          <p:cNvPr id="12298" name="Text Box 10">
            <a:extLst>
              <a:ext uri="{FF2B5EF4-FFF2-40B4-BE49-F238E27FC236}">
                <a16:creationId xmlns:a16="http://schemas.microsoft.com/office/drawing/2014/main" id="{06ED019C-4022-44E4-8E96-972F8ACF8984}"/>
              </a:ext>
            </a:extLst>
          </p:cNvPr>
          <p:cNvSpPr txBox="1">
            <a:spLocks noChangeArrowheads="1"/>
          </p:cNvSpPr>
          <p:nvPr/>
        </p:nvSpPr>
        <p:spPr bwMode="auto">
          <a:xfrm>
            <a:off x="1589" y="5072063"/>
            <a:ext cx="777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600" b="1">
                <a:solidFill>
                  <a:prstClr val="black"/>
                </a:solidFill>
              </a:rPr>
              <a:t>- Cách bạn kể có tự nhiên không?</a:t>
            </a:r>
          </a:p>
        </p:txBody>
      </p:sp>
      <p:sp>
        <p:nvSpPr>
          <p:cNvPr id="2" name="TextBox 3">
            <a:extLst>
              <a:ext uri="{FF2B5EF4-FFF2-40B4-BE49-F238E27FC236}">
                <a16:creationId xmlns:a16="http://schemas.microsoft.com/office/drawing/2014/main" id="{54CE05AB-F377-4D0C-A467-6C683F8E54E7}"/>
              </a:ext>
            </a:extLst>
          </p:cNvPr>
          <p:cNvSpPr txBox="1">
            <a:spLocks noChangeArrowheads="1"/>
          </p:cNvSpPr>
          <p:nvPr/>
        </p:nvSpPr>
        <p:spPr bwMode="auto">
          <a:xfrm>
            <a:off x="1589" y="525464"/>
            <a:ext cx="121888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defTabSz="1217613" fontAlgn="base">
              <a:spcBef>
                <a:spcPct val="0"/>
              </a:spcBef>
              <a:spcAft>
                <a:spcPct val="0"/>
              </a:spcAft>
            </a:pPr>
            <a:r>
              <a:rPr lang="en-US" altLang="en-US" sz="5000" b="1">
                <a:solidFill>
                  <a:srgbClr val="FF0000"/>
                </a:solidFill>
                <a:latin typeface="Tahoma" panose="020B0604030504040204" pitchFamily="34" charset="0"/>
              </a:rPr>
              <a:t>Thi kể trước lớp</a:t>
            </a:r>
          </a:p>
        </p:txBody>
      </p:sp>
      <p:pic>
        <p:nvPicPr>
          <p:cNvPr id="16395" name="Picture 11" descr="ANd9GcQ0pO9MJPSgKGGRrrLFwht8vXZHmZwQPq3tISRmqIfjt0ptxy5n">
            <a:extLst>
              <a:ext uri="{FF2B5EF4-FFF2-40B4-BE49-F238E27FC236}">
                <a16:creationId xmlns:a16="http://schemas.microsoft.com/office/drawing/2014/main" id="{814F8496-E21A-41CB-B7E7-4E4087A1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1" y="1981200"/>
            <a:ext cx="4316412" cy="4114800"/>
          </a:xfrm>
          <a:prstGeom prst="rect">
            <a:avLst/>
          </a:prstGeom>
          <a:noFill/>
          <a:ln w="9525">
            <a:solidFill>
              <a:srgbClr val="AE0A4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16395"/>
                                        </p:tgtEl>
                                        <p:attrNameLst>
                                          <p:attrName>style.visibility</p:attrName>
                                        </p:attrNameLst>
                                      </p:cBhvr>
                                      <p:to>
                                        <p:strVal val="visible"/>
                                      </p:to>
                                    </p:set>
                                    <p:anim calcmode="lin" valueType="num">
                                      <p:cBhvr additive="base">
                                        <p:cTn id="11" dur="500" fill="hold"/>
                                        <p:tgtEl>
                                          <p:spTgt spid="16395"/>
                                        </p:tgtEl>
                                        <p:attrNameLst>
                                          <p:attrName>ppt_x</p:attrName>
                                        </p:attrNameLst>
                                      </p:cBhvr>
                                      <p:tavLst>
                                        <p:tav tm="0">
                                          <p:val>
                                            <p:strVal val="#ppt_x"/>
                                          </p:val>
                                        </p:tav>
                                        <p:tav tm="100000">
                                          <p:val>
                                            <p:strVal val="#ppt_x"/>
                                          </p:val>
                                        </p:tav>
                                      </p:tavLst>
                                    </p:anim>
                                    <p:anim calcmode="lin" valueType="num">
                                      <p:cBhvr additive="base">
                                        <p:cTn id="12"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0" presetClass="entr" presetSubtype="0" fill="hold" grpId="0" nodeType="after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wedge">
                                      <p:cBhvr>
                                        <p:cTn id="22" dur="2000"/>
                                        <p:tgtEl>
                                          <p:spTgt spid="12296"/>
                                        </p:tgtEl>
                                      </p:cBhvr>
                                    </p:animEffect>
                                  </p:childTnLst>
                                </p:cTn>
                              </p:par>
                            </p:childTnLst>
                          </p:cTn>
                        </p:par>
                        <p:par>
                          <p:cTn id="23" fill="hold" nodeType="afterGroup">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2297"/>
                                        </p:tgtEl>
                                        <p:attrNameLst>
                                          <p:attrName>style.visibility</p:attrName>
                                        </p:attrNameLst>
                                      </p:cBhvr>
                                      <p:to>
                                        <p:strVal val="visible"/>
                                      </p:to>
                                    </p:set>
                                    <p:animEffect transition="in" filter="randombar(horizontal)">
                                      <p:cBhvr>
                                        <p:cTn id="26" dur="500"/>
                                        <p:tgtEl>
                                          <p:spTgt spid="12297"/>
                                        </p:tgtEl>
                                      </p:cBhvr>
                                    </p:animEffect>
                                  </p:childTnLst>
                                </p:cTn>
                              </p:par>
                            </p:childTnLst>
                          </p:cTn>
                        </p:par>
                        <p:par>
                          <p:cTn id="27" fill="hold" nodeType="afterGroup">
                            <p:stCondLst>
                              <p:cond delay="3000"/>
                            </p:stCondLst>
                            <p:childTnLst>
                              <p:par>
                                <p:cTn id="28" presetID="12" presetClass="entr" presetSubtype="4" fill="hold" grpId="0" nodeType="afterEffect">
                                  <p:stCondLst>
                                    <p:cond delay="0"/>
                                  </p:stCondLst>
                                  <p:childTnLst>
                                    <p:set>
                                      <p:cBhvr>
                                        <p:cTn id="29" dur="1" fill="hold">
                                          <p:stCondLst>
                                            <p:cond delay="0"/>
                                          </p:stCondLst>
                                        </p:cTn>
                                        <p:tgtEl>
                                          <p:spTgt spid="12298"/>
                                        </p:tgtEl>
                                        <p:attrNameLst>
                                          <p:attrName>style.visibility</p:attrName>
                                        </p:attrNameLst>
                                      </p:cBhvr>
                                      <p:to>
                                        <p:strVal val="visible"/>
                                      </p:to>
                                    </p:set>
                                    <p:animEffect transition="in" filter="slide(fromBottom)">
                                      <p:cBhvr>
                                        <p:cTn id="30"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296" grpId="0"/>
      <p:bldP spid="12297" grpId="0"/>
      <p:bldP spid="1229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6ED7AD1B-462C-42B4-9F34-2FF18215CAE0}"/>
              </a:ext>
            </a:extLst>
          </p:cNvPr>
          <p:cNvSpPr txBox="1">
            <a:spLocks noChangeArrowheads="1"/>
          </p:cNvSpPr>
          <p:nvPr/>
        </p:nvSpPr>
        <p:spPr bwMode="auto">
          <a:xfrm>
            <a:off x="-12700" y="1295400"/>
            <a:ext cx="12188826" cy="4986338"/>
          </a:xfrm>
          <a:prstGeom prst="rect">
            <a:avLst/>
          </a:prstGeom>
          <a:noFill/>
          <a:ln>
            <a:noFill/>
          </a:ln>
        </p:spPr>
        <p:txBody>
          <a:bodyPr>
            <a:spAutoFit/>
          </a:bodyPr>
          <a:lstStyle>
            <a:lvl1pPr marL="342900" indent="-342900">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defTabSz="1217613" fontAlgn="base">
              <a:spcBef>
                <a:spcPct val="50000"/>
              </a:spcBef>
              <a:spcAft>
                <a:spcPct val="0"/>
              </a:spcAft>
              <a:defRPr/>
            </a:pPr>
            <a:r>
              <a:rPr lang="en-US" b="1" u="sng" dirty="0" err="1">
                <a:solidFill>
                  <a:srgbClr val="464646"/>
                </a:solidFill>
                <a:latin typeface="Arial" panose="020B0604020202020204" pitchFamily="34" charset="0"/>
                <a:cs typeface="Arial" panose="020B0604020202020204" pitchFamily="34" charset="0"/>
              </a:rPr>
              <a:t>Gợi</a:t>
            </a:r>
            <a:r>
              <a:rPr lang="en-US" b="1" u="sng" dirty="0">
                <a:solidFill>
                  <a:srgbClr val="464646"/>
                </a:solidFill>
                <a:latin typeface="Arial" panose="020B0604020202020204" pitchFamily="34" charset="0"/>
                <a:cs typeface="Arial" panose="020B0604020202020204" pitchFamily="34" charset="0"/>
              </a:rPr>
              <a:t> ý:</a:t>
            </a:r>
          </a:p>
          <a:p>
            <a:pPr marL="514350" indent="-514350" algn="just" defTabSz="1217613" fontAlgn="base">
              <a:spcBef>
                <a:spcPct val="50000"/>
              </a:spcBef>
              <a:spcAft>
                <a:spcPct val="0"/>
              </a:spcAft>
              <a:buFontTx/>
              <a:buAutoNum type="arabicPeriod"/>
              <a:defRPr/>
            </a:pPr>
            <a:r>
              <a:rPr lang="en-US" sz="2800" dirty="0" err="1">
                <a:solidFill>
                  <a:srgbClr val="464646"/>
                </a:solidFill>
                <a:latin typeface="Arial" panose="020B0604020202020204" pitchFamily="34" charset="0"/>
                <a:cs typeface="Arial" panose="020B0604020202020204" pitchFamily="34" charset="0"/>
              </a:rPr>
              <a:t>Để</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chuẩn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bị</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cho</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tiên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đã</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sửa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soạn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những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gì</a:t>
            </a:r>
            <a:r>
              <a:rPr lang="en-US" sz="2800" dirty="0">
                <a:solidFill>
                  <a:srgbClr val="464646"/>
                </a:solidFill>
                <a:latin typeface="Arial" panose="020B0604020202020204" pitchFamily="34" charset="0"/>
                <a:cs typeface="Arial" panose="020B0604020202020204" pitchFamily="34" charset="0"/>
              </a:rPr>
              <a:t>? </a:t>
            </a:r>
          </a:p>
          <a:p>
            <a:pPr marL="514350" indent="-514350" algn="just" defTabSz="1217613" fontAlgn="base">
              <a:spcBef>
                <a:spcPct val="50000"/>
              </a:spcBef>
              <a:spcAft>
                <a:spcPct val="0"/>
              </a:spcAft>
              <a:buFontTx/>
              <a:buAutoNum type="arabicPeriod"/>
              <a:defRPr/>
            </a:pP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là</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sáng</a:t>
            </a:r>
            <a:r>
              <a:rPr lang="en-US" sz="2800" dirty="0">
                <a:solidFill>
                  <a:srgbClr val="464646"/>
                </a:solidFill>
                <a:latin typeface="Arial" panose="020B0604020202020204" pitchFamily="34" charset="0"/>
                <a:cs typeface="Arial" panose="020B0604020202020204" pitchFamily="34" charset="0"/>
              </a:rPr>
              <a:t> hay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chiều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Tiết</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trời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lúc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đó</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ra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sao</a:t>
            </a:r>
            <a:r>
              <a:rPr lang="en-US" sz="2800" dirty="0">
                <a:solidFill>
                  <a:srgbClr val="464646"/>
                </a:solidFill>
                <a:latin typeface="Arial" panose="020B0604020202020204" pitchFamily="34" charset="0"/>
                <a:cs typeface="Arial" panose="020B0604020202020204" pitchFamily="34" charset="0"/>
              </a:rPr>
              <a:t>?</a:t>
            </a:r>
          </a:p>
          <a:p>
            <a:pPr marL="514350" indent="-514350" algn="just" defTabSz="1217613" fontAlgn="base">
              <a:spcBef>
                <a:spcPct val="50000"/>
              </a:spcBef>
              <a:spcAft>
                <a:spcPct val="0"/>
              </a:spcAft>
              <a:buFontTx/>
              <a:buAutoNum type="arabicPeriod"/>
              <a:defRPr/>
            </a:pPr>
            <a:r>
              <a:rPr lang="en-US" sz="2800" dirty="0">
                <a:solidFill>
                  <a:srgbClr val="464646"/>
                </a:solidFill>
                <a:latin typeface="Arial" panose="020B0604020202020204" pitchFamily="34" charset="0"/>
                <a:cs typeface="Arial" panose="020B0604020202020204" pitchFamily="34" charset="0"/>
              </a:rPr>
              <a:t>Ai </a:t>
            </a:r>
            <a:r>
              <a:rPr lang="en-US" sz="2800" dirty="0" err="1">
                <a:solidFill>
                  <a:srgbClr val="464646"/>
                </a:solidFill>
                <a:latin typeface="Arial" panose="020B0604020202020204" pitchFamily="34" charset="0"/>
                <a:cs typeface="Arial" panose="020B0604020202020204" pitchFamily="34" charset="0"/>
              </a:rPr>
              <a:t>là</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người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đưa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đến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trường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Quang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cảnh</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sân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trường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 </a:t>
            </a:r>
          </a:p>
          <a:p>
            <a:pPr marL="514350" indent="-514350" algn="just" defTabSz="1217613" fontAlgn="base">
              <a:spcBef>
                <a:spcPct val="50000"/>
              </a:spcBef>
              <a:spcAft>
                <a:spcPct val="0"/>
              </a:spcAft>
              <a:buFontTx/>
              <a:buAutoNum type="arabicPeriod"/>
              <a:defRPr/>
            </a:pP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đầu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em</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ngỡ</a:t>
            </a:r>
            <a:r>
              <a:rPr lang="en-US" sz="2800" dirty="0">
                <a:solidFill>
                  <a:srgbClr val="000000"/>
                </a:solidFill>
                <a:latin typeface="Arial" panose="020B0604020202020204" pitchFamily="34" charset="0"/>
                <a:cs typeface="Arial" panose="020B0604020202020204" pitchFamily="34" charset="0"/>
              </a:rPr>
              <a:t>, lo </a:t>
            </a:r>
            <a:r>
              <a:rPr lang="en-US" sz="2800" dirty="0" err="1">
                <a:solidFill>
                  <a:srgbClr val="000000"/>
                </a:solidFill>
                <a:latin typeface="Arial" panose="020B0604020202020204" pitchFamily="34" charset="0"/>
                <a:cs typeface="Arial" panose="020B0604020202020204" pitchFamily="34" charset="0"/>
              </a:rPr>
              <a:t>lắng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ra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sao</a:t>
            </a:r>
            <a:r>
              <a:rPr lang="en-US" sz="2800" dirty="0">
                <a:solidFill>
                  <a:srgbClr val="000000"/>
                </a:solidFill>
                <a:latin typeface="Arial" panose="020B0604020202020204" pitchFamily="34" charset="0"/>
                <a:cs typeface="Arial" panose="020B0604020202020204" pitchFamily="34" charset="0"/>
              </a:rPr>
              <a:t>? </a:t>
            </a:r>
            <a:r>
              <a:rPr lang="en-US" sz="2800" dirty="0">
                <a:solidFill>
                  <a:srgbClr val="464646"/>
                </a:solidFill>
                <a:latin typeface="Arial" panose="020B0604020202020204" pitchFamily="34" charset="0"/>
                <a:cs typeface="Arial" panose="020B0604020202020204" pitchFamily="34" charset="0"/>
              </a:rPr>
              <a:t>Ai là </a:t>
            </a:r>
            <a:r>
              <a:rPr lang="en-US" sz="2800" dirty="0" err="1">
                <a:solidFill>
                  <a:srgbClr val="464646"/>
                </a:solidFill>
                <a:latin typeface="Arial" panose="020B0604020202020204" pitchFamily="34" charset="0"/>
                <a:cs typeface="Arial" panose="020B0604020202020204" pitchFamily="34" charset="0"/>
              </a:rPr>
              <a:t>người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giúp</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đơ</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a:t>
            </a:r>
          </a:p>
          <a:p>
            <a:pPr marL="0" indent="0"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Sau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đo</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tâm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trạng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của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a:t>
            </a:r>
          </a:p>
          <a:p>
            <a:pPr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5.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nhớ</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nhất</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điều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gì</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trong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tiên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ấy</a:t>
            </a:r>
            <a:r>
              <a:rPr lang="en-US" sz="2800" dirty="0">
                <a:solidFill>
                  <a:srgbClr val="464646"/>
                </a:solidFill>
                <a:latin typeface="Arial" panose="020B0604020202020204" pitchFamily="34" charset="0"/>
                <a:cs typeface="Arial" panose="020B0604020202020204" pitchFamily="34" charset="0"/>
              </a:rPr>
              <a:t>?</a:t>
            </a:r>
          </a:p>
          <a:p>
            <a:pPr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Cảm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xúc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của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về</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đó</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như</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a:t>
            </a:r>
          </a:p>
        </p:txBody>
      </p:sp>
      <p:sp>
        <p:nvSpPr>
          <p:cNvPr id="10244" name="Title 12">
            <a:extLst>
              <a:ext uri="{FF2B5EF4-FFF2-40B4-BE49-F238E27FC236}">
                <a16:creationId xmlns:a16="http://schemas.microsoft.com/office/drawing/2014/main" id="{80085458-D5CE-4A29-924B-B989ADC6414D}"/>
              </a:ext>
            </a:extLst>
          </p:cNvPr>
          <p:cNvSpPr>
            <a:spLocks/>
          </p:cNvSpPr>
          <p:nvPr/>
        </p:nvSpPr>
        <p:spPr bwMode="auto">
          <a:xfrm>
            <a:off x="-12700" y="533400"/>
            <a:ext cx="1218882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3200" b="1">
              <a:solidFill>
                <a:srgbClr val="FF0000"/>
              </a:solidFill>
              <a:latin typeface="Times New Roman" panose="02020603050405020304" pitchFamily="18" charset="0"/>
            </a:endParaRPr>
          </a:p>
          <a:p>
            <a:pPr algn="ctr" defTabSz="1217613" fontAlgn="base">
              <a:spcBef>
                <a:spcPct val="0"/>
              </a:spcBef>
              <a:spcAft>
                <a:spcPct val="0"/>
              </a:spcAft>
            </a:pPr>
            <a:r>
              <a:rPr lang="en-US" altLang="en-US" sz="4400" b="1">
                <a:solidFill>
                  <a:srgbClr val="FF0000"/>
                </a:solidFill>
                <a:latin typeface="Tahoma" panose="020B0604030504040204" pitchFamily="34" charset="0"/>
              </a:rPr>
              <a:t>Thi kể trước lớp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from="(-#ppt_w/2)" to="(#ppt_x)" calcmode="lin" valueType="num">
                                      <p:cBhvr>
                                        <p:cTn id="7" dur="600" fill="hold">
                                          <p:stCondLst>
                                            <p:cond delay="0"/>
                                          </p:stCondLst>
                                        </p:cTn>
                                        <p:tgtEl>
                                          <p:spTgt spid="10244"/>
                                        </p:tgtEl>
                                        <p:attrNameLst>
                                          <p:attrName>ppt_x</p:attrName>
                                        </p:attrNameLst>
                                      </p:cBhvr>
                                    </p:anim>
                                    <p:anim from="0" to="-1.0" calcmode="lin" valueType="num">
                                      <p:cBhvr>
                                        <p:cTn id="8" dur="200" decel="50000" autoRev="1" fill="hold">
                                          <p:stCondLst>
                                            <p:cond delay="600"/>
                                          </p:stCondLst>
                                        </p:cTn>
                                        <p:tgtEl>
                                          <p:spTgt spid="10244"/>
                                        </p:tgtEl>
                                        <p:attrNameLst>
                                          <p:attrName>xshear</p:attrName>
                                        </p:attrNameLst>
                                      </p:cBhvr>
                                    </p:anim>
                                    <p:animScale>
                                      <p:cBhvr>
                                        <p:cTn id="9" dur="200" decel="100000" autoRev="1" fill="hold">
                                          <p:stCondLst>
                                            <p:cond delay="600"/>
                                          </p:stCondLst>
                                        </p:cTn>
                                        <p:tgtEl>
                                          <p:spTgt spid="10244"/>
                                        </p:tgtEl>
                                      </p:cBhvr>
                                      <p:from x="100000" y="100000"/>
                                      <p:to x="80000" y="100000"/>
                                    </p:animScale>
                                    <p:anim by="(#ppt_h/3+#ppt_w*0.1)" calcmode="lin" valueType="num">
                                      <p:cBhvr additive="sum">
                                        <p:cTn id="10" dur="200" decel="100000" autoRev="1" fill="hold">
                                          <p:stCondLst>
                                            <p:cond delay="600"/>
                                          </p:stCondLst>
                                        </p:cTn>
                                        <p:tgtEl>
                                          <p:spTgt spid="1024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heel(4)">
                                      <p:cBhvr>
                                        <p:cTn id="15"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2">
            <a:extLst>
              <a:ext uri="{FF2B5EF4-FFF2-40B4-BE49-F238E27FC236}">
                <a16:creationId xmlns:a16="http://schemas.microsoft.com/office/drawing/2014/main" id="{FA39672B-CA9E-454A-AA2A-67F703112273}"/>
              </a:ext>
            </a:extLst>
          </p:cNvPr>
          <p:cNvGrpSpPr>
            <a:grpSpLocks/>
          </p:cNvGrpSpPr>
          <p:nvPr/>
        </p:nvGrpSpPr>
        <p:grpSpPr bwMode="auto">
          <a:xfrm>
            <a:off x="3402013" y="606425"/>
            <a:ext cx="4979988" cy="884238"/>
            <a:chOff x="485700" y="4506637"/>
            <a:chExt cx="4765625" cy="1022225"/>
          </a:xfrm>
        </p:grpSpPr>
        <p:sp>
          <p:nvSpPr>
            <p:cNvPr id="14" name="Google Shape;10;p2">
              <a:extLst>
                <a:ext uri="{FF2B5EF4-FFF2-40B4-BE49-F238E27FC236}">
                  <a16:creationId xmlns:a16="http://schemas.microsoft.com/office/drawing/2014/main" id="{43784AA2-E9BE-46C1-8249-807BB6560C44}"/>
                </a:ext>
              </a:extLst>
            </p:cNvPr>
            <p:cNvSpPr/>
            <p:nvPr/>
          </p:nvSpPr>
          <p:spPr>
            <a:xfrm>
              <a:off x="561658" y="4589223"/>
              <a:ext cx="4689667" cy="939639"/>
            </a:xfrm>
            <a:prstGeom prst="rect">
              <a:avLst/>
            </a:prstGeom>
            <a:solidFill>
              <a:srgbClr val="ED7D31"/>
            </a:solidFill>
            <a:ln w="28575" cap="flat" cmpd="sng">
              <a:solidFill>
                <a:schemeClr val="dk1"/>
              </a:solidFill>
              <a:prstDash val="solid"/>
              <a:round/>
              <a:headEnd type="none" w="sm" len="sm"/>
              <a:tailEnd type="none" w="sm" len="sm"/>
            </a:ln>
          </p:spPr>
          <p:txBody>
            <a:bodyPr spcFirstLastPara="1" lIns="68551" tIns="68551" rIns="68551" bIns="68551" anchor="ctr"/>
            <a:lstStyle/>
            <a:p>
              <a:pPr marL="0" marR="0" lvl="0" indent="0" algn="l" defTabSz="685577" rtl="0" eaLnBrk="0" fontAlgn="base" latinLnBrk="0" hangingPunct="0">
                <a:lnSpc>
                  <a:spcPct val="100000"/>
                </a:lnSpc>
                <a:spcBef>
                  <a:spcPct val="0"/>
                </a:spcBef>
                <a:spcAft>
                  <a:spcPct val="0"/>
                </a:spcAft>
                <a:buClrTx/>
                <a:buSzTx/>
                <a:buFontTx/>
                <a:buNone/>
                <a:tabLst/>
                <a:defRPr/>
              </a:pPr>
              <a:endParaRPr kumimoji="0" sz="135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Google Shape;12;p2">
              <a:extLst>
                <a:ext uri="{FF2B5EF4-FFF2-40B4-BE49-F238E27FC236}">
                  <a16:creationId xmlns:a16="http://schemas.microsoft.com/office/drawing/2014/main" id="{B9D325D8-DB78-44A7-8B52-39B9E86C605A}"/>
                </a:ext>
              </a:extLst>
            </p:cNvPr>
            <p:cNvSpPr/>
            <p:nvPr/>
          </p:nvSpPr>
          <p:spPr>
            <a:xfrm>
              <a:off x="485700" y="4506637"/>
              <a:ext cx="4689667" cy="939639"/>
            </a:xfrm>
            <a:prstGeom prst="rect">
              <a:avLst/>
            </a:prstGeom>
            <a:solidFill>
              <a:srgbClr val="44546A"/>
            </a:solidFill>
            <a:ln w="28575" cap="flat" cmpd="sng">
              <a:solidFill>
                <a:schemeClr val="dk1"/>
              </a:solidFill>
              <a:prstDash val="solid"/>
              <a:round/>
              <a:headEnd type="none" w="sm" len="sm"/>
              <a:tailEnd type="none" w="sm" len="sm"/>
            </a:ln>
          </p:spPr>
          <p:txBody>
            <a:bodyPr spcFirstLastPara="1" lIns="68551" tIns="68551" rIns="68551" bIns="68551" anchor="ctr"/>
            <a:lstStyle/>
            <a:p>
              <a:pPr marL="0" marR="0" lvl="0" indent="0" algn="l" defTabSz="685577" rtl="0" eaLnBrk="0" fontAlgn="base" latinLnBrk="0" hangingPunct="0">
                <a:lnSpc>
                  <a:spcPct val="100000"/>
                </a:lnSpc>
                <a:spcBef>
                  <a:spcPct val="0"/>
                </a:spcBef>
                <a:spcAft>
                  <a:spcPct val="0"/>
                </a:spcAft>
                <a:buClrTx/>
                <a:buSzTx/>
                <a:buFontTx/>
                <a:buNone/>
                <a:tabLst/>
                <a:defRPr/>
              </a:pPr>
              <a:endParaRPr kumimoji="0" sz="135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7411" name="TextBox 15">
            <a:extLst>
              <a:ext uri="{FF2B5EF4-FFF2-40B4-BE49-F238E27FC236}">
                <a16:creationId xmlns:a16="http://schemas.microsoft.com/office/drawing/2014/main" id="{F5F2E3B2-70C7-4C17-9C20-4CBFE1E36EC9}"/>
              </a:ext>
            </a:extLst>
          </p:cNvPr>
          <p:cNvSpPr txBox="1">
            <a:spLocks noChangeArrowheads="1"/>
          </p:cNvSpPr>
          <p:nvPr/>
        </p:nvSpPr>
        <p:spPr bwMode="auto">
          <a:xfrm>
            <a:off x="2235202" y="730251"/>
            <a:ext cx="72342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2400">
                <a:solidFill>
                  <a:schemeClr val="tx1"/>
                </a:solidFill>
                <a:latin typeface="Arial" panose="020B0604020202020204" pitchFamily="34" charset="0"/>
                <a:cs typeface="Arial" panose="020B0604020202020204" pitchFamily="34" charset="0"/>
              </a:defRPr>
            </a:lvl1pPr>
            <a:lvl2pPr defTabSz="684213">
              <a:defRPr sz="2400">
                <a:solidFill>
                  <a:schemeClr val="tx1"/>
                </a:solidFill>
                <a:latin typeface="Arial" panose="020B0604020202020204" pitchFamily="34" charset="0"/>
                <a:cs typeface="Arial" panose="020B0604020202020204" pitchFamily="34" charset="0"/>
              </a:defRPr>
            </a:lvl2pPr>
            <a:lvl3pPr defTabSz="684213">
              <a:defRPr sz="2400">
                <a:solidFill>
                  <a:schemeClr val="tx1"/>
                </a:solidFill>
                <a:latin typeface="Arial" panose="020B0604020202020204" pitchFamily="34" charset="0"/>
                <a:cs typeface="Arial" panose="020B0604020202020204" pitchFamily="34" charset="0"/>
              </a:defRPr>
            </a:lvl3pPr>
            <a:lvl4pPr defTabSz="684213">
              <a:defRPr sz="2400">
                <a:solidFill>
                  <a:schemeClr val="tx1"/>
                </a:solidFill>
                <a:latin typeface="Arial" panose="020B0604020202020204" pitchFamily="34" charset="0"/>
                <a:cs typeface="Arial" panose="020B0604020202020204" pitchFamily="34" charset="0"/>
              </a:defRPr>
            </a:lvl4pPr>
            <a:lvl5pPr defTabSz="684213">
              <a:defRPr sz="2400">
                <a:solidFill>
                  <a:schemeClr val="tx1"/>
                </a:solidFill>
                <a:latin typeface="Arial" panose="020B0604020202020204" pitchFamily="34" charset="0"/>
                <a:cs typeface="Arial" panose="020B0604020202020204" pitchFamily="34" charset="0"/>
              </a:defRPr>
            </a:lvl5pPr>
            <a:lvl6pPr marL="28940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3512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8084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2656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ahoma" panose="020B0604030504040204" pitchFamily="34" charset="0"/>
                <a:ea typeface="+mn-ea"/>
                <a:cs typeface="Tahoma" panose="020B0604030504040204" pitchFamily="34" charset="0"/>
              </a:rPr>
              <a:t>MỤC TIÊU:</a:t>
            </a:r>
          </a:p>
        </p:txBody>
      </p:sp>
      <p:sp>
        <p:nvSpPr>
          <p:cNvPr id="17" name="Rectangle: Rounded Corners 8">
            <a:extLst>
              <a:ext uri="{FF2B5EF4-FFF2-40B4-BE49-F238E27FC236}">
                <a16:creationId xmlns:a16="http://schemas.microsoft.com/office/drawing/2014/main" id="{E1821AE2-D3C9-4387-9AA6-29CE64876D5F}"/>
              </a:ext>
            </a:extLst>
          </p:cNvPr>
          <p:cNvSpPr/>
          <p:nvPr/>
        </p:nvSpPr>
        <p:spPr>
          <a:xfrm>
            <a:off x="1651002" y="2262188"/>
            <a:ext cx="9121775" cy="104616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1313">
              <a:tabLst>
                <a:tab pos="284163" algn="l"/>
              </a:tabLst>
              <a:defRPr sz="2400">
                <a:solidFill>
                  <a:schemeClr val="tx1"/>
                </a:solidFill>
                <a:latin typeface="Arial" panose="020B0604020202020204" pitchFamily="34" charset="0"/>
                <a:cs typeface="Arial" panose="020B0604020202020204" pitchFamily="34" charset="0"/>
              </a:defRPr>
            </a:lvl1pPr>
            <a:lvl2pPr>
              <a:tabLst>
                <a:tab pos="284163" algn="l"/>
              </a:tabLst>
              <a:defRPr sz="2400">
                <a:solidFill>
                  <a:schemeClr val="tx1"/>
                </a:solidFill>
                <a:latin typeface="Arial" panose="020B0604020202020204" pitchFamily="34" charset="0"/>
                <a:cs typeface="Arial" panose="020B0604020202020204" pitchFamily="34" charset="0"/>
              </a:defRPr>
            </a:lvl2pPr>
            <a:lvl3pPr>
              <a:tabLst>
                <a:tab pos="284163" algn="l"/>
              </a:tabLst>
              <a:defRPr sz="2400">
                <a:solidFill>
                  <a:schemeClr val="tx1"/>
                </a:solidFill>
                <a:latin typeface="Arial" panose="020B0604020202020204" pitchFamily="34" charset="0"/>
                <a:cs typeface="Arial" panose="020B0604020202020204" pitchFamily="34" charset="0"/>
              </a:defRPr>
            </a:lvl3pPr>
            <a:lvl4pPr>
              <a:tabLst>
                <a:tab pos="284163" algn="l"/>
              </a:tabLst>
              <a:defRPr sz="2400">
                <a:solidFill>
                  <a:schemeClr val="tx1"/>
                </a:solidFill>
                <a:latin typeface="Arial" panose="020B0604020202020204" pitchFamily="34" charset="0"/>
                <a:cs typeface="Arial" panose="020B0604020202020204" pitchFamily="34" charset="0"/>
              </a:defRPr>
            </a:lvl4pPr>
            <a:lvl5pPr>
              <a:tabLst>
                <a:tab pos="284163" algn="l"/>
              </a:tabLst>
              <a:defRPr sz="2400">
                <a:solidFill>
                  <a:schemeClr val="tx1"/>
                </a:solidFill>
                <a:latin typeface="Arial" panose="020B0604020202020204" pitchFamily="34" charset="0"/>
                <a:cs typeface="Arial" panose="020B0604020202020204" pitchFamily="34" charset="0"/>
              </a:defRPr>
            </a:lvl5pPr>
            <a:lvl6pPr marL="28940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6pPr>
            <a:lvl7pPr marL="33512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7pPr>
            <a:lvl8pPr marL="38084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8pPr>
            <a:lvl9pPr marL="42656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9pPr>
          </a:lstStyle>
          <a:p>
            <a:pPr marL="341313" marR="0" lvl="0" indent="0" algn="just" defTabSz="1217613" rtl="0" eaLnBrk="0" fontAlgn="base" latinLnBrk="0" hangingPunct="0">
              <a:lnSpc>
                <a:spcPct val="115000"/>
              </a:lnSpc>
              <a:spcBef>
                <a:spcPct val="0"/>
              </a:spcBef>
              <a:spcAft>
                <a:spcPct val="0"/>
              </a:spcAft>
              <a:buClrTx/>
              <a:buSzTx/>
              <a:buFontTx/>
              <a:buNone/>
              <a:tabLst>
                <a:tab pos="284163" algn="l"/>
              </a:tabLst>
              <a:defRPr/>
            </a:pPr>
            <a:endParaRPr kumimoji="0" lang="en-GB"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1313" marR="0" lvl="0" indent="0" algn="just" defTabSz="1217613" rtl="0" eaLnBrk="0" fontAlgn="base" latinLnBrk="0" hangingPunct="0">
              <a:lnSpc>
                <a:spcPct val="115000"/>
              </a:lnSpc>
              <a:spcBef>
                <a:spcPct val="0"/>
              </a:spcBef>
              <a:spcAft>
                <a:spcPct val="0"/>
              </a:spcAft>
              <a:buClrTx/>
              <a:buSzTx/>
              <a:buFontTx/>
              <a:buNone/>
              <a:tabLst>
                <a:tab pos="284163" algn="l"/>
              </a:tabLst>
              <a:defRPr/>
            </a:pPr>
            <a:r>
              <a:rPr kumimoji="0" lang="en-GB"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Kể</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ược</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buổi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đầu</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1313" marR="0" lvl="0" indent="0" algn="l" defTabSz="1217613" rtl="0" eaLnBrk="0" fontAlgn="base" latinLnBrk="0" hangingPunct="0">
              <a:lnSpc>
                <a:spcPct val="100000"/>
              </a:lnSpc>
              <a:spcBef>
                <a:spcPct val="0"/>
              </a:spcBef>
              <a:spcAft>
                <a:spcPct val="0"/>
              </a:spcAft>
              <a:buClrTx/>
              <a:buSzTx/>
              <a:buFontTx/>
              <a:buNone/>
              <a:tabLst>
                <a:tab pos="284163" algn="l"/>
              </a:tabLst>
              <a:defRPr/>
            </a:pPr>
            <a:endParaRPr kumimoji="0" lang="en-US"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10">
            <a:extLst>
              <a:ext uri="{FF2B5EF4-FFF2-40B4-BE49-F238E27FC236}">
                <a16:creationId xmlns:a16="http://schemas.microsoft.com/office/drawing/2014/main" id="{5F7F0E50-040F-4BB2-8BA1-6F982F8D2F9C}"/>
              </a:ext>
            </a:extLst>
          </p:cNvPr>
          <p:cNvSpPr/>
          <p:nvPr/>
        </p:nvSpPr>
        <p:spPr>
          <a:xfrm>
            <a:off x="1787527" y="4151313"/>
            <a:ext cx="9121775" cy="104775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577" rtl="0" eaLnBrk="0" fontAlgn="base" latinLnBrk="0" hangingPunct="0">
              <a:lnSpc>
                <a:spcPct val="100000"/>
              </a:lnSpc>
              <a:spcBef>
                <a:spcPct val="0"/>
              </a:spcBef>
              <a:spcAft>
                <a:spcPct val="0"/>
              </a:spcAft>
              <a:buClrTx/>
              <a:buSzTx/>
              <a:buFontTx/>
              <a:buNone/>
              <a:tabLst/>
              <a:defRPr/>
            </a:pP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666"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a:t>
            </a:r>
            <a:r>
              <a:rPr kumimoji="0" lang="vi-VN"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ược</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5-7 </a:t>
            </a:r>
            <a:r>
              <a:rPr kumimoji="0" lang="en-US" sz="2666"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666"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666"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577"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5437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3DF90473-2405-4DDF-9B9F-FC68BAA7BFAD}"/>
              </a:ext>
            </a:extLst>
          </p:cNvPr>
          <p:cNvSpPr txBox="1">
            <a:spLocks noChangeArrowheads="1"/>
          </p:cNvSpPr>
          <p:nvPr/>
        </p:nvSpPr>
        <p:spPr bwMode="auto">
          <a:xfrm>
            <a:off x="-28575" y="2438401"/>
            <a:ext cx="12169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7613" eaLnBrk="0" fontAlgn="base" hangingPunct="0">
              <a:spcBef>
                <a:spcPct val="0"/>
              </a:spcBef>
              <a:spcAft>
                <a:spcPct val="0"/>
              </a:spcAft>
            </a:pPr>
            <a:r>
              <a:rPr lang="en-US" altLang="en-US" sz="4800" i="1" dirty="0">
                <a:solidFill>
                  <a:srgbClr val="0070C0"/>
                </a:solidFill>
                <a:latin typeface="Arial" panose="020B0604020202020204" pitchFamily="34" charset="0"/>
                <a:cs typeface="Arial" panose="020B0604020202020204" pitchFamily="34" charset="0"/>
              </a:rPr>
              <a:t>THỰC HÀNH</a:t>
            </a:r>
            <a:endParaRPr lang="en-US" altLang="en-US" sz="5400" i="1" dirty="0">
              <a:solidFill>
                <a:srgbClr val="0070C0"/>
              </a:solidFill>
              <a:latin typeface="Arial" panose="020B0604020202020204" pitchFamily="34" charset="0"/>
              <a:cs typeface="Arial" panose="020B0604020202020204" pitchFamily="34" charset="0"/>
            </a:endParaRPr>
          </a:p>
        </p:txBody>
      </p:sp>
      <p:pic>
        <p:nvPicPr>
          <p:cNvPr id="16388" name="Picture 5" descr="Premium Vector | Happy kids together vector illustration">
            <a:extLst>
              <a:ext uri="{FF2B5EF4-FFF2-40B4-BE49-F238E27FC236}">
                <a16:creationId xmlns:a16="http://schemas.microsoft.com/office/drawing/2014/main" id="{D2DA2275-F86A-41F8-99EA-D9F5E7ACA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127001" y="5562600"/>
            <a:ext cx="5962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Premium Vector | Happy kids together vector illustration">
            <a:extLst>
              <a:ext uri="{FF2B5EF4-FFF2-40B4-BE49-F238E27FC236}">
                <a16:creationId xmlns:a16="http://schemas.microsoft.com/office/drawing/2014/main" id="{61CC302A-52A6-4302-B96B-1796752D9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6056313" y="5638800"/>
            <a:ext cx="59626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03350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4AF01F-B27D-4A31-9F7D-0D02F8FE08C1}"/>
              </a:ext>
            </a:extLst>
          </p:cNvPr>
          <p:cNvSpPr/>
          <p:nvPr/>
        </p:nvSpPr>
        <p:spPr>
          <a:xfrm>
            <a:off x="381000" y="228600"/>
            <a:ext cx="11430000" cy="1447800"/>
          </a:xfrm>
          <a:prstGeom prst="rect">
            <a:avLst/>
          </a:prstGeom>
          <a:solidFill>
            <a:srgbClr val="F8FB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217613" fontAlgn="base">
              <a:spcBef>
                <a:spcPct val="50000"/>
              </a:spcBef>
              <a:spcAft>
                <a:spcPct val="0"/>
              </a:spcAft>
            </a:pPr>
            <a:r>
              <a:rPr lang="en-US" sz="2800" dirty="0">
                <a:solidFill>
                  <a:prstClr val="black"/>
                </a:solidFill>
                <a:latin typeface="Arial" panose="020B0604020202020204" pitchFamily="34" charset="0"/>
                <a:cs typeface="Arial" panose="020B0604020202020204" pitchFamily="34" charset="0"/>
              </a:rPr>
              <a:t> </a:t>
            </a:r>
            <a:r>
              <a:rPr lang="en-US" altLang="en-US" sz="4000" dirty="0" err="1">
                <a:solidFill>
                  <a:srgbClr val="C00000"/>
                </a:solidFill>
                <a:latin typeface="Times New Roman" panose="02020603050405020304" pitchFamily="18" charset="0"/>
                <a:cs typeface="Times New Roman" panose="02020603050405020304" pitchFamily="18" charset="0"/>
              </a:rPr>
              <a:t>Bài</a:t>
            </a:r>
            <a:r>
              <a:rPr lang="en-US" altLang="en-US" sz="4000" dirty="0">
                <a:solidFill>
                  <a:srgbClr val="C00000"/>
                </a:solidFill>
                <a:latin typeface="Times New Roman" panose="02020603050405020304" pitchFamily="18" charset="0"/>
                <a:cs typeface="Times New Roman" panose="02020603050405020304" pitchFamily="18" charset="0"/>
              </a:rPr>
              <a:t> 2: </a:t>
            </a:r>
            <a:r>
              <a:rPr lang="en-US" altLang="en-US" sz="4000" dirty="0" err="1">
                <a:solidFill>
                  <a:srgbClr val="C00000"/>
                </a:solidFill>
                <a:latin typeface="Times New Roman" panose="02020603050405020304" pitchFamily="18" charset="0"/>
                <a:cs typeface="Times New Roman" panose="02020603050405020304" pitchFamily="18" charset="0"/>
              </a:rPr>
              <a:t>Viết</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những</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điều</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em</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vừa</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kể</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thành</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một</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đoạn</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văn</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ngắn</a:t>
            </a:r>
            <a:r>
              <a:rPr lang="en-US" altLang="en-US" sz="4000" dirty="0">
                <a:solidFill>
                  <a:srgbClr val="C00000"/>
                </a:solidFill>
                <a:latin typeface="Times New Roman" panose="02020603050405020304" pitchFamily="18" charset="0"/>
                <a:cs typeface="Times New Roman" panose="02020603050405020304" pitchFamily="18" charset="0"/>
              </a:rPr>
              <a:t> (5 </a:t>
            </a:r>
            <a:r>
              <a:rPr lang="en-US" altLang="en-US" sz="4000" dirty="0" err="1">
                <a:solidFill>
                  <a:srgbClr val="C00000"/>
                </a:solidFill>
                <a:latin typeface="Times New Roman" panose="02020603050405020304" pitchFamily="18" charset="0"/>
                <a:cs typeface="Times New Roman" panose="02020603050405020304" pitchFamily="18" charset="0"/>
              </a:rPr>
              <a:t>đến</a:t>
            </a:r>
            <a:r>
              <a:rPr lang="en-US" altLang="en-US" sz="4000" dirty="0">
                <a:solidFill>
                  <a:srgbClr val="C00000"/>
                </a:solidFill>
                <a:latin typeface="Times New Roman" panose="02020603050405020304" pitchFamily="18" charset="0"/>
                <a:cs typeface="Times New Roman" panose="02020603050405020304" pitchFamily="18" charset="0"/>
              </a:rPr>
              <a:t> 7 </a:t>
            </a:r>
            <a:r>
              <a:rPr lang="en-US" altLang="en-US" sz="4000" dirty="0" err="1">
                <a:solidFill>
                  <a:srgbClr val="C00000"/>
                </a:solidFill>
                <a:latin typeface="Times New Roman" panose="02020603050405020304" pitchFamily="18" charset="0"/>
                <a:cs typeface="Times New Roman" panose="02020603050405020304" pitchFamily="18" charset="0"/>
              </a:rPr>
              <a:t>câu</a:t>
            </a:r>
            <a:r>
              <a:rPr lang="en-US" altLang="en-US" sz="4000" dirty="0">
                <a:solidFill>
                  <a:srgbClr val="C00000"/>
                </a:solidFill>
                <a:latin typeface="Times New Roman" panose="02020603050405020304" pitchFamily="18" charset="0"/>
                <a:cs typeface="Times New Roman" panose="02020603050405020304" pitchFamily="18" charset="0"/>
              </a:rPr>
              <a:t>).</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21A189-CF13-468C-A576-04F009003D97}"/>
              </a:ext>
            </a:extLst>
          </p:cNvPr>
          <p:cNvSpPr txBox="1"/>
          <p:nvPr/>
        </p:nvSpPr>
        <p:spPr>
          <a:xfrm>
            <a:off x="776977" y="1676400"/>
            <a:ext cx="10896600" cy="707886"/>
          </a:xfrm>
          <a:prstGeom prst="rect">
            <a:avLst/>
          </a:prstGeom>
          <a:noFill/>
        </p:spPr>
        <p:txBody>
          <a:bodyPr>
            <a:spAutoFit/>
          </a:bodyPr>
          <a:lstStyle/>
          <a:p>
            <a:pPr defTabSz="1217613" eaLnBrk="0" fontAlgn="base" hangingPunct="0">
              <a:spcBef>
                <a:spcPct val="0"/>
              </a:spcBef>
              <a:spcAft>
                <a:spcPct val="0"/>
              </a:spcAft>
              <a:defRPr/>
            </a:pPr>
            <a:r>
              <a:rPr lang="en-US" sz="4000" dirty="0" err="1">
                <a:solidFill>
                  <a:srgbClr val="464646">
                    <a:lumMod val="95000"/>
                    <a:lumOff val="5000"/>
                  </a:srgbClr>
                </a:solidFill>
                <a:latin typeface="Arial" panose="020B0604020202020204" pitchFamily="34" charset="0"/>
                <a:cs typeface="Arial" panose="020B0604020202020204" pitchFamily="34" charset="0"/>
              </a:rPr>
              <a:t>Em</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cần</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lưu</a:t>
            </a:r>
            <a:r>
              <a:rPr lang="en-US" sz="4000" dirty="0">
                <a:solidFill>
                  <a:srgbClr val="464646">
                    <a:lumMod val="95000"/>
                    <a:lumOff val="5000"/>
                  </a:srgbClr>
                </a:solidFill>
                <a:latin typeface="Arial" panose="020B0604020202020204" pitchFamily="34" charset="0"/>
                <a:cs typeface="Arial" panose="020B0604020202020204" pitchFamily="34" charset="0"/>
              </a:rPr>
              <a:t> ý </a:t>
            </a:r>
            <a:r>
              <a:rPr lang="en-US" sz="4000" dirty="0" err="1">
                <a:solidFill>
                  <a:srgbClr val="464646">
                    <a:lumMod val="95000"/>
                    <a:lumOff val="5000"/>
                  </a:srgbClr>
                </a:solidFill>
                <a:latin typeface="Arial" panose="020B0604020202020204" pitchFamily="34" charset="0"/>
                <a:cs typeface="Arial" panose="020B0604020202020204" pitchFamily="34" charset="0"/>
              </a:rPr>
              <a:t>những</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gi</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khi</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viết</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đoạn</a:t>
            </a:r>
            <a:r>
              <a:rPr lang="en-US" sz="4000" dirty="0">
                <a:solidFill>
                  <a:srgbClr val="464646">
                    <a:lumMod val="95000"/>
                    <a:lumOff val="5000"/>
                  </a:srgbClr>
                </a:solidFill>
                <a:latin typeface="Arial" panose="020B0604020202020204" pitchFamily="34" charset="0"/>
                <a:cs typeface="Arial" panose="020B0604020202020204" pitchFamily="34" charset="0"/>
              </a:rPr>
              <a:t> </a:t>
            </a:r>
            <a:r>
              <a:rPr lang="en-US" sz="4000" dirty="0" err="1">
                <a:solidFill>
                  <a:srgbClr val="464646">
                    <a:lumMod val="95000"/>
                    <a:lumOff val="5000"/>
                  </a:srgbClr>
                </a:solidFill>
                <a:latin typeface="Arial" panose="020B0604020202020204" pitchFamily="34" charset="0"/>
                <a:cs typeface="Arial" panose="020B0604020202020204" pitchFamily="34" charset="0"/>
              </a:rPr>
              <a:t>văn</a:t>
            </a:r>
            <a:r>
              <a:rPr lang="en-US" sz="3600" dirty="0">
                <a:solidFill>
                  <a:srgbClr val="464646">
                    <a:lumMod val="95000"/>
                    <a:lumOff val="5000"/>
                  </a:srgbClr>
                </a:solidFill>
                <a:latin typeface="Arial" panose="020B0604020202020204" pitchFamily="34" charset="0"/>
                <a:cs typeface="Arial" panose="020B0604020202020204" pitchFamily="34" charset="0"/>
              </a:rPr>
              <a:t>?</a:t>
            </a:r>
            <a:endParaRPr lang="en-US" sz="2000" dirty="0">
              <a:solidFill>
                <a:srgbClr val="464646">
                  <a:lumMod val="95000"/>
                  <a:lumOff val="5000"/>
                </a:srgb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A25D95D-427C-4EE5-8DF0-B2E865C46BB1}"/>
              </a:ext>
            </a:extLst>
          </p:cNvPr>
          <p:cNvSpPr/>
          <p:nvPr/>
        </p:nvSpPr>
        <p:spPr>
          <a:xfrm>
            <a:off x="395977" y="403860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613" eaLnBrk="0" fontAlgn="base" hangingPunct="0">
              <a:spcBef>
                <a:spcPct val="0"/>
              </a:spcBef>
              <a:spcAft>
                <a:spcPct val="0"/>
              </a:spcAft>
              <a:defRPr/>
            </a:pPr>
            <a:r>
              <a:rPr lang="en-US" sz="3600" dirty="0" err="1">
                <a:solidFill>
                  <a:prstClr val="white"/>
                </a:solidFill>
                <a:latin typeface="Arial" panose="020B0604020202020204" pitchFamily="34" charset="0"/>
                <a:cs typeface="Arial" panose="020B0604020202020204" pitchFamily="34" charset="0"/>
              </a:rPr>
              <a:t>Đoạn</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văn</a:t>
            </a:r>
            <a:endParaRPr lang="en-US" sz="3600" dirty="0">
              <a:solidFill>
                <a:prstClr val="white"/>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71499128-AD2C-463D-BF78-14AFC7B8DE20}"/>
              </a:ext>
            </a:extLst>
          </p:cNvPr>
          <p:cNvCxnSpPr/>
          <p:nvPr/>
        </p:nvCxnSpPr>
        <p:spPr>
          <a:xfrm flipV="1">
            <a:off x="2300977" y="325755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39638B-E705-4DA6-9C37-4BFE67CFDA1E}"/>
              </a:ext>
            </a:extLst>
          </p:cNvPr>
          <p:cNvCxnSpPr/>
          <p:nvPr/>
        </p:nvCxnSpPr>
        <p:spPr>
          <a:xfrm flipV="1">
            <a:off x="2535927" y="4492626"/>
            <a:ext cx="98425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5CC703-0AE0-4782-9B94-337C70F33A93}"/>
              </a:ext>
            </a:extLst>
          </p:cNvPr>
          <p:cNvCxnSpPr/>
          <p:nvPr/>
        </p:nvCxnSpPr>
        <p:spPr>
          <a:xfrm>
            <a:off x="2502589" y="4783139"/>
            <a:ext cx="1093788" cy="7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5B318A6-A8D2-4DAB-B080-BB7806C3F8C5}"/>
              </a:ext>
            </a:extLst>
          </p:cNvPr>
          <p:cNvSpPr/>
          <p:nvPr/>
        </p:nvSpPr>
        <p:spPr>
          <a:xfrm>
            <a:off x="3672577" y="2895600"/>
            <a:ext cx="8305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613" eaLnBrk="0" fontAlgn="base" hangingPunct="0">
              <a:spcBef>
                <a:spcPct val="0"/>
              </a:spcBef>
              <a:spcAft>
                <a:spcPct val="0"/>
              </a:spcAft>
              <a:defRPr/>
            </a:pPr>
            <a:r>
              <a:rPr lang="en-US" sz="2800" dirty="0" err="1">
                <a:solidFill>
                  <a:prstClr val="white"/>
                </a:solidFill>
                <a:latin typeface="Arial" panose="020B0604020202020204" pitchFamily="34" charset="0"/>
                <a:cs typeface="Arial" panose="020B0604020202020204" pitchFamily="34" charset="0"/>
              </a:rPr>
              <a:t>Câu</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mơ</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đoạn</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Giới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thiệu</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vê</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buổi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đầu</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học</a:t>
            </a:r>
            <a:r>
              <a:rPr lang="en-US" sz="2800" dirty="0">
                <a:solidFill>
                  <a:prstClr val="white"/>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1B1B97C2-A414-4E3D-8228-5ABF40680171}"/>
              </a:ext>
            </a:extLst>
          </p:cNvPr>
          <p:cNvSpPr/>
          <p:nvPr/>
        </p:nvSpPr>
        <p:spPr>
          <a:xfrm>
            <a:off x="3672577" y="4035425"/>
            <a:ext cx="8305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613" eaLnBrk="0" fontAlgn="base" hangingPunct="0">
              <a:spcBef>
                <a:spcPct val="0"/>
              </a:spcBef>
              <a:spcAft>
                <a:spcPct val="0"/>
              </a:spcAft>
              <a:defRPr/>
            </a:pPr>
            <a:r>
              <a:rPr lang="en-US" sz="2800" dirty="0" err="1">
                <a:solidFill>
                  <a:prstClr val="white"/>
                </a:solidFill>
                <a:latin typeface="Arial" panose="020B0604020202020204" pitchFamily="34" charset="0"/>
                <a:cs typeface="Arial" panose="020B0604020202020204" pitchFamily="34" charset="0"/>
              </a:rPr>
              <a:t>Nội</a:t>
            </a:r>
            <a:r>
              <a:rPr lang="en-US" sz="2800" dirty="0">
                <a:solidFill>
                  <a:prstClr val="white"/>
                </a:solidFill>
                <a:latin typeface="Arial" panose="020B0604020202020204" pitchFamily="34" charset="0"/>
                <a:cs typeface="Arial" panose="020B0604020202020204" pitchFamily="34" charset="0"/>
              </a:rPr>
              <a:t> dung </a:t>
            </a:r>
            <a:r>
              <a:rPr lang="en-US" sz="2800" dirty="0" err="1">
                <a:solidFill>
                  <a:prstClr val="white"/>
                </a:solidFill>
                <a:latin typeface="Arial" panose="020B0604020202020204" pitchFamily="34" charset="0"/>
                <a:cs typeface="Arial" panose="020B0604020202020204" pitchFamily="34" charset="0"/>
              </a:rPr>
              <a:t>chính</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của</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đoạn</a:t>
            </a:r>
            <a:endParaRPr lang="en-US" sz="28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DB77FA7-5324-455A-9DB7-3D5137019DA7}"/>
              </a:ext>
            </a:extLst>
          </p:cNvPr>
          <p:cNvSpPr/>
          <p:nvPr/>
        </p:nvSpPr>
        <p:spPr>
          <a:xfrm>
            <a:off x="3672577" y="5064126"/>
            <a:ext cx="8305800" cy="164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1217613" eaLnBrk="0" fontAlgn="base" hangingPunct="0">
              <a:spcBef>
                <a:spcPct val="0"/>
              </a:spcBef>
              <a:spcAft>
                <a:spcPct val="0"/>
              </a:spcAft>
              <a:defRPr/>
            </a:pPr>
            <a:r>
              <a:rPr lang="en-US" sz="2800" dirty="0" err="1">
                <a:solidFill>
                  <a:prstClr val="white"/>
                </a:solidFill>
                <a:latin typeface="Arial" panose="020B0604020202020204" pitchFamily="34" charset="0"/>
                <a:cs typeface="Arial" panose="020B0604020202020204" pitchFamily="34" charset="0"/>
              </a:rPr>
              <a:t>Câu</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kết</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đoạn</a:t>
            </a:r>
            <a:r>
              <a:rPr lang="en-US" sz="2800" dirty="0">
                <a:solidFill>
                  <a:prstClr val="white"/>
                </a:solidFill>
                <a:latin typeface="Arial" panose="020B0604020202020204" pitchFamily="34" charset="0"/>
                <a:cs typeface="Arial" panose="020B0604020202020204" pitchFamily="34" charset="0"/>
              </a:rPr>
              <a:t> </a:t>
            </a:r>
          </a:p>
          <a:p>
            <a:pPr algn="ctr" defTabSz="1217613" eaLnBrk="0" fontAlgn="base" hangingPunct="0">
              <a:spcBef>
                <a:spcPct val="0"/>
              </a:spcBef>
              <a:spcAft>
                <a:spcPct val="0"/>
              </a:spcAft>
              <a:defRPr/>
            </a:pPr>
            <a:r>
              <a:rPr lang="en-US" sz="2800" dirty="0">
                <a:solidFill>
                  <a:prstClr val="white"/>
                </a:solidFill>
                <a:latin typeface="Arial" panose="020B0604020202020204" pitchFamily="34" charset="0"/>
                <a:cs typeface="Arial" panose="020B0604020202020204" pitchFamily="34" charset="0"/>
              </a:rPr>
              <a:t>(</a:t>
            </a:r>
            <a:r>
              <a:rPr lang="en-US" sz="2800" dirty="0" err="1">
                <a:solidFill>
                  <a:prstClr val="white"/>
                </a:solidFill>
                <a:latin typeface="Arial" panose="020B0604020202020204" pitchFamily="34" charset="0"/>
                <a:cs typeface="Arial" panose="020B0604020202020204" pitchFamily="34" charset="0"/>
              </a:rPr>
              <a:t>Suy</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nghi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tình</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cảm</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cảm</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xúc</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của</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em</a:t>
            </a:r>
            <a:endParaRPr lang="en-US" sz="2800" dirty="0">
              <a:solidFill>
                <a:prstClr val="white"/>
              </a:solidFill>
              <a:latin typeface="Arial" panose="020B0604020202020204" pitchFamily="34" charset="0"/>
              <a:cs typeface="Arial" panose="020B0604020202020204" pitchFamily="34" charset="0"/>
            </a:endParaRPr>
          </a:p>
          <a:p>
            <a:pPr algn="ctr" defTabSz="1217613" eaLnBrk="0" fontAlgn="base" hangingPunct="0">
              <a:spcBef>
                <a:spcPct val="0"/>
              </a:spcBef>
              <a:spcAft>
                <a:spcPct val="0"/>
              </a:spcAft>
              <a:defRPr/>
            </a:pPr>
            <a:r>
              <a:rPr lang="en-US" sz="2800" dirty="0" err="1">
                <a:solidFill>
                  <a:prstClr val="white"/>
                </a:solidFill>
                <a:latin typeface="Arial" panose="020B0604020202020204" pitchFamily="34" charset="0"/>
                <a:cs typeface="Arial" panose="020B0604020202020204" pitchFamily="34" charset="0"/>
              </a:rPr>
              <a:t>vê</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buổi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đầu</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đi</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học</a:t>
            </a:r>
            <a:r>
              <a:rPr lang="en-US" sz="2800" dirty="0">
                <a:solidFill>
                  <a:prstClr val="white"/>
                </a:solidFill>
                <a:latin typeface="Arial" panose="020B0604020202020204" pitchFamily="34" charset="0"/>
                <a:cs typeface="Arial" panose="020B0604020202020204" pitchFamily="34" charset="0"/>
              </a:rPr>
              <a:t> </a:t>
            </a:r>
            <a:r>
              <a:rPr lang="en-US" sz="2800" dirty="0" err="1">
                <a:solidFill>
                  <a:prstClr val="white"/>
                </a:solidFill>
                <a:latin typeface="Arial" panose="020B0604020202020204" pitchFamily="34" charset="0"/>
                <a:cs typeface="Arial" panose="020B0604020202020204" pitchFamily="34" charset="0"/>
              </a:rPr>
              <a:t>đo</a:t>
            </a:r>
            <a:r>
              <a:rPr lang="en-US" sz="2800" dirty="0">
                <a:solidFill>
                  <a:prstClr val="white"/>
                </a:solidFill>
                <a:latin typeface="Arial" panose="020B0604020202020204" pitchFamily="34" charset="0"/>
                <a:cs typeface="Arial" panose="020B0604020202020204" pitchFamily="34" charset="0"/>
              </a:rPr>
              <a:t>́)</a:t>
            </a:r>
          </a:p>
          <a:p>
            <a:pPr algn="ctr" defTabSz="1217613" eaLnBrk="0" fontAlgn="base" hangingPunct="0">
              <a:spcBef>
                <a:spcPct val="0"/>
              </a:spcBef>
              <a:spcAft>
                <a:spcPct val="0"/>
              </a:spcAft>
              <a:defRPr/>
            </a:pPr>
            <a:endParaRPr lang="en-US" sz="2800" dirty="0">
              <a:solidFill>
                <a:prstClr val="white"/>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59EC7719-8F18-4271-8FA7-49969CFFE767}"/>
              </a:ext>
            </a:extLst>
          </p:cNvPr>
          <p:cNvSpPr txBox="1">
            <a:spLocks noChangeArrowheads="1"/>
          </p:cNvSpPr>
          <p:nvPr/>
        </p:nvSpPr>
        <p:spPr bwMode="auto">
          <a:xfrm>
            <a:off x="457201" y="609601"/>
            <a:ext cx="10972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defTabSz="1217613" eaLnBrk="0" fontAlgn="base" hangingPunct="0">
              <a:spcBef>
                <a:spcPct val="0"/>
              </a:spcBef>
              <a:spcAft>
                <a:spcPct val="0"/>
              </a:spcAft>
            </a:pPr>
            <a:r>
              <a:rPr lang="en-US" altLang="en-US">
                <a:solidFill>
                  <a:prstClr val="black"/>
                </a:solidFill>
              </a:rPr>
              <a:t>	</a:t>
            </a:r>
            <a:r>
              <a:rPr lang="vi-VN" altLang="en-US" sz="3200">
                <a:solidFill>
                  <a:prstClr val="black"/>
                </a:solidFill>
                <a:latin typeface="Times New Roman" panose="02020603050405020304" pitchFamily="18" charset="0"/>
                <a:cs typeface="Times New Roman" panose="02020603050405020304" pitchFamily="18" charset="0"/>
              </a:rPr>
              <a:t>Một sớm cuối thu, trời se lạnh. Lá vàng như lót thảm trên đường đến trường.</a:t>
            </a:r>
            <a:r>
              <a:rPr lang="en-US" altLang="en-US" sz="3200">
                <a:solidFill>
                  <a:prstClr val="black"/>
                </a:solidFill>
                <a:latin typeface="Times New Roman" panose="02020603050405020304" pitchFamily="18" charset="0"/>
                <a:cs typeface="Times New Roman" panose="02020603050405020304" pitchFamily="18" charset="0"/>
              </a:rPr>
              <a:t> Đó là buổi học đầu tiên của em. </a:t>
            </a:r>
            <a:r>
              <a:rPr lang="vi-VN" altLang="en-US" sz="3200">
                <a:solidFill>
                  <a:prstClr val="black"/>
                </a:solidFill>
                <a:latin typeface="Times New Roman" panose="02020603050405020304" pitchFamily="18" charset="0"/>
                <a:cs typeface="Times New Roman" panose="02020603050405020304" pitchFamily="18" charset="0"/>
              </a:rPr>
              <a:t>Không biết vì lạnh hay hồi hộp mà tay em nắm chặt lấy tay mẹ như không mu</a:t>
            </a:r>
            <a:r>
              <a:rPr lang="en-US" altLang="en-US" sz="3200">
                <a:solidFill>
                  <a:prstClr val="black"/>
                </a:solidFill>
                <a:latin typeface="Times New Roman" panose="02020603050405020304" pitchFamily="18" charset="0"/>
                <a:cs typeface="Times New Roman" panose="02020603050405020304" pitchFamily="18" charset="0"/>
              </a:rPr>
              <a:t>ố</a:t>
            </a:r>
            <a:r>
              <a:rPr lang="vi-VN" altLang="en-US" sz="3200">
                <a:solidFill>
                  <a:prstClr val="black"/>
                </a:solidFill>
                <a:latin typeface="Times New Roman" panose="02020603050405020304" pitchFamily="18" charset="0"/>
                <a:cs typeface="Times New Roman" panose="02020603050405020304" pitchFamily="18" charset="0"/>
              </a:rPr>
              <a:t>n buông ra, dù đã đến trường. Trường sao rất lạ: to, rộng quá.</a:t>
            </a:r>
            <a:r>
              <a:rPr lang="en-US" altLang="en-US" sz="3200">
                <a:solidFill>
                  <a:prstClr val="black"/>
                </a:solidFill>
                <a:latin typeface="Times New Roman" panose="02020603050405020304" pitchFamily="18" charset="0"/>
                <a:cs typeface="Times New Roman" panose="02020603050405020304" pitchFamily="18" charset="0"/>
              </a:rPr>
              <a:t> </a:t>
            </a:r>
            <a:r>
              <a:rPr lang="vi-VN" altLang="en-US" sz="3200">
                <a:solidFill>
                  <a:prstClr val="black"/>
                </a:solidFill>
                <a:latin typeface="Times New Roman" panose="02020603050405020304" pitchFamily="18" charset="0"/>
                <a:cs typeface="Times New Roman" panose="02020603050405020304" pitchFamily="18" charset="0"/>
              </a:rPr>
              <a:t>Những anh chị học trò cũ đùa vui, tươi cười và trò chuyện rôm rả.Vào lớp, bàn ghế to hơn ở Mẫu giáo nhiều. Cô giáo thật dễ thương, dịu dàng vô cùng. Cô giảng bài rất hay, giọng cô trong trẻo. Các bạn học tập sôi nổi, ai cũng giơ tay tranh nhau phát biểu.</a:t>
            </a:r>
            <a:r>
              <a:rPr lang="en-US" altLang="en-US" sz="3200">
                <a:solidFill>
                  <a:prstClr val="black"/>
                </a:solidFill>
                <a:latin typeface="Times New Roman" panose="02020603050405020304" pitchFamily="18" charset="0"/>
                <a:cs typeface="Times New Roman" panose="02020603050405020304" pitchFamily="18" charset="0"/>
              </a:rPr>
              <a:t> </a:t>
            </a:r>
            <a:r>
              <a:rPr lang="vi-VN" altLang="en-US" sz="3200">
                <a:solidFill>
                  <a:prstClr val="black"/>
                </a:solidFill>
                <a:latin typeface="Times New Roman" panose="02020603050405020304" pitchFamily="18" charset="0"/>
                <a:cs typeface="Times New Roman" panose="02020603050405020304" pitchFamily="18" charset="0"/>
              </a:rPr>
              <a:t>Nỗi lo sợ trong em tan đi mất. Em rất thích trường lớp của em. Em thầm nhủ ngày nào cũng đến lớp để được nghe cô giảng bài và được cùng bạn bè học tập,</a:t>
            </a:r>
            <a:r>
              <a:rPr lang="en-US" altLang="en-US" sz="3200">
                <a:solidFill>
                  <a:prstClr val="black"/>
                </a:solidFill>
                <a:latin typeface="Times New Roman" panose="02020603050405020304" pitchFamily="18" charset="0"/>
                <a:cs typeface="Times New Roman" panose="02020603050405020304" pitchFamily="18" charset="0"/>
              </a:rPr>
              <a:t> </a:t>
            </a:r>
            <a:r>
              <a:rPr lang="vi-VN" altLang="en-US" sz="3200">
                <a:solidFill>
                  <a:prstClr val="black"/>
                </a:solidFill>
                <a:latin typeface="Times New Roman" panose="02020603050405020304" pitchFamily="18" charset="0"/>
                <a:cs typeface="Times New Roman" panose="02020603050405020304" pitchFamily="18" charset="0"/>
              </a:rPr>
              <a:t>vui chơi</a:t>
            </a:r>
            <a:r>
              <a:rPr lang="en-US" altLang="en-US" sz="3200">
                <a:solidFill>
                  <a:prstClr val="black"/>
                </a:solidFill>
                <a:latin typeface="Times New Roman" panose="02020603050405020304" pitchFamily="18" charset="0"/>
                <a:cs typeface="Times New Roman" panose="02020603050405020304" pitchFamily="18" charset="0"/>
              </a:rPr>
              <a:t>.</a:t>
            </a:r>
            <a:endParaRPr lang="vi-VN" altLang="en-US" sz="3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08256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5CC05-A304-47B6-B2F3-4ABB3EA873F1}"/>
              </a:ext>
            </a:extLst>
          </p:cNvPr>
          <p:cNvSpPr/>
          <p:nvPr/>
        </p:nvSpPr>
        <p:spPr>
          <a:xfrm>
            <a:off x="304801" y="457200"/>
            <a:ext cx="116586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217613" eaLnBrk="0" fontAlgn="base" hangingPunct="0">
              <a:spcBef>
                <a:spcPct val="0"/>
              </a:spcBef>
              <a:spcAft>
                <a:spcPct val="0"/>
              </a:spcAft>
              <a:defRPr/>
            </a:pPr>
            <a:r>
              <a:rPr lang="en-US" sz="2000" dirty="0">
                <a:solidFill>
                  <a:prstClr val="black"/>
                </a:solidFill>
                <a:latin typeface="Arial"/>
                <a:cs typeface="Arial" pitchFamily="34" charset="0"/>
              </a:rPr>
              <a:t>	</a:t>
            </a:r>
            <a:r>
              <a:rPr lang="vi-VN" sz="2400" dirty="0">
                <a:solidFill>
                  <a:prstClr val="black"/>
                </a:solidFill>
                <a:latin typeface="Times New Roman" pitchFamily="18" charset="0"/>
                <a:cs typeface="Times New Roman" pitchFamily="18" charset="0"/>
              </a:rPr>
              <a:t>Mỗi người đều có một kỉ niệm riêng của mình về ngày đi học đầu tiên, phải thế không các bạn? Tôi </a:t>
            </a:r>
            <a:r>
              <a:rPr lang="en-US" sz="2400" dirty="0" err="1">
                <a:solidFill>
                  <a:prstClr val="black"/>
                </a:solidFill>
                <a:latin typeface="Times New Roman" pitchFamily="18" charset="0"/>
                <a:cs typeface="Times New Roman" pitchFamily="18" charset="0"/>
              </a:rPr>
              <a:t>cũng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thê</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học</a:t>
            </a:r>
            <a:r>
              <a:rPr lang="en-US" sz="2400" dirty="0">
                <a:solidFill>
                  <a:prstClr val="black"/>
                </a:solidFill>
                <a:latin typeface="Times New Roman" pitchFamily="18" charset="0"/>
                <a:cs typeface="Times New Roman" pitchFamily="18" charset="0"/>
              </a:rPr>
              <a:t> là </a:t>
            </a:r>
            <a:r>
              <a:rPr lang="en-US" sz="2400" dirty="0" err="1">
                <a:solidFill>
                  <a:prstClr val="black"/>
                </a:solidFill>
                <a:latin typeface="Times New Roman" pitchFamily="18" charset="0"/>
                <a:cs typeface="Times New Roman" pitchFamily="18" charset="0"/>
              </a:rPr>
              <a:t>một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thật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đặc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biệt</a:t>
            </a:r>
            <a:r>
              <a:rPr lang="vi-VN" sz="2400" dirty="0">
                <a:solidFill>
                  <a:prstClr val="black"/>
                </a:solidFill>
                <a:latin typeface="Times New Roman" pitchFamily="18" charset="0"/>
                <a:cs typeface="Times New Roman" pitchFamily="18" charset="0"/>
              </a:rPr>
              <a:t>! Khác với mọi lần, bố tôi gọi vài ba lần, tôi mới dậy nổi. Thế mà không hiểu sao, chiếc đồng hồ </a:t>
            </a:r>
            <a:r>
              <a:rPr lang="en-US" sz="2400" dirty="0" err="1">
                <a:solidFill>
                  <a:prstClr val="black"/>
                </a:solidFill>
                <a:latin typeface="Times New Roman" pitchFamily="18" charset="0"/>
                <a:cs typeface="Times New Roman" pitchFamily="18" charset="0"/>
              </a:rPr>
              <a:t>báo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thưc</a:t>
            </a:r>
            <a:r>
              <a:rPr lang="vi-VN" sz="2400" dirty="0">
                <a:solidFill>
                  <a:prstClr val="black"/>
                </a:solidFill>
                <a:latin typeface="Times New Roman" pitchFamily="18" charset="0"/>
                <a:cs typeface="Times New Roman" pitchFamily="18" charset="0"/>
              </a:rPr>
              <a:t> vừa mới kêu “tít, tít, tít…” là tôi đã tung chăn ngồi dậy. Tôi xếp chăn màn lại gọn gàng</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rồi nhanh nhẹn vào phòng tắm làm vệ sinh cá nhân. Vừa ăn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sáng</a:t>
            </a:r>
            <a:r>
              <a:rPr lang="vi-VN" sz="2400" dirty="0">
                <a:solidFill>
                  <a:prstClr val="black"/>
                </a:solidFill>
                <a:latin typeface="Times New Roman" pitchFamily="18" charset="0"/>
                <a:cs typeface="Times New Roman" pitchFamily="18" charset="0"/>
              </a:rPr>
              <a:t>, bố vừa dặn dò những điều cần thiết khi đến trường. Tôi mặc vội bộ đồng phục mà bố đã chuẩn bị sẵn từ tối qua, chải lại tóc và buộc gọn lên đỉnh đầu, khoác chiếc cặp sách vào vai. Ngoài sân, bố tôi đã nổ máy chờ tôi ra. </a:t>
            </a:r>
            <a:r>
              <a:rPr lang="en-US" sz="2400" dirty="0" err="1">
                <a:solidFill>
                  <a:prstClr val="black"/>
                </a:solidFill>
                <a:latin typeface="Times New Roman" pitchFamily="18" charset="0"/>
                <a:cs typeface="Times New Roman" pitchFamily="18" charset="0"/>
              </a:rPr>
              <a:t>Đến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rất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ngạc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nhiên</a:t>
            </a:r>
            <a:r>
              <a:rPr lang="en-US" sz="2400" dirty="0">
                <a:solidFill>
                  <a:prstClr val="black"/>
                </a:solidFill>
                <a:latin typeface="Times New Roman" pitchFamily="18" charset="0"/>
                <a:cs typeface="Times New Roman" pitchFamily="18" charset="0"/>
              </a:rPr>
              <a:t> vì </a:t>
            </a:r>
            <a:r>
              <a:rPr lang="en-US" sz="2400" dirty="0" err="1">
                <a:solidFill>
                  <a:prstClr val="black"/>
                </a:solidFill>
                <a:latin typeface="Times New Roman" pitchFamily="18" charset="0"/>
                <a:cs typeface="Times New Roman" pitchFamily="18" charset="0"/>
              </a:rPr>
              <a:t>trường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rất</a:t>
            </a:r>
            <a:r>
              <a:rPr lang="en-US" sz="2400" dirty="0">
                <a:solidFill>
                  <a:prstClr val="black"/>
                </a:solidFill>
                <a:latin typeface="Times New Roman" pitchFamily="18" charset="0"/>
                <a:cs typeface="Times New Roman" pitchFamily="18" charset="0"/>
              </a:rPr>
              <a:t> to </a:t>
            </a:r>
            <a:r>
              <a:rPr lang="en-US" sz="2400" dirty="0" err="1">
                <a:solidFill>
                  <a:prstClr val="black"/>
                </a:solidFill>
                <a:latin typeface="Times New Roman" pitchFamily="18" charset="0"/>
                <a:cs typeface="Times New Roman" pitchFamily="18" charset="0"/>
              </a:rPr>
              <a:t>va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đẹp</a:t>
            </a:r>
            <a:r>
              <a:rPr lang="vi-VN"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Sân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trang</a:t>
            </a:r>
            <a:r>
              <a:rPr lang="en-US" sz="2400" dirty="0">
                <a:solidFill>
                  <a:prstClr val="black"/>
                </a:solidFill>
                <a:latin typeface="Times New Roman" pitchFamily="18" charset="0"/>
                <a:cs typeface="Times New Roman" pitchFamily="18" charset="0"/>
              </a:rPr>
              <a:t> trí </a:t>
            </a:r>
            <a:r>
              <a:rPr lang="en-US" sz="2400" dirty="0" err="1">
                <a:solidFill>
                  <a:prstClr val="black"/>
                </a:solidFill>
                <a:latin typeface="Times New Roman" pitchFamily="18" charset="0"/>
                <a:cs typeface="Times New Roman" pitchFamily="18" charset="0"/>
              </a:rPr>
              <a:t>cơ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rực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rơ</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Các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anh</a:t>
            </a:r>
            <a:r>
              <a:rPr lang="en-US" sz="2400" dirty="0">
                <a:solidFill>
                  <a:prstClr val="black"/>
                </a:solidFill>
                <a:latin typeface="Times New Roman" pitchFamily="18" charset="0"/>
                <a:cs typeface="Times New Roman" pitchFamily="18" charset="0"/>
              </a:rPr>
              <a:t> chị </a:t>
            </a:r>
            <a:r>
              <a:rPr lang="en-US" sz="2400" dirty="0" err="1">
                <a:solidFill>
                  <a:prstClr val="black"/>
                </a:solidFill>
                <a:latin typeface="Times New Roman" pitchFamily="18" charset="0"/>
                <a:cs typeface="Times New Roman" pitchFamily="18" charset="0"/>
              </a:rPr>
              <a:t>lớp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vui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đùa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Các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bạn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rụt</a:t>
            </a:r>
            <a:r>
              <a:rPr lang="en-US" sz="2400" dirty="0">
                <a:solidFill>
                  <a:prstClr val="black"/>
                </a:solidFill>
                <a:latin typeface="Times New Roman" pitchFamily="18" charset="0"/>
                <a:cs typeface="Times New Roman" pitchFamily="18" charset="0"/>
              </a:rPr>
              <a:t> rè, </a:t>
            </a:r>
            <a:r>
              <a:rPr lang="en-US" sz="2400" dirty="0" err="1">
                <a:solidFill>
                  <a:prstClr val="black"/>
                </a:solidFill>
                <a:latin typeface="Times New Roman" pitchFamily="18" charset="0"/>
                <a:cs typeface="Times New Roman" pitchFamily="18" charset="0"/>
              </a:rPr>
              <a:t>nép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sau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lưng</a:t>
            </a:r>
            <a:r>
              <a:rPr lang="en-US" sz="2400" dirty="0">
                <a:solidFill>
                  <a:prstClr val="black"/>
                </a:solidFill>
                <a:latin typeface="Times New Roman" pitchFamily="18" charset="0"/>
                <a:cs typeface="Times New Roman" pitchFamily="18" charset="0"/>
              </a:rPr>
              <a:t> mẹ, có </a:t>
            </a:r>
            <a:r>
              <a:rPr lang="en-US" sz="2400" dirty="0" err="1">
                <a:solidFill>
                  <a:prstClr val="black"/>
                </a:solidFill>
                <a:latin typeface="Times New Roman" pitchFamily="18" charset="0"/>
                <a:cs typeface="Times New Roman" pitchFamily="18" charset="0"/>
              </a:rPr>
              <a:t>bạn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còn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khóc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vào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lớp</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rất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hộp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va</a:t>
            </a:r>
            <a:r>
              <a:rPr lang="en-US" sz="2400" dirty="0">
                <a:solidFill>
                  <a:prstClr val="black"/>
                </a:solidFill>
                <a:latin typeface="Times New Roman" pitchFamily="18" charset="0"/>
                <a:cs typeface="Times New Roman" pitchFamily="18" charset="0"/>
              </a:rPr>
              <a:t>̀ lo </a:t>
            </a:r>
            <a:r>
              <a:rPr lang="en-US" sz="2400" dirty="0" err="1">
                <a:solidFill>
                  <a:prstClr val="black"/>
                </a:solidFill>
                <a:latin typeface="Times New Roman" pitchFamily="18" charset="0"/>
                <a:cs typeface="Times New Roman" pitchFamily="18" charset="0"/>
              </a:rPr>
              <a:t>lắng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chặt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bàn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bô</a:t>
            </a:r>
            <a:r>
              <a:rPr lang="en-US" sz="2400" dirty="0">
                <a:solidFill>
                  <a:prstClr val="black"/>
                </a:solidFill>
                <a:latin typeface="Times New Roman" pitchFamily="18" charset="0"/>
                <a:cs typeface="Times New Roman" pitchFamily="18" charset="0"/>
              </a:rPr>
              <a:t>́. C</a:t>
            </a:r>
            <a:r>
              <a:rPr lang="vi-VN" sz="2400" dirty="0">
                <a:solidFill>
                  <a:prstClr val="black"/>
                </a:solidFill>
                <a:latin typeface="Times New Roman" pitchFamily="18" charset="0"/>
                <a:cs typeface="Times New Roman" pitchFamily="18" charset="0"/>
              </a:rPr>
              <a:t>ô giáo từ trong cửa lớp đi ra, mỉm cười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dịu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dắt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vào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lớp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a:t>
            </a:r>
            <a:r>
              <a:rPr lang="en-US" sz="2400" dirty="0">
                <a:solidFill>
                  <a:prstClr val="black"/>
                </a:solidFill>
                <a:latin typeface="Times New Roman" pitchFamily="18" charset="0"/>
                <a:cs typeface="Times New Roman" pitchFamily="18" charset="0"/>
              </a:rPr>
              <a:t> an </a:t>
            </a:r>
            <a:r>
              <a:rPr lang="en-US" sz="2400" dirty="0" err="1">
                <a:solidFill>
                  <a:prstClr val="black"/>
                </a:solidFill>
                <a:latin typeface="Times New Roman" pitchFamily="18" charset="0"/>
                <a:cs typeface="Times New Roman" pitchFamily="18" charset="0"/>
              </a:rPr>
              <a:t>ủi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cảm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a:t>
            </a:r>
            <a:r>
              <a:rPr lang="en-US" sz="2400" dirty="0">
                <a:solidFill>
                  <a:prstClr val="black"/>
                </a:solidFill>
                <a:latin typeface="Times New Roman" pitchFamily="18" charset="0"/>
                <a:cs typeface="Times New Roman" pitchFamily="18" charset="0"/>
              </a:rPr>
              <a:t>̣ tin </a:t>
            </a:r>
            <a:r>
              <a:rPr lang="en-US" sz="2400" dirty="0" err="1">
                <a:solidFill>
                  <a:prstClr val="black"/>
                </a:solidFill>
                <a:latin typeface="Times New Roman" pitchFamily="18" charset="0"/>
                <a:cs typeface="Times New Roman" pitchFamily="18" charset="0"/>
              </a:rPr>
              <a:t>hơn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rất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nhiều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nét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chư</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tiên</a:t>
            </a:r>
            <a:r>
              <a:rPr lang="en-US" sz="2400" dirty="0">
                <a:solidFill>
                  <a:prstClr val="black"/>
                </a:solidFill>
                <a:latin typeface="Times New Roman" pitchFamily="18" charset="0"/>
                <a:cs typeface="Times New Roman" pitchFamily="18" charset="0"/>
              </a:rPr>
              <a:t>. Kỉ </a:t>
            </a:r>
            <a:r>
              <a:rPr lang="en-US" sz="2400" dirty="0" err="1">
                <a:solidFill>
                  <a:prstClr val="black"/>
                </a:solidFill>
                <a:latin typeface="Times New Roman" pitchFamily="18" charset="0"/>
                <a:cs typeface="Times New Roman" pitchFamily="18" charset="0"/>
              </a:rPr>
              <a:t>niệm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ngày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lớp</a:t>
            </a:r>
            <a:r>
              <a:rPr lang="en-US" sz="2400" dirty="0">
                <a:solidFill>
                  <a:prstClr val="black"/>
                </a:solidFill>
                <a:latin typeface="Times New Roman" pitchFamily="18" charset="0"/>
                <a:cs typeface="Times New Roman" pitchFamily="18" charset="0"/>
              </a:rPr>
              <a:t> sẽ </a:t>
            </a:r>
            <a:r>
              <a:rPr lang="en-US" sz="2400" dirty="0" err="1">
                <a:solidFill>
                  <a:prstClr val="black"/>
                </a:solidFill>
                <a:latin typeface="Times New Roman" pitchFamily="18" charset="0"/>
                <a:cs typeface="Times New Roman" pitchFamily="18" charset="0"/>
              </a:rPr>
              <a:t>mãi</a:t>
            </a:r>
            <a:r>
              <a:rPr lang="en-US" sz="2400" dirty="0">
                <a:solidFill>
                  <a:prstClr val="black"/>
                </a:solidFill>
                <a:latin typeface="Times New Roman" pitchFamily="18" charset="0"/>
                <a:cs typeface="Times New Roman" pitchFamily="18" charset="0"/>
              </a:rPr>
              <a:t> là </a:t>
            </a:r>
            <a:r>
              <a:rPr lang="en-US" sz="2400" dirty="0" err="1">
                <a:solidFill>
                  <a:prstClr val="black"/>
                </a:solidFill>
                <a:latin typeface="Times New Roman" pitchFamily="18" charset="0"/>
                <a:cs typeface="Times New Roman" pitchFamily="18" charset="0"/>
              </a:rPr>
              <a:t>ki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niệm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đẹp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tôi</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04625844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B1301F3E-76B0-4B96-962D-585E462539E3}"/>
              </a:ext>
            </a:extLst>
          </p:cNvPr>
          <p:cNvSpPr txBox="1">
            <a:spLocks noChangeArrowheads="1"/>
          </p:cNvSpPr>
          <p:nvPr/>
        </p:nvSpPr>
        <p:spPr bwMode="auto">
          <a:xfrm>
            <a:off x="152402" y="1490664"/>
            <a:ext cx="12188825" cy="4986337"/>
          </a:xfrm>
          <a:prstGeom prst="rect">
            <a:avLst/>
          </a:prstGeom>
          <a:noFill/>
          <a:ln>
            <a:noFill/>
          </a:ln>
        </p:spPr>
        <p:txBody>
          <a:bodyPr>
            <a:spAutoFit/>
          </a:bodyPr>
          <a:lstStyle>
            <a:lvl1pPr marL="342900" indent="-342900">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defTabSz="1217613" eaLnBrk="0" fontAlgn="base" hangingPunct="0">
              <a:spcBef>
                <a:spcPct val="0"/>
              </a:spcBef>
              <a:spcAft>
                <a:spcPct val="0"/>
              </a:spcAft>
              <a:defRPr sz="2400">
                <a:solidFill>
                  <a:schemeClr val="tx1"/>
                </a:solidFill>
                <a:latin typeface="Arial" charset="0"/>
                <a:cs typeface="Arial" charset="0"/>
              </a:defRPr>
            </a:lvl6pPr>
            <a:lvl7pPr marL="2971800" indent="-228600" defTabSz="1217613" eaLnBrk="0" fontAlgn="base" hangingPunct="0">
              <a:spcBef>
                <a:spcPct val="0"/>
              </a:spcBef>
              <a:spcAft>
                <a:spcPct val="0"/>
              </a:spcAft>
              <a:defRPr sz="2400">
                <a:solidFill>
                  <a:schemeClr val="tx1"/>
                </a:solidFill>
                <a:latin typeface="Arial" charset="0"/>
                <a:cs typeface="Arial" charset="0"/>
              </a:defRPr>
            </a:lvl7pPr>
            <a:lvl8pPr marL="3429000" indent="-228600" defTabSz="1217613" eaLnBrk="0" fontAlgn="base" hangingPunct="0">
              <a:spcBef>
                <a:spcPct val="0"/>
              </a:spcBef>
              <a:spcAft>
                <a:spcPct val="0"/>
              </a:spcAft>
              <a:defRPr sz="2400">
                <a:solidFill>
                  <a:schemeClr val="tx1"/>
                </a:solidFill>
                <a:latin typeface="Arial" charset="0"/>
                <a:cs typeface="Arial" charset="0"/>
              </a:defRPr>
            </a:lvl8pPr>
            <a:lvl9pPr marL="3886200" indent="-228600" defTabSz="1217613" eaLnBrk="0" fontAlgn="base" hangingPunct="0">
              <a:spcBef>
                <a:spcPct val="0"/>
              </a:spcBef>
              <a:spcAft>
                <a:spcPct val="0"/>
              </a:spcAft>
              <a:defRPr sz="2400">
                <a:solidFill>
                  <a:schemeClr val="tx1"/>
                </a:solidFill>
                <a:latin typeface="Arial" charset="0"/>
                <a:cs typeface="Arial" charset="0"/>
              </a:defRPr>
            </a:lvl9pPr>
          </a:lstStyle>
          <a:p>
            <a:pPr algn="ctr" defTabSz="1217613" fontAlgn="base">
              <a:spcBef>
                <a:spcPct val="50000"/>
              </a:spcBef>
              <a:spcAft>
                <a:spcPct val="0"/>
              </a:spcAft>
              <a:defRPr/>
            </a:pPr>
            <a:r>
              <a:rPr lang="en-US" b="1" u="sng" dirty="0" err="1">
                <a:solidFill>
                  <a:srgbClr val="464646"/>
                </a:solidFill>
                <a:latin typeface="Arial" panose="020B0604020202020204" pitchFamily="34" charset="0"/>
                <a:cs typeface="Arial" panose="020B0604020202020204" pitchFamily="34" charset="0"/>
              </a:rPr>
              <a:t>Gợi</a:t>
            </a:r>
            <a:r>
              <a:rPr lang="en-US" b="1" u="sng" dirty="0">
                <a:solidFill>
                  <a:srgbClr val="464646"/>
                </a:solidFill>
                <a:latin typeface="Arial" panose="020B0604020202020204" pitchFamily="34" charset="0"/>
                <a:cs typeface="Arial" panose="020B0604020202020204" pitchFamily="34" charset="0"/>
              </a:rPr>
              <a:t> ý:</a:t>
            </a:r>
          </a:p>
          <a:p>
            <a:pPr marL="514350" indent="-514350" algn="just" defTabSz="1217613" fontAlgn="base">
              <a:spcBef>
                <a:spcPct val="50000"/>
              </a:spcBef>
              <a:spcAft>
                <a:spcPct val="0"/>
              </a:spcAft>
              <a:buFontTx/>
              <a:buAutoNum type="arabicPeriod"/>
              <a:defRPr/>
            </a:pPr>
            <a:r>
              <a:rPr lang="en-US" sz="2800" dirty="0" err="1">
                <a:solidFill>
                  <a:srgbClr val="464646"/>
                </a:solidFill>
                <a:latin typeface="Arial" panose="020B0604020202020204" pitchFamily="34" charset="0"/>
                <a:cs typeface="Arial" panose="020B0604020202020204" pitchFamily="34" charset="0"/>
              </a:rPr>
              <a:t>Để</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chuẩn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bị</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cho</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tiên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đã</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sửa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soạn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những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gì</a:t>
            </a:r>
            <a:r>
              <a:rPr lang="en-US" sz="2800" dirty="0">
                <a:solidFill>
                  <a:srgbClr val="464646"/>
                </a:solidFill>
                <a:latin typeface="Arial" panose="020B0604020202020204" pitchFamily="34" charset="0"/>
                <a:cs typeface="Arial" panose="020B0604020202020204" pitchFamily="34" charset="0"/>
              </a:rPr>
              <a:t>? </a:t>
            </a:r>
          </a:p>
          <a:p>
            <a:pPr marL="514350" indent="-514350" algn="just" defTabSz="1217613" fontAlgn="base">
              <a:spcBef>
                <a:spcPct val="50000"/>
              </a:spcBef>
              <a:spcAft>
                <a:spcPct val="0"/>
              </a:spcAft>
              <a:buFontTx/>
              <a:buAutoNum type="arabicPeriod"/>
              <a:defRPr/>
            </a:pP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là</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sáng</a:t>
            </a:r>
            <a:r>
              <a:rPr lang="en-US" sz="2800" dirty="0">
                <a:solidFill>
                  <a:srgbClr val="464646"/>
                </a:solidFill>
                <a:latin typeface="Arial" panose="020B0604020202020204" pitchFamily="34" charset="0"/>
                <a:cs typeface="Arial" panose="020B0604020202020204" pitchFamily="34" charset="0"/>
              </a:rPr>
              <a:t> hay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chiều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Tiết</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trời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lúc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đó</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ra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sao</a:t>
            </a:r>
            <a:r>
              <a:rPr lang="en-US" sz="2800" dirty="0">
                <a:solidFill>
                  <a:srgbClr val="464646"/>
                </a:solidFill>
                <a:latin typeface="Arial" panose="020B0604020202020204" pitchFamily="34" charset="0"/>
                <a:cs typeface="Arial" panose="020B0604020202020204" pitchFamily="34" charset="0"/>
              </a:rPr>
              <a:t>?</a:t>
            </a:r>
          </a:p>
          <a:p>
            <a:pPr marL="514350" indent="-514350" algn="just" defTabSz="1217613" fontAlgn="base">
              <a:spcBef>
                <a:spcPct val="50000"/>
              </a:spcBef>
              <a:spcAft>
                <a:spcPct val="0"/>
              </a:spcAft>
              <a:buFontTx/>
              <a:buAutoNum type="arabicPeriod"/>
              <a:defRPr/>
            </a:pPr>
            <a:r>
              <a:rPr lang="en-US" sz="2800" dirty="0">
                <a:solidFill>
                  <a:srgbClr val="464646"/>
                </a:solidFill>
                <a:latin typeface="Arial" panose="020B0604020202020204" pitchFamily="34" charset="0"/>
                <a:cs typeface="Arial" panose="020B0604020202020204" pitchFamily="34" charset="0"/>
              </a:rPr>
              <a:t>Ai </a:t>
            </a:r>
            <a:r>
              <a:rPr lang="en-US" sz="2800" dirty="0" err="1">
                <a:solidFill>
                  <a:srgbClr val="464646"/>
                </a:solidFill>
                <a:latin typeface="Arial" panose="020B0604020202020204" pitchFamily="34" charset="0"/>
                <a:cs typeface="Arial" panose="020B0604020202020204" pitchFamily="34" charset="0"/>
              </a:rPr>
              <a:t>là</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người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đưa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đến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trường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Quang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cảnh</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sân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trường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 </a:t>
            </a:r>
          </a:p>
          <a:p>
            <a:pPr marL="514350" indent="-514350" algn="just" defTabSz="1217613" fontAlgn="base">
              <a:spcBef>
                <a:spcPct val="50000"/>
              </a:spcBef>
              <a:spcAft>
                <a:spcPct val="0"/>
              </a:spcAft>
              <a:buFontTx/>
              <a:buAutoNum type="arabicPeriod"/>
              <a:defRPr/>
            </a:pP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đầu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em</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ngỡ</a:t>
            </a:r>
            <a:r>
              <a:rPr lang="en-US" sz="2800" dirty="0">
                <a:solidFill>
                  <a:srgbClr val="000000"/>
                </a:solidFill>
                <a:latin typeface="Arial" panose="020B0604020202020204" pitchFamily="34" charset="0"/>
                <a:cs typeface="Arial" panose="020B0604020202020204" pitchFamily="34" charset="0"/>
              </a:rPr>
              <a:t>, lo </a:t>
            </a:r>
            <a:r>
              <a:rPr lang="en-US" sz="2800" dirty="0" err="1">
                <a:solidFill>
                  <a:srgbClr val="000000"/>
                </a:solidFill>
                <a:latin typeface="Arial" panose="020B0604020202020204" pitchFamily="34" charset="0"/>
                <a:cs typeface="Arial" panose="020B0604020202020204" pitchFamily="34" charset="0"/>
              </a:rPr>
              <a:t>lắng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ra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sao</a:t>
            </a:r>
            <a:r>
              <a:rPr lang="en-US" sz="2800" dirty="0">
                <a:solidFill>
                  <a:srgbClr val="000000"/>
                </a:solidFill>
                <a:latin typeface="Arial" panose="020B0604020202020204" pitchFamily="34" charset="0"/>
                <a:cs typeface="Arial" panose="020B0604020202020204" pitchFamily="34" charset="0"/>
              </a:rPr>
              <a:t>? </a:t>
            </a:r>
            <a:r>
              <a:rPr lang="en-US" sz="2800" dirty="0">
                <a:solidFill>
                  <a:srgbClr val="464646"/>
                </a:solidFill>
                <a:latin typeface="Arial" panose="020B0604020202020204" pitchFamily="34" charset="0"/>
                <a:cs typeface="Arial" panose="020B0604020202020204" pitchFamily="34" charset="0"/>
              </a:rPr>
              <a:t>Ai là </a:t>
            </a:r>
            <a:r>
              <a:rPr lang="en-US" sz="2800" dirty="0" err="1">
                <a:solidFill>
                  <a:srgbClr val="464646"/>
                </a:solidFill>
                <a:latin typeface="Arial" panose="020B0604020202020204" pitchFamily="34" charset="0"/>
                <a:cs typeface="Arial" panose="020B0604020202020204" pitchFamily="34" charset="0"/>
              </a:rPr>
              <a:t>người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giúp</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đơ</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a:t>
            </a:r>
          </a:p>
          <a:p>
            <a:pPr marL="0" indent="0"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Sau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đo</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tâm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trạng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của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a:t>
            </a:r>
          </a:p>
          <a:p>
            <a:pPr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5.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nhớ</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nhất</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điều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gì</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trong</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đầu</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tiên</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ấy</a:t>
            </a:r>
            <a:r>
              <a:rPr lang="en-US" sz="2800" dirty="0">
                <a:solidFill>
                  <a:srgbClr val="464646"/>
                </a:solidFill>
                <a:latin typeface="Arial" panose="020B0604020202020204" pitchFamily="34" charset="0"/>
                <a:cs typeface="Arial" panose="020B0604020202020204" pitchFamily="34" charset="0"/>
              </a:rPr>
              <a:t>?</a:t>
            </a:r>
          </a:p>
          <a:p>
            <a:pPr algn="just" defTabSz="1217613" fontAlgn="base">
              <a:spcBef>
                <a:spcPct val="50000"/>
              </a:spcBef>
              <a:spcAft>
                <a:spcPct val="0"/>
              </a:spcAft>
              <a:defRPr/>
            </a:pP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Cảm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xúc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của</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em</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về</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buổi</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học</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đó</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như</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thế</a:t>
            </a:r>
            <a:r>
              <a:rPr lang="en-US" sz="2800" dirty="0">
                <a:solidFill>
                  <a:srgbClr val="464646"/>
                </a:solidFill>
                <a:latin typeface="Arial" panose="020B0604020202020204" pitchFamily="34" charset="0"/>
                <a:cs typeface="Arial" panose="020B0604020202020204" pitchFamily="34" charset="0"/>
              </a:rPr>
              <a:t> </a:t>
            </a:r>
            <a:r>
              <a:rPr lang="en-US" sz="2800" dirty="0" err="1">
                <a:solidFill>
                  <a:srgbClr val="464646"/>
                </a:solidFill>
                <a:latin typeface="Arial" panose="020B0604020202020204" pitchFamily="34" charset="0"/>
                <a:cs typeface="Arial" panose="020B0604020202020204" pitchFamily="34" charset="0"/>
              </a:rPr>
              <a:t>nào</a:t>
            </a:r>
            <a:r>
              <a:rPr lang="en-US" sz="2800" dirty="0">
                <a:solidFill>
                  <a:srgbClr val="464646"/>
                </a:solidFill>
                <a:latin typeface="Arial" panose="020B0604020202020204" pitchFamily="34" charset="0"/>
                <a:cs typeface="Arial" panose="020B0604020202020204" pitchFamily="34" charset="0"/>
              </a:rPr>
              <a:t>?</a:t>
            </a:r>
          </a:p>
        </p:txBody>
      </p:sp>
      <p:sp>
        <p:nvSpPr>
          <p:cNvPr id="10244" name="Title 12">
            <a:extLst>
              <a:ext uri="{FF2B5EF4-FFF2-40B4-BE49-F238E27FC236}">
                <a16:creationId xmlns:a16="http://schemas.microsoft.com/office/drawing/2014/main" id="{1586B37D-CCBA-4EDE-A2B6-E1BF154EC605}"/>
              </a:ext>
            </a:extLst>
          </p:cNvPr>
          <p:cNvSpPr>
            <a:spLocks/>
          </p:cNvSpPr>
          <p:nvPr/>
        </p:nvSpPr>
        <p:spPr bwMode="auto">
          <a:xfrm>
            <a:off x="430214" y="838200"/>
            <a:ext cx="117189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lnSpc>
                <a:spcPct val="85000"/>
              </a:lnSpc>
              <a:spcBef>
                <a:spcPct val="0"/>
              </a:spcBef>
              <a:spcAft>
                <a:spcPct val="0"/>
              </a:spcAft>
            </a:pPr>
            <a:endParaRPr lang="en-US" altLang="en-US" sz="2000" b="1" dirty="0">
              <a:solidFill>
                <a:srgbClr val="FF0000"/>
              </a:solidFill>
              <a:latin typeface="Times New Roman" panose="02020603050405020304" pitchFamily="18" charset="0"/>
            </a:endParaRPr>
          </a:p>
          <a:p>
            <a:pPr defTabSz="1217613" fontAlgn="base">
              <a:spcBef>
                <a:spcPct val="0"/>
              </a:spcBef>
              <a:spcAft>
                <a:spcPct val="0"/>
              </a:spcAft>
            </a:pPr>
            <a:r>
              <a:rPr lang="en-US" altLang="en-US" sz="3200" b="1" dirty="0" err="1">
                <a:solidFill>
                  <a:srgbClr val="C00000"/>
                </a:solidFill>
                <a:latin typeface="Times New Roman" panose="02020603050405020304" pitchFamily="18" charset="0"/>
                <a:cs typeface="Times New Roman" panose="02020603050405020304" pitchFamily="18" charset="0"/>
              </a:rPr>
              <a:t>Bài</a:t>
            </a:r>
            <a:r>
              <a:rPr lang="en-US" altLang="en-US" sz="3200" b="1" dirty="0">
                <a:solidFill>
                  <a:srgbClr val="C00000"/>
                </a:solidFill>
                <a:latin typeface="Times New Roman" panose="02020603050405020304" pitchFamily="18" charset="0"/>
                <a:cs typeface="Times New Roman" panose="02020603050405020304" pitchFamily="18" charset="0"/>
              </a:rPr>
              <a:t> 2: </a:t>
            </a:r>
            <a:r>
              <a:rPr lang="en-US" altLang="en-US" sz="3200" b="1" dirty="0" err="1">
                <a:solidFill>
                  <a:srgbClr val="C00000"/>
                </a:solidFill>
                <a:latin typeface="Times New Roman" panose="02020603050405020304" pitchFamily="18" charset="0"/>
                <a:cs typeface="Times New Roman" panose="02020603050405020304" pitchFamily="18" charset="0"/>
              </a:rPr>
              <a:t>Viết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những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điều</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em</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vừa</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kể</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thành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một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đoạn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văn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ngắn</a:t>
            </a:r>
            <a:r>
              <a:rPr lang="en-US" altLang="en-US" sz="3200" b="1" dirty="0">
                <a:solidFill>
                  <a:srgbClr val="C00000"/>
                </a:solidFill>
                <a:latin typeface="Times New Roman" panose="02020603050405020304" pitchFamily="18" charset="0"/>
                <a:cs typeface="Times New Roman" panose="02020603050405020304" pitchFamily="18" charset="0"/>
              </a:rPr>
              <a:t> (5 </a:t>
            </a:r>
            <a:r>
              <a:rPr lang="en-US" altLang="en-US" sz="3200" b="1" dirty="0" err="1">
                <a:solidFill>
                  <a:srgbClr val="C00000"/>
                </a:solidFill>
                <a:latin typeface="Times New Roman" panose="02020603050405020304" pitchFamily="18" charset="0"/>
                <a:cs typeface="Times New Roman" panose="02020603050405020304" pitchFamily="18" charset="0"/>
              </a:rPr>
              <a:t>đến</a:t>
            </a:r>
            <a:r>
              <a:rPr lang="en-US" altLang="en-US" sz="3200" b="1" dirty="0">
                <a:solidFill>
                  <a:srgbClr val="C00000"/>
                </a:solidFill>
                <a:latin typeface="Times New Roman" panose="02020603050405020304" pitchFamily="18" charset="0"/>
                <a:cs typeface="Times New Roman" panose="02020603050405020304" pitchFamily="18" charset="0"/>
              </a:rPr>
              <a:t> 7 </a:t>
            </a:r>
            <a:r>
              <a:rPr lang="en-US" altLang="en-US" sz="3200" b="1" dirty="0" err="1">
                <a:solidFill>
                  <a:srgbClr val="C00000"/>
                </a:solidFill>
                <a:latin typeface="Times New Roman" panose="02020603050405020304" pitchFamily="18" charset="0"/>
                <a:cs typeface="Times New Roman" panose="02020603050405020304" pitchFamily="18" charset="0"/>
              </a:rPr>
              <a:t>câu</a:t>
            </a:r>
            <a:r>
              <a:rPr lang="en-US" altLang="en-US" sz="3200" b="1" dirty="0">
                <a:solidFill>
                  <a:srgbClr val="C00000"/>
                </a:solidFill>
                <a:latin typeface="Times New Roman" panose="02020603050405020304" pitchFamily="18" charset="0"/>
                <a:cs typeface="Times New Roman" panose="02020603050405020304" pitchFamily="18" charset="0"/>
              </a:rPr>
              <a:t>).</a:t>
            </a:r>
            <a:endParaRPr lang="en-US" altLang="en-US" sz="3200" b="1" dirty="0">
              <a:solidFill>
                <a:srgbClr val="C00000"/>
              </a:solidFill>
              <a:latin typeface="Tahoma" panose="020B060403050404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from="(-#ppt_w/2)" to="(#ppt_x)" calcmode="lin" valueType="num">
                                      <p:cBhvr>
                                        <p:cTn id="7" dur="600" fill="hold">
                                          <p:stCondLst>
                                            <p:cond delay="0"/>
                                          </p:stCondLst>
                                        </p:cTn>
                                        <p:tgtEl>
                                          <p:spTgt spid="10244"/>
                                        </p:tgtEl>
                                        <p:attrNameLst>
                                          <p:attrName>ppt_x</p:attrName>
                                        </p:attrNameLst>
                                      </p:cBhvr>
                                    </p:anim>
                                    <p:anim from="0" to="-1.0" calcmode="lin" valueType="num">
                                      <p:cBhvr>
                                        <p:cTn id="8" dur="200" decel="50000" autoRev="1" fill="hold">
                                          <p:stCondLst>
                                            <p:cond delay="600"/>
                                          </p:stCondLst>
                                        </p:cTn>
                                        <p:tgtEl>
                                          <p:spTgt spid="10244"/>
                                        </p:tgtEl>
                                        <p:attrNameLst>
                                          <p:attrName>xshear</p:attrName>
                                        </p:attrNameLst>
                                      </p:cBhvr>
                                    </p:anim>
                                    <p:animScale>
                                      <p:cBhvr>
                                        <p:cTn id="9" dur="200" decel="100000" autoRev="1" fill="hold">
                                          <p:stCondLst>
                                            <p:cond delay="600"/>
                                          </p:stCondLst>
                                        </p:cTn>
                                        <p:tgtEl>
                                          <p:spTgt spid="10244"/>
                                        </p:tgtEl>
                                      </p:cBhvr>
                                      <p:from x="100000" y="100000"/>
                                      <p:to x="80000" y="100000"/>
                                    </p:animScale>
                                    <p:anim by="(#ppt_h/3+#ppt_w*0.1)" calcmode="lin" valueType="num">
                                      <p:cBhvr additive="sum">
                                        <p:cTn id="10" dur="200" decel="100000" autoRev="1" fill="hold">
                                          <p:stCondLst>
                                            <p:cond delay="600"/>
                                          </p:stCondLst>
                                        </p:cTn>
                                        <p:tgtEl>
                                          <p:spTgt spid="1024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heel(4)">
                                      <p:cBhvr>
                                        <p:cTn id="15"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Down Ribbon 54">
            <a:extLst>
              <a:ext uri="{FF2B5EF4-FFF2-40B4-BE49-F238E27FC236}">
                <a16:creationId xmlns:a16="http://schemas.microsoft.com/office/drawing/2014/main" id="{E9DB5E4B-7313-406E-B7E2-DB2D724F6DF7}"/>
              </a:ext>
            </a:extLst>
          </p:cNvPr>
          <p:cNvSpPr/>
          <p:nvPr/>
        </p:nvSpPr>
        <p:spPr>
          <a:xfrm>
            <a:off x="2362202" y="457200"/>
            <a:ext cx="7100887" cy="801688"/>
          </a:xfrm>
          <a:prstGeom prst="ribbon">
            <a:avLst>
              <a:gd name="adj1" fmla="val 16667"/>
              <a:gd name="adj2" fmla="val 75000"/>
            </a:avLst>
          </a:prstGeom>
          <a:solidFill>
            <a:srgbClr val="99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prstClr val="white"/>
                </a:solidFill>
                <a:latin typeface="Arial" panose="020B0604020202020204" pitchFamily="34" charset="0"/>
                <a:cs typeface="Arial" panose="020B0604020202020204" pitchFamily="34" charset="0"/>
              </a:rPr>
              <a:t>Nhận</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xét</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bài</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viết</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của</a:t>
            </a:r>
            <a:r>
              <a:rPr lang="en-US" sz="3200" b="1" dirty="0">
                <a:solidFill>
                  <a:prstClr val="white"/>
                </a:solidFill>
                <a:latin typeface="Arial" panose="020B0604020202020204" pitchFamily="34" charset="0"/>
                <a:cs typeface="Arial" panose="020B0604020202020204" pitchFamily="34" charset="0"/>
              </a:rPr>
              <a:t> </a:t>
            </a:r>
            <a:r>
              <a:rPr lang="en-US" sz="3200" b="1" dirty="0" err="1">
                <a:solidFill>
                  <a:prstClr val="white"/>
                </a:solidFill>
                <a:latin typeface="Arial" panose="020B0604020202020204" pitchFamily="34" charset="0"/>
                <a:cs typeface="Arial" panose="020B0604020202020204" pitchFamily="34" charset="0"/>
              </a:rPr>
              <a:t>bạn</a:t>
            </a:r>
            <a:endParaRPr lang="en-US" sz="4000" b="1" dirty="0">
              <a:solidFill>
                <a:prstClr val="white"/>
              </a:solidFill>
              <a:latin typeface="Arial" panose="020B0604020202020204" pitchFamily="34" charset="0"/>
              <a:cs typeface="Arial" panose="020B0604020202020204" pitchFamily="34" charset="0"/>
            </a:endParaRPr>
          </a:p>
        </p:txBody>
      </p:sp>
      <p:graphicFrame>
        <p:nvGraphicFramePr>
          <p:cNvPr id="57" name="Diagram 56">
            <a:extLst>
              <a:ext uri="{FF2B5EF4-FFF2-40B4-BE49-F238E27FC236}">
                <a16:creationId xmlns:a16="http://schemas.microsoft.com/office/drawing/2014/main" id="{8DEE6914-C2AF-4250-B95C-643B5758325A}"/>
              </a:ext>
            </a:extLst>
          </p:cNvPr>
          <p:cNvGraphicFramePr/>
          <p:nvPr/>
        </p:nvGraphicFramePr>
        <p:xfrm>
          <a:off x="762000" y="1752601"/>
          <a:ext cx="10557926" cy="387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barn(inVertical)">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Graphic spid="5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2">
            <a:extLst>
              <a:ext uri="{FF2B5EF4-FFF2-40B4-BE49-F238E27FC236}">
                <a16:creationId xmlns:a16="http://schemas.microsoft.com/office/drawing/2014/main" id="{FA39672B-CA9E-454A-AA2A-67F703112273}"/>
              </a:ext>
            </a:extLst>
          </p:cNvPr>
          <p:cNvGrpSpPr>
            <a:grpSpLocks/>
          </p:cNvGrpSpPr>
          <p:nvPr/>
        </p:nvGrpSpPr>
        <p:grpSpPr bwMode="auto">
          <a:xfrm>
            <a:off x="3402013" y="606425"/>
            <a:ext cx="4979988" cy="884238"/>
            <a:chOff x="485700" y="4506637"/>
            <a:chExt cx="4765625" cy="1022225"/>
          </a:xfrm>
        </p:grpSpPr>
        <p:sp>
          <p:nvSpPr>
            <p:cNvPr id="14" name="Google Shape;10;p2">
              <a:extLst>
                <a:ext uri="{FF2B5EF4-FFF2-40B4-BE49-F238E27FC236}">
                  <a16:creationId xmlns:a16="http://schemas.microsoft.com/office/drawing/2014/main" id="{43784AA2-E9BE-46C1-8249-807BB6560C44}"/>
                </a:ext>
              </a:extLst>
            </p:cNvPr>
            <p:cNvSpPr/>
            <p:nvPr/>
          </p:nvSpPr>
          <p:spPr>
            <a:xfrm>
              <a:off x="561658" y="4589223"/>
              <a:ext cx="4689667" cy="939639"/>
            </a:xfrm>
            <a:prstGeom prst="rect">
              <a:avLst/>
            </a:prstGeom>
            <a:solidFill>
              <a:srgbClr val="ED7D31"/>
            </a:solidFill>
            <a:ln w="28575" cap="flat" cmpd="sng">
              <a:solidFill>
                <a:schemeClr val="dk1"/>
              </a:solidFill>
              <a:prstDash val="solid"/>
              <a:round/>
              <a:headEnd type="none" w="sm" len="sm"/>
              <a:tailEnd type="none" w="sm" len="sm"/>
            </a:ln>
          </p:spPr>
          <p:txBody>
            <a:bodyPr spcFirstLastPara="1" lIns="68551" tIns="68551" rIns="68551" bIns="68551" anchor="ctr"/>
            <a:lstStyle/>
            <a:p>
              <a:pPr defTabSz="685577" eaLnBrk="0" fontAlgn="base" hangingPunct="0">
                <a:spcBef>
                  <a:spcPct val="0"/>
                </a:spcBef>
                <a:spcAft>
                  <a:spcPct val="0"/>
                </a:spcAft>
                <a:defRPr/>
              </a:pPr>
              <a:endParaRPr sz="1351">
                <a:solidFill>
                  <a:prstClr val="black"/>
                </a:solidFill>
                <a:latin typeface="Calibri" panose="020F0502020204030204"/>
                <a:cs typeface="Arial" panose="020B0604020202020204" pitchFamily="34" charset="0"/>
              </a:endParaRPr>
            </a:p>
          </p:txBody>
        </p:sp>
        <p:sp>
          <p:nvSpPr>
            <p:cNvPr id="15" name="Google Shape;12;p2">
              <a:extLst>
                <a:ext uri="{FF2B5EF4-FFF2-40B4-BE49-F238E27FC236}">
                  <a16:creationId xmlns:a16="http://schemas.microsoft.com/office/drawing/2014/main" id="{B9D325D8-DB78-44A7-8B52-39B9E86C605A}"/>
                </a:ext>
              </a:extLst>
            </p:cNvPr>
            <p:cNvSpPr/>
            <p:nvPr/>
          </p:nvSpPr>
          <p:spPr>
            <a:xfrm>
              <a:off x="485700" y="4506637"/>
              <a:ext cx="4689667" cy="939639"/>
            </a:xfrm>
            <a:prstGeom prst="rect">
              <a:avLst/>
            </a:prstGeom>
            <a:solidFill>
              <a:srgbClr val="44546A"/>
            </a:solidFill>
            <a:ln w="28575" cap="flat" cmpd="sng">
              <a:solidFill>
                <a:schemeClr val="dk1"/>
              </a:solidFill>
              <a:prstDash val="solid"/>
              <a:round/>
              <a:headEnd type="none" w="sm" len="sm"/>
              <a:tailEnd type="none" w="sm" len="sm"/>
            </a:ln>
          </p:spPr>
          <p:txBody>
            <a:bodyPr spcFirstLastPara="1" lIns="68551" tIns="68551" rIns="68551" bIns="68551" anchor="ctr"/>
            <a:lstStyle/>
            <a:p>
              <a:pPr defTabSz="685577" eaLnBrk="0" fontAlgn="base" hangingPunct="0">
                <a:spcBef>
                  <a:spcPct val="0"/>
                </a:spcBef>
                <a:spcAft>
                  <a:spcPct val="0"/>
                </a:spcAft>
                <a:defRPr/>
              </a:pPr>
              <a:endParaRPr sz="1351">
                <a:solidFill>
                  <a:prstClr val="black"/>
                </a:solidFill>
                <a:latin typeface="Calibri" panose="020F0502020204030204"/>
                <a:cs typeface="Arial" panose="020B0604020202020204" pitchFamily="34" charset="0"/>
              </a:endParaRPr>
            </a:p>
          </p:txBody>
        </p:sp>
      </p:grpSp>
      <p:sp>
        <p:nvSpPr>
          <p:cNvPr id="17411" name="TextBox 15">
            <a:extLst>
              <a:ext uri="{FF2B5EF4-FFF2-40B4-BE49-F238E27FC236}">
                <a16:creationId xmlns:a16="http://schemas.microsoft.com/office/drawing/2014/main" id="{F5F2E3B2-70C7-4C17-9C20-4CBFE1E36EC9}"/>
              </a:ext>
            </a:extLst>
          </p:cNvPr>
          <p:cNvSpPr txBox="1">
            <a:spLocks noChangeArrowheads="1"/>
          </p:cNvSpPr>
          <p:nvPr/>
        </p:nvSpPr>
        <p:spPr bwMode="auto">
          <a:xfrm>
            <a:off x="2235202" y="730251"/>
            <a:ext cx="72342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2400">
                <a:solidFill>
                  <a:schemeClr val="tx1"/>
                </a:solidFill>
                <a:latin typeface="Arial" panose="020B0604020202020204" pitchFamily="34" charset="0"/>
                <a:cs typeface="Arial" panose="020B0604020202020204" pitchFamily="34" charset="0"/>
              </a:defRPr>
            </a:lvl1pPr>
            <a:lvl2pPr defTabSz="684213">
              <a:defRPr sz="2400">
                <a:solidFill>
                  <a:schemeClr val="tx1"/>
                </a:solidFill>
                <a:latin typeface="Arial" panose="020B0604020202020204" pitchFamily="34" charset="0"/>
                <a:cs typeface="Arial" panose="020B0604020202020204" pitchFamily="34" charset="0"/>
              </a:defRPr>
            </a:lvl2pPr>
            <a:lvl3pPr defTabSz="684213">
              <a:defRPr sz="2400">
                <a:solidFill>
                  <a:schemeClr val="tx1"/>
                </a:solidFill>
                <a:latin typeface="Arial" panose="020B0604020202020204" pitchFamily="34" charset="0"/>
                <a:cs typeface="Arial" panose="020B0604020202020204" pitchFamily="34" charset="0"/>
              </a:defRPr>
            </a:lvl3pPr>
            <a:lvl4pPr defTabSz="684213">
              <a:defRPr sz="2400">
                <a:solidFill>
                  <a:schemeClr val="tx1"/>
                </a:solidFill>
                <a:latin typeface="Arial" panose="020B0604020202020204" pitchFamily="34" charset="0"/>
                <a:cs typeface="Arial" panose="020B0604020202020204" pitchFamily="34" charset="0"/>
              </a:defRPr>
            </a:lvl4pPr>
            <a:lvl5pPr defTabSz="684213">
              <a:defRPr sz="2400">
                <a:solidFill>
                  <a:schemeClr val="tx1"/>
                </a:solidFill>
                <a:latin typeface="Arial" panose="020B0604020202020204" pitchFamily="34" charset="0"/>
                <a:cs typeface="Arial" panose="020B0604020202020204" pitchFamily="34" charset="0"/>
              </a:defRPr>
            </a:lvl5pPr>
            <a:lvl6pPr marL="28940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3512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8084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2656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3200" b="1">
                <a:solidFill>
                  <a:srgbClr val="FFFFFF"/>
                </a:solidFill>
                <a:latin typeface="Tahoma" panose="020B0604030504040204" pitchFamily="34" charset="0"/>
                <a:cs typeface="Tahoma" panose="020B0604030504040204" pitchFamily="34" charset="0"/>
              </a:rPr>
              <a:t>MỤC TIÊU:</a:t>
            </a:r>
          </a:p>
        </p:txBody>
      </p:sp>
      <p:sp>
        <p:nvSpPr>
          <p:cNvPr id="17" name="Rectangle: Rounded Corners 8">
            <a:extLst>
              <a:ext uri="{FF2B5EF4-FFF2-40B4-BE49-F238E27FC236}">
                <a16:creationId xmlns:a16="http://schemas.microsoft.com/office/drawing/2014/main" id="{E1821AE2-D3C9-4387-9AA6-29CE64876D5F}"/>
              </a:ext>
            </a:extLst>
          </p:cNvPr>
          <p:cNvSpPr/>
          <p:nvPr/>
        </p:nvSpPr>
        <p:spPr>
          <a:xfrm>
            <a:off x="1651002" y="2262188"/>
            <a:ext cx="9121775" cy="104616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1313">
              <a:tabLst>
                <a:tab pos="284163" algn="l"/>
              </a:tabLst>
              <a:defRPr sz="2400">
                <a:solidFill>
                  <a:schemeClr val="tx1"/>
                </a:solidFill>
                <a:latin typeface="Arial" panose="020B0604020202020204" pitchFamily="34" charset="0"/>
                <a:cs typeface="Arial" panose="020B0604020202020204" pitchFamily="34" charset="0"/>
              </a:defRPr>
            </a:lvl1pPr>
            <a:lvl2pPr>
              <a:tabLst>
                <a:tab pos="284163" algn="l"/>
              </a:tabLst>
              <a:defRPr sz="2400">
                <a:solidFill>
                  <a:schemeClr val="tx1"/>
                </a:solidFill>
                <a:latin typeface="Arial" panose="020B0604020202020204" pitchFamily="34" charset="0"/>
                <a:cs typeface="Arial" panose="020B0604020202020204" pitchFamily="34" charset="0"/>
              </a:defRPr>
            </a:lvl2pPr>
            <a:lvl3pPr>
              <a:tabLst>
                <a:tab pos="284163" algn="l"/>
              </a:tabLst>
              <a:defRPr sz="2400">
                <a:solidFill>
                  <a:schemeClr val="tx1"/>
                </a:solidFill>
                <a:latin typeface="Arial" panose="020B0604020202020204" pitchFamily="34" charset="0"/>
                <a:cs typeface="Arial" panose="020B0604020202020204" pitchFamily="34" charset="0"/>
              </a:defRPr>
            </a:lvl3pPr>
            <a:lvl4pPr>
              <a:tabLst>
                <a:tab pos="284163" algn="l"/>
              </a:tabLst>
              <a:defRPr sz="2400">
                <a:solidFill>
                  <a:schemeClr val="tx1"/>
                </a:solidFill>
                <a:latin typeface="Arial" panose="020B0604020202020204" pitchFamily="34" charset="0"/>
                <a:cs typeface="Arial" panose="020B0604020202020204" pitchFamily="34" charset="0"/>
              </a:defRPr>
            </a:lvl4pPr>
            <a:lvl5pPr>
              <a:tabLst>
                <a:tab pos="284163" algn="l"/>
              </a:tabLst>
              <a:defRPr sz="2400">
                <a:solidFill>
                  <a:schemeClr val="tx1"/>
                </a:solidFill>
                <a:latin typeface="Arial" panose="020B0604020202020204" pitchFamily="34" charset="0"/>
                <a:cs typeface="Arial" panose="020B0604020202020204" pitchFamily="34" charset="0"/>
              </a:defRPr>
            </a:lvl5pPr>
            <a:lvl6pPr marL="28940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6pPr>
            <a:lvl7pPr marL="33512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7pPr>
            <a:lvl8pPr marL="38084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8pPr>
            <a:lvl9pPr marL="42656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9pPr>
          </a:lstStyle>
          <a:p>
            <a:pPr algn="just" defTabSz="1217613" eaLnBrk="0" fontAlgn="base" hangingPunct="0">
              <a:lnSpc>
                <a:spcPct val="115000"/>
              </a:lnSpc>
              <a:spcBef>
                <a:spcPct val="0"/>
              </a:spcBef>
              <a:spcAft>
                <a:spcPct val="0"/>
              </a:spcAft>
              <a:defRPr/>
            </a:pPr>
            <a:endParaRPr lang="en-GB" altLang="en-US" sz="2600" b="1" dirty="0">
              <a:solidFill>
                <a:prstClr val="black"/>
              </a:solidFill>
              <a:latin typeface="Times New Roman" panose="02020603050405020304" pitchFamily="18" charset="0"/>
              <a:cs typeface="Times New Roman" panose="02020603050405020304" pitchFamily="18" charset="0"/>
            </a:endParaRPr>
          </a:p>
          <a:p>
            <a:pPr algn="just" defTabSz="1217613" eaLnBrk="0" fontAlgn="base" hangingPunct="0">
              <a:lnSpc>
                <a:spcPct val="115000"/>
              </a:lnSpc>
              <a:spcBef>
                <a:spcPct val="0"/>
              </a:spcBef>
              <a:spcAft>
                <a:spcPct val="0"/>
              </a:spcAft>
              <a:defRPr/>
            </a:pPr>
            <a:r>
              <a:rPr lang="en-GB" altLang="en-US" b="1" dirty="0">
                <a:solidFill>
                  <a:prstClr val="black"/>
                </a:solidFill>
                <a:latin typeface="Times New Roman" panose="02020603050405020304" pitchFamily="18" charset="0"/>
                <a:cs typeface="Times New Roman" panose="02020603050405020304" pitchFamily="18" charset="0"/>
              </a:rPr>
              <a:t>1. </a:t>
            </a:r>
            <a:r>
              <a:rPr lang="en-US" altLang="en-US" b="1" dirty="0" err="1">
                <a:solidFill>
                  <a:prstClr val="black"/>
                </a:solidFill>
                <a:latin typeface="Times New Roman" panose="02020603050405020304" pitchFamily="18" charset="0"/>
                <a:cs typeface="Times New Roman" panose="02020603050405020304" pitchFamily="18" charset="0"/>
              </a:rPr>
              <a:t>Kể</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lại</a:t>
            </a:r>
            <a:r>
              <a:rPr lang="en-US" altLang="en-US" b="1" dirty="0">
                <a:solidFill>
                  <a:prstClr val="black"/>
                </a:solidFill>
                <a:latin typeface="Times New Roman" panose="02020603050405020304" pitchFamily="18" charset="0"/>
                <a:cs typeface="Times New Roman" panose="02020603050405020304" pitchFamily="18" charset="0"/>
              </a:rPr>
              <a:t> đ</a:t>
            </a:r>
            <a:r>
              <a:rPr lang="vi-VN" altLang="en-US" b="1" dirty="0">
                <a:solidFill>
                  <a:prstClr val="black"/>
                </a:solidFill>
                <a:latin typeface="Times New Roman" panose="02020603050405020304" pitchFamily="18" charset="0"/>
                <a:cs typeface="Times New Roman" panose="02020603050405020304" pitchFamily="18" charset="0"/>
              </a:rPr>
              <a:t>ược</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về</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buổi</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đầu</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em</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đi</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học</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của</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cs typeface="Times New Roman" panose="02020603050405020304" pitchFamily="18" charset="0"/>
              </a:rPr>
              <a:t>mình</a:t>
            </a:r>
            <a:r>
              <a:rPr lang="en-US" altLang="en-US" b="1" dirty="0">
                <a:solidFill>
                  <a:prstClr val="black"/>
                </a:solidFill>
                <a:latin typeface="Times New Roman" panose="02020603050405020304" pitchFamily="18" charset="0"/>
                <a:cs typeface="Times New Roman" panose="02020603050405020304" pitchFamily="18" charset="0"/>
              </a:rPr>
              <a:t>.</a:t>
            </a:r>
            <a:endParaRPr lang="en-US" altLang="en-US" dirty="0">
              <a:solidFill>
                <a:srgbClr val="FFFFFF"/>
              </a:solidFill>
              <a:latin typeface="Times New Roman" panose="02020603050405020304" pitchFamily="18" charset="0"/>
              <a:cs typeface="Times New Roman" panose="02020603050405020304" pitchFamily="18" charset="0"/>
            </a:endParaRPr>
          </a:p>
          <a:p>
            <a:pPr defTabSz="1217613" eaLnBrk="0" fontAlgn="base" hangingPunct="0">
              <a:spcBef>
                <a:spcPct val="0"/>
              </a:spcBef>
              <a:spcAft>
                <a:spcPct val="0"/>
              </a:spcAft>
              <a:defRPr/>
            </a:pPr>
            <a:endParaRPr lang="en-US" altLang="en-US" sz="2600" b="1" dirty="0">
              <a:solidFill>
                <a:prstClr val="black"/>
              </a:solidFill>
              <a:latin typeface="Times New Roman" panose="02020603050405020304" pitchFamily="18" charset="0"/>
              <a:cs typeface="Times New Roman" panose="02020603050405020304" pitchFamily="18" charset="0"/>
            </a:endParaRPr>
          </a:p>
        </p:txBody>
      </p:sp>
      <p:sp>
        <p:nvSpPr>
          <p:cNvPr id="18" name="Rectangle: Rounded Corners 10">
            <a:extLst>
              <a:ext uri="{FF2B5EF4-FFF2-40B4-BE49-F238E27FC236}">
                <a16:creationId xmlns:a16="http://schemas.microsoft.com/office/drawing/2014/main" id="{5F7F0E50-040F-4BB2-8BA1-6F982F8D2F9C}"/>
              </a:ext>
            </a:extLst>
          </p:cNvPr>
          <p:cNvSpPr/>
          <p:nvPr/>
        </p:nvSpPr>
        <p:spPr>
          <a:xfrm>
            <a:off x="1787527" y="4151313"/>
            <a:ext cx="9121775" cy="104775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7" eaLnBrk="0" fontAlgn="base" hangingPunct="0">
              <a:spcBef>
                <a:spcPct val="0"/>
              </a:spcBef>
              <a:spcAft>
                <a:spcPct val="0"/>
              </a:spcAft>
              <a:defRPr/>
            </a:pP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 </a:t>
            </a:r>
            <a:r>
              <a:rPr lang="en-US" sz="2666"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đ</a:t>
            </a:r>
            <a:r>
              <a:rPr lang="vi-VN"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ược</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66"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66"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666"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5-7 </a:t>
            </a:r>
            <a:r>
              <a:rPr lang="en-US" sz="2666"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666"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666"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66"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577" eaLnBrk="0" fontAlgn="base" hangingPunct="0">
              <a:spcBef>
                <a:spcPct val="0"/>
              </a:spcBef>
              <a:spcAft>
                <a:spcPct val="0"/>
              </a:spcAft>
              <a:defRPr/>
            </a:pPr>
            <a:endParaRPr lang="en-US" sz="1351" dirty="0">
              <a:solidFill>
                <a:prstClr val="white"/>
              </a:solidFill>
              <a:latin typeface="Calibri" panose="020F0502020204030204"/>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2">
            <a:extLst>
              <a:ext uri="{FF2B5EF4-FFF2-40B4-BE49-F238E27FC236}">
                <a16:creationId xmlns:a16="http://schemas.microsoft.com/office/drawing/2014/main" id="{FA39672B-CA9E-454A-AA2A-67F703112273}"/>
              </a:ext>
            </a:extLst>
          </p:cNvPr>
          <p:cNvGrpSpPr>
            <a:grpSpLocks/>
          </p:cNvGrpSpPr>
          <p:nvPr/>
        </p:nvGrpSpPr>
        <p:grpSpPr bwMode="auto">
          <a:xfrm>
            <a:off x="3402013" y="606425"/>
            <a:ext cx="4979988" cy="884238"/>
            <a:chOff x="485700" y="4506637"/>
            <a:chExt cx="4765625" cy="1022225"/>
          </a:xfrm>
        </p:grpSpPr>
        <p:sp>
          <p:nvSpPr>
            <p:cNvPr id="14" name="Google Shape;10;p2">
              <a:extLst>
                <a:ext uri="{FF2B5EF4-FFF2-40B4-BE49-F238E27FC236}">
                  <a16:creationId xmlns:a16="http://schemas.microsoft.com/office/drawing/2014/main" id="{43784AA2-E9BE-46C1-8249-807BB6560C44}"/>
                </a:ext>
              </a:extLst>
            </p:cNvPr>
            <p:cNvSpPr/>
            <p:nvPr/>
          </p:nvSpPr>
          <p:spPr>
            <a:xfrm>
              <a:off x="561658" y="4589223"/>
              <a:ext cx="4689667" cy="939639"/>
            </a:xfrm>
            <a:prstGeom prst="rect">
              <a:avLst/>
            </a:prstGeom>
            <a:solidFill>
              <a:srgbClr val="ED7D31"/>
            </a:solidFill>
            <a:ln w="28575" cap="flat" cmpd="sng">
              <a:solidFill>
                <a:schemeClr val="dk1"/>
              </a:solidFill>
              <a:prstDash val="solid"/>
              <a:round/>
              <a:headEnd type="none" w="sm" len="sm"/>
              <a:tailEnd type="none" w="sm" len="sm"/>
            </a:ln>
          </p:spPr>
          <p:txBody>
            <a:bodyPr spcFirstLastPara="1" lIns="68551" tIns="68551" rIns="68551" bIns="68551" anchor="ctr"/>
            <a:lstStyle/>
            <a:p>
              <a:pPr marL="0" marR="0" lvl="0" indent="0" algn="l" defTabSz="685577" rtl="0" eaLnBrk="0" fontAlgn="base" latinLnBrk="0" hangingPunct="0">
                <a:lnSpc>
                  <a:spcPct val="100000"/>
                </a:lnSpc>
                <a:spcBef>
                  <a:spcPct val="0"/>
                </a:spcBef>
                <a:spcAft>
                  <a:spcPct val="0"/>
                </a:spcAft>
                <a:buClrTx/>
                <a:buSzTx/>
                <a:buFontTx/>
                <a:buNone/>
                <a:tabLst/>
                <a:defRPr/>
              </a:pPr>
              <a:endParaRPr kumimoji="0" sz="135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Google Shape;12;p2">
              <a:extLst>
                <a:ext uri="{FF2B5EF4-FFF2-40B4-BE49-F238E27FC236}">
                  <a16:creationId xmlns:a16="http://schemas.microsoft.com/office/drawing/2014/main" id="{B9D325D8-DB78-44A7-8B52-39B9E86C605A}"/>
                </a:ext>
              </a:extLst>
            </p:cNvPr>
            <p:cNvSpPr/>
            <p:nvPr/>
          </p:nvSpPr>
          <p:spPr>
            <a:xfrm>
              <a:off x="485700" y="4506637"/>
              <a:ext cx="4689667" cy="939639"/>
            </a:xfrm>
            <a:prstGeom prst="rect">
              <a:avLst/>
            </a:prstGeom>
            <a:solidFill>
              <a:srgbClr val="44546A"/>
            </a:solidFill>
            <a:ln w="28575" cap="flat" cmpd="sng">
              <a:solidFill>
                <a:schemeClr val="dk1"/>
              </a:solidFill>
              <a:prstDash val="solid"/>
              <a:round/>
              <a:headEnd type="none" w="sm" len="sm"/>
              <a:tailEnd type="none" w="sm" len="sm"/>
            </a:ln>
          </p:spPr>
          <p:txBody>
            <a:bodyPr spcFirstLastPara="1" lIns="68551" tIns="68551" rIns="68551" bIns="68551" anchor="ctr"/>
            <a:lstStyle/>
            <a:p>
              <a:pPr marL="0" marR="0" lvl="0" indent="0" algn="l" defTabSz="685577" rtl="0" eaLnBrk="0" fontAlgn="base" latinLnBrk="0" hangingPunct="0">
                <a:lnSpc>
                  <a:spcPct val="100000"/>
                </a:lnSpc>
                <a:spcBef>
                  <a:spcPct val="0"/>
                </a:spcBef>
                <a:spcAft>
                  <a:spcPct val="0"/>
                </a:spcAft>
                <a:buClrTx/>
                <a:buSzTx/>
                <a:buFontTx/>
                <a:buNone/>
                <a:tabLst/>
                <a:defRPr/>
              </a:pPr>
              <a:endParaRPr kumimoji="0" sz="1351"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7411" name="TextBox 15">
            <a:extLst>
              <a:ext uri="{FF2B5EF4-FFF2-40B4-BE49-F238E27FC236}">
                <a16:creationId xmlns:a16="http://schemas.microsoft.com/office/drawing/2014/main" id="{F5F2E3B2-70C7-4C17-9C20-4CBFE1E36EC9}"/>
              </a:ext>
            </a:extLst>
          </p:cNvPr>
          <p:cNvSpPr txBox="1">
            <a:spLocks noChangeArrowheads="1"/>
          </p:cNvSpPr>
          <p:nvPr/>
        </p:nvSpPr>
        <p:spPr bwMode="auto">
          <a:xfrm>
            <a:off x="2235202" y="730251"/>
            <a:ext cx="72342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2400">
                <a:solidFill>
                  <a:schemeClr val="tx1"/>
                </a:solidFill>
                <a:latin typeface="Arial" panose="020B0604020202020204" pitchFamily="34" charset="0"/>
                <a:cs typeface="Arial" panose="020B0604020202020204" pitchFamily="34" charset="0"/>
              </a:defRPr>
            </a:lvl1pPr>
            <a:lvl2pPr defTabSz="684213">
              <a:defRPr sz="2400">
                <a:solidFill>
                  <a:schemeClr val="tx1"/>
                </a:solidFill>
                <a:latin typeface="Arial" panose="020B0604020202020204" pitchFamily="34" charset="0"/>
                <a:cs typeface="Arial" panose="020B0604020202020204" pitchFamily="34" charset="0"/>
              </a:defRPr>
            </a:lvl2pPr>
            <a:lvl3pPr defTabSz="684213">
              <a:defRPr sz="2400">
                <a:solidFill>
                  <a:schemeClr val="tx1"/>
                </a:solidFill>
                <a:latin typeface="Arial" panose="020B0604020202020204" pitchFamily="34" charset="0"/>
                <a:cs typeface="Arial" panose="020B0604020202020204" pitchFamily="34" charset="0"/>
              </a:defRPr>
            </a:lvl3pPr>
            <a:lvl4pPr defTabSz="684213">
              <a:defRPr sz="2400">
                <a:solidFill>
                  <a:schemeClr val="tx1"/>
                </a:solidFill>
                <a:latin typeface="Arial" panose="020B0604020202020204" pitchFamily="34" charset="0"/>
                <a:cs typeface="Arial" panose="020B0604020202020204" pitchFamily="34" charset="0"/>
              </a:defRPr>
            </a:lvl4pPr>
            <a:lvl5pPr defTabSz="684213">
              <a:defRPr sz="2400">
                <a:solidFill>
                  <a:schemeClr val="tx1"/>
                </a:solidFill>
                <a:latin typeface="Arial" panose="020B0604020202020204" pitchFamily="34" charset="0"/>
                <a:cs typeface="Arial" panose="020B0604020202020204" pitchFamily="34" charset="0"/>
              </a:defRPr>
            </a:lvl5pPr>
            <a:lvl6pPr marL="28940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3512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8084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265613" indent="-608013" defTabSz="6842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ahoma" panose="020B0604030504040204" pitchFamily="34" charset="0"/>
                <a:ea typeface="+mn-ea"/>
                <a:cs typeface="Tahoma" panose="020B0604030504040204" pitchFamily="34" charset="0"/>
              </a:rPr>
              <a:t>MỤC TIÊU:</a:t>
            </a:r>
          </a:p>
        </p:txBody>
      </p:sp>
      <p:sp>
        <p:nvSpPr>
          <p:cNvPr id="17" name="Rectangle: Rounded Corners 8">
            <a:extLst>
              <a:ext uri="{FF2B5EF4-FFF2-40B4-BE49-F238E27FC236}">
                <a16:creationId xmlns:a16="http://schemas.microsoft.com/office/drawing/2014/main" id="{E1821AE2-D3C9-4387-9AA6-29CE64876D5F}"/>
              </a:ext>
            </a:extLst>
          </p:cNvPr>
          <p:cNvSpPr/>
          <p:nvPr/>
        </p:nvSpPr>
        <p:spPr>
          <a:xfrm>
            <a:off x="1651002" y="2262188"/>
            <a:ext cx="9121775" cy="104616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1313">
              <a:tabLst>
                <a:tab pos="284163" algn="l"/>
              </a:tabLst>
              <a:defRPr sz="2400">
                <a:solidFill>
                  <a:schemeClr val="tx1"/>
                </a:solidFill>
                <a:latin typeface="Arial" panose="020B0604020202020204" pitchFamily="34" charset="0"/>
                <a:cs typeface="Arial" panose="020B0604020202020204" pitchFamily="34" charset="0"/>
              </a:defRPr>
            </a:lvl1pPr>
            <a:lvl2pPr>
              <a:tabLst>
                <a:tab pos="284163" algn="l"/>
              </a:tabLst>
              <a:defRPr sz="2400">
                <a:solidFill>
                  <a:schemeClr val="tx1"/>
                </a:solidFill>
                <a:latin typeface="Arial" panose="020B0604020202020204" pitchFamily="34" charset="0"/>
                <a:cs typeface="Arial" panose="020B0604020202020204" pitchFamily="34" charset="0"/>
              </a:defRPr>
            </a:lvl2pPr>
            <a:lvl3pPr>
              <a:tabLst>
                <a:tab pos="284163" algn="l"/>
              </a:tabLst>
              <a:defRPr sz="2400">
                <a:solidFill>
                  <a:schemeClr val="tx1"/>
                </a:solidFill>
                <a:latin typeface="Arial" panose="020B0604020202020204" pitchFamily="34" charset="0"/>
                <a:cs typeface="Arial" panose="020B0604020202020204" pitchFamily="34" charset="0"/>
              </a:defRPr>
            </a:lvl3pPr>
            <a:lvl4pPr>
              <a:tabLst>
                <a:tab pos="284163" algn="l"/>
              </a:tabLst>
              <a:defRPr sz="2400">
                <a:solidFill>
                  <a:schemeClr val="tx1"/>
                </a:solidFill>
                <a:latin typeface="Arial" panose="020B0604020202020204" pitchFamily="34" charset="0"/>
                <a:cs typeface="Arial" panose="020B0604020202020204" pitchFamily="34" charset="0"/>
              </a:defRPr>
            </a:lvl4pPr>
            <a:lvl5pPr>
              <a:tabLst>
                <a:tab pos="284163" algn="l"/>
              </a:tabLst>
              <a:defRPr sz="2400">
                <a:solidFill>
                  <a:schemeClr val="tx1"/>
                </a:solidFill>
                <a:latin typeface="Arial" panose="020B0604020202020204" pitchFamily="34" charset="0"/>
                <a:cs typeface="Arial" panose="020B0604020202020204" pitchFamily="34" charset="0"/>
              </a:defRPr>
            </a:lvl5pPr>
            <a:lvl6pPr marL="28940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6pPr>
            <a:lvl7pPr marL="33512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7pPr>
            <a:lvl8pPr marL="38084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8pPr>
            <a:lvl9pPr marL="4265613" indent="-608013" defTabSz="1217613" eaLnBrk="0" fontAlgn="base" hangingPunct="0">
              <a:spcBef>
                <a:spcPct val="0"/>
              </a:spcBef>
              <a:spcAft>
                <a:spcPct val="0"/>
              </a:spcAft>
              <a:tabLst>
                <a:tab pos="284163" algn="l"/>
              </a:tabLst>
              <a:defRPr sz="2400">
                <a:solidFill>
                  <a:schemeClr val="tx1"/>
                </a:solidFill>
                <a:latin typeface="Arial" panose="020B0604020202020204" pitchFamily="34" charset="0"/>
                <a:cs typeface="Arial" panose="020B0604020202020204" pitchFamily="34" charset="0"/>
              </a:defRPr>
            </a:lvl9pPr>
          </a:lstStyle>
          <a:p>
            <a:pPr marL="341313" marR="0" lvl="0" indent="0" algn="just" defTabSz="1217613" rtl="0" eaLnBrk="0" fontAlgn="base" latinLnBrk="0" hangingPunct="0">
              <a:lnSpc>
                <a:spcPct val="115000"/>
              </a:lnSpc>
              <a:spcBef>
                <a:spcPct val="0"/>
              </a:spcBef>
              <a:spcAft>
                <a:spcPct val="0"/>
              </a:spcAft>
              <a:buClrTx/>
              <a:buSzTx/>
              <a:buFontTx/>
              <a:buNone/>
              <a:tabLst>
                <a:tab pos="284163" algn="l"/>
              </a:tabLst>
              <a:defRPr/>
            </a:pPr>
            <a:endParaRPr kumimoji="0" lang="en-GB"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1313" marR="0" lvl="0" indent="0" algn="just" defTabSz="1217613" rtl="0" eaLnBrk="0" fontAlgn="base" latinLnBrk="0" hangingPunct="0">
              <a:lnSpc>
                <a:spcPct val="115000"/>
              </a:lnSpc>
              <a:spcBef>
                <a:spcPct val="0"/>
              </a:spcBef>
              <a:spcAft>
                <a:spcPct val="0"/>
              </a:spcAft>
              <a:buClrTx/>
              <a:buSzTx/>
              <a:buFontTx/>
              <a:buNone/>
              <a:tabLst>
                <a:tab pos="284163" algn="l"/>
              </a:tabLst>
              <a:defRPr/>
            </a:pPr>
            <a:r>
              <a:rPr kumimoji="0" lang="en-GB"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Kể</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ược</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buổi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đầu</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1313" marR="0" lvl="0" indent="0" algn="l" defTabSz="1217613" rtl="0" eaLnBrk="0" fontAlgn="base" latinLnBrk="0" hangingPunct="0">
              <a:lnSpc>
                <a:spcPct val="100000"/>
              </a:lnSpc>
              <a:spcBef>
                <a:spcPct val="0"/>
              </a:spcBef>
              <a:spcAft>
                <a:spcPct val="0"/>
              </a:spcAft>
              <a:buClrTx/>
              <a:buSzTx/>
              <a:buFontTx/>
              <a:buNone/>
              <a:tabLst>
                <a:tab pos="284163" algn="l"/>
              </a:tabLst>
              <a:defRPr/>
            </a:pPr>
            <a:endParaRPr kumimoji="0" lang="en-US"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10">
            <a:extLst>
              <a:ext uri="{FF2B5EF4-FFF2-40B4-BE49-F238E27FC236}">
                <a16:creationId xmlns:a16="http://schemas.microsoft.com/office/drawing/2014/main" id="{5F7F0E50-040F-4BB2-8BA1-6F982F8D2F9C}"/>
              </a:ext>
            </a:extLst>
          </p:cNvPr>
          <p:cNvSpPr/>
          <p:nvPr/>
        </p:nvSpPr>
        <p:spPr>
          <a:xfrm>
            <a:off x="1787527" y="4151313"/>
            <a:ext cx="9121775" cy="104775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577" rtl="0" eaLnBrk="0" fontAlgn="base" latinLnBrk="0" hangingPunct="0">
              <a:lnSpc>
                <a:spcPct val="100000"/>
              </a:lnSpc>
              <a:spcBef>
                <a:spcPct val="0"/>
              </a:spcBef>
              <a:spcAft>
                <a:spcPct val="0"/>
              </a:spcAft>
              <a:buClrTx/>
              <a:buSzTx/>
              <a:buFontTx/>
              <a:buNone/>
              <a:tabLst/>
              <a:defRPr/>
            </a:pPr>
            <a:r>
              <a:rPr kumimoji="0" lang="en-US" sz="2666"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666"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đ</a:t>
            </a:r>
            <a:r>
              <a:rPr kumimoji="0" lang="vi-VN"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ược</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66"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5-7 </a:t>
            </a:r>
            <a:r>
              <a:rPr kumimoji="0" lang="en-US" sz="2666"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666"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666"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577"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07104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3336541-B548-4F1A-8316-5AE28523A5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 y="-26988"/>
            <a:ext cx="12188825"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id="{1C29A111-FC10-4F6A-82F0-AB7A1D08B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438400"/>
            <a:ext cx="31496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87576A98-7D5E-4C0E-90AB-1F25B13441B8}"/>
              </a:ext>
            </a:extLst>
          </p:cNvPr>
          <p:cNvSpPr/>
          <p:nvPr/>
        </p:nvSpPr>
        <p:spPr>
          <a:xfrm>
            <a:off x="4191002" y="257176"/>
            <a:ext cx="7450137" cy="3552825"/>
          </a:xfrm>
          <a:prstGeom prst="cloudCallout">
            <a:avLst>
              <a:gd name="adj1" fmla="val -67715"/>
              <a:gd name="adj2" fmla="val 24874"/>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solidFill>
                <a:srgbClr val="404040"/>
              </a:solidFill>
              <a:latin typeface="Lucida Sans Unicode"/>
            </a:endParaRPr>
          </a:p>
        </p:txBody>
      </p:sp>
      <p:sp>
        <p:nvSpPr>
          <p:cNvPr id="37893" name="Rectangle 7">
            <a:extLst>
              <a:ext uri="{FF2B5EF4-FFF2-40B4-BE49-F238E27FC236}">
                <a16:creationId xmlns:a16="http://schemas.microsoft.com/office/drawing/2014/main" id="{E9026E78-85D6-4B1A-B1A1-DCC01C447E28}"/>
              </a:ext>
            </a:extLst>
          </p:cNvPr>
          <p:cNvSpPr>
            <a:spLocks noChangeArrowheads="1"/>
          </p:cNvSpPr>
          <p:nvPr/>
        </p:nvSpPr>
        <p:spPr bwMode="auto">
          <a:xfrm>
            <a:off x="5181601" y="1066801"/>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pPr>
            <a:r>
              <a:rPr lang="en-US" altLang="en-US" sz="3200" b="1" dirty="0" err="1">
                <a:solidFill>
                  <a:srgbClr val="C00000"/>
                </a:solidFill>
                <a:latin typeface="Times New Roman" panose="02020603050405020304" pitchFamily="18" charset="0"/>
                <a:cs typeface="Times New Roman" panose="02020603050405020304" pitchFamily="18" charset="0"/>
              </a:rPr>
              <a:t>Dặn</a:t>
            </a:r>
            <a:r>
              <a:rPr lang="en-US" altLang="en-US" sz="3200" b="1" dirty="0">
                <a:solidFill>
                  <a:srgbClr val="C00000"/>
                </a:solidFill>
                <a:latin typeface="Times New Roman" panose="02020603050405020304" pitchFamily="18" charset="0"/>
                <a:cs typeface="Times New Roman" panose="02020603050405020304" pitchFamily="18" charset="0"/>
              </a:rPr>
              <a:t> dò: </a:t>
            </a:r>
            <a:r>
              <a:rPr lang="en-US" altLang="en-US" sz="3200" b="1" dirty="0" err="1">
                <a:solidFill>
                  <a:srgbClr val="C00000"/>
                </a:solidFill>
                <a:latin typeface="Times New Roman" panose="02020603050405020304" pitchFamily="18" charset="0"/>
                <a:cs typeface="Times New Roman" panose="02020603050405020304" pitchFamily="18" charset="0"/>
              </a:rPr>
              <a:t>Các</a:t>
            </a:r>
            <a:r>
              <a:rPr lang="en-US" altLang="en-US" sz="3200" b="1" dirty="0">
                <a:solidFill>
                  <a:srgbClr val="C00000"/>
                </a:solidFill>
                <a:latin typeface="Times New Roman" panose="02020603050405020304" pitchFamily="18" charset="0"/>
                <a:cs typeface="Times New Roman" panose="02020603050405020304" pitchFamily="18" charset="0"/>
              </a:rPr>
              <a:t> con </a:t>
            </a:r>
            <a:r>
              <a:rPr lang="en-US" altLang="en-US" sz="3200" b="1" dirty="0" err="1">
                <a:solidFill>
                  <a:srgbClr val="C00000"/>
                </a:solidFill>
                <a:latin typeface="Times New Roman" panose="02020603050405020304" pitchFamily="18" charset="0"/>
                <a:cs typeface="Times New Roman" panose="02020603050405020304" pitchFamily="18" charset="0"/>
              </a:rPr>
              <a:t>hãy</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hoàn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thành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đoạn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văn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cho</a:t>
            </a:r>
            <a:r>
              <a:rPr lang="en-US" altLang="en-US" sz="3200" b="1" dirty="0">
                <a:solidFill>
                  <a:srgbClr val="C00000"/>
                </a:solidFill>
                <a:latin typeface="Times New Roman" panose="02020603050405020304" pitchFamily="18" charset="0"/>
                <a:cs typeface="Times New Roman" panose="02020603050405020304" pitchFamily="18" charset="0"/>
              </a:rPr>
              <a:t> hay </a:t>
            </a:r>
            <a:r>
              <a:rPr lang="en-US" altLang="en-US" sz="3200" b="1" dirty="0" err="1">
                <a:solidFill>
                  <a:srgbClr val="C00000"/>
                </a:solidFill>
                <a:latin typeface="Times New Roman" panose="02020603050405020304" pitchFamily="18" charset="0"/>
                <a:cs typeface="Times New Roman" panose="02020603050405020304" pitchFamily="18" charset="0"/>
              </a:rPr>
              <a:t>hơn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đu</a:t>
            </a:r>
            <a:r>
              <a:rPr lang="en-US" altLang="en-US" sz="3200" b="1" dirty="0">
                <a:solidFill>
                  <a:srgbClr val="C00000"/>
                </a:solidFill>
                <a:latin typeface="Times New Roman" panose="02020603050405020304" pitchFamily="18" charset="0"/>
                <a:cs typeface="Times New Roman" panose="02020603050405020304" pitchFamily="18" charset="0"/>
              </a:rPr>
              <a:t>̉ ý </a:t>
            </a:r>
            <a:r>
              <a:rPr lang="en-US" altLang="en-US" sz="3200" b="1" dirty="0" err="1">
                <a:solidFill>
                  <a:srgbClr val="C00000"/>
                </a:solidFill>
                <a:latin typeface="Times New Roman" panose="02020603050405020304" pitchFamily="18" charset="0"/>
                <a:cs typeface="Times New Roman" panose="02020603050405020304" pitchFamily="18" charset="0"/>
              </a:rPr>
              <a:t>hơn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nhé</a:t>
            </a:r>
            <a:r>
              <a:rPr lang="en-US" altLang="en-US" sz="3200" b="1"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 y="892"/>
            <a:ext cx="12188825" cy="6856214"/>
          </a:xfrm>
          <a:prstGeom prst="rect">
            <a:avLst/>
          </a:prstGeom>
        </p:spPr>
      </p:pic>
      <p:sp>
        <p:nvSpPr>
          <p:cNvPr id="8" name="TextBox 7"/>
          <p:cNvSpPr txBox="1"/>
          <p:nvPr/>
        </p:nvSpPr>
        <p:spPr>
          <a:xfrm>
            <a:off x="951408" y="1018791"/>
            <a:ext cx="7643949" cy="58462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Thứ</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sáu</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ngày</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15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tháng</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10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năm</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2021</a:t>
            </a:r>
          </a:p>
        </p:txBody>
      </p:sp>
      <p:sp>
        <p:nvSpPr>
          <p:cNvPr id="10" name="TextBox 9"/>
          <p:cNvSpPr txBox="1"/>
          <p:nvPr/>
        </p:nvSpPr>
        <p:spPr>
          <a:xfrm>
            <a:off x="2976209" y="1692608"/>
            <a:ext cx="7643949" cy="58462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Tập</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làm</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Arial" panose="020B0604020202020204" pitchFamily="34" charset="0"/>
              </a:rPr>
              <a:t>văn</a:t>
            </a:r>
            <a:endPar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Arial" panose="020B0604020202020204" pitchFamily="34" charset="0"/>
            </a:endParaRPr>
          </a:p>
        </p:txBody>
      </p:sp>
      <p:sp>
        <p:nvSpPr>
          <p:cNvPr id="11" name="TextBox 10"/>
          <p:cNvSpPr txBox="1"/>
          <p:nvPr/>
        </p:nvSpPr>
        <p:spPr>
          <a:xfrm>
            <a:off x="2274027" y="2366424"/>
            <a:ext cx="7643949" cy="58462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Kể</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lại</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buổi</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đầu</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em</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đi</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sz="3199"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học</a:t>
            </a:r>
            <a:r>
              <a:rPr kumimoji="0" lang="en-US" sz="3199"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(52)</a:t>
            </a:r>
          </a:p>
        </p:txBody>
      </p:sp>
    </p:spTree>
    <p:extLst>
      <p:ext uri="{BB962C8B-B14F-4D97-AF65-F5344CB8AC3E}">
        <p14:creationId xmlns:p14="http://schemas.microsoft.com/office/powerpoint/2010/main" val="157625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3DF90473-2405-4DDF-9B9F-FC68BAA7BFAD}"/>
              </a:ext>
            </a:extLst>
          </p:cNvPr>
          <p:cNvSpPr txBox="1">
            <a:spLocks noChangeArrowheads="1"/>
          </p:cNvSpPr>
          <p:nvPr/>
        </p:nvSpPr>
        <p:spPr bwMode="auto">
          <a:xfrm>
            <a:off x="-28575" y="2438401"/>
            <a:ext cx="121697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7613" eaLnBrk="0" fontAlgn="base" hangingPunct="0">
              <a:spcBef>
                <a:spcPct val="0"/>
              </a:spcBef>
              <a:spcAft>
                <a:spcPct val="0"/>
              </a:spcAft>
            </a:pPr>
            <a:r>
              <a:rPr lang="en-US" altLang="en-US" sz="4800" i="1" dirty="0">
                <a:solidFill>
                  <a:srgbClr val="0070C0"/>
                </a:solidFill>
                <a:latin typeface="Arial" panose="020B0604020202020204" pitchFamily="34" charset="0"/>
                <a:cs typeface="Arial" panose="020B0604020202020204" pitchFamily="34" charset="0"/>
              </a:rPr>
              <a:t>KHÁM PHÁ</a:t>
            </a:r>
            <a:endParaRPr lang="en-US" altLang="en-US" sz="5400" i="1" dirty="0">
              <a:solidFill>
                <a:srgbClr val="0070C0"/>
              </a:solidFill>
              <a:latin typeface="Arial" panose="020B0604020202020204" pitchFamily="34" charset="0"/>
              <a:cs typeface="Arial" panose="020B0604020202020204" pitchFamily="34" charset="0"/>
            </a:endParaRPr>
          </a:p>
        </p:txBody>
      </p:sp>
      <p:pic>
        <p:nvPicPr>
          <p:cNvPr id="16388" name="Picture 5" descr="Premium Vector | Happy kids together vector illustration">
            <a:extLst>
              <a:ext uri="{FF2B5EF4-FFF2-40B4-BE49-F238E27FC236}">
                <a16:creationId xmlns:a16="http://schemas.microsoft.com/office/drawing/2014/main" id="{D2DA2275-F86A-41F8-99EA-D9F5E7ACA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127001" y="5562600"/>
            <a:ext cx="5962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Premium Vector | Happy kids together vector illustration">
            <a:extLst>
              <a:ext uri="{FF2B5EF4-FFF2-40B4-BE49-F238E27FC236}">
                <a16:creationId xmlns:a16="http://schemas.microsoft.com/office/drawing/2014/main" id="{61CC302A-52A6-4302-B96B-1796752D9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441"/>
          <a:stretch>
            <a:fillRect/>
          </a:stretch>
        </p:blipFill>
        <p:spPr bwMode="auto">
          <a:xfrm>
            <a:off x="6056313" y="5638800"/>
            <a:ext cx="59626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9410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5AABC1-C3E3-4DA6-A1CC-0EA2F6367198}"/>
              </a:ext>
            </a:extLst>
          </p:cNvPr>
          <p:cNvSpPr/>
          <p:nvPr/>
        </p:nvSpPr>
        <p:spPr>
          <a:xfrm>
            <a:off x="457201" y="152400"/>
            <a:ext cx="11430000" cy="1447800"/>
          </a:xfrm>
          <a:prstGeom prst="rect">
            <a:avLst/>
          </a:prstGeom>
          <a:solidFill>
            <a:srgbClr val="F8FB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7613" eaLnBrk="0" fontAlgn="base" hangingPunct="0">
              <a:lnSpc>
                <a:spcPct val="150000"/>
              </a:lnSpc>
              <a:spcBef>
                <a:spcPct val="0"/>
              </a:spcBef>
              <a:spcAft>
                <a:spcPct val="0"/>
              </a:spcAft>
              <a:defRPr/>
            </a:pPr>
            <a:r>
              <a:rPr lang="en-US" sz="2800" dirty="0">
                <a:solidFill>
                  <a:prstClr val="black"/>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Bài</a:t>
            </a:r>
            <a:r>
              <a:rPr lang="en-US" sz="2800" b="1" dirty="0">
                <a:solidFill>
                  <a:srgbClr val="C00000"/>
                </a:solidFill>
                <a:latin typeface="Arial" panose="020B0604020202020204" pitchFamily="34" charset="0"/>
                <a:cs typeface="Arial" panose="020B0604020202020204" pitchFamily="34" charset="0"/>
              </a:rPr>
              <a:t> 1: </a:t>
            </a:r>
            <a:r>
              <a:rPr lang="en-US" sz="2800" b="1" dirty="0" err="1">
                <a:solidFill>
                  <a:srgbClr val="C00000"/>
                </a:solidFill>
                <a:latin typeface="Arial" panose="020B0604020202020204" pitchFamily="34" charset="0"/>
                <a:cs typeface="Arial" panose="020B0604020202020204" pitchFamily="34" charset="0"/>
              </a:rPr>
              <a:t>Hãy</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kể</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cho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cô</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và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các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bạn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nghe</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về</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kỉ</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niệm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trong</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buổi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đầu</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học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của</a:t>
            </a:r>
            <a:r>
              <a:rPr lang="en-US" sz="2800" b="1" dirty="0">
                <a:solidFill>
                  <a:srgbClr val="C00000"/>
                </a:solidFill>
                <a:latin typeface="Arial" panose="020B0604020202020204" pitchFamily="34" charset="0"/>
                <a:cs typeface="Arial" panose="020B0604020202020204" pitchFamily="34" charset="0"/>
              </a:rPr>
              <a:t> con.</a:t>
            </a:r>
            <a:endParaRPr lang="en-US" sz="2400" b="1" dirty="0">
              <a:solidFill>
                <a:srgbClr val="C00000"/>
              </a:solidFill>
              <a:latin typeface="Arial" panose="020B0604020202020204" pitchFamily="34" charset="0"/>
              <a:cs typeface="Arial" panose="020B0604020202020204" pitchFamily="34" charset="0"/>
            </a:endParaRPr>
          </a:p>
        </p:txBody>
      </p:sp>
      <p:pic>
        <p:nvPicPr>
          <p:cNvPr id="20483" name="Picture 2">
            <a:extLst>
              <a:ext uri="{FF2B5EF4-FFF2-40B4-BE49-F238E27FC236}">
                <a16:creationId xmlns:a16="http://schemas.microsoft.com/office/drawing/2014/main" id="{E53EF14B-0AE7-4511-B850-27A6F9D8B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905000"/>
            <a:ext cx="6665912"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597E60F-FD42-4CDC-94ED-22FCBC098A73}"/>
              </a:ext>
            </a:extLst>
          </p:cNvPr>
          <p:cNvSpPr>
            <a:spLocks noGrp="1"/>
          </p:cNvSpPr>
          <p:nvPr>
            <p:ph idx="1"/>
          </p:nvPr>
        </p:nvSpPr>
        <p:spPr/>
        <p:txBody>
          <a:bodyPr/>
          <a:lstStyle/>
          <a:p>
            <a:pPr eaLnBrk="1" hangingPunct="1"/>
            <a:endParaRPr lang="vi-VN" altLang="en-US">
              <a:latin typeface="Century Gothic" panose="020B0502020202020204" pitchFamily="34" charset="0"/>
            </a:endParaRPr>
          </a:p>
        </p:txBody>
      </p:sp>
      <p:sp>
        <p:nvSpPr>
          <p:cNvPr id="8194" name="Rectangle 2">
            <a:extLst>
              <a:ext uri="{FF2B5EF4-FFF2-40B4-BE49-F238E27FC236}">
                <a16:creationId xmlns:a16="http://schemas.microsoft.com/office/drawing/2014/main" id="{6C037E06-7911-4D02-9F40-E1D44B509110}"/>
              </a:ext>
            </a:extLst>
          </p:cNvPr>
          <p:cNvSpPr>
            <a:spLocks noGrp="1"/>
          </p:cNvSpPr>
          <p:nvPr>
            <p:ph type="title"/>
          </p:nvPr>
        </p:nvSpPr>
        <p:spPr/>
        <p:txBody>
          <a:bodyPr/>
          <a:lstStyle/>
          <a:p>
            <a:pPr eaLnBrk="1" fontAlgn="auto" hangingPunct="1">
              <a:spcAft>
                <a:spcPts val="0"/>
              </a:spcAft>
              <a:defRPr/>
            </a:pPr>
            <a:endParaRPr lang="vi-VN">
              <a:latin typeface="Century Gothic" pitchFamily="34" charset="0"/>
            </a:endParaRPr>
          </a:p>
        </p:txBody>
      </p:sp>
      <p:pic>
        <p:nvPicPr>
          <p:cNvPr id="45060" name="Picture 4" descr="hoc-sinh-a-1378701413">
            <a:extLst>
              <a:ext uri="{FF2B5EF4-FFF2-40B4-BE49-F238E27FC236}">
                <a16:creationId xmlns:a16="http://schemas.microsoft.com/office/drawing/2014/main" id="{D12BFF1A-713B-4B8D-9017-C62865548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63500"/>
            <a:ext cx="1203801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a:extLst>
              <a:ext uri="{FF2B5EF4-FFF2-40B4-BE49-F238E27FC236}">
                <a16:creationId xmlns:a16="http://schemas.microsoft.com/office/drawing/2014/main" id="{5F7EC678-0A00-4338-8E23-73F849692BF4}"/>
              </a:ext>
            </a:extLst>
          </p:cNvPr>
          <p:cNvSpPr>
            <a:spLocks noChangeArrowheads="1"/>
          </p:cNvSpPr>
          <p:nvPr/>
        </p:nvSpPr>
        <p:spPr bwMode="auto">
          <a:xfrm>
            <a:off x="533401" y="533401"/>
            <a:ext cx="6248400" cy="1692275"/>
          </a:xfrm>
          <a:prstGeom prst="rect">
            <a:avLst/>
          </a:prstGeom>
          <a:solidFill>
            <a:srgbClr val="F8FB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500" dirty="0">
                <a:solidFill>
                  <a:srgbClr val="464646"/>
                </a:solidFill>
              </a:rPr>
              <a:t>    1. </a:t>
            </a:r>
            <a:r>
              <a:rPr lang="en-US" altLang="en-US" sz="3500" dirty="0" err="1">
                <a:solidFill>
                  <a:srgbClr val="464646"/>
                </a:solidFill>
              </a:rPr>
              <a:t>Để</a:t>
            </a:r>
            <a:r>
              <a:rPr lang="en-US" altLang="en-US" sz="3500" dirty="0">
                <a:solidFill>
                  <a:srgbClr val="464646"/>
                </a:solidFill>
              </a:rPr>
              <a:t> </a:t>
            </a:r>
            <a:r>
              <a:rPr lang="en-US" altLang="en-US" sz="3500" dirty="0" err="1">
                <a:solidFill>
                  <a:srgbClr val="464646"/>
                </a:solidFill>
              </a:rPr>
              <a:t>chuẩn</a:t>
            </a:r>
            <a:r>
              <a:rPr lang="en-US" altLang="en-US" sz="3500" dirty="0">
                <a:solidFill>
                  <a:srgbClr val="464646"/>
                </a:solidFill>
              </a:rPr>
              <a:t> </a:t>
            </a:r>
            <a:r>
              <a:rPr lang="en-US" altLang="en-US" sz="3500" dirty="0" err="1">
                <a:solidFill>
                  <a:srgbClr val="464646"/>
                </a:solidFill>
              </a:rPr>
              <a:t>bị</a:t>
            </a:r>
            <a:r>
              <a:rPr lang="en-US" altLang="en-US" sz="3500" dirty="0">
                <a:solidFill>
                  <a:srgbClr val="464646"/>
                </a:solidFill>
              </a:rPr>
              <a:t> </a:t>
            </a:r>
            <a:r>
              <a:rPr lang="en-US" altLang="en-US" sz="3500" dirty="0" err="1">
                <a:solidFill>
                  <a:srgbClr val="464646"/>
                </a:solidFill>
              </a:rPr>
              <a:t>cho</a:t>
            </a:r>
            <a:r>
              <a:rPr lang="en-US" altLang="en-US" sz="3500" dirty="0">
                <a:solidFill>
                  <a:srgbClr val="464646"/>
                </a:solidFill>
              </a:rPr>
              <a:t> </a:t>
            </a:r>
            <a:r>
              <a:rPr lang="en-US" altLang="en-US" sz="3500" dirty="0" err="1">
                <a:solidFill>
                  <a:srgbClr val="464646"/>
                </a:solidFill>
              </a:rPr>
              <a:t>buổi</a:t>
            </a:r>
            <a:r>
              <a:rPr lang="en-US" altLang="en-US" sz="3500" dirty="0">
                <a:solidFill>
                  <a:srgbClr val="464646"/>
                </a:solidFill>
              </a:rPr>
              <a:t> </a:t>
            </a:r>
            <a:r>
              <a:rPr lang="en-US" altLang="en-US" sz="3500" dirty="0" err="1">
                <a:solidFill>
                  <a:srgbClr val="464646"/>
                </a:solidFill>
              </a:rPr>
              <a:t>đầu</a:t>
            </a:r>
            <a:r>
              <a:rPr lang="en-US" altLang="en-US" sz="3500" dirty="0">
                <a:solidFill>
                  <a:srgbClr val="464646"/>
                </a:solidFill>
              </a:rPr>
              <a:t> </a:t>
            </a:r>
            <a:r>
              <a:rPr lang="en-US" altLang="en-US" sz="3500" dirty="0" err="1">
                <a:solidFill>
                  <a:srgbClr val="464646"/>
                </a:solidFill>
              </a:rPr>
              <a:t>tiên</a:t>
            </a:r>
            <a:r>
              <a:rPr lang="en-US" altLang="en-US" sz="3500" dirty="0">
                <a:solidFill>
                  <a:srgbClr val="464646"/>
                </a:solidFill>
              </a:rPr>
              <a:t> </a:t>
            </a:r>
            <a:r>
              <a:rPr lang="en-US" altLang="en-US" sz="3500" dirty="0" err="1">
                <a:solidFill>
                  <a:srgbClr val="464646"/>
                </a:solidFill>
              </a:rPr>
              <a:t>đi</a:t>
            </a:r>
            <a:r>
              <a:rPr lang="en-US" altLang="en-US" sz="3500" dirty="0">
                <a:solidFill>
                  <a:srgbClr val="464646"/>
                </a:solidFill>
              </a:rPr>
              <a:t> </a:t>
            </a:r>
            <a:r>
              <a:rPr lang="en-US" altLang="en-US" sz="3500" dirty="0" err="1">
                <a:solidFill>
                  <a:srgbClr val="464646"/>
                </a:solidFill>
              </a:rPr>
              <a:t>học</a:t>
            </a:r>
            <a:r>
              <a:rPr lang="en-US" altLang="en-US" sz="3500" dirty="0">
                <a:solidFill>
                  <a:srgbClr val="464646"/>
                </a:solidFill>
              </a:rPr>
              <a:t>, </a:t>
            </a:r>
            <a:r>
              <a:rPr lang="en-US" altLang="en-US" sz="3500" dirty="0" err="1">
                <a:solidFill>
                  <a:srgbClr val="464646"/>
                </a:solidFill>
              </a:rPr>
              <a:t>em</a:t>
            </a:r>
            <a:r>
              <a:rPr lang="en-US" altLang="en-US" sz="3500" dirty="0">
                <a:solidFill>
                  <a:srgbClr val="464646"/>
                </a:solidFill>
              </a:rPr>
              <a:t> </a:t>
            </a:r>
            <a:r>
              <a:rPr lang="en-US" altLang="en-US" sz="3500" dirty="0" err="1">
                <a:solidFill>
                  <a:srgbClr val="464646"/>
                </a:solidFill>
              </a:rPr>
              <a:t>đã</a:t>
            </a:r>
            <a:r>
              <a:rPr lang="en-US" altLang="en-US" sz="3500" dirty="0">
                <a:solidFill>
                  <a:srgbClr val="464646"/>
                </a:solidFill>
              </a:rPr>
              <a:t> </a:t>
            </a:r>
            <a:r>
              <a:rPr lang="en-US" altLang="en-US" sz="3500" dirty="0" err="1">
                <a:solidFill>
                  <a:srgbClr val="464646"/>
                </a:solidFill>
              </a:rPr>
              <a:t>sửa</a:t>
            </a:r>
            <a:r>
              <a:rPr lang="en-US" altLang="en-US" sz="3500" dirty="0">
                <a:solidFill>
                  <a:srgbClr val="464646"/>
                </a:solidFill>
              </a:rPr>
              <a:t> </a:t>
            </a:r>
            <a:r>
              <a:rPr lang="en-US" altLang="en-US" sz="3500" dirty="0" err="1">
                <a:solidFill>
                  <a:srgbClr val="464646"/>
                </a:solidFill>
              </a:rPr>
              <a:t>soạn</a:t>
            </a:r>
            <a:r>
              <a:rPr lang="en-US" altLang="en-US" sz="3500" dirty="0">
                <a:solidFill>
                  <a:srgbClr val="464646"/>
                </a:solidFill>
              </a:rPr>
              <a:t> </a:t>
            </a:r>
            <a:r>
              <a:rPr lang="en-US" altLang="en-US" sz="3500" dirty="0" err="1">
                <a:solidFill>
                  <a:srgbClr val="464646"/>
                </a:solidFill>
              </a:rPr>
              <a:t>những</a:t>
            </a:r>
            <a:r>
              <a:rPr lang="en-US" altLang="en-US" sz="3500" dirty="0">
                <a:solidFill>
                  <a:srgbClr val="464646"/>
                </a:solidFill>
              </a:rPr>
              <a:t> </a:t>
            </a:r>
            <a:r>
              <a:rPr lang="en-US" altLang="en-US" sz="3500" dirty="0" err="1">
                <a:solidFill>
                  <a:srgbClr val="464646"/>
                </a:solidFill>
              </a:rPr>
              <a:t>gì</a:t>
            </a:r>
            <a:r>
              <a:rPr lang="en-US" altLang="en-US" sz="3500" dirty="0">
                <a:solidFill>
                  <a:srgbClr val="464646"/>
                </a:solidFill>
              </a:rPr>
              <a:t>?</a:t>
            </a:r>
            <a:r>
              <a:rPr lang="en-US" altLang="en-US" sz="3500" dirty="0">
                <a:solidFill>
                  <a:prstClr val="black"/>
                </a:solidFill>
              </a:rPr>
              <a:t> </a:t>
            </a:r>
          </a:p>
        </p:txBody>
      </p:sp>
      <p:sp>
        <p:nvSpPr>
          <p:cNvPr id="45062" name="Rectangle 6">
            <a:extLst>
              <a:ext uri="{FF2B5EF4-FFF2-40B4-BE49-F238E27FC236}">
                <a16:creationId xmlns:a16="http://schemas.microsoft.com/office/drawing/2014/main" id="{9AA218A2-044F-4CED-AEBE-6841A9A84E4C}"/>
              </a:ext>
            </a:extLst>
          </p:cNvPr>
          <p:cNvSpPr>
            <a:spLocks noChangeArrowheads="1"/>
          </p:cNvSpPr>
          <p:nvPr/>
        </p:nvSpPr>
        <p:spPr bwMode="auto">
          <a:xfrm>
            <a:off x="533401" y="2274889"/>
            <a:ext cx="6248400" cy="1692275"/>
          </a:xfrm>
          <a:prstGeom prst="rect">
            <a:avLst/>
          </a:prstGeom>
          <a:solidFill>
            <a:srgbClr val="F8FB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500" dirty="0">
                <a:solidFill>
                  <a:srgbClr val="464646"/>
                </a:solidFill>
              </a:rPr>
              <a:t>    2. </a:t>
            </a:r>
            <a:r>
              <a:rPr lang="en-US" altLang="en-US" sz="3500" dirty="0" err="1">
                <a:solidFill>
                  <a:srgbClr val="464646"/>
                </a:solidFill>
              </a:rPr>
              <a:t>Buổi</a:t>
            </a:r>
            <a:r>
              <a:rPr lang="en-US" altLang="en-US" sz="3500" dirty="0">
                <a:solidFill>
                  <a:srgbClr val="464646"/>
                </a:solidFill>
              </a:rPr>
              <a:t> </a:t>
            </a:r>
            <a:r>
              <a:rPr lang="en-US" altLang="en-US" sz="3500" dirty="0" err="1">
                <a:solidFill>
                  <a:srgbClr val="464646"/>
                </a:solidFill>
              </a:rPr>
              <a:t>đầu</a:t>
            </a:r>
            <a:r>
              <a:rPr lang="en-US" altLang="en-US" sz="3500" dirty="0">
                <a:solidFill>
                  <a:srgbClr val="464646"/>
                </a:solidFill>
              </a:rPr>
              <a:t> </a:t>
            </a:r>
            <a:r>
              <a:rPr lang="en-US" altLang="en-US" sz="3500" dirty="0" err="1">
                <a:solidFill>
                  <a:srgbClr val="464646"/>
                </a:solidFill>
              </a:rPr>
              <a:t>em</a:t>
            </a:r>
            <a:r>
              <a:rPr lang="en-US" altLang="en-US" sz="3500" dirty="0">
                <a:solidFill>
                  <a:srgbClr val="464646"/>
                </a:solidFill>
              </a:rPr>
              <a:t> </a:t>
            </a:r>
            <a:r>
              <a:rPr lang="en-US" altLang="en-US" sz="3500" dirty="0" err="1">
                <a:solidFill>
                  <a:srgbClr val="464646"/>
                </a:solidFill>
              </a:rPr>
              <a:t>đi</a:t>
            </a:r>
            <a:r>
              <a:rPr lang="en-US" altLang="en-US" sz="3500" dirty="0">
                <a:solidFill>
                  <a:srgbClr val="464646"/>
                </a:solidFill>
              </a:rPr>
              <a:t> </a:t>
            </a:r>
            <a:r>
              <a:rPr lang="en-US" altLang="en-US" sz="3500" dirty="0" err="1">
                <a:solidFill>
                  <a:srgbClr val="464646"/>
                </a:solidFill>
              </a:rPr>
              <a:t>học</a:t>
            </a:r>
            <a:r>
              <a:rPr lang="en-US" altLang="en-US" sz="3500" dirty="0">
                <a:solidFill>
                  <a:srgbClr val="464646"/>
                </a:solidFill>
              </a:rPr>
              <a:t> </a:t>
            </a:r>
            <a:r>
              <a:rPr lang="en-US" altLang="en-US" sz="3500" dirty="0" err="1">
                <a:solidFill>
                  <a:srgbClr val="464646"/>
                </a:solidFill>
              </a:rPr>
              <a:t>là</a:t>
            </a:r>
            <a:r>
              <a:rPr lang="en-US" altLang="en-US" sz="3500" dirty="0">
                <a:solidFill>
                  <a:srgbClr val="464646"/>
                </a:solidFill>
              </a:rPr>
              <a:t> </a:t>
            </a:r>
            <a:r>
              <a:rPr lang="en-US" altLang="en-US" sz="3500" dirty="0" err="1">
                <a:solidFill>
                  <a:srgbClr val="464646"/>
                </a:solidFill>
              </a:rPr>
              <a:t>buổi</a:t>
            </a:r>
            <a:r>
              <a:rPr lang="en-US" altLang="en-US" sz="3500" dirty="0">
                <a:solidFill>
                  <a:srgbClr val="464646"/>
                </a:solidFill>
              </a:rPr>
              <a:t> </a:t>
            </a:r>
            <a:r>
              <a:rPr lang="en-US" altLang="en-US" sz="3500" dirty="0" err="1">
                <a:solidFill>
                  <a:srgbClr val="464646"/>
                </a:solidFill>
              </a:rPr>
              <a:t>sáng</a:t>
            </a:r>
            <a:r>
              <a:rPr lang="en-US" altLang="en-US" sz="3500" dirty="0">
                <a:solidFill>
                  <a:srgbClr val="464646"/>
                </a:solidFill>
              </a:rPr>
              <a:t> hay </a:t>
            </a:r>
            <a:r>
              <a:rPr lang="en-US" altLang="en-US" sz="3500" dirty="0" err="1">
                <a:solidFill>
                  <a:srgbClr val="464646"/>
                </a:solidFill>
              </a:rPr>
              <a:t>buổi</a:t>
            </a:r>
            <a:r>
              <a:rPr lang="en-US" altLang="en-US" sz="3500" dirty="0">
                <a:solidFill>
                  <a:srgbClr val="464646"/>
                </a:solidFill>
              </a:rPr>
              <a:t> </a:t>
            </a:r>
            <a:r>
              <a:rPr lang="en-US" altLang="en-US" sz="3500" dirty="0" err="1">
                <a:solidFill>
                  <a:srgbClr val="464646"/>
                </a:solidFill>
              </a:rPr>
              <a:t>chiều</a:t>
            </a:r>
            <a:r>
              <a:rPr lang="en-US" altLang="en-US" sz="3500" dirty="0">
                <a:solidFill>
                  <a:srgbClr val="464646"/>
                </a:solidFill>
              </a:rPr>
              <a:t>? </a:t>
            </a:r>
            <a:r>
              <a:rPr lang="en-US" altLang="en-US" sz="3500" dirty="0" err="1">
                <a:solidFill>
                  <a:srgbClr val="464646"/>
                </a:solidFill>
              </a:rPr>
              <a:t>Tiết</a:t>
            </a:r>
            <a:r>
              <a:rPr lang="en-US" altLang="en-US" sz="3500" dirty="0">
                <a:solidFill>
                  <a:srgbClr val="464646"/>
                </a:solidFill>
              </a:rPr>
              <a:t> </a:t>
            </a:r>
            <a:r>
              <a:rPr lang="en-US" altLang="en-US" sz="3500" dirty="0" err="1">
                <a:solidFill>
                  <a:srgbClr val="464646"/>
                </a:solidFill>
              </a:rPr>
              <a:t>trời</a:t>
            </a:r>
            <a:r>
              <a:rPr lang="en-US" altLang="en-US" sz="3500" dirty="0">
                <a:solidFill>
                  <a:srgbClr val="464646"/>
                </a:solidFill>
              </a:rPr>
              <a:t> </a:t>
            </a:r>
            <a:r>
              <a:rPr lang="en-US" altLang="en-US" sz="3500" dirty="0" err="1">
                <a:solidFill>
                  <a:srgbClr val="464646"/>
                </a:solidFill>
              </a:rPr>
              <a:t>lúc</a:t>
            </a:r>
            <a:r>
              <a:rPr lang="en-US" altLang="en-US" sz="3500" dirty="0">
                <a:solidFill>
                  <a:srgbClr val="464646"/>
                </a:solidFill>
              </a:rPr>
              <a:t> </a:t>
            </a:r>
            <a:r>
              <a:rPr lang="en-US" altLang="en-US" sz="3500" dirty="0" err="1">
                <a:solidFill>
                  <a:srgbClr val="464646"/>
                </a:solidFill>
              </a:rPr>
              <a:t>đó</a:t>
            </a:r>
            <a:r>
              <a:rPr lang="en-US" altLang="en-US" sz="3500" dirty="0">
                <a:solidFill>
                  <a:srgbClr val="464646"/>
                </a:solidFill>
              </a:rPr>
              <a:t> ra </a:t>
            </a:r>
            <a:r>
              <a:rPr lang="en-US" altLang="en-US" sz="3500" dirty="0" err="1">
                <a:solidFill>
                  <a:srgbClr val="464646"/>
                </a:solidFill>
              </a:rPr>
              <a:t>sao</a:t>
            </a:r>
            <a:r>
              <a:rPr lang="en-US" altLang="en-US" sz="3500" dirty="0">
                <a:solidFill>
                  <a:srgbClr val="464646"/>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edge">
                                      <p:cBhvr>
                                        <p:cTn id="7" dur="20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checkerboard(across)">
                                      <p:cBhvr>
                                        <p:cTn id="12" dur="500"/>
                                        <p:tgtEl>
                                          <p:spTgt spid="4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45061"/>
                                        </p:tgtEl>
                                      </p:cBhvr>
                                    </p:animEffect>
                                    <p:set>
                                      <p:cBhvr>
                                        <p:cTn id="17" dur="1" fill="hold">
                                          <p:stCondLst>
                                            <p:cond delay="499"/>
                                          </p:stCondLst>
                                        </p:cTn>
                                        <p:tgtEl>
                                          <p:spTgt spid="4506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5062"/>
                                        </p:tgtEl>
                                        <p:attrNameLst>
                                          <p:attrName>style.visibility</p:attrName>
                                        </p:attrNameLst>
                                      </p:cBhvr>
                                      <p:to>
                                        <p:strVal val="visible"/>
                                      </p:to>
                                    </p:set>
                                    <p:animEffect transition="in" filter="wedge">
                                      <p:cBhvr>
                                        <p:cTn id="22" dur="2000"/>
                                        <p:tgtEl>
                                          <p:spTgt spid="450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grpId="1" nodeType="clickEffect">
                                  <p:stCondLst>
                                    <p:cond delay="0"/>
                                  </p:stCondLst>
                                  <p:childTnLst>
                                    <p:animEffect transition="out" filter="diamond(in)">
                                      <p:cBhvr>
                                        <p:cTn id="26" dur="2000"/>
                                        <p:tgtEl>
                                          <p:spTgt spid="45062"/>
                                        </p:tgtEl>
                                      </p:cBhvr>
                                    </p:animEffect>
                                    <p:set>
                                      <p:cBhvr>
                                        <p:cTn id="27" dur="1" fill="hold">
                                          <p:stCondLst>
                                            <p:cond delay="1999"/>
                                          </p:stCondLst>
                                        </p:cTn>
                                        <p:tgtEl>
                                          <p:spTgt spid="450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1" grpId="1" animBg="1"/>
      <p:bldP spid="45062" grpId="0" animBg="1"/>
      <p:bldP spid="45062"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7">
            <a:extLst>
              <a:ext uri="{FF2B5EF4-FFF2-40B4-BE49-F238E27FC236}">
                <a16:creationId xmlns:a16="http://schemas.microsoft.com/office/drawing/2014/main" id="{AFF9013D-9160-4170-820C-53F955FCF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493" t="11101" r="14365" b="6654"/>
          <a:stretch>
            <a:fillRect/>
          </a:stretch>
        </p:blipFill>
        <p:spPr bwMode="auto">
          <a:xfrm>
            <a:off x="6475414" y="-26988"/>
            <a:ext cx="55594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1">
            <a:extLst>
              <a:ext uri="{FF2B5EF4-FFF2-40B4-BE49-F238E27FC236}">
                <a16:creationId xmlns:a16="http://schemas.microsoft.com/office/drawing/2014/main" id="{95E7932D-B36E-4967-8247-037E9B74C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7" y="2752726"/>
            <a:ext cx="74437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1">
            <a:extLst>
              <a:ext uri="{FF2B5EF4-FFF2-40B4-BE49-F238E27FC236}">
                <a16:creationId xmlns:a16="http://schemas.microsoft.com/office/drawing/2014/main" id="{EE1BB703-AA88-495D-9AEE-215D9C0633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5414" y="3467100"/>
            <a:ext cx="55594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a:extLst>
              <a:ext uri="{FF2B5EF4-FFF2-40B4-BE49-F238E27FC236}">
                <a16:creationId xmlns:a16="http://schemas.microsoft.com/office/drawing/2014/main" id="{A81E3B85-4356-48F9-A6A9-41A1379D8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76200"/>
            <a:ext cx="58674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E230DA32-3039-4D6D-A480-367DC55C1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944" t="20000" r="6976" b="5556"/>
          <a:stretch>
            <a:fillRect/>
          </a:stretch>
        </p:blipFill>
        <p:spPr bwMode="auto">
          <a:xfrm>
            <a:off x="152401" y="3414714"/>
            <a:ext cx="57150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additive="base">
                                        <p:cTn id="11" dur="500" fill="hold"/>
                                        <p:tgtEl>
                                          <p:spTgt spid="20482"/>
                                        </p:tgtEl>
                                        <p:attrNameLst>
                                          <p:attrName>ppt_x</p:attrName>
                                        </p:attrNameLst>
                                      </p:cBhvr>
                                      <p:tavLst>
                                        <p:tav tm="0">
                                          <p:val>
                                            <p:strVal val="#ppt_x"/>
                                          </p:val>
                                        </p:tav>
                                        <p:tav tm="100000">
                                          <p:val>
                                            <p:strVal val="#ppt_x"/>
                                          </p:val>
                                        </p:tav>
                                      </p:tavLst>
                                    </p:anim>
                                    <p:anim calcmode="lin" valueType="num">
                                      <p:cBhvr additive="base">
                                        <p:cTn id="12" dur="500" fill="hold"/>
                                        <p:tgtEl>
                                          <p:spTgt spid="204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additive="base">
                                        <p:cTn id="15" dur="500" fill="hold"/>
                                        <p:tgtEl>
                                          <p:spTgt spid="20486"/>
                                        </p:tgtEl>
                                        <p:attrNameLst>
                                          <p:attrName>ppt_x</p:attrName>
                                        </p:attrNameLst>
                                      </p:cBhvr>
                                      <p:tavLst>
                                        <p:tav tm="0">
                                          <p:val>
                                            <p:strVal val="#ppt_x"/>
                                          </p:val>
                                        </p:tav>
                                        <p:tav tm="100000">
                                          <p:val>
                                            <p:strVal val="#ppt_x"/>
                                          </p:val>
                                        </p:tav>
                                      </p:tavLst>
                                    </p:anim>
                                    <p:anim calcmode="lin" valueType="num">
                                      <p:cBhvr additive="base">
                                        <p:cTn id="16" dur="500" fill="hold"/>
                                        <p:tgtEl>
                                          <p:spTgt spid="2048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36" name="Rectangle 24">
            <a:extLst>
              <a:ext uri="{FF2B5EF4-FFF2-40B4-BE49-F238E27FC236}">
                <a16:creationId xmlns:a16="http://schemas.microsoft.com/office/drawing/2014/main" id="{D3C82F3B-3AAD-4C04-B2FC-546AD27A92F1}"/>
              </a:ext>
            </a:extLst>
          </p:cNvPr>
          <p:cNvSpPr>
            <a:spLocks noChangeArrowheads="1"/>
          </p:cNvSpPr>
          <p:nvPr/>
        </p:nvSpPr>
        <p:spPr bwMode="auto">
          <a:xfrm>
            <a:off x="1295401" y="3060701"/>
            <a:ext cx="9067800" cy="631825"/>
          </a:xfrm>
          <a:prstGeom prst="rect">
            <a:avLst/>
          </a:prstGeom>
          <a:solidFill>
            <a:srgbClr val="F8FB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3500">
                <a:solidFill>
                  <a:srgbClr val="464646"/>
                </a:solidFill>
              </a:rPr>
              <a:t>4.  Quang cảnh sân trường hôm đó thế nào? </a:t>
            </a:r>
          </a:p>
        </p:txBody>
      </p:sp>
      <p:pic>
        <p:nvPicPr>
          <p:cNvPr id="24579" name="Picture 2">
            <a:extLst>
              <a:ext uri="{FF2B5EF4-FFF2-40B4-BE49-F238E27FC236}">
                <a16:creationId xmlns:a16="http://schemas.microsoft.com/office/drawing/2014/main" id="{F845F36C-413A-408B-8332-78A7A2A10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92075"/>
            <a:ext cx="59436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a:extLst>
              <a:ext uri="{FF2B5EF4-FFF2-40B4-BE49-F238E27FC236}">
                <a16:creationId xmlns:a16="http://schemas.microsoft.com/office/drawing/2014/main" id="{6CBA48A3-C881-47B7-A616-1D9D845CCB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92075"/>
            <a:ext cx="5867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a:extLst>
              <a:ext uri="{FF2B5EF4-FFF2-40B4-BE49-F238E27FC236}">
                <a16:creationId xmlns:a16="http://schemas.microsoft.com/office/drawing/2014/main" id="{BDF2B9F6-A0CC-4992-9328-BFADE162DF5A}"/>
              </a:ext>
            </a:extLst>
          </p:cNvPr>
          <p:cNvPicPr>
            <a:picLocks noChangeAspect="1"/>
          </p:cNvPicPr>
          <p:nvPr/>
        </p:nvPicPr>
        <p:blipFill>
          <a:blip r:embed="rId4">
            <a:extLst>
              <a:ext uri="{28A0092B-C50C-407E-A947-70E740481C1C}">
                <a14:useLocalDpi xmlns:a14="http://schemas.microsoft.com/office/drawing/2010/main" val="0"/>
              </a:ext>
            </a:extLst>
          </a:blip>
          <a:srcRect l="17046" t="11363" r="11742" b="22726"/>
          <a:stretch>
            <a:fillRect/>
          </a:stretch>
        </p:blipFill>
        <p:spPr bwMode="auto">
          <a:xfrm>
            <a:off x="-9525" y="3689350"/>
            <a:ext cx="6105526"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a:extLst>
              <a:ext uri="{FF2B5EF4-FFF2-40B4-BE49-F238E27FC236}">
                <a16:creationId xmlns:a16="http://schemas.microsoft.com/office/drawing/2014/main" id="{CD5C74EA-E143-4DDC-9CF0-04E9D38E64D4}"/>
              </a:ext>
            </a:extLst>
          </p:cNvPr>
          <p:cNvPicPr>
            <a:picLocks noChangeAspect="1"/>
          </p:cNvPicPr>
          <p:nvPr/>
        </p:nvPicPr>
        <p:blipFill>
          <a:blip r:embed="rId5">
            <a:extLst>
              <a:ext uri="{28A0092B-C50C-407E-A947-70E740481C1C}">
                <a14:useLocalDpi xmlns:a14="http://schemas.microsoft.com/office/drawing/2010/main" val="0"/>
              </a:ext>
            </a:extLst>
          </a:blip>
          <a:srcRect l="17046" t="15909" r="15530" b="2274"/>
          <a:stretch>
            <a:fillRect/>
          </a:stretch>
        </p:blipFill>
        <p:spPr bwMode="auto">
          <a:xfrm>
            <a:off x="6181727" y="3689350"/>
            <a:ext cx="60086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336"/>
                                        </p:tgtEl>
                                        <p:attrNameLst>
                                          <p:attrName>style.visibility</p:attrName>
                                        </p:attrNameLst>
                                      </p:cBhvr>
                                      <p:to>
                                        <p:strVal val="visible"/>
                                      </p:to>
                                    </p:set>
                                    <p:animEffect transition="in" filter="wheel(1)">
                                      <p:cBhvr>
                                        <p:cTn id="7" dur="20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4C540120-8C8E-4AB1-A097-21C8DDBA8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79" t="5556"/>
          <a:stretch>
            <a:fillRect/>
          </a:stretch>
        </p:blipFill>
        <p:spPr bwMode="auto">
          <a:xfrm>
            <a:off x="419102" y="3859214"/>
            <a:ext cx="56165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C:\Users\hoangvu\Desktop\38149420_989025697933897_4488144041526951936_n.jpg">
            <a:extLst>
              <a:ext uri="{FF2B5EF4-FFF2-40B4-BE49-F238E27FC236}">
                <a16:creationId xmlns:a16="http://schemas.microsoft.com/office/drawing/2014/main" id="{85F86B5B-FD3B-4917-A963-570A2B7B1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6" y="176213"/>
            <a:ext cx="557530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id="{0F918D05-204A-4336-9B7C-4990A04C5C58}"/>
              </a:ext>
            </a:extLst>
          </p:cNvPr>
          <p:cNvPicPr>
            <a:picLocks noChangeAspect="1"/>
          </p:cNvPicPr>
          <p:nvPr/>
        </p:nvPicPr>
        <p:blipFill>
          <a:blip r:embed="rId4">
            <a:extLst>
              <a:ext uri="{28A0092B-C50C-407E-A947-70E740481C1C}">
                <a14:useLocalDpi xmlns:a14="http://schemas.microsoft.com/office/drawing/2010/main" val="0"/>
              </a:ext>
            </a:extLst>
          </a:blip>
          <a:srcRect l="14015" t="12500" r="10226"/>
          <a:stretch>
            <a:fillRect/>
          </a:stretch>
        </p:blipFill>
        <p:spPr bwMode="auto">
          <a:xfrm>
            <a:off x="6437313" y="3921125"/>
            <a:ext cx="57531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
            <a:extLst>
              <a:ext uri="{FF2B5EF4-FFF2-40B4-BE49-F238E27FC236}">
                <a16:creationId xmlns:a16="http://schemas.microsoft.com/office/drawing/2014/main" id="{91AD3529-4027-40C9-9506-3E737593FC04}"/>
              </a:ext>
            </a:extLst>
          </p:cNvPr>
          <p:cNvSpPr>
            <a:spLocks noChangeArrowheads="1"/>
          </p:cNvSpPr>
          <p:nvPr/>
        </p:nvSpPr>
        <p:spPr bwMode="auto">
          <a:xfrm>
            <a:off x="2190751" y="2819400"/>
            <a:ext cx="8153400" cy="1169988"/>
          </a:xfrm>
          <a:prstGeom prst="rect">
            <a:avLst/>
          </a:prstGeom>
          <a:solidFill>
            <a:srgbClr val="F8FB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sz="2800">
                <a:solidFill>
                  <a:srgbClr val="464646"/>
                </a:solidFill>
              </a:rPr>
              <a:t>5. Lúc đầu, em thấy bỡ ngỡ, lo lắng ra sao?</a:t>
            </a:r>
          </a:p>
          <a:p>
            <a:pPr algn="ctr" fontAlgn="base">
              <a:spcBef>
                <a:spcPct val="50000"/>
              </a:spcBef>
              <a:spcAft>
                <a:spcPct val="0"/>
              </a:spcAft>
            </a:pPr>
            <a:r>
              <a:rPr lang="en-US" altLang="en-US" sz="2800">
                <a:solidFill>
                  <a:srgbClr val="464646"/>
                </a:solidFill>
              </a:rPr>
              <a:t>Ai đã giúp đỡ em? Sau đó, em cảm thấy thế nào?</a:t>
            </a:r>
          </a:p>
        </p:txBody>
      </p:sp>
      <p:pic>
        <p:nvPicPr>
          <p:cNvPr id="2" name="Picture 2">
            <a:extLst>
              <a:ext uri="{FF2B5EF4-FFF2-40B4-BE49-F238E27FC236}">
                <a16:creationId xmlns:a16="http://schemas.microsoft.com/office/drawing/2014/main" id="{3DBAB84E-3D56-4CB2-9BD3-A0732F4E9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39688"/>
            <a:ext cx="5334000" cy="288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randombar(horizontal)">
                                      <p:cBhvr>
                                        <p:cTn id="7" dur="500"/>
                                        <p:tgtEl>
                                          <p:spTgt spid="1229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randombar(horizontal)">
                                      <p:cBhvr>
                                        <p:cTn id="15" dur="500"/>
                                        <p:tgtEl>
                                          <p:spTgt spid="22530"/>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randombar(horizontal)">
                                      <p:cBhvr>
                                        <p:cTn id="19"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58</TotalTime>
  <Words>1183</Words>
  <Application>Microsoft Office PowerPoint</Application>
  <PresentationFormat>Widescreen</PresentationFormat>
  <Paragraphs>81</Paragraphs>
  <Slides>21</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Arial</vt:lpstr>
      <vt:lpstr>Calibri</vt:lpstr>
      <vt:lpstr>Calibri Light</vt:lpstr>
      <vt:lpstr>Century Gothic</vt:lpstr>
      <vt:lpstr>HP001 4 hàng</vt:lpstr>
      <vt:lpstr>Lato</vt:lpstr>
      <vt:lpstr>Lucida Sans Unicode</vt:lpstr>
      <vt:lpstr>Tahoma</vt:lpstr>
      <vt:lpstr>Times New Roman</vt:lpstr>
      <vt:lpstr>Verdana</vt:lpstr>
      <vt:lpstr>Wingdings 2</vt:lpstr>
      <vt:lpstr>Wingdings 3</vt:lpstr>
      <vt:lpstr>Concourse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2021-10-14T17:12:30Z</dcterms:created>
  <dcterms:modified xsi:type="dcterms:W3CDTF">2021-10-15T01:46:27Z</dcterms:modified>
</cp:coreProperties>
</file>