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  <p:sldMasterId id="2147483729" r:id="rId4"/>
  </p:sldMasterIdLst>
  <p:notesMasterIdLst>
    <p:notesMasterId r:id="rId27"/>
  </p:notesMasterIdLst>
  <p:sldIdLst>
    <p:sldId id="339" r:id="rId5"/>
    <p:sldId id="365" r:id="rId6"/>
    <p:sldId id="318" r:id="rId7"/>
    <p:sldId id="343" r:id="rId8"/>
    <p:sldId id="312" r:id="rId9"/>
    <p:sldId id="369" r:id="rId10"/>
    <p:sldId id="370" r:id="rId11"/>
    <p:sldId id="371" r:id="rId12"/>
    <p:sldId id="328" r:id="rId13"/>
    <p:sldId id="329" r:id="rId14"/>
    <p:sldId id="373" r:id="rId15"/>
    <p:sldId id="270" r:id="rId16"/>
    <p:sldId id="372" r:id="rId17"/>
    <p:sldId id="374" r:id="rId18"/>
    <p:sldId id="271" r:id="rId19"/>
    <p:sldId id="269" r:id="rId20"/>
    <p:sldId id="375" r:id="rId21"/>
    <p:sldId id="376" r:id="rId22"/>
    <p:sldId id="377" r:id="rId23"/>
    <p:sldId id="378" r:id="rId24"/>
    <p:sldId id="337" r:id="rId25"/>
    <p:sldId id="34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HP001 5 hàng" panose="020B0603050302020204" pitchFamily="34" charset="0"/>
      <p:regular r:id="rId36"/>
      <p:bold r:id="rId37"/>
    </p:embeddedFont>
    <p:embeddedFont>
      <p:font typeface="HP001 5 hàng 1 ô ly" panose="020B0603050302020204" pitchFamily="34" charset="0"/>
      <p:bold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339"/>
          </p14:sldIdLst>
        </p14:section>
        <p14:section name="Hoạt động khởi động" id="{ACE75654-AEAB-471F-BB19-8859A9A7A302}">
          <p14:sldIdLst>
            <p14:sldId id="365"/>
            <p14:sldId id="318"/>
          </p14:sldIdLst>
        </p14:section>
        <p14:section name="Viết CT" id="{ECD83A58-E948-41EE-9481-20D841790872}">
          <p14:sldIdLst>
            <p14:sldId id="343"/>
            <p14:sldId id="312"/>
            <p14:sldId id="369"/>
            <p14:sldId id="370"/>
            <p14:sldId id="371"/>
            <p14:sldId id="328"/>
            <p14:sldId id="329"/>
            <p14:sldId id="373"/>
            <p14:sldId id="270"/>
          </p14:sldIdLst>
        </p14:section>
        <p14:section name="HĐ chấm và nhận xét bài" id="{6AF5AF7A-8264-4034-9151-106191F39552}">
          <p14:sldIdLst>
            <p14:sldId id="372"/>
            <p14:sldId id="374"/>
          </p14:sldIdLst>
        </p14:section>
        <p14:section name="Hoạt động làm bài tập" id="{918E7CBC-F4CD-4C8B-B99A-2EFDDE16790E}">
          <p14:sldIdLst>
            <p14:sldId id="271"/>
            <p14:sldId id="269"/>
            <p14:sldId id="375"/>
            <p14:sldId id="376"/>
            <p14:sldId id="377"/>
            <p14:sldId id="378"/>
          </p14:sldIdLst>
        </p14:section>
        <p14:section name="vận dụng" id="{3298BD3A-2E2D-4622-B899-2DEA8F4CE757}">
          <p14:sldIdLst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3300"/>
    <a:srgbClr val="44546A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9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6EAA6-4656-4328-BD61-BB70F59AF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F63683-78D3-4F62-B191-E98629113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FA1B49-1E37-402D-A7BD-F13236A82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029B-26E0-49FA-938D-89649844A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448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33901-0E92-4A83-B25D-F9244411D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E78C9-17E6-4C2F-ABB6-10F4B3AC2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DCA11-C1C8-4AD6-A88E-0583FFDD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69C3-1DDA-4CAE-9D76-3ED9E7686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66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AC881-21EA-48AC-8B75-854A6050C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ACBAD-601E-4C28-A075-81441CC72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490DEC-B347-464E-BEAC-D660619D1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FBCC-9F0C-4D9B-A491-BC75ED71C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34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06A23-F805-4FD7-9B72-DC6ACD9FD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F45C4-2CA0-4AF3-8A9D-62734A125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0F0D1-B7E7-4B8D-A35E-154C1EB50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39BC-C79D-4F8E-9BAC-9B2AC5442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26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82BB21-15D2-4279-8C1E-988151CF0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964DDE-372F-45D3-A18B-64311A932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87A8D-1B88-44B9-AAFE-D6E2B4EBE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364F-5D2A-49BD-827A-BA6050A9F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5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4E7DDA-9697-4708-828F-8F8CDBD79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FE97CC-1303-4EE4-B677-B43B82474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1294A8-44C2-43E3-AD6F-8A549A150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4576-81EF-4681-9EA2-2CF3DDFE5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033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DF19F4-691D-4F13-A66B-248C8F9A0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5816E3-F0B7-4B7F-84AF-B5B856BEC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787888-FC0D-442A-83C5-37E026DB1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FAD4-3954-4050-BC46-669CC9D46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22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171AD-228D-4066-BFE6-368B53724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793C-BDCC-4A6F-80A0-BD209883E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A41F6-09C6-4E8A-ABEF-F8D456F9C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D618-81A7-427C-A396-A259DBC9A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9268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3A440-1C1D-478D-9EFA-94577C05B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D80B6-DB08-4D8E-8B4E-0E189E29F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495FD-357F-4F51-B24A-ECCCA941A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F9EB-8C37-457F-829B-26A197E59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85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29921-C898-49BE-9143-DB626A97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7D12F-7B2C-497C-9A7A-E51438C2C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9B4C26-596E-4A00-98EA-2BB2FCEEC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A677-AC27-4EAD-8803-A9921486E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24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576DD-D88C-47AA-A506-670138626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0A0FD-9078-4415-AFE8-B5BF4B906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715E5-E44C-4D99-8462-3B13A1C53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2BCB-A2F2-472F-9FFD-7B3880E5C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3878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5;p30">
            <a:extLst>
              <a:ext uri="{FF2B5EF4-FFF2-40B4-BE49-F238E27FC236}">
                <a16:creationId xmlns:a16="http://schemas.microsoft.com/office/drawing/2014/main" id="{A799493B-5F2A-4C69-98E9-063560CDDE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4471" y="-1867957"/>
            <a:ext cx="5667375" cy="11114616"/>
            <a:chOff x="872085" y="-1565025"/>
            <a:chExt cx="3255130" cy="6383651"/>
          </a:xfrm>
        </p:grpSpPr>
        <p:sp>
          <p:nvSpPr>
            <p:cNvPr id="3" name="Google Shape;656;p30">
              <a:extLst>
                <a:ext uri="{FF2B5EF4-FFF2-40B4-BE49-F238E27FC236}">
                  <a16:creationId xmlns:a16="http://schemas.microsoft.com/office/drawing/2014/main" id="{B2C233A3-416C-41D1-BE9E-5A7E4CC7CAEA}"/>
                </a:ext>
              </a:extLst>
            </p:cNvPr>
            <p:cNvSpPr>
              <a:spLocks/>
            </p:cNvSpPr>
            <p:nvPr/>
          </p:nvSpPr>
          <p:spPr bwMode="auto">
            <a:xfrm rot="-5201321">
              <a:off x="3146516" y="3471381"/>
              <a:ext cx="71353" cy="100280"/>
            </a:xfrm>
            <a:custGeom>
              <a:avLst/>
              <a:gdLst>
                <a:gd name="T0" fmla="*/ 402350 w 1739"/>
                <a:gd name="T1" fmla="*/ 3552308 h 2444"/>
                <a:gd name="T2" fmla="*/ 402350 w 1739"/>
                <a:gd name="T3" fmla="*/ 3592683 h 2444"/>
                <a:gd name="T4" fmla="*/ 382163 w 1739"/>
                <a:gd name="T5" fmla="*/ 3572496 h 2444"/>
                <a:gd name="T6" fmla="*/ 402350 w 1739"/>
                <a:gd name="T7" fmla="*/ 3552308 h 2444"/>
                <a:gd name="T8" fmla="*/ 1601073 w 1739"/>
                <a:gd name="T9" fmla="*/ 0 h 2444"/>
                <a:gd name="T10" fmla="*/ 823247 w 1739"/>
                <a:gd name="T11" fmla="*/ 124570 h 2444"/>
                <a:gd name="T12" fmla="*/ 321560 w 1739"/>
                <a:gd name="T13" fmla="*/ 466359 h 2444"/>
                <a:gd name="T14" fmla="*/ 161621 w 1739"/>
                <a:gd name="T15" fmla="*/ 2269430 h 2444"/>
                <a:gd name="T16" fmla="*/ 181809 w 1739"/>
                <a:gd name="T17" fmla="*/ 2611178 h 2444"/>
                <a:gd name="T18" fmla="*/ 260957 w 1739"/>
                <a:gd name="T19" fmla="*/ 3291350 h 2444"/>
                <a:gd name="T20" fmla="*/ 260957 w 1739"/>
                <a:gd name="T21" fmla="*/ 3612911 h 2444"/>
                <a:gd name="T22" fmla="*/ 643121 w 1739"/>
                <a:gd name="T23" fmla="*/ 4079230 h 2444"/>
                <a:gd name="T24" fmla="*/ 702041 w 1739"/>
                <a:gd name="T25" fmla="*/ 4074183 h 2444"/>
                <a:gd name="T26" fmla="*/ 764326 w 1739"/>
                <a:gd name="T27" fmla="*/ 4070818 h 2444"/>
                <a:gd name="T28" fmla="*/ 1190270 w 1739"/>
                <a:gd name="T29" fmla="*/ 4112916 h 2444"/>
                <a:gd name="T30" fmla="*/ 1343480 w 1739"/>
                <a:gd name="T31" fmla="*/ 4094411 h 2444"/>
                <a:gd name="T32" fmla="*/ 1478144 w 1739"/>
                <a:gd name="T33" fmla="*/ 4101140 h 2444"/>
                <a:gd name="T34" fmla="*/ 2286250 w 1739"/>
                <a:gd name="T35" fmla="*/ 3873869 h 2444"/>
                <a:gd name="T36" fmla="*/ 2686959 w 1739"/>
                <a:gd name="T37" fmla="*/ 3612911 h 2444"/>
                <a:gd name="T38" fmla="*/ 2747562 w 1739"/>
                <a:gd name="T39" fmla="*/ 3192014 h 2444"/>
                <a:gd name="T40" fmla="*/ 2686959 w 1739"/>
                <a:gd name="T41" fmla="*/ 3111183 h 2444"/>
                <a:gd name="T42" fmla="*/ 2266063 w 1739"/>
                <a:gd name="T43" fmla="*/ 2109491 h 2444"/>
                <a:gd name="T44" fmla="*/ 2106124 w 1739"/>
                <a:gd name="T45" fmla="*/ 1648178 h 2444"/>
                <a:gd name="T46" fmla="*/ 1925998 w 1739"/>
                <a:gd name="T47" fmla="*/ 385528 h 2444"/>
                <a:gd name="T48" fmla="*/ 1865354 w 1739"/>
                <a:gd name="T49" fmla="*/ 84196 h 2444"/>
                <a:gd name="T50" fmla="*/ 1725643 w 1739"/>
                <a:gd name="T51" fmla="*/ 5047 h 2444"/>
                <a:gd name="T52" fmla="*/ 1601073 w 1739"/>
                <a:gd name="T53" fmla="*/ 0 h 24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" name="Google Shape;657;p30">
              <a:extLst>
                <a:ext uri="{FF2B5EF4-FFF2-40B4-BE49-F238E27FC236}">
                  <a16:creationId xmlns:a16="http://schemas.microsoft.com/office/drawing/2014/main" id="{B8070FAF-CC4F-4211-BDD8-B4D8BC7B3C99}"/>
                </a:ext>
              </a:extLst>
            </p:cNvPr>
            <p:cNvSpPr>
              <a:spLocks/>
            </p:cNvSpPr>
            <p:nvPr/>
          </p:nvSpPr>
          <p:spPr bwMode="auto">
            <a:xfrm rot="-9432399">
              <a:off x="4002316" y="-1544011"/>
              <a:ext cx="119230" cy="53297"/>
            </a:xfrm>
            <a:custGeom>
              <a:avLst/>
              <a:gdLst>
                <a:gd name="T0" fmla="*/ 1203624 w 2906"/>
                <a:gd name="T1" fmla="*/ 882088 h 1299"/>
                <a:gd name="T2" fmla="*/ 1203624 w 2906"/>
                <a:gd name="T3" fmla="*/ 882088 h 1299"/>
                <a:gd name="T4" fmla="*/ 1223810 w 2906"/>
                <a:gd name="T5" fmla="*/ 962916 h 1299"/>
                <a:gd name="T6" fmla="*/ 1203624 w 2906"/>
                <a:gd name="T7" fmla="*/ 882088 h 1299"/>
                <a:gd name="T8" fmla="*/ 922494 w 2906"/>
                <a:gd name="T9" fmla="*/ 1682 h 1299"/>
                <a:gd name="T10" fmla="*/ 242399 w 2906"/>
                <a:gd name="T11" fmla="*/ 341733 h 1299"/>
                <a:gd name="T12" fmla="*/ 161613 w 2906"/>
                <a:gd name="T13" fmla="*/ 882088 h 1299"/>
                <a:gd name="T14" fmla="*/ 1163211 w 2906"/>
                <a:gd name="T15" fmla="*/ 1604285 h 1299"/>
                <a:gd name="T16" fmla="*/ 1504940 w 2906"/>
                <a:gd name="T17" fmla="*/ 1764217 h 1299"/>
                <a:gd name="T18" fmla="*/ 1745657 w 2906"/>
                <a:gd name="T19" fmla="*/ 1865190 h 1299"/>
                <a:gd name="T20" fmla="*/ 1868538 w 2906"/>
                <a:gd name="T21" fmla="*/ 1932560 h 1299"/>
                <a:gd name="T22" fmla="*/ 1925774 w 2906"/>
                <a:gd name="T23" fmla="*/ 1925790 h 1299"/>
                <a:gd name="T24" fmla="*/ 2587324 w 2906"/>
                <a:gd name="T25" fmla="*/ 2105950 h 1299"/>
                <a:gd name="T26" fmla="*/ 2851632 w 2906"/>
                <a:gd name="T27" fmla="*/ 2183372 h 1299"/>
                <a:gd name="T28" fmla="*/ 3058705 w 2906"/>
                <a:gd name="T29" fmla="*/ 2174961 h 1299"/>
                <a:gd name="T30" fmla="*/ 3168088 w 2906"/>
                <a:gd name="T31" fmla="*/ 2185054 h 1299"/>
                <a:gd name="T32" fmla="*/ 4250513 w 2906"/>
                <a:gd name="T33" fmla="*/ 1584098 h 1299"/>
                <a:gd name="T34" fmla="*/ 4590560 w 2906"/>
                <a:gd name="T35" fmla="*/ 1102620 h 1299"/>
                <a:gd name="T36" fmla="*/ 4691573 w 2906"/>
                <a:gd name="T37" fmla="*/ 1023516 h 1299"/>
                <a:gd name="T38" fmla="*/ 4752173 w 2906"/>
                <a:gd name="T39" fmla="*/ 843397 h 1299"/>
                <a:gd name="T40" fmla="*/ 4851463 w 2906"/>
                <a:gd name="T41" fmla="*/ 501665 h 1299"/>
                <a:gd name="T42" fmla="*/ 4676393 w 2906"/>
                <a:gd name="T43" fmla="*/ 420837 h 1299"/>
                <a:gd name="T44" fmla="*/ 4590560 w 2906"/>
                <a:gd name="T45" fmla="*/ 422519 h 1299"/>
                <a:gd name="T46" fmla="*/ 4509733 w 2906"/>
                <a:gd name="T47" fmla="*/ 419155 h 1299"/>
                <a:gd name="T48" fmla="*/ 3689935 w 2906"/>
                <a:gd name="T49" fmla="*/ 501665 h 1299"/>
                <a:gd name="T50" fmla="*/ 3360021 w 2906"/>
                <a:gd name="T51" fmla="*/ 424201 h 1299"/>
                <a:gd name="T52" fmla="*/ 3195044 w 2906"/>
                <a:gd name="T53" fmla="*/ 425884 h 1299"/>
                <a:gd name="T54" fmla="*/ 3087302 w 2906"/>
                <a:gd name="T55" fmla="*/ 422519 h 1299"/>
                <a:gd name="T56" fmla="*/ 3008198 w 2906"/>
                <a:gd name="T57" fmla="*/ 422519 h 1299"/>
                <a:gd name="T58" fmla="*/ 2892046 w 2906"/>
                <a:gd name="T59" fmla="*/ 353508 h 1299"/>
                <a:gd name="T60" fmla="*/ 2848268 w 2906"/>
                <a:gd name="T61" fmla="*/ 361919 h 1299"/>
                <a:gd name="T62" fmla="*/ 2110937 w 2906"/>
                <a:gd name="T63" fmla="*/ 254176 h 1299"/>
                <a:gd name="T64" fmla="*/ 2004877 w 2906"/>
                <a:gd name="T65" fmla="*/ 260946 h 1299"/>
                <a:gd name="T66" fmla="*/ 1504940 w 2906"/>
                <a:gd name="T67" fmla="*/ 181801 h 1299"/>
                <a:gd name="T68" fmla="*/ 1336599 w 2906"/>
                <a:gd name="T69" fmla="*/ 99332 h 1299"/>
                <a:gd name="T70" fmla="*/ 1264224 w 2906"/>
                <a:gd name="T71" fmla="*/ 101014 h 1299"/>
                <a:gd name="T72" fmla="*/ 922494 w 2906"/>
                <a:gd name="T73" fmla="*/ 1682 h 12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" name="Google Shape;658;p30">
              <a:extLst>
                <a:ext uri="{FF2B5EF4-FFF2-40B4-BE49-F238E27FC236}">
                  <a16:creationId xmlns:a16="http://schemas.microsoft.com/office/drawing/2014/main" id="{80017597-69EC-48F0-9CB5-F669F9696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025" y="4745630"/>
              <a:ext cx="72828" cy="56744"/>
            </a:xfrm>
            <a:custGeom>
              <a:avLst/>
              <a:gdLst>
                <a:gd name="T0" fmla="*/ 2472993 w 1775"/>
                <a:gd name="T1" fmla="*/ 1682 h 1383"/>
                <a:gd name="T2" fmla="*/ 2105981 w 1775"/>
                <a:gd name="T3" fmla="*/ 62283 h 1383"/>
                <a:gd name="T4" fmla="*/ 2074018 w 1775"/>
                <a:gd name="T5" fmla="*/ 53872 h 1383"/>
                <a:gd name="T6" fmla="*/ 1984778 w 1775"/>
                <a:gd name="T7" fmla="*/ 102697 h 1383"/>
                <a:gd name="T8" fmla="*/ 1885445 w 1775"/>
                <a:gd name="T9" fmla="*/ 122884 h 1383"/>
                <a:gd name="T10" fmla="*/ 582460 w 1775"/>
                <a:gd name="T11" fmla="*/ 964607 h 1383"/>
                <a:gd name="T12" fmla="*/ 80788 w 1775"/>
                <a:gd name="T13" fmla="*/ 1806330 h 1383"/>
                <a:gd name="T14" fmla="*/ 1682 w 1775"/>
                <a:gd name="T15" fmla="*/ 2105970 h 1383"/>
                <a:gd name="T16" fmla="*/ 202031 w 1775"/>
                <a:gd name="T17" fmla="*/ 2326504 h 1383"/>
                <a:gd name="T18" fmla="*/ 643061 w 1775"/>
                <a:gd name="T19" fmla="*/ 2206985 h 1383"/>
                <a:gd name="T20" fmla="*/ 762622 w 1775"/>
                <a:gd name="T21" fmla="*/ 2146384 h 1383"/>
                <a:gd name="T22" fmla="*/ 823223 w 1775"/>
                <a:gd name="T23" fmla="*/ 2146384 h 1383"/>
                <a:gd name="T24" fmla="*/ 1063945 w 1775"/>
                <a:gd name="T25" fmla="*/ 2047051 h 1383"/>
                <a:gd name="T26" fmla="*/ 2215407 w 1775"/>
                <a:gd name="T27" fmla="*/ 1784420 h 1383"/>
                <a:gd name="T28" fmla="*/ 2486450 w 1775"/>
                <a:gd name="T29" fmla="*/ 1806330 h 1383"/>
                <a:gd name="T30" fmla="*/ 2686799 w 1775"/>
                <a:gd name="T31" fmla="*/ 1685129 h 1383"/>
                <a:gd name="T32" fmla="*/ 2787774 w 1775"/>
                <a:gd name="T33" fmla="*/ 1444367 h 1383"/>
                <a:gd name="T34" fmla="*/ 2988123 w 1775"/>
                <a:gd name="T35" fmla="*/ 582457 h 1383"/>
                <a:gd name="T36" fmla="*/ 2927521 w 1775"/>
                <a:gd name="T37" fmla="*/ 462937 h 1383"/>
                <a:gd name="T38" fmla="*/ 2927521 w 1775"/>
                <a:gd name="T39" fmla="*/ 343418 h 1383"/>
                <a:gd name="T40" fmla="*/ 2866920 w 1775"/>
                <a:gd name="T41" fmla="*/ 222217 h 1383"/>
                <a:gd name="T42" fmla="*/ 2747400 w 1775"/>
                <a:gd name="T43" fmla="*/ 62283 h 1383"/>
                <a:gd name="T44" fmla="*/ 2472993 w 1775"/>
                <a:gd name="T45" fmla="*/ 1682 h 13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659;p30">
              <a:extLst>
                <a:ext uri="{FF2B5EF4-FFF2-40B4-BE49-F238E27FC236}">
                  <a16:creationId xmlns:a16="http://schemas.microsoft.com/office/drawing/2014/main" id="{E0BD6BE0-4A90-4978-BB70-6329F6F1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026" y="4732176"/>
              <a:ext cx="120710" cy="86450"/>
            </a:xfrm>
            <a:custGeom>
              <a:avLst/>
              <a:gdLst>
                <a:gd name="T0" fmla="*/ 2166584 w 2942"/>
                <a:gd name="T1" fmla="*/ 0 h 2107"/>
                <a:gd name="T2" fmla="*/ 2006691 w 2942"/>
                <a:gd name="T3" fmla="*/ 60601 h 2107"/>
                <a:gd name="T4" fmla="*/ 1878719 w 2942"/>
                <a:gd name="T5" fmla="*/ 55554 h 2107"/>
                <a:gd name="T6" fmla="*/ 643062 w 2942"/>
                <a:gd name="T7" fmla="*/ 341738 h 2107"/>
                <a:gd name="T8" fmla="*/ 442754 w 2942"/>
                <a:gd name="T9" fmla="*/ 481486 h 2107"/>
                <a:gd name="T10" fmla="*/ 42097 w 2942"/>
                <a:gd name="T11" fmla="*/ 1302987 h 2107"/>
                <a:gd name="T12" fmla="*/ 161617 w 2942"/>
                <a:gd name="T13" fmla="*/ 1563937 h 2107"/>
                <a:gd name="T14" fmla="*/ 1045442 w 2942"/>
                <a:gd name="T15" fmla="*/ 1745740 h 2107"/>
                <a:gd name="T16" fmla="*/ 1104361 w 2942"/>
                <a:gd name="T17" fmla="*/ 1744058 h 2107"/>
                <a:gd name="T18" fmla="*/ 1424189 w 2942"/>
                <a:gd name="T19" fmla="*/ 1831616 h 2107"/>
                <a:gd name="T20" fmla="*/ 1523523 w 2942"/>
                <a:gd name="T21" fmla="*/ 1831616 h 2107"/>
                <a:gd name="T22" fmla="*/ 1685140 w 2942"/>
                <a:gd name="T23" fmla="*/ 1845074 h 2107"/>
                <a:gd name="T24" fmla="*/ 1846756 w 2942"/>
                <a:gd name="T25" fmla="*/ 1915768 h 2107"/>
                <a:gd name="T26" fmla="*/ 1946090 w 2942"/>
                <a:gd name="T27" fmla="*/ 1903993 h 2107"/>
                <a:gd name="T28" fmla="*/ 1986463 w 2942"/>
                <a:gd name="T29" fmla="*/ 1924179 h 2107"/>
                <a:gd name="T30" fmla="*/ 2006691 w 2942"/>
                <a:gd name="T31" fmla="*/ 1924179 h 2107"/>
                <a:gd name="T32" fmla="*/ 2141351 w 2942"/>
                <a:gd name="T33" fmla="*/ 1991509 h 2107"/>
                <a:gd name="T34" fmla="*/ 2186812 w 2942"/>
                <a:gd name="T35" fmla="*/ 1984780 h 2107"/>
                <a:gd name="T36" fmla="*/ 2265918 w 2942"/>
                <a:gd name="T37" fmla="*/ 2005008 h 2107"/>
                <a:gd name="T38" fmla="*/ 2686803 w 2942"/>
                <a:gd name="T39" fmla="*/ 2164902 h 2107"/>
                <a:gd name="T40" fmla="*/ 3307996 w 2942"/>
                <a:gd name="T41" fmla="*/ 2765908 h 2107"/>
                <a:gd name="T42" fmla="*/ 3690148 w 2942"/>
                <a:gd name="T43" fmla="*/ 3307995 h 2107"/>
                <a:gd name="T44" fmla="*/ 3890456 w 2942"/>
                <a:gd name="T45" fmla="*/ 3508303 h 2107"/>
                <a:gd name="T46" fmla="*/ 3998201 w 2942"/>
                <a:gd name="T47" fmla="*/ 3545353 h 2107"/>
                <a:gd name="T48" fmla="*/ 4131179 w 2942"/>
                <a:gd name="T49" fmla="*/ 3508303 h 2107"/>
                <a:gd name="T50" fmla="*/ 4370260 w 2942"/>
                <a:gd name="T51" fmla="*/ 3087459 h 2107"/>
                <a:gd name="T52" fmla="*/ 4610982 w 2942"/>
                <a:gd name="T53" fmla="*/ 2666574 h 2107"/>
                <a:gd name="T54" fmla="*/ 4691770 w 2942"/>
                <a:gd name="T55" fmla="*/ 2565600 h 2107"/>
                <a:gd name="T56" fmla="*/ 4811291 w 2942"/>
                <a:gd name="T57" fmla="*/ 1584123 h 2107"/>
                <a:gd name="T58" fmla="*/ 4590796 w 2942"/>
                <a:gd name="T59" fmla="*/ 1021850 h 2107"/>
                <a:gd name="T60" fmla="*/ 4210325 w 2942"/>
                <a:gd name="T61" fmla="*/ 641379 h 2107"/>
                <a:gd name="T62" fmla="*/ 3589133 w 2942"/>
                <a:gd name="T63" fmla="*/ 159935 h 2107"/>
                <a:gd name="T64" fmla="*/ 2166584 w 2942"/>
                <a:gd name="T65" fmla="*/ 0 h 2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660;p30">
              <a:extLst>
                <a:ext uri="{FF2B5EF4-FFF2-40B4-BE49-F238E27FC236}">
                  <a16:creationId xmlns:a16="http://schemas.microsoft.com/office/drawing/2014/main" id="{8FBB1DB1-6B9D-4242-8461-D0F60B9E0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85" y="-316506"/>
              <a:ext cx="79680" cy="60273"/>
            </a:xfrm>
            <a:custGeom>
              <a:avLst/>
              <a:gdLst>
                <a:gd name="T0" fmla="*/ 1451144 w 1942"/>
                <a:gd name="T1" fmla="*/ 1682 h 1469"/>
                <a:gd name="T2" fmla="*/ 843410 w 1942"/>
                <a:gd name="T3" fmla="*/ 126249 h 1469"/>
                <a:gd name="T4" fmla="*/ 121202 w 1942"/>
                <a:gd name="T5" fmla="*/ 567321 h 1469"/>
                <a:gd name="T6" fmla="*/ 40414 w 1942"/>
                <a:gd name="T7" fmla="*/ 767670 h 1469"/>
                <a:gd name="T8" fmla="*/ 902329 w 1942"/>
                <a:gd name="T9" fmla="*/ 988206 h 1469"/>
                <a:gd name="T10" fmla="*/ 1424188 w 1942"/>
                <a:gd name="T11" fmla="*/ 1269344 h 1469"/>
                <a:gd name="T12" fmla="*/ 1764243 w 1942"/>
                <a:gd name="T13" fmla="*/ 1510066 h 1469"/>
                <a:gd name="T14" fmla="*/ 2225501 w 1942"/>
                <a:gd name="T15" fmla="*/ 2011740 h 1469"/>
                <a:gd name="T16" fmla="*/ 2425850 w 1942"/>
                <a:gd name="T17" fmla="*/ 2311381 h 1469"/>
                <a:gd name="T18" fmla="*/ 2605971 w 1942"/>
                <a:gd name="T19" fmla="*/ 2472998 h 1469"/>
                <a:gd name="T20" fmla="*/ 2806320 w 1942"/>
                <a:gd name="T21" fmla="*/ 2311381 h 1469"/>
                <a:gd name="T22" fmla="*/ 2806320 w 1942"/>
                <a:gd name="T23" fmla="*/ 2191861 h 1469"/>
                <a:gd name="T24" fmla="*/ 2927522 w 1942"/>
                <a:gd name="T25" fmla="*/ 2171674 h 1469"/>
                <a:gd name="T26" fmla="*/ 3047042 w 1942"/>
                <a:gd name="T27" fmla="*/ 1971325 h 1469"/>
                <a:gd name="T28" fmla="*/ 3208659 w 1942"/>
                <a:gd name="T29" fmla="*/ 1611082 h 1469"/>
                <a:gd name="T30" fmla="*/ 3267578 w 1942"/>
                <a:gd name="T31" fmla="*/ 1228929 h 1469"/>
                <a:gd name="T32" fmla="*/ 3228845 w 1942"/>
                <a:gd name="T33" fmla="*/ 1129596 h 1469"/>
                <a:gd name="T34" fmla="*/ 2988123 w 1942"/>
                <a:gd name="T35" fmla="*/ 848458 h 1469"/>
                <a:gd name="T36" fmla="*/ 2826506 w 1942"/>
                <a:gd name="T37" fmla="*/ 688524 h 1469"/>
                <a:gd name="T38" fmla="*/ 2706986 w 1942"/>
                <a:gd name="T39" fmla="*/ 587508 h 1469"/>
                <a:gd name="T40" fmla="*/ 1824844 w 1942"/>
                <a:gd name="T41" fmla="*/ 67330 h 1469"/>
                <a:gd name="T42" fmla="*/ 1451144 w 1942"/>
                <a:gd name="T43" fmla="*/ 1682 h 14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661;p30">
              <a:extLst>
                <a:ext uri="{FF2B5EF4-FFF2-40B4-BE49-F238E27FC236}">
                  <a16:creationId xmlns:a16="http://schemas.microsoft.com/office/drawing/2014/main" id="{7CB8089C-6688-4CD5-B015-2DAAD40C1BF7}"/>
                </a:ext>
              </a:extLst>
            </p:cNvPr>
            <p:cNvSpPr/>
            <p:nvPr/>
          </p:nvSpPr>
          <p:spPr>
            <a:xfrm rot="-4715776">
              <a:off x="3591077" y="770336"/>
              <a:ext cx="65648" cy="13129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662;p30">
              <a:extLst>
                <a:ext uri="{FF2B5EF4-FFF2-40B4-BE49-F238E27FC236}">
                  <a16:creationId xmlns:a16="http://schemas.microsoft.com/office/drawing/2014/main" id="{EBA2E3C6-F6BA-41CC-AA7A-8EB547A99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984" y="2690196"/>
              <a:ext cx="1477" cy="2995"/>
            </a:xfrm>
            <a:custGeom>
              <a:avLst/>
              <a:gdLst>
                <a:gd name="T0" fmla="*/ 0 w 36"/>
                <a:gd name="T1" fmla="*/ 1682 h 73"/>
                <a:gd name="T2" fmla="*/ 0 w 36"/>
                <a:gd name="T3" fmla="*/ 121195 h 73"/>
                <a:gd name="T4" fmla="*/ 40412 w 36"/>
                <a:gd name="T5" fmla="*/ 1682 h 73"/>
                <a:gd name="T6" fmla="*/ 0 w 36"/>
                <a:gd name="T7" fmla="*/ 1682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663;p30">
              <a:extLst>
                <a:ext uri="{FF2B5EF4-FFF2-40B4-BE49-F238E27FC236}">
                  <a16:creationId xmlns:a16="http://schemas.microsoft.com/office/drawing/2014/main" id="{85E6807E-88A6-49FF-9F58-F0F743F5F642}"/>
                </a:ext>
              </a:extLst>
            </p:cNvPr>
            <p:cNvSpPr>
              <a:spLocks/>
            </p:cNvSpPr>
            <p:nvPr/>
          </p:nvSpPr>
          <p:spPr bwMode="auto">
            <a:xfrm rot="-3652980">
              <a:off x="2002795" y="4443718"/>
              <a:ext cx="74798" cy="107950"/>
            </a:xfrm>
            <a:custGeom>
              <a:avLst/>
              <a:gdLst>
                <a:gd name="T0" fmla="*/ 424252 w 1823"/>
                <a:gd name="T1" fmla="*/ 0 h 2631"/>
                <a:gd name="T2" fmla="*/ 341740 w 1823"/>
                <a:gd name="T3" fmla="*/ 63966 h 2631"/>
                <a:gd name="T4" fmla="*/ 121203 w 1823"/>
                <a:gd name="T5" fmla="*/ 664974 h 2631"/>
                <a:gd name="T6" fmla="*/ 121203 w 1823"/>
                <a:gd name="T7" fmla="*/ 1106046 h 2631"/>
                <a:gd name="T8" fmla="*/ 121203 w 1823"/>
                <a:gd name="T9" fmla="*/ 1425875 h 2631"/>
                <a:gd name="T10" fmla="*/ 60602 w 1823"/>
                <a:gd name="T11" fmla="*/ 1526891 h 2631"/>
                <a:gd name="T12" fmla="*/ 461261 w 1823"/>
                <a:gd name="T13" fmla="*/ 2929216 h 2631"/>
                <a:gd name="T14" fmla="*/ 622879 w 1823"/>
                <a:gd name="T15" fmla="*/ 3109337 h 2631"/>
                <a:gd name="T16" fmla="*/ 663294 w 1823"/>
                <a:gd name="T17" fmla="*/ 3070646 h 2631"/>
                <a:gd name="T18" fmla="*/ 622879 w 1823"/>
                <a:gd name="T19" fmla="*/ 3109337 h 2631"/>
                <a:gd name="T20" fmla="*/ 1624549 w 1823"/>
                <a:gd name="T21" fmla="*/ 4112686 h 2631"/>
                <a:gd name="T22" fmla="*/ 1845086 w 1823"/>
                <a:gd name="T23" fmla="*/ 4353450 h 2631"/>
                <a:gd name="T24" fmla="*/ 2005021 w 1823"/>
                <a:gd name="T25" fmla="*/ 4427509 h 2631"/>
                <a:gd name="T26" fmla="*/ 2166639 w 1823"/>
                <a:gd name="T27" fmla="*/ 4353450 h 2631"/>
                <a:gd name="T28" fmla="*/ 2306347 w 1823"/>
                <a:gd name="T29" fmla="*/ 4191833 h 2631"/>
                <a:gd name="T30" fmla="*/ 2587486 w 1823"/>
                <a:gd name="T31" fmla="*/ 3811361 h 2631"/>
                <a:gd name="T32" fmla="*/ 2666633 w 1823"/>
                <a:gd name="T33" fmla="*/ 3671613 h 2631"/>
                <a:gd name="T34" fmla="*/ 2907357 w 1823"/>
                <a:gd name="T35" fmla="*/ 2308021 h 2631"/>
                <a:gd name="T36" fmla="*/ 2707048 w 1823"/>
                <a:gd name="T37" fmla="*/ 1927550 h 2631"/>
                <a:gd name="T38" fmla="*/ 1784484 w 1823"/>
                <a:gd name="T39" fmla="*/ 1446103 h 2631"/>
                <a:gd name="T40" fmla="*/ 1122873 w 1823"/>
                <a:gd name="T41" fmla="*/ 1025217 h 2631"/>
                <a:gd name="T42" fmla="*/ 863603 w 1823"/>
                <a:gd name="T43" fmla="*/ 845095 h 2631"/>
                <a:gd name="T44" fmla="*/ 643107 w 1823"/>
                <a:gd name="T45" fmla="*/ 303007 h 2631"/>
                <a:gd name="T46" fmla="*/ 521863 w 1823"/>
                <a:gd name="T47" fmla="*/ 43779 h 2631"/>
                <a:gd name="T48" fmla="*/ 424252 w 1823"/>
                <a:gd name="T49" fmla="*/ 0 h 26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1" name="Google Shape;664;p30">
            <a:extLst>
              <a:ext uri="{FF2B5EF4-FFF2-40B4-BE49-F238E27FC236}">
                <a16:creationId xmlns:a16="http://schemas.microsoft.com/office/drawing/2014/main" id="{157D394F-3929-4F87-9E92-5C1C1FF864A8}"/>
              </a:ext>
            </a:extLst>
          </p:cNvPr>
          <p:cNvSpPr>
            <a:spLocks/>
          </p:cNvSpPr>
          <p:nvPr/>
        </p:nvSpPr>
        <p:spPr bwMode="auto">
          <a:xfrm>
            <a:off x="11408833" y="3817938"/>
            <a:ext cx="247651" cy="393700"/>
          </a:xfrm>
          <a:custGeom>
            <a:avLst/>
            <a:gdLst>
              <a:gd name="T0" fmla="*/ 3992831 w 4335"/>
              <a:gd name="T1" fmla="*/ 3260 h 6883"/>
              <a:gd name="T2" fmla="*/ 3979978 w 4335"/>
              <a:gd name="T3" fmla="*/ 3260 h 6883"/>
              <a:gd name="T4" fmla="*/ 3346669 w 4335"/>
              <a:gd name="T5" fmla="*/ 3896618 h 6883"/>
              <a:gd name="T6" fmla="*/ 767374 w 4335"/>
              <a:gd name="T7" fmla="*/ 9896953 h 6883"/>
              <a:gd name="T8" fmla="*/ 67911 w 4335"/>
              <a:gd name="T9" fmla="*/ 10793374 h 6883"/>
              <a:gd name="T10" fmla="*/ 350653 w 4335"/>
              <a:gd name="T11" fmla="*/ 12000672 h 6883"/>
              <a:gd name="T12" fmla="*/ 985804 w 4335"/>
              <a:gd name="T13" fmla="*/ 12468501 h 6883"/>
              <a:gd name="T14" fmla="*/ 2799567 w 4335"/>
              <a:gd name="T15" fmla="*/ 15700983 h 6883"/>
              <a:gd name="T16" fmla="*/ 3432918 w 4335"/>
              <a:gd name="T17" fmla="*/ 20569238 h 6883"/>
              <a:gd name="T18" fmla="*/ 3979978 w 4335"/>
              <a:gd name="T19" fmla="*/ 22519205 h 6883"/>
              <a:gd name="T20" fmla="*/ 4525238 w 4335"/>
              <a:gd name="T21" fmla="*/ 20569238 h 6883"/>
              <a:gd name="T22" fmla="*/ 5160389 w 4335"/>
              <a:gd name="T23" fmla="*/ 15700983 h 6883"/>
              <a:gd name="T24" fmla="*/ 6952128 w 4335"/>
              <a:gd name="T25" fmla="*/ 12468501 h 6883"/>
              <a:gd name="T26" fmla="*/ 7607503 w 4335"/>
              <a:gd name="T27" fmla="*/ 12000672 h 6883"/>
              <a:gd name="T28" fmla="*/ 7892087 w 4335"/>
              <a:gd name="T29" fmla="*/ 10793374 h 6883"/>
              <a:gd name="T30" fmla="*/ 7192624 w 4335"/>
              <a:gd name="T31" fmla="*/ 9896953 h 6883"/>
              <a:gd name="T32" fmla="*/ 4679441 w 4335"/>
              <a:gd name="T33" fmla="*/ 3896618 h 6883"/>
              <a:gd name="T34" fmla="*/ 3992831 w 4335"/>
              <a:gd name="T35" fmla="*/ 3260 h 68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5" tIns="91505" rIns="91505" bIns="91505" anchor="ctr"/>
          <a:lstStyle/>
          <a:p>
            <a:endParaRPr lang="en-US" sz="1800"/>
          </a:p>
        </p:txBody>
      </p:sp>
      <p:sp>
        <p:nvSpPr>
          <p:cNvPr id="12" name="Google Shape;665;p30">
            <a:extLst>
              <a:ext uri="{FF2B5EF4-FFF2-40B4-BE49-F238E27FC236}">
                <a16:creationId xmlns:a16="http://schemas.microsoft.com/office/drawing/2014/main" id="{CC45EFBF-68C8-4023-9A6D-2AA655DE3F92}"/>
              </a:ext>
            </a:extLst>
          </p:cNvPr>
          <p:cNvSpPr>
            <a:spLocks/>
          </p:cNvSpPr>
          <p:nvPr/>
        </p:nvSpPr>
        <p:spPr bwMode="auto">
          <a:xfrm>
            <a:off x="9969500" y="1576389"/>
            <a:ext cx="143933" cy="192087"/>
          </a:xfrm>
          <a:custGeom>
            <a:avLst/>
            <a:gdLst>
              <a:gd name="T0" fmla="*/ 2343663 w 2502"/>
              <a:gd name="T1" fmla="*/ 3260 h 3359"/>
              <a:gd name="T2" fmla="*/ 2328777 w 2502"/>
              <a:gd name="T3" fmla="*/ 3260 h 3359"/>
              <a:gd name="T4" fmla="*/ 1973216 w 2502"/>
              <a:gd name="T5" fmla="*/ 1909776 h 3359"/>
              <a:gd name="T6" fmla="*/ 444916 w 2502"/>
              <a:gd name="T7" fmla="*/ 4794112 h 3359"/>
              <a:gd name="T8" fmla="*/ 46554 w 2502"/>
              <a:gd name="T9" fmla="*/ 5258517 h 3359"/>
              <a:gd name="T10" fmla="*/ 223364 w 2502"/>
              <a:gd name="T11" fmla="*/ 5843871 h 3359"/>
              <a:gd name="T12" fmla="*/ 599420 w 2502"/>
              <a:gd name="T13" fmla="*/ 6076045 h 3359"/>
              <a:gd name="T14" fmla="*/ 1641858 w 2502"/>
              <a:gd name="T15" fmla="*/ 7635959 h 3359"/>
              <a:gd name="T16" fmla="*/ 2017914 w 2502"/>
              <a:gd name="T17" fmla="*/ 10049370 h 3359"/>
              <a:gd name="T18" fmla="*/ 2328777 w 2502"/>
              <a:gd name="T19" fmla="*/ 10984643 h 3359"/>
              <a:gd name="T20" fmla="*/ 2660135 w 2502"/>
              <a:gd name="T21" fmla="*/ 10049370 h 3359"/>
              <a:gd name="T22" fmla="*/ 3038003 w 2502"/>
              <a:gd name="T23" fmla="*/ 7635959 h 3359"/>
              <a:gd name="T24" fmla="*/ 4078629 w 2502"/>
              <a:gd name="T25" fmla="*/ 6076045 h 3359"/>
              <a:gd name="T26" fmla="*/ 4456497 w 2502"/>
              <a:gd name="T27" fmla="*/ 5843871 h 3359"/>
              <a:gd name="T28" fmla="*/ 4633350 w 2502"/>
              <a:gd name="T29" fmla="*/ 5258517 h 3359"/>
              <a:gd name="T30" fmla="*/ 4212639 w 2502"/>
              <a:gd name="T31" fmla="*/ 4794112 h 3359"/>
              <a:gd name="T32" fmla="*/ 2749489 w 2502"/>
              <a:gd name="T33" fmla="*/ 1909776 h 3359"/>
              <a:gd name="T34" fmla="*/ 2343663 w 2502"/>
              <a:gd name="T35" fmla="*/ 3260 h 33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5" tIns="91505" rIns="91505" bIns="91505" anchor="ctr"/>
          <a:lstStyle/>
          <a:p>
            <a:endParaRPr lang="en-US" sz="1800"/>
          </a:p>
        </p:txBody>
      </p:sp>
      <p:sp>
        <p:nvSpPr>
          <p:cNvPr id="13" name="Google Shape;666;p30">
            <a:extLst>
              <a:ext uri="{FF2B5EF4-FFF2-40B4-BE49-F238E27FC236}">
                <a16:creationId xmlns:a16="http://schemas.microsoft.com/office/drawing/2014/main" id="{8828D62F-3D9B-47D6-A33E-057E8B61E745}"/>
              </a:ext>
            </a:extLst>
          </p:cNvPr>
          <p:cNvSpPr>
            <a:spLocks/>
          </p:cNvSpPr>
          <p:nvPr/>
        </p:nvSpPr>
        <p:spPr bwMode="auto">
          <a:xfrm>
            <a:off x="5414433" y="720726"/>
            <a:ext cx="188384" cy="252413"/>
          </a:xfrm>
          <a:custGeom>
            <a:avLst/>
            <a:gdLst>
              <a:gd name="T0" fmla="*/ 3013602 w 3299"/>
              <a:gd name="T1" fmla="*/ 0 h 4430"/>
              <a:gd name="T2" fmla="*/ 2533034 w 3299"/>
              <a:gd name="T3" fmla="*/ 2512791 h 4430"/>
              <a:gd name="T4" fmla="*/ 590592 w 3299"/>
              <a:gd name="T5" fmla="*/ 6340409 h 4430"/>
              <a:gd name="T6" fmla="*/ 44027 w 3299"/>
              <a:gd name="T7" fmla="*/ 6921529 h 4430"/>
              <a:gd name="T8" fmla="*/ 262276 w 3299"/>
              <a:gd name="T9" fmla="*/ 7694209 h 4430"/>
              <a:gd name="T10" fmla="*/ 764857 w 3299"/>
              <a:gd name="T11" fmla="*/ 7963659 h 4430"/>
              <a:gd name="T12" fmla="*/ 2118506 w 3299"/>
              <a:gd name="T13" fmla="*/ 10051165 h 4430"/>
              <a:gd name="T14" fmla="*/ 2621087 w 3299"/>
              <a:gd name="T15" fmla="*/ 13141829 h 4430"/>
              <a:gd name="T16" fmla="*/ 3013602 w 3299"/>
              <a:gd name="T17" fmla="*/ 14378766 h 4430"/>
              <a:gd name="T18" fmla="*/ 3428129 w 3299"/>
              <a:gd name="T19" fmla="*/ 13141829 h 4430"/>
              <a:gd name="T20" fmla="*/ 3908654 w 3299"/>
              <a:gd name="T21" fmla="*/ 10051165 h 4430"/>
              <a:gd name="T22" fmla="*/ 5286158 w 3299"/>
              <a:gd name="T23" fmla="*/ 7963659 h 4430"/>
              <a:gd name="T24" fmla="*/ 5764884 w 3299"/>
              <a:gd name="T25" fmla="*/ 7694209 h 4430"/>
              <a:gd name="T26" fmla="*/ 6005147 w 3299"/>
              <a:gd name="T27" fmla="*/ 6921529 h 4430"/>
              <a:gd name="T28" fmla="*/ 5460424 w 3299"/>
              <a:gd name="T29" fmla="*/ 6340409 h 4430"/>
              <a:gd name="T30" fmla="*/ 3560166 w 3299"/>
              <a:gd name="T31" fmla="*/ 2512791 h 4430"/>
              <a:gd name="T32" fmla="*/ 3013602 w 3299"/>
              <a:gd name="T33" fmla="*/ 0 h 44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5" tIns="91505" rIns="91505" bIns="91505" anchor="ctr"/>
          <a:lstStyle/>
          <a:p>
            <a:endParaRPr lang="en-US" sz="1800"/>
          </a:p>
        </p:txBody>
      </p:sp>
      <p:sp>
        <p:nvSpPr>
          <p:cNvPr id="14" name="Google Shape;667;p30">
            <a:extLst>
              <a:ext uri="{FF2B5EF4-FFF2-40B4-BE49-F238E27FC236}">
                <a16:creationId xmlns:a16="http://schemas.microsoft.com/office/drawing/2014/main" id="{08C760B1-2386-4DB8-A894-42A9E1821892}"/>
              </a:ext>
            </a:extLst>
          </p:cNvPr>
          <p:cNvSpPr>
            <a:spLocks/>
          </p:cNvSpPr>
          <p:nvPr/>
        </p:nvSpPr>
        <p:spPr bwMode="auto">
          <a:xfrm>
            <a:off x="1638300" y="3032126"/>
            <a:ext cx="188384" cy="252413"/>
          </a:xfrm>
          <a:custGeom>
            <a:avLst/>
            <a:gdLst>
              <a:gd name="T0" fmla="*/ 3013602 w 3299"/>
              <a:gd name="T1" fmla="*/ 0 h 4430"/>
              <a:gd name="T2" fmla="*/ 2533034 w 3299"/>
              <a:gd name="T3" fmla="*/ 2512791 h 4430"/>
              <a:gd name="T4" fmla="*/ 590592 w 3299"/>
              <a:gd name="T5" fmla="*/ 6340409 h 4430"/>
              <a:gd name="T6" fmla="*/ 44027 w 3299"/>
              <a:gd name="T7" fmla="*/ 6921529 h 4430"/>
              <a:gd name="T8" fmla="*/ 262276 w 3299"/>
              <a:gd name="T9" fmla="*/ 7694209 h 4430"/>
              <a:gd name="T10" fmla="*/ 764857 w 3299"/>
              <a:gd name="T11" fmla="*/ 7963659 h 4430"/>
              <a:gd name="T12" fmla="*/ 2118506 w 3299"/>
              <a:gd name="T13" fmla="*/ 10051165 h 4430"/>
              <a:gd name="T14" fmla="*/ 2621087 w 3299"/>
              <a:gd name="T15" fmla="*/ 13141829 h 4430"/>
              <a:gd name="T16" fmla="*/ 3013602 w 3299"/>
              <a:gd name="T17" fmla="*/ 14378766 h 4430"/>
              <a:gd name="T18" fmla="*/ 3428129 w 3299"/>
              <a:gd name="T19" fmla="*/ 13141829 h 4430"/>
              <a:gd name="T20" fmla="*/ 3908654 w 3299"/>
              <a:gd name="T21" fmla="*/ 10051165 h 4430"/>
              <a:gd name="T22" fmla="*/ 5286158 w 3299"/>
              <a:gd name="T23" fmla="*/ 7963659 h 4430"/>
              <a:gd name="T24" fmla="*/ 5764884 w 3299"/>
              <a:gd name="T25" fmla="*/ 7694209 h 4430"/>
              <a:gd name="T26" fmla="*/ 6005147 w 3299"/>
              <a:gd name="T27" fmla="*/ 6921529 h 4430"/>
              <a:gd name="T28" fmla="*/ 5460424 w 3299"/>
              <a:gd name="T29" fmla="*/ 6340409 h 4430"/>
              <a:gd name="T30" fmla="*/ 3560166 w 3299"/>
              <a:gd name="T31" fmla="*/ 2512791 h 4430"/>
              <a:gd name="T32" fmla="*/ 3013602 w 3299"/>
              <a:gd name="T33" fmla="*/ 0 h 44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05" tIns="91505" rIns="91505" bIns="91505" anchor="ctr"/>
          <a:lstStyle/>
          <a:p>
            <a:endParaRPr lang="en-US" sz="1800"/>
          </a:p>
        </p:txBody>
      </p:sp>
      <p:pic>
        <p:nvPicPr>
          <p:cNvPr id="15" name="Google Shape;668;p30">
            <a:extLst>
              <a:ext uri="{FF2B5EF4-FFF2-40B4-BE49-F238E27FC236}">
                <a16:creationId xmlns:a16="http://schemas.microsoft.com/office/drawing/2014/main" id="{C1E80158-6348-49E5-88E2-EFB0B8A7D5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84" y="304801"/>
            <a:ext cx="215053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669;p30">
            <a:extLst>
              <a:ext uri="{FF2B5EF4-FFF2-40B4-BE49-F238E27FC236}">
                <a16:creationId xmlns:a16="http://schemas.microsoft.com/office/drawing/2014/main" id="{134CC2EC-F280-4D7F-815C-9F7134C3DE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84" y="5975351"/>
            <a:ext cx="26162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670;p30">
            <a:extLst>
              <a:ext uri="{FF2B5EF4-FFF2-40B4-BE49-F238E27FC236}">
                <a16:creationId xmlns:a16="http://schemas.microsoft.com/office/drawing/2014/main" id="{450A6F2A-883C-4108-9A70-170F16E17E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117" y="608014"/>
            <a:ext cx="3987801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oogle Shape;671;p30">
            <a:extLst>
              <a:ext uri="{FF2B5EF4-FFF2-40B4-BE49-F238E27FC236}">
                <a16:creationId xmlns:a16="http://schemas.microsoft.com/office/drawing/2014/main" id="{D7743F18-E305-4C3B-AA30-57C42BB1EA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785">
            <a:off x="7888817" y="5218113"/>
            <a:ext cx="611928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672;p30">
            <a:extLst>
              <a:ext uri="{FF2B5EF4-FFF2-40B4-BE49-F238E27FC236}">
                <a16:creationId xmlns:a16="http://schemas.microsoft.com/office/drawing/2014/main" id="{3F5FA8AF-FB44-46C2-BF97-22E8F423A6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34" y="-207963"/>
            <a:ext cx="1200151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56" r:id="rId37"/>
    <p:sldLayoutId id="2147483657" r:id="rId38"/>
    <p:sldLayoutId id="2147483658" r:id="rId39"/>
    <p:sldLayoutId id="214748365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28" r:id="rId14"/>
    <p:sldLayoutId id="2147483698" r:id="rId15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C3FCB1-F88E-4195-9360-6B794188E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0EDC84-7CF5-4FBC-A519-ED0CE6227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AEB8A4-5C69-405D-AE39-ED94E9704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0BCB93-A0E4-4BB7-B6B9-4E3DF1976E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72109A-B8B3-40EA-AC40-70E894EB3C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5FF9FD1-DDE7-491E-B314-543FE6411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217466DF-DCFD-4D1B-A2AF-93A854F5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1"/>
            <a:ext cx="12181174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154" y="1864896"/>
            <a:ext cx="8195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ĐÃ ĐẾN VỚI TIẾT CHÍNH TẢ TUẦN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8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241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1042949" y="1689183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682615" y="61944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1042949" y="112508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2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1370800" y="169966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-757840" y="2309548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-1641061" y="2832600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-390183" y="341949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-43542" y="394442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7D0EC-C4B1-48F2-AA56-A6CC27AE7054}"/>
              </a:ext>
            </a:extLst>
          </p:cNvPr>
          <p:cNvSpPr txBox="1"/>
          <p:nvPr/>
        </p:nvSpPr>
        <p:spPr>
          <a:xfrm>
            <a:off x="709120" y="449738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CEBD2-19E3-464B-870C-BE02420BBC8E}"/>
              </a:ext>
            </a:extLst>
          </p:cNvPr>
          <p:cNvSpPr txBox="1"/>
          <p:nvPr/>
        </p:nvSpPr>
        <p:spPr>
          <a:xfrm>
            <a:off x="-498283" y="5627892"/>
            <a:ext cx="34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A7C34-CD59-4597-9B7B-6CFAA1FB43CD}"/>
              </a:ext>
            </a:extLst>
          </p:cNvPr>
          <p:cNvSpPr txBox="1"/>
          <p:nvPr/>
        </p:nvSpPr>
        <p:spPr>
          <a:xfrm>
            <a:off x="709120" y="5034122"/>
            <a:ext cx="112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3020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1005453" y="113421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33A8A-6B53-4E06-A2E7-92447F055723}"/>
              </a:ext>
            </a:extLst>
          </p:cNvPr>
          <p:cNvSpPr txBox="1"/>
          <p:nvPr/>
        </p:nvSpPr>
        <p:spPr>
          <a:xfrm>
            <a:off x="-1792144" y="615111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Sửa</a:t>
            </a:r>
            <a:r>
              <a:rPr lang="en-US" sz="2800" b="1" dirty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l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813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776811" y="2279785"/>
            <a:ext cx="10913437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lính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n/l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749887" y="2184468"/>
            <a:ext cx="109134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770081" y="3842018"/>
            <a:ext cx="11089409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05" y="2339254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44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C1CE280-7693-4D57-AB32-12E59398B792}"/>
              </a:ext>
            </a:extLst>
          </p:cNvPr>
          <p:cNvSpPr txBox="1">
            <a:spLocks/>
          </p:cNvSpPr>
          <p:nvPr/>
        </p:nvSpPr>
        <p:spPr>
          <a:xfrm>
            <a:off x="2141574" y="824029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ED7D31"/>
                </a:solidFill>
              </a:rPr>
              <a:t>(2) Điền vào chỗ trống: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5EE0A-F992-49F7-923D-FCCACE5C7D00}"/>
              </a:ext>
            </a:extLst>
          </p:cNvPr>
          <p:cNvSpPr txBox="1">
            <a:spLocks/>
          </p:cNvSpPr>
          <p:nvPr/>
        </p:nvSpPr>
        <p:spPr>
          <a:xfrm>
            <a:off x="2209377" y="1967252"/>
            <a:ext cx="9429307" cy="2590800"/>
          </a:xfrm>
          <a:prstGeom prst="rect">
            <a:avLst/>
          </a:prstGeom>
        </p:spPr>
        <p:txBody>
          <a:bodyPr>
            <a:no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vi-VN" sz="3500" b="1" i="1" dirty="0">
                <a:solidFill>
                  <a:srgbClr val="FF0000"/>
                </a:solidFill>
                <a:latin typeface="+mj-lt"/>
              </a:rPr>
              <a:t>n hay l 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vi-VN" sz="3500" b="1" dirty="0">
                <a:latin typeface="+mj-lt"/>
              </a:rPr>
              <a:t>	Hoa ...ựu ...ở đầy một vườn đỏ ...ắng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500" b="1" dirty="0">
                <a:latin typeface="+mj-lt"/>
              </a:rPr>
              <a:t>	...ũ bướm vàng ...ơ đãng ...ướt bay qua.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500" b="1" dirty="0">
                <a:latin typeface="+mj-lt"/>
              </a:rPr>
              <a:t>							</a:t>
            </a:r>
            <a:r>
              <a:rPr lang="vi-VN" sz="3500" dirty="0">
                <a:latin typeface="+mj-lt"/>
              </a:rPr>
              <a:t>ANH THƠ</a:t>
            </a:r>
            <a:endParaRPr lang="en-US" sz="35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35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371C5-E2B4-4BC8-AB74-8069DA81D124}"/>
              </a:ext>
            </a:extLst>
          </p:cNvPr>
          <p:cNvSpPr/>
          <p:nvPr/>
        </p:nvSpPr>
        <p:spPr>
          <a:xfrm>
            <a:off x="4143704" y="2782668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l</a:t>
            </a:r>
            <a:endParaRPr lang="en-US" sz="36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9FD1F-3150-4D24-B19D-07A6AC5A7FB2}"/>
              </a:ext>
            </a:extLst>
          </p:cNvPr>
          <p:cNvSpPr/>
          <p:nvPr/>
        </p:nvSpPr>
        <p:spPr>
          <a:xfrm>
            <a:off x="4966342" y="2782669"/>
            <a:ext cx="47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n</a:t>
            </a:r>
            <a:endParaRPr lang="en-US" sz="36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130E6-4E08-4314-B60C-76FC73D854C8}"/>
              </a:ext>
            </a:extLst>
          </p:cNvPr>
          <p:cNvSpPr/>
          <p:nvPr/>
        </p:nvSpPr>
        <p:spPr>
          <a:xfrm>
            <a:off x="9046746" y="2782669"/>
            <a:ext cx="71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n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36F59-2E4A-4884-B851-2F64C160232A}"/>
              </a:ext>
            </a:extLst>
          </p:cNvPr>
          <p:cNvSpPr/>
          <p:nvPr/>
        </p:nvSpPr>
        <p:spPr>
          <a:xfrm>
            <a:off x="3086772" y="3432001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B87ED9-F9C5-4C7A-8FDF-9ABAD7B8E7DA}"/>
              </a:ext>
            </a:extLst>
          </p:cNvPr>
          <p:cNvSpPr/>
          <p:nvPr/>
        </p:nvSpPr>
        <p:spPr>
          <a:xfrm>
            <a:off x="6252077" y="344836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l</a:t>
            </a:r>
            <a:endParaRPr lang="en-US" sz="36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3C127B-7588-452E-AC26-2F192AE53D07}"/>
              </a:ext>
            </a:extLst>
          </p:cNvPr>
          <p:cNvSpPr/>
          <p:nvPr/>
        </p:nvSpPr>
        <p:spPr>
          <a:xfrm>
            <a:off x="7963573" y="3448363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l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E9E5-E12C-4A07-B0E8-899C11CAF426}"/>
              </a:ext>
            </a:extLst>
          </p:cNvPr>
          <p:cNvSpPr txBox="1">
            <a:spLocks/>
          </p:cNvSpPr>
          <p:nvPr/>
        </p:nvSpPr>
        <p:spPr>
          <a:xfrm>
            <a:off x="1573619" y="274638"/>
            <a:ext cx="9630224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ED7D31"/>
                </a:solidFill>
                <a:cs typeface="Times New Roman" panose="02020603050405020304" pitchFamily="18" charset="0"/>
              </a:rPr>
              <a:t>(2) Điền vào chỗ trống: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36B6-B104-4127-8162-D58C122160ED}"/>
              </a:ext>
            </a:extLst>
          </p:cNvPr>
          <p:cNvSpPr txBox="1">
            <a:spLocks/>
          </p:cNvSpPr>
          <p:nvPr/>
        </p:nvSpPr>
        <p:spPr>
          <a:xfrm>
            <a:off x="1553535" y="1371600"/>
            <a:ext cx="989773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600" b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en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 hay </a:t>
            </a:r>
            <a:r>
              <a:rPr lang="vi-VN" sz="3600" b="1" i="1" dirty="0">
                <a:latin typeface="+mj-lt"/>
                <a:cs typeface="Times New Roman" panose="02020603050405020304" pitchFamily="18" charset="0"/>
              </a:rPr>
              <a:t>eng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600" b="1" dirty="0">
                <a:latin typeface="+mj-lt"/>
                <a:cs typeface="Times New Roman" panose="02020603050405020304" pitchFamily="18" charset="0"/>
              </a:rPr>
              <a:t>-	   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Tháp Mười đẹp nhất bông s...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+mj-lt"/>
                <a:cs typeface="Times New Roman" panose="02020603050405020304" pitchFamily="18" charset="0"/>
              </a:rPr>
              <a:t>	Việt Nam đẹp nhất có tên Bác Hồ.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+mj-lt"/>
                <a:cs typeface="Times New Roman" panose="02020603050405020304" pitchFamily="18" charset="0"/>
              </a:rPr>
              <a:t>				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Bảo Định Giang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+mj-lt"/>
                <a:cs typeface="Times New Roman" panose="02020603050405020304" pitchFamily="18" charset="0"/>
              </a:rPr>
              <a:t>-	    Bước tới đèo ngang bóng xế tà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200" dirty="0">
                <a:latin typeface="+mj-lt"/>
                <a:cs typeface="Times New Roman" panose="02020603050405020304" pitchFamily="18" charset="0"/>
              </a:rPr>
              <a:t>	    Cỏ cây ch... đá, lá ch... hoa.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    			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	Bà Huyện Thanh Quan</a:t>
            </a:r>
            <a:endParaRPr lang="vi-VN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12F44-5AD8-4354-A6F6-315710BEB52E}"/>
              </a:ext>
            </a:extLst>
          </p:cNvPr>
          <p:cNvSpPr/>
          <p:nvPr/>
        </p:nvSpPr>
        <p:spPr>
          <a:xfrm>
            <a:off x="7381681" y="19634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C3DDD-3590-4597-86E0-21E243949CAA}"/>
              </a:ext>
            </a:extLst>
          </p:cNvPr>
          <p:cNvSpPr/>
          <p:nvPr/>
        </p:nvSpPr>
        <p:spPr>
          <a:xfrm>
            <a:off x="4430663" y="473432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4CAD6-7322-4E65-A931-C3A44F27788D}"/>
              </a:ext>
            </a:extLst>
          </p:cNvPr>
          <p:cNvSpPr/>
          <p:nvPr/>
        </p:nvSpPr>
        <p:spPr>
          <a:xfrm>
            <a:off x="6204882" y="473432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22E17B-E12D-4FC3-80A4-2CA363DD0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70372"/>
              </p:ext>
            </p:extLst>
          </p:nvPr>
        </p:nvGraphicFramePr>
        <p:xfrm>
          <a:off x="1835010" y="1077218"/>
          <a:ext cx="8408566" cy="5257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96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</a:t>
                      </a:r>
                      <a:endParaRPr lang="en-US" sz="28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2800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5C8701-E360-4CAE-92D2-DDAB54D3DBBD}"/>
              </a:ext>
            </a:extLst>
          </p:cNvPr>
          <p:cNvSpPr txBox="1"/>
          <p:nvPr/>
        </p:nvSpPr>
        <p:spPr>
          <a:xfrm>
            <a:off x="308344" y="230594"/>
            <a:ext cx="1188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137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182E0E-D654-4BA8-A2F3-DC56C866C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24300"/>
              </p:ext>
            </p:extLst>
          </p:nvPr>
        </p:nvGraphicFramePr>
        <p:xfrm>
          <a:off x="2314353" y="381886"/>
          <a:ext cx="7800106" cy="6050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6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nờ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2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776811" y="2279785"/>
            <a:ext cx="10913437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lính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n/l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749887" y="2184468"/>
            <a:ext cx="109134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770081" y="3842018"/>
            <a:ext cx="11089409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776811" y="2279785"/>
            <a:ext cx="10913437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lính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n/l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749887" y="2184468"/>
            <a:ext cx="10913436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770081" y="3842018"/>
            <a:ext cx="11089409" cy="139626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05" y="2339254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10612951-601C-48A2-90A5-46C1526A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071" y="4043830"/>
            <a:ext cx="144329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3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05833" y="1938874"/>
            <a:ext cx="94158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1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251A99-5138-45DB-B372-EB5FEF2EA1BE}"/>
              </a:ext>
            </a:extLst>
          </p:cNvPr>
          <p:cNvSpPr txBox="1"/>
          <p:nvPr/>
        </p:nvSpPr>
        <p:spPr>
          <a:xfrm>
            <a:off x="689369" y="1401111"/>
            <a:ext cx="1177510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tướng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khoát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thôi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!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Nhưng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vậy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hèn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chú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lính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quyết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vườn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lính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tướng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sững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lính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nhỏ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, c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ả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đội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huy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dũng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cảm</a:t>
            </a:r>
            <a:r>
              <a:rPr lang="en-US" sz="24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F8D10-2C53-42C8-9FA7-A5E3D80039EE}"/>
              </a:ext>
            </a:extLst>
          </p:cNvPr>
          <p:cNvSpPr txBox="1"/>
          <p:nvPr/>
        </p:nvSpPr>
        <p:spPr>
          <a:xfrm>
            <a:off x="2349643" y="109305"/>
            <a:ext cx="695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83A42-C8E3-494C-81BF-5EA82C8A8334}"/>
              </a:ext>
            </a:extLst>
          </p:cNvPr>
          <p:cNvSpPr txBox="1"/>
          <p:nvPr/>
        </p:nvSpPr>
        <p:spPr>
          <a:xfrm>
            <a:off x="2349643" y="674769"/>
            <a:ext cx="695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B84ED-4075-422D-B3CA-D7B00484936D}"/>
              </a:ext>
            </a:extLst>
          </p:cNvPr>
          <p:cNvSpPr txBox="1"/>
          <p:nvPr/>
        </p:nvSpPr>
        <p:spPr>
          <a:xfrm>
            <a:off x="2349643" y="1170279"/>
            <a:ext cx="695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lính</a:t>
            </a:r>
            <a:r>
              <a:rPr lang="en-US" sz="24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dũng</a:t>
            </a:r>
            <a:r>
              <a:rPr lang="en-US" sz="24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cảm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27B54-F7C9-4F8E-896C-0E27BC998D94}"/>
              </a:ext>
            </a:extLst>
          </p:cNvPr>
          <p:cNvSpPr txBox="1"/>
          <p:nvPr/>
        </p:nvSpPr>
        <p:spPr>
          <a:xfrm>
            <a:off x="986253" y="4587254"/>
            <a:ext cx="7171169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CF657B-26A9-4A0D-8A00-A3E76BDC5B59}"/>
              </a:ext>
            </a:extLst>
          </p:cNvPr>
          <p:cNvSpPr txBox="1"/>
          <p:nvPr/>
        </p:nvSpPr>
        <p:spPr>
          <a:xfrm>
            <a:off x="144453" y="5173087"/>
            <a:ext cx="119030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587028" y="1684730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-757840" y="2309548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-1641061" y="2832600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-390183" y="341949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-43542" y="394442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7D0EC-C4B1-48F2-AA56-A6CC27AE7054}"/>
              </a:ext>
            </a:extLst>
          </p:cNvPr>
          <p:cNvSpPr txBox="1"/>
          <p:nvPr/>
        </p:nvSpPr>
        <p:spPr>
          <a:xfrm>
            <a:off x="709120" y="449738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CEBD2-19E3-464B-870C-BE02420BBC8E}"/>
              </a:ext>
            </a:extLst>
          </p:cNvPr>
          <p:cNvSpPr txBox="1"/>
          <p:nvPr/>
        </p:nvSpPr>
        <p:spPr>
          <a:xfrm>
            <a:off x="-498283" y="5627892"/>
            <a:ext cx="34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A7C34-CD59-4597-9B7B-6CFAA1FB43CD}"/>
              </a:ext>
            </a:extLst>
          </p:cNvPr>
          <p:cNvSpPr txBox="1"/>
          <p:nvPr/>
        </p:nvSpPr>
        <p:spPr>
          <a:xfrm>
            <a:off x="709120" y="5034122"/>
            <a:ext cx="112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57629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5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709120" y="1134249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3322434" y="5607495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mấy</a:t>
            </a:r>
            <a:r>
              <a:rPr lang="en-US" sz="25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E4E37-C0AF-494B-842D-C23BA20C8693}"/>
              </a:ext>
            </a:extLst>
          </p:cNvPr>
          <p:cNvSpPr txBox="1"/>
          <p:nvPr/>
        </p:nvSpPr>
        <p:spPr>
          <a:xfrm>
            <a:off x="1772892" y="6177634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6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587028" y="1684730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-757840" y="2295034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-1641061" y="281808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-390183" y="340498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-43542" y="3929910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7D0EC-C4B1-48F2-AA56-A6CC27AE7054}"/>
              </a:ext>
            </a:extLst>
          </p:cNvPr>
          <p:cNvSpPr txBox="1"/>
          <p:nvPr/>
        </p:nvSpPr>
        <p:spPr>
          <a:xfrm>
            <a:off x="709120" y="449738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CEBD2-19E3-464B-870C-BE02420BBC8E}"/>
              </a:ext>
            </a:extLst>
          </p:cNvPr>
          <p:cNvSpPr txBox="1"/>
          <p:nvPr/>
        </p:nvSpPr>
        <p:spPr>
          <a:xfrm>
            <a:off x="-498283" y="5627892"/>
            <a:ext cx="34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A7C34-CD59-4597-9B7B-6CFAA1FB43CD}"/>
              </a:ext>
            </a:extLst>
          </p:cNvPr>
          <p:cNvSpPr txBox="1"/>
          <p:nvPr/>
        </p:nvSpPr>
        <p:spPr>
          <a:xfrm>
            <a:off x="709120" y="5034122"/>
            <a:ext cx="112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66621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709120" y="1134249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3919198" y="5634820"/>
            <a:ext cx="6719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E4E37-C0AF-494B-842D-C23BA20C8693}"/>
              </a:ext>
            </a:extLst>
          </p:cNvPr>
          <p:cNvSpPr txBox="1"/>
          <p:nvPr/>
        </p:nvSpPr>
        <p:spPr>
          <a:xfrm>
            <a:off x="929751" y="6196318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587028" y="1684730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-757840" y="2295034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-1641061" y="2818086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-390183" y="3404982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-43542" y="3929910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vườn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7D0EC-C4B1-48F2-AA56-A6CC27AE7054}"/>
              </a:ext>
            </a:extLst>
          </p:cNvPr>
          <p:cNvSpPr txBox="1"/>
          <p:nvPr/>
        </p:nvSpPr>
        <p:spPr>
          <a:xfrm>
            <a:off x="709120" y="4497384"/>
            <a:ext cx="1041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CEBD2-19E3-464B-870C-BE02420BBC8E}"/>
              </a:ext>
            </a:extLst>
          </p:cNvPr>
          <p:cNvSpPr txBox="1"/>
          <p:nvPr/>
        </p:nvSpPr>
        <p:spPr>
          <a:xfrm>
            <a:off x="-498283" y="5627892"/>
            <a:ext cx="34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A7C34-CD59-4597-9B7B-6CFAA1FB43CD}"/>
              </a:ext>
            </a:extLst>
          </p:cNvPr>
          <p:cNvSpPr txBox="1"/>
          <p:nvPr/>
        </p:nvSpPr>
        <p:spPr>
          <a:xfrm>
            <a:off x="709120" y="5034122"/>
            <a:ext cx="112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709120" y="57854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709120" y="1134249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3344093" y="5617464"/>
            <a:ext cx="76632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E4E37-C0AF-494B-842D-C23BA20C8693}"/>
              </a:ext>
            </a:extLst>
          </p:cNvPr>
          <p:cNvSpPr txBox="1"/>
          <p:nvPr/>
        </p:nvSpPr>
        <p:spPr>
          <a:xfrm>
            <a:off x="2191565" y="6141646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gạch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5090087" y="3372095"/>
            <a:ext cx="288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khoát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877461" y="3353876"/>
            <a:ext cx="275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sững</a:t>
            </a: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lại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6881602" y="4776639"/>
            <a:ext cx="2863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q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uả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quyết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534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1001</Words>
  <Application>Microsoft Office PowerPoint</Application>
  <PresentationFormat>Widescreen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HP001 4 hàng</vt:lpstr>
      <vt:lpstr>Times New Roman</vt:lpstr>
      <vt:lpstr>Arial</vt:lpstr>
      <vt:lpstr>HP001 5 hàng 1 ô ly</vt:lpstr>
      <vt:lpstr>Calibri</vt:lpstr>
      <vt:lpstr>Tahoma</vt:lpstr>
      <vt:lpstr>Montserrat</vt:lpstr>
      <vt:lpstr>HP001 5 hàng</vt:lpstr>
      <vt:lpstr>Calibri Light</vt:lpstr>
      <vt:lpstr>Office Theme</vt:lpstr>
      <vt:lpstr>1_Office Theme</vt:lpstr>
      <vt:lpstr>3_默认设计模板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Administrator</cp:lastModifiedBy>
  <cp:revision>49</cp:revision>
  <dcterms:created xsi:type="dcterms:W3CDTF">2021-08-28T14:45:05Z</dcterms:created>
  <dcterms:modified xsi:type="dcterms:W3CDTF">2021-10-05T02:11:53Z</dcterms:modified>
</cp:coreProperties>
</file>