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5" r:id="rId3"/>
    <p:sldMasterId id="2147483710" r:id="rId4"/>
  </p:sldMasterIdLst>
  <p:sldIdLst>
    <p:sldId id="336" r:id="rId5"/>
    <p:sldId id="348" r:id="rId6"/>
    <p:sldId id="338" r:id="rId7"/>
    <p:sldId id="257" r:id="rId8"/>
    <p:sldId id="337" r:id="rId9"/>
    <p:sldId id="339" r:id="rId10"/>
    <p:sldId id="340" r:id="rId11"/>
    <p:sldId id="342" r:id="rId12"/>
    <p:sldId id="350" r:id="rId13"/>
    <p:sldId id="349" r:id="rId14"/>
    <p:sldId id="344" r:id="rId15"/>
    <p:sldId id="345" r:id="rId16"/>
    <p:sldId id="346" r:id="rId17"/>
    <p:sldId id="375" r:id="rId18"/>
    <p:sldId id="258" r:id="rId19"/>
    <p:sldId id="256" r:id="rId20"/>
    <p:sldId id="376" r:id="rId21"/>
    <p:sldId id="259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97DACD6-EC52-4D49-AB84-38399C4DB555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8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D20777-90FE-45F9-8D93-5D44AEB708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6EFCC-BD7B-4EBA-8074-DE03AA81E6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15F16C-2059-4D77-A73A-2909A34B7FFD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0AB5C7-2388-4438-8ED1-D71574B9095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C7582-BA90-4D18-A7FA-8B4C496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57FC1-E4CE-408E-82EF-D1939885E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882D3-A11A-4623-85B5-BAB31FE05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E5DCF-6869-4F3D-B75F-B63BD4F1A1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844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C5088-6F39-491A-A57B-20869834A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2FFB2C-9401-45D5-B470-D50229C24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599AE-9D72-4EEC-B2E3-C33790DF1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7C4C5-E851-4769-A9E7-29B6E14932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147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35FDB5-14F4-474A-898B-F090FE41C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ADF447-B6A5-4687-B158-6071FAC26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FD4A6-8F3A-424B-B144-446A21D2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5F8B-E344-414B-86EC-11E6F8F1A1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43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5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8C964-5485-4901-BE50-D325B76E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8EB79-7ED6-4AD8-8AE7-3DC6784E6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566B6-044C-4CF1-9225-F076EF2CA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6779A-F11F-4F9A-9CB9-C64E8D98F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2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9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64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8B749-6701-4540-A6E7-725AD7E37713}"/>
              </a:ext>
            </a:extLst>
          </p:cNvPr>
          <p:cNvCxnSpPr/>
          <p:nvPr/>
        </p:nvCxnSpPr>
        <p:spPr>
          <a:xfrm>
            <a:off x="914400" y="3398520"/>
            <a:ext cx="1046480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648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62814-B96F-4D32-AA26-D5C0FC5A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CF27C-62CA-49A8-801C-6B385CD4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73AEAA-0436-49B4-8B37-978BDDFF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46E9-2791-4408-9B66-532844F3E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5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09-794E-47FB-B9F9-95D5943D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54D0-B16A-4555-8974-BCEF2B68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E104-6B6B-41B8-8B5A-7EF2211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205E-E9C6-43A4-9C33-82B304310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10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93D4-C112-4413-B9E5-F5EC486E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F7B5-27EE-4AC0-BDB0-00B35C4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752A-4CB5-4CD8-BA72-F17C68C4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26259-D237-4EA8-85B6-6B58B2912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DC64-5540-4370-A109-DF66576D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E89C-432B-4BF3-8290-29B72B21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F26D-B928-4B76-8EAE-43E9F5C6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DC34-657B-40CE-9D45-11C36A7DB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468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934F57-5855-44A2-BBBF-8157384399D0}"/>
              </a:ext>
            </a:extLst>
          </p:cNvPr>
          <p:cNvCxnSpPr/>
          <p:nvPr/>
        </p:nvCxnSpPr>
        <p:spPr>
          <a:xfrm>
            <a:off x="975784" y="4598670"/>
            <a:ext cx="1046480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0"/>
            <a:ext cx="10363200" cy="2200276"/>
          </a:xfrm>
        </p:spPr>
        <p:txBody>
          <a:bodyPr anchor="b"/>
          <a:lstStyle>
            <a:lvl1pPr algn="l">
              <a:defRPr sz="576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4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80">
                <a:solidFill>
                  <a:schemeClr val="tx2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2A6CD2-17C6-4814-967E-73F1B874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1E8EE-AEAF-48FC-BC57-A6815B64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4A7037-5245-47BC-922F-B75FC4C2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4520-E495-4CE3-B595-34DDE057A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57833D-11A4-443F-9EF7-F4683BAB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D0659C-16C8-4A7D-9B7F-E9C49F6D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A75B9A-19E3-4966-A02A-E3470750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1061-1A60-40BC-8AAF-FD677816E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43BBB-FA1C-4CDD-A71B-1108B8C00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2B79D3-1C71-43C3-A38C-66376436E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4DACB-0B45-4BC4-B8DD-DDACCD085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51A71-A072-471C-B8E2-186E3547DA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2567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BAB70-723D-45B6-B198-8AA191581A0B}"/>
              </a:ext>
            </a:extLst>
          </p:cNvPr>
          <p:cNvCxnSpPr/>
          <p:nvPr/>
        </p:nvCxnSpPr>
        <p:spPr>
          <a:xfrm rot="5400000">
            <a:off x="3742479" y="4045162"/>
            <a:ext cx="470916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1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C3610F3-A94C-45A8-AFBC-691B6AB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4C8D8D9-A79F-4835-A963-7260097E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48ECFD-1F4A-4F57-9213-D3E6F0E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59C9-DCF5-4E8D-B25F-48FEDFB17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602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A0067B-3639-4869-BA9B-59E601D6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2143F3-A9A4-4BDB-9E44-2645D6BF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B499E-08B3-4AB9-9560-A1E1A8EC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BFBF-B3C7-4369-AA25-5769BA2F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131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81E923-50B2-48B7-90EA-33ED44FE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F26B02-AA5C-4B27-A2D9-8E0DAC3A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725DC3-28E7-4916-9835-119E9E60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A04A-7111-41CD-B68B-F8F1CE52B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51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A840DB-3FF1-4830-A3E3-0C95CD808199}"/>
              </a:ext>
            </a:extLst>
          </p:cNvPr>
          <p:cNvCxnSpPr/>
          <p:nvPr/>
        </p:nvCxnSpPr>
        <p:spPr>
          <a:xfrm rot="5400000">
            <a:off x="912072" y="35803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2"/>
            <a:ext cx="2852928" cy="4243615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DC04C66-4E5A-46CA-A3C4-431A087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1EC0526-D8C7-4745-B5DB-E69BAE17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6044E5-B6B4-429B-A798-C336AD0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B974-8675-4E01-981C-EEAF3C216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62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2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DEAD4-CC3F-4B30-9EC5-268FC7C6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831D4A-A1F3-4162-A396-2DB76C7B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200D83-C0B3-4402-B7D6-B6A069E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0598-2714-4684-AA29-3EBB44157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2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FBF3-A6DA-438A-BD25-C3969CC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DB1E-9DAA-48C3-9976-EC4C3440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BE3-CAD8-4B25-8272-FB9B1DC6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06CD-FEB3-4024-A963-A43C1500C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98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C4B5-C87B-43F1-B9DF-35FFC66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9ACC-0EF2-437F-BE84-02038392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94C93-386B-4E47-B463-D22BAED9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55A8-C324-4B9A-B69D-A8FFCAAF6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340118"/>
      </p:ext>
    </p:extLst>
  </p:cSld>
  <p:clrMapOvr>
    <a:masterClrMapping/>
  </p:clrMapOvr>
  <p:transition spd="slow" advClick="0" advTm="4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1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B10DD-B748-413D-A0C7-8CD1163D8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2911C-8955-40FB-ACA2-65FF46393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6F77B-7E40-48AE-9503-9AB205BCF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FD62A-1B21-4219-8743-5AA340A2E4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9596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9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9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6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0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27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0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A8454D-1045-489C-A4D0-AF9810519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CBDC59-ADFD-43D7-B6AE-9C2655768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DF1ED-F55C-4B7E-AD6B-7ED8F6CB0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FAC93-C4BA-479C-998A-AAB0A6C3FD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865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0995A0-E968-47FB-9FDA-E608A2A52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7054F3-2995-48D6-924B-BFC61C0A2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57945-2E6F-4926-BB06-6F1B87281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19FBA-9929-485F-9262-EEDCF3E299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260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8CA970-4F42-4E38-AB3D-A57D97F51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0DD19B-F10C-4D7B-8D64-1659F407C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7971FE-28EE-4095-9889-50F5A6957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3923A-E508-4E7B-809E-BAB2D008F6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41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FE97C-D1BE-4857-A3D7-E18D7E92B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EBC3F-8AB8-428F-8AF2-A41A9A99A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9DCB8-6332-4014-A330-7BF4450C8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F8675-CE00-4A79-9584-0920431352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02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675CA-0370-4D3C-94B0-198161ABE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24FFC-F4E8-4A72-8600-24326684B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3C797-112C-4223-96D7-08D76795A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14A19-97E6-4998-94C9-9D6376C7B2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58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DB172E5-7F8A-4EAA-B3E4-381114E69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6F756B8-8DC8-42E9-A87E-7CD849AC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58270E47-2A45-44B7-8E46-76D9AF983B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53511F73-AA7E-4CF5-9E2A-7435A04CD4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D37744CF-A415-48DE-98D0-45BB586174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F672DFA-5C60-4884-BCA7-A8BE217B2A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865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940E-2FAA-4318-A739-0BFD6F4BEF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466B-6742-4264-B641-AD553A5D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4863A7-964A-4B1C-8B86-0920D597E2F1}"/>
              </a:ext>
            </a:extLst>
          </p:cNvPr>
          <p:cNvSpPr/>
          <p:nvPr/>
        </p:nvSpPr>
        <p:spPr>
          <a:xfrm>
            <a:off x="0" y="220980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6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F68A5-2869-4D36-8DB3-B02256B8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>
            <a:extLst>
              <a:ext uri="{FF2B5EF4-FFF2-40B4-BE49-F238E27FC236}">
                <a16:creationId xmlns:a16="http://schemas.microsoft.com/office/drawing/2014/main" id="{72331A2C-090B-4D1F-90A0-0980CB379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9863F-6F9E-4A3E-BA0C-AFE27F7DFF50}"/>
              </a:ext>
            </a:extLst>
          </p:cNvPr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6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E98A-D404-4C4A-AF74-D0E6E054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9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A759-E1BB-4200-B4CD-ED601A44D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9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0B7A-5E88-4922-96D0-862F2800B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95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80" b="1">
                <a:solidFill>
                  <a:srgbClr val="FFFFFF"/>
                </a:solidFill>
              </a:defRPr>
            </a:lvl1pPr>
          </a:lstStyle>
          <a:p>
            <a:fld id="{AFE1BBFE-982A-4A6F-B158-BC9597CA29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Text Box 7">
            <a:extLst>
              <a:ext uri="{FF2B5EF4-FFF2-40B4-BE49-F238E27FC236}">
                <a16:creationId xmlns:a16="http://schemas.microsoft.com/office/drawing/2014/main" id="{088F4ABD-20EE-4BE8-B3B0-E57F1318C6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1200" y="228600"/>
            <a:ext cx="55880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160" b="1">
                <a:solidFill>
                  <a:srgbClr val="FFFFFF"/>
                </a:solidFill>
              </a:rPr>
              <a:t>Thứ năm, ngày 13 tháng 1 năm 2011</a:t>
            </a:r>
          </a:p>
        </p:txBody>
      </p:sp>
    </p:spTree>
    <p:extLst>
      <p:ext uri="{BB962C8B-B14F-4D97-AF65-F5344CB8AC3E}">
        <p14:creationId xmlns:p14="http://schemas.microsoft.com/office/powerpoint/2010/main" val="31675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spc="-12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219076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5866" indent="-219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424940" indent="-163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76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084832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slide" Target="slide16.xml"/><Relationship Id="rId2" Type="http://schemas.openxmlformats.org/officeDocument/2006/relationships/image" Target="../media/image9.jpeg"/><Relationship Id="rId16" Type="http://schemas.openxmlformats.org/officeDocument/2006/relationships/image" Target="../media/image17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24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slide" Target="slide14.xm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microsoft.com/office/2007/relationships/hdphoto" Target="../media/hdphoto10.wdp"/><Relationship Id="rId2" Type="http://schemas.openxmlformats.org/officeDocument/2006/relationships/image" Target="../media/image9.jpeg"/><Relationship Id="rId16" Type="http://schemas.openxmlformats.org/officeDocument/2006/relationships/image" Target="../media/image24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38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5" Type="http://schemas.microsoft.com/office/2007/relationships/hdphoto" Target="../media/hdphoto9.wdp"/><Relationship Id="rId15" Type="http://schemas.openxmlformats.org/officeDocument/2006/relationships/image" Target="../media/image11.png"/><Relationship Id="rId23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21.xml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17" Type="http://schemas.openxmlformats.org/officeDocument/2006/relationships/slide" Target="slide20.xml"/><Relationship Id="rId2" Type="http://schemas.openxmlformats.org/officeDocument/2006/relationships/image" Target="../media/image28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slide" Target="slide19.xm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slide" Target="slide18.xml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slide" Target="slide16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slide" Target="slide16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slide" Target="slide16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slide" Target="slide16.xml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C3A78B-9ED9-47D4-9E2C-729096C3C373}"/>
              </a:ext>
            </a:extLst>
          </p:cNvPr>
          <p:cNvSpPr txBox="1"/>
          <p:nvPr/>
        </p:nvSpPr>
        <p:spPr>
          <a:xfrm>
            <a:off x="2885371" y="2430323"/>
            <a:ext cx="71956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38504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0A05C4-653E-48D1-91AE-AC198B40D8A8}"/>
              </a:ext>
            </a:extLst>
          </p:cNvPr>
          <p:cNvSpPr txBox="1"/>
          <p:nvPr/>
        </p:nvSpPr>
        <p:spPr>
          <a:xfrm>
            <a:off x="2665413" y="2522655"/>
            <a:ext cx="71956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</a:rPr>
              <a:t>THỰC HÀNH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29784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981558" y="-1016967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55096" y="2339008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D236415-FE62-4B44-AC88-CAA0E6A3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872" y="1846368"/>
            <a:ext cx="109871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                6 x 1 =                    6 x 9 =              6 x 10 =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6 =                 6 x 3 =                    6 x 2 =              0 x 6  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8 =                 6 x 5 =                    6 x 7 =              6 x 0   =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0C98365-D985-4855-BD12-FDAC07B2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296" y="1846367"/>
            <a:ext cx="83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24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B821C84-22E1-473B-9C41-EBD4E5A8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80" y="1816973"/>
            <a:ext cx="91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 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6C4E3492-9E00-408E-8081-DDE49ACD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637" y="1846367"/>
            <a:ext cx="12427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54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ACBCA15F-FBF7-416C-BF02-8DE919C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377" y="1808036"/>
            <a:ext cx="92562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5C2F479E-9303-4D10-941F-20B9EA104D5A}"/>
              </a:ext>
            </a:extLst>
          </p:cNvPr>
          <p:cNvSpPr>
            <a:spLocks/>
          </p:cNvSpPr>
          <p:nvPr/>
        </p:nvSpPr>
        <p:spPr bwMode="auto">
          <a:xfrm>
            <a:off x="11731506" y="2716788"/>
            <a:ext cx="105999" cy="1043909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BF27C7CE-9205-4353-9AE4-DB05EB47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23" y="779568"/>
            <a:ext cx="41668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759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6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2369723" y="-1507297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43261" y="1848678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2737E3-2EE2-4D65-89F3-2E2CFF54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71" y="835783"/>
            <a:ext cx="846577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6l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tất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D5A8E51-A23D-4EAE-8095-01904060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902" y="1935512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8993991-4DD9-4B5F-BD06-64F9B6C6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092" y="2371050"/>
            <a:ext cx="3620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:         6l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dầu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F20304E-A48B-4E19-9B7F-0D77B8CE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091" y="2781140"/>
            <a:ext cx="3620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:     …..l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0601438-3169-4D45-9455-9B44AD08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461" y="3067878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BA8B9F5-CD89-4B9E-B3B0-B3FC275A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73054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59503B9-C4E1-4BA8-8A27-E7065348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6" y="3887076"/>
            <a:ext cx="4788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5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thùng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dầu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lít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dầu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là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88CB8AAB-6D2E-42D6-A822-935E3501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48759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 x 5 = 30 (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l 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ED2850EC-0038-42D8-9F6A-EB18B917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455" y="4881170"/>
            <a:ext cx="3176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: 30 l </a:t>
            </a:r>
            <a:r>
              <a:rPr lang="en-US" altLang="vi-VN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dầu</a:t>
            </a:r>
            <a:endParaRPr lang="en-US" alt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3DE1B687-9E19-4A99-A14C-D44038DD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6" y="4515678"/>
            <a:ext cx="14668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3501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12121"/>
              </p:ext>
            </p:extLst>
          </p:nvPr>
        </p:nvGraphicFramePr>
        <p:xfrm>
          <a:off x="843215" y="722591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5" y="722591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D2A1A7-8566-417A-AC75-98998E52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499" y="1299079"/>
            <a:ext cx="9867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87BAB5-5CC6-4DCB-B039-2A6855668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38563"/>
              </p:ext>
            </p:extLst>
          </p:nvPr>
        </p:nvGraphicFramePr>
        <p:xfrm>
          <a:off x="2104231" y="3060979"/>
          <a:ext cx="8458200" cy="92075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latin typeface="Baskerville Old Face" panose="02020602080505020303" pitchFamily="18" charset="0"/>
                      </a:endParaRP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latin typeface="Baskerville Old Face" panose="02020602080505020303" pitchFamily="18" charset="0"/>
                      </a:endParaRP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latin typeface="Baskerville Old Face" panose="02020602080505020303" pitchFamily="18" charset="0"/>
                        </a:rPr>
                        <a:t>36</a:t>
                      </a: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latin typeface="Baskerville Old Face" panose="02020602080505020303" pitchFamily="18" charset="0"/>
                      </a:endParaRP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latin typeface="Baskerville Old Face" panose="02020602080505020303" pitchFamily="18" charset="0"/>
                      </a:endParaRP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latin typeface="Baskerville Old Face" panose="02020602080505020303" pitchFamily="18" charset="0"/>
                      </a:endParaRP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latin typeface="Baskerville Old Face" panose="02020602080505020303" pitchFamily="18" charset="0"/>
                        </a:rPr>
                        <a:t>60</a:t>
                      </a:r>
                    </a:p>
                  </a:txBody>
                  <a:tcPr marT="27081" marB="2708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2FFBD1-0D92-47A7-A2B1-ED5AAA31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132" y="3198188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Baskerville Old Face" panose="020B0604020202020204" pitchFamily="18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C4B6A-7B21-4770-AE12-94BC7A53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32" y="3222794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Baskerville Old Face" panose="020B0604020202020204" pitchFamily="18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45BCE-CC7C-4B9F-90EA-25D43ADF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53" y="3198188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Baskerville Old Face" panose="020B0604020202020204" pitchFamily="18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3A9CB-8B7F-4725-9A06-48ABC593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764" y="3197062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Baskerville Old Face" panose="020B0604020202020204" pitchFamily="18" charset="0"/>
              </a:rPr>
              <a:t>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D0863-F777-4598-BEA6-F395D552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374" y="319706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Baskerville Old Face" panose="020B0604020202020204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77159819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51" y="4909936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1"/>
            <a:ext cx="39624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5014" y="992248"/>
            <a:ext cx="34306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37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47" y="5054601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>
                <a:solidFill>
                  <a:srgbClr val="FFFFFF"/>
                </a:solidFill>
                <a:latin typeface="Calibri"/>
              </a:rPr>
              <a:t> 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3075" name="Picture 3" descr="C:\Users\ADMIN\Desktop\Tai nguyen thiet ke tro choi\Bảng gỗ\1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8962" y="542917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28" y="51947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97" y="548250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7" y="5175687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327470" y="5171308"/>
            <a:ext cx="405273" cy="500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020313" y="531567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5DE7EB-9844-4D8F-9F7E-A65E9862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680DD4-560E-4855-9967-DE8A4BAC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481964" y="537210"/>
            <a:ext cx="11721466" cy="62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9">
            <a:extLst>
              <a:ext uri="{FF2B5EF4-FFF2-40B4-BE49-F238E27FC236}">
                <a16:creationId xmlns:a16="http://schemas.microsoft.com/office/drawing/2014/main" id="{C701CFF4-4026-4810-8589-54D3F1000015}"/>
              </a:ext>
            </a:extLst>
          </p:cNvPr>
          <p:cNvSpPr txBox="1">
            <a:spLocks noChangeArrowheads="1"/>
          </p:cNvSpPr>
          <p:nvPr/>
        </p:nvSpPr>
        <p:spPr bwMode="auto">
          <a:xfrm rot="910263">
            <a:off x="2484120" y="3320969"/>
            <a:ext cx="661987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486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XIN CHÀO VÀ HẸN GẶP LẠI CÁC CON</a:t>
            </a:r>
          </a:p>
        </p:txBody>
      </p:sp>
    </p:spTree>
    <p:extLst>
      <p:ext uri="{BB962C8B-B14F-4D97-AF65-F5344CB8AC3E}">
        <p14:creationId xmlns:p14="http://schemas.microsoft.com/office/powerpoint/2010/main" val="351193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54533" y="1313921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0000FF"/>
                </a:solidFill>
                <a:latin typeface="Calibri"/>
              </a:rPr>
              <a:t>6 x 5 = 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4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000" dirty="0">
                <a:solidFill>
                  <a:srgbClr val="FF0000"/>
                </a:solidFill>
                <a:latin typeface="Calibri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200" y="1278397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0000FF"/>
                </a:solidFill>
                <a:latin typeface="Calibri"/>
              </a:rPr>
              <a:t>6 x 9 =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FF0000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0A05C4-653E-48D1-91AE-AC198B40D8A8}"/>
              </a:ext>
            </a:extLst>
          </p:cNvPr>
          <p:cNvSpPr txBox="1"/>
          <p:nvPr/>
        </p:nvSpPr>
        <p:spPr>
          <a:xfrm>
            <a:off x="2665413" y="957302"/>
            <a:ext cx="71956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KH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</a:rPr>
              <a:t>ỞI 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84979"/>
      </p:ext>
    </p:extLst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200" y="1308652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0000FF"/>
                </a:solidFill>
                <a:latin typeface="Calibri"/>
              </a:rPr>
              <a:t>6 x 7 = 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FF0000"/>
                </a:solidFill>
                <a:latin typeface="Calibri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09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91325" y="1320337"/>
            <a:ext cx="709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0000FF"/>
                </a:solidFill>
                <a:latin typeface="Calibri"/>
              </a:rPr>
              <a:t>6 x 2 =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65600" y="4737443"/>
            <a:ext cx="41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9600" dirty="0">
                <a:solidFill>
                  <a:srgbClr val="FF0000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021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C3A78B-9ED9-47D4-9E2C-729096C3C373}"/>
              </a:ext>
            </a:extLst>
          </p:cNvPr>
          <p:cNvSpPr txBox="1"/>
          <p:nvPr/>
        </p:nvSpPr>
        <p:spPr>
          <a:xfrm>
            <a:off x="2792439" y="821908"/>
            <a:ext cx="7195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B2D0B-3273-4A4B-BB97-3F032B1E5DDF}"/>
              </a:ext>
            </a:extLst>
          </p:cNvPr>
          <p:cNvSpPr txBox="1"/>
          <p:nvPr/>
        </p:nvSpPr>
        <p:spPr>
          <a:xfrm>
            <a:off x="2498196" y="2021046"/>
            <a:ext cx="8898673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tự lập được và học thuộc bảng nhân 6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Củng cố về ý nghĩa của phép nhân và giải bài toán bằng phép nhân.</a:t>
            </a:r>
          </a:p>
        </p:txBody>
      </p:sp>
    </p:spTree>
    <p:extLst>
      <p:ext uri="{BB962C8B-B14F-4D97-AF65-F5344CB8AC3E}">
        <p14:creationId xmlns:p14="http://schemas.microsoft.com/office/powerpoint/2010/main" val="4142003374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1577" y="1006921"/>
            <a:ext cx="779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1" y="1725978"/>
            <a:ext cx="573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846" y="2367235"/>
            <a:ext cx="573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19016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0A05C4-653E-48D1-91AE-AC198B40D8A8}"/>
              </a:ext>
            </a:extLst>
          </p:cNvPr>
          <p:cNvSpPr txBox="1"/>
          <p:nvPr/>
        </p:nvSpPr>
        <p:spPr>
          <a:xfrm>
            <a:off x="2665413" y="2701616"/>
            <a:ext cx="71956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45493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39483" y="-120017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2955D08-F931-4168-A115-5DB51521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1" y="237092"/>
            <a:ext cx="403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BẢNG NHÂN 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36F50-8217-445F-96F4-2B5CD444130D}"/>
              </a:ext>
            </a:extLst>
          </p:cNvPr>
          <p:cNvGrpSpPr>
            <a:grpSpLocks/>
          </p:cNvGrpSpPr>
          <p:nvPr/>
        </p:nvGrpSpPr>
        <p:grpSpPr bwMode="auto">
          <a:xfrm>
            <a:off x="1670604" y="973596"/>
            <a:ext cx="762000" cy="621782"/>
            <a:chOff x="432" y="1152"/>
            <a:chExt cx="480" cy="5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BEAC56-E503-43B1-B353-8A42379D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3160BB-B96B-4BEF-B7F0-786695808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66812D-AA16-4354-AA33-FE404DB44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B6E4CA-FC9C-4597-A5EF-3DB6A18A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16EF8F-775F-4982-961C-3F6E21CCB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EFFDC0-5800-46DA-84F0-E87BCFDFC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CF2501-88A9-4BB6-BCF4-BCE455E0F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4" name="AutoShape 13">
            <a:extLst>
              <a:ext uri="{FF2B5EF4-FFF2-40B4-BE49-F238E27FC236}">
                <a16:creationId xmlns:a16="http://schemas.microsoft.com/office/drawing/2014/main" id="{869A6BB4-AB7E-4740-8307-B7B32E7C9AB5}"/>
              </a:ext>
            </a:extLst>
          </p:cNvPr>
          <p:cNvSpPr>
            <a:spLocks/>
          </p:cNvSpPr>
          <p:nvPr/>
        </p:nvSpPr>
        <p:spPr bwMode="auto">
          <a:xfrm>
            <a:off x="2797459" y="984189"/>
            <a:ext cx="104485" cy="61829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D9F087A-7B7D-427A-AA27-23B91601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944487"/>
            <a:ext cx="3862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56892758-288A-4A39-AE6E-A6817DB6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377954"/>
            <a:ext cx="21335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 x 1 = 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3AD1F-710C-4DEF-9D6D-CD334E7A4F84}"/>
              </a:ext>
            </a:extLst>
          </p:cNvPr>
          <p:cNvGrpSpPr>
            <a:grpSpLocks/>
          </p:cNvGrpSpPr>
          <p:nvPr/>
        </p:nvGrpSpPr>
        <p:grpSpPr bwMode="auto">
          <a:xfrm>
            <a:off x="1680131" y="1993943"/>
            <a:ext cx="762000" cy="701675"/>
            <a:chOff x="432" y="1152"/>
            <a:chExt cx="480" cy="5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17EBAE-8B61-4AB8-99C2-F578946E6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F52F71-62AD-4607-B7C8-900D4E987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4C7185-8B88-4628-942E-1A924391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F31508-C0F9-4D9C-BB33-31548F38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A36BCE-DE3D-4067-ADAA-B743FBFDC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D301D1-A508-49F6-9900-FB239D35D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83E955-EAE8-4CDE-B197-7DA02F16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2C7C63-2565-4B22-B9C0-374DA6C70244}"/>
              </a:ext>
            </a:extLst>
          </p:cNvPr>
          <p:cNvGrpSpPr>
            <a:grpSpLocks/>
          </p:cNvGrpSpPr>
          <p:nvPr/>
        </p:nvGrpSpPr>
        <p:grpSpPr bwMode="auto">
          <a:xfrm>
            <a:off x="1670604" y="2782987"/>
            <a:ext cx="762000" cy="763166"/>
            <a:chOff x="432" y="1152"/>
            <a:chExt cx="480" cy="57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C8D0FA-2F37-4587-AD9E-4D275A24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46B7F2-DE56-4DE0-BD56-D8D58D13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2A0516-A63F-4EA4-8C22-5E1505734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7394FA-44AF-46DC-93F6-A49C2B3F9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5C374D-8651-4EB9-9F5B-7AFC2D2E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431A358-8DE6-4C46-830F-0A0F120D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DA8FE9-39C9-45C4-98A8-006F1599B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3" name="AutoShape 32">
            <a:extLst>
              <a:ext uri="{FF2B5EF4-FFF2-40B4-BE49-F238E27FC236}">
                <a16:creationId xmlns:a16="http://schemas.microsoft.com/office/drawing/2014/main" id="{6B76907A-AF20-45B8-8670-71CEB73FF388}"/>
              </a:ext>
            </a:extLst>
          </p:cNvPr>
          <p:cNvSpPr>
            <a:spLocks/>
          </p:cNvSpPr>
          <p:nvPr/>
        </p:nvSpPr>
        <p:spPr bwMode="auto">
          <a:xfrm>
            <a:off x="2833486" y="1994753"/>
            <a:ext cx="104485" cy="1551399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0BA1EA77-70ED-4ACA-B8D2-42A72DE7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055" y="2083736"/>
            <a:ext cx="35893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BEE97BA2-FE96-4843-83CA-E043561D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098" y="2560399"/>
            <a:ext cx="1606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 x 2 =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7898626C-9FB4-41D0-A043-9CD82CE7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1" y="2548353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 + 6 = 12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8F22E0-E61C-49A4-89AC-914E51363394}"/>
              </a:ext>
            </a:extLst>
          </p:cNvPr>
          <p:cNvGrpSpPr>
            <a:grpSpLocks/>
          </p:cNvGrpSpPr>
          <p:nvPr/>
        </p:nvGrpSpPr>
        <p:grpSpPr bwMode="auto">
          <a:xfrm>
            <a:off x="1680131" y="3830476"/>
            <a:ext cx="762000" cy="695214"/>
            <a:chOff x="432" y="1152"/>
            <a:chExt cx="480" cy="5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46E7E6-666F-41E1-9D1D-ADE74284D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DB2DE53-2BF0-40EC-86A4-5357DE87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120B36-1D5A-4DF3-8CAB-7BA1BCA47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AB1E4D5-A163-4AB3-B0DD-1BF149ABD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B260382-62FA-416D-A47D-C1343C12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7223E08-82A6-48F6-8733-0AA1ECE7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512399-2CA6-4BE4-B1BC-6919E099A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72687F-9098-4473-A4EC-D8F510ACDFD6}"/>
              </a:ext>
            </a:extLst>
          </p:cNvPr>
          <p:cNvGrpSpPr>
            <a:grpSpLocks/>
          </p:cNvGrpSpPr>
          <p:nvPr/>
        </p:nvGrpSpPr>
        <p:grpSpPr bwMode="auto">
          <a:xfrm>
            <a:off x="1680131" y="4641612"/>
            <a:ext cx="762000" cy="639508"/>
            <a:chOff x="432" y="1152"/>
            <a:chExt cx="480" cy="5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68356C-3585-4AA1-B14E-CB7E2D4D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06C2CCE-81D8-41BC-B442-3005E7F70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3D9514C-9CC1-4C83-8350-50836FECE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C9638B1-1AF9-4705-B1DD-D5F5B3E2D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19AFD9-9FCE-4490-93ED-0F9EBEAFC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311FA6A-EED5-48CE-B265-0D8C9D4C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9775699-8F0B-4ED3-9FBC-CCB11DD8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E287D0-3B33-4C1B-BD4E-0532D7430110}"/>
              </a:ext>
            </a:extLst>
          </p:cNvPr>
          <p:cNvGrpSpPr>
            <a:grpSpLocks/>
          </p:cNvGrpSpPr>
          <p:nvPr/>
        </p:nvGrpSpPr>
        <p:grpSpPr bwMode="auto">
          <a:xfrm>
            <a:off x="1670604" y="5370180"/>
            <a:ext cx="762000" cy="732389"/>
            <a:chOff x="432" y="1152"/>
            <a:chExt cx="480" cy="57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7B72FE-8BFB-40D7-B7AC-00194FE42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EB317A8-2564-4E1D-A38F-5849FCC97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EB19533-1C11-40B1-882F-5048743F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62E717-AE3F-40CE-A450-86473835B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C2C51BD-2646-4E9C-8945-9E01DF14E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7CC3FAA-F94B-4B7E-A2D5-CCE64A046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7AFECEC-AB03-4B26-A409-B1C2B9A1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1" name="AutoShape 60">
            <a:extLst>
              <a:ext uri="{FF2B5EF4-FFF2-40B4-BE49-F238E27FC236}">
                <a16:creationId xmlns:a16="http://schemas.microsoft.com/office/drawing/2014/main" id="{6D2927A9-8A29-4A19-A337-76BAC4C81DF4}"/>
              </a:ext>
            </a:extLst>
          </p:cNvPr>
          <p:cNvSpPr>
            <a:spLocks/>
          </p:cNvSpPr>
          <p:nvPr/>
        </p:nvSpPr>
        <p:spPr bwMode="auto">
          <a:xfrm>
            <a:off x="2786400" y="3862409"/>
            <a:ext cx="112931" cy="224016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8C11155B-3C99-4D04-AA9C-7E894C77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823325"/>
            <a:ext cx="3596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3" name="Text Box 62">
            <a:extLst>
              <a:ext uri="{FF2B5EF4-FFF2-40B4-BE49-F238E27FC236}">
                <a16:creationId xmlns:a16="http://schemas.microsoft.com/office/drawing/2014/main" id="{0B13813E-540A-4495-A3D1-2222FF15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004" y="3042672"/>
            <a:ext cx="3506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    6 x 2 = 12</a:t>
            </a:r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8A730803-4677-45F2-9AF7-A9B407C6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730" y="4453779"/>
            <a:ext cx="1394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6 x 3 =</a:t>
            </a: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5" name="Text Box 64">
            <a:extLst>
              <a:ext uri="{FF2B5EF4-FFF2-40B4-BE49-F238E27FC236}">
                <a16:creationId xmlns:a16="http://schemas.microsoft.com/office/drawing/2014/main" id="{D8E5C2E0-4A72-4EC7-8F37-CE0AABD2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297" y="4443922"/>
            <a:ext cx="2811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6 + 6 + 6 = 18</a:t>
            </a:r>
          </a:p>
        </p:txBody>
      </p:sp>
      <p:sp>
        <p:nvSpPr>
          <p:cNvPr id="66" name="Text Box 65">
            <a:extLst>
              <a:ext uri="{FF2B5EF4-FFF2-40B4-BE49-F238E27FC236}">
                <a16:creationId xmlns:a16="http://schemas.microsoft.com/office/drawing/2014/main" id="{2287DB83-17D9-486D-BBFC-7C3AAD84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373" y="5042362"/>
            <a:ext cx="3897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:           6 x 3 = 18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6847D039-BC98-4889-88CB-E69067AD7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5351" y="1539715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8" name="Text Box 67">
            <a:extLst>
              <a:ext uri="{FF2B5EF4-FFF2-40B4-BE49-F238E27FC236}">
                <a16:creationId xmlns:a16="http://schemas.microsoft.com/office/drawing/2014/main" id="{81C32795-831B-4B89-8BE0-364425A8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153971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1 = 6</a:t>
            </a:r>
          </a:p>
        </p:txBody>
      </p:sp>
      <p:sp>
        <p:nvSpPr>
          <p:cNvPr id="69" name="Text Box 68">
            <a:extLst>
              <a:ext uri="{FF2B5EF4-FFF2-40B4-BE49-F238E27FC236}">
                <a16:creationId xmlns:a16="http://schemas.microsoft.com/office/drawing/2014/main" id="{65817CC0-1119-4050-A8BB-F05C026E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198897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2 = 12</a:t>
            </a:r>
          </a:p>
        </p:txBody>
      </p:sp>
      <p:sp>
        <p:nvSpPr>
          <p:cNvPr id="70" name="Text Box 69">
            <a:extLst>
              <a:ext uri="{FF2B5EF4-FFF2-40B4-BE49-F238E27FC236}">
                <a16:creationId xmlns:a16="http://schemas.microsoft.com/office/drawing/2014/main" id="{5A568981-CE47-449B-9230-0D7FC802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237791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3 = 18</a:t>
            </a:r>
          </a:p>
        </p:txBody>
      </p:sp>
      <p:sp>
        <p:nvSpPr>
          <p:cNvPr id="71" name="Text Box 70">
            <a:extLst>
              <a:ext uri="{FF2B5EF4-FFF2-40B4-BE49-F238E27FC236}">
                <a16:creationId xmlns:a16="http://schemas.microsoft.com/office/drawing/2014/main" id="{94F3822B-D2EE-4843-B662-5435D2395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275891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4 =</a:t>
            </a:r>
          </a:p>
        </p:txBody>
      </p:sp>
      <p:sp>
        <p:nvSpPr>
          <p:cNvPr id="72" name="Text Box 71">
            <a:extLst>
              <a:ext uri="{FF2B5EF4-FFF2-40B4-BE49-F238E27FC236}">
                <a16:creationId xmlns:a16="http://schemas.microsoft.com/office/drawing/2014/main" id="{27C4413A-E1F7-4EF6-95C4-ACF536CE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313991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5 =</a:t>
            </a:r>
          </a:p>
        </p:txBody>
      </p:sp>
      <p:sp>
        <p:nvSpPr>
          <p:cNvPr id="73" name="Text Box 72">
            <a:extLst>
              <a:ext uri="{FF2B5EF4-FFF2-40B4-BE49-F238E27FC236}">
                <a16:creationId xmlns:a16="http://schemas.microsoft.com/office/drawing/2014/main" id="{23B7DBE8-7075-4B29-8F78-15A10B7C5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359711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6 =</a:t>
            </a:r>
          </a:p>
        </p:txBody>
      </p:sp>
      <p:sp>
        <p:nvSpPr>
          <p:cNvPr id="74" name="Text Box 73">
            <a:extLst>
              <a:ext uri="{FF2B5EF4-FFF2-40B4-BE49-F238E27FC236}">
                <a16:creationId xmlns:a16="http://schemas.microsoft.com/office/drawing/2014/main" id="{D46C4887-0E7C-4F12-A103-1AF8F1E4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405431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7 =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C575D18C-93B1-4050-A7CD-5B2FD41A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443531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8 =</a:t>
            </a:r>
          </a:p>
        </p:txBody>
      </p:sp>
      <p:sp>
        <p:nvSpPr>
          <p:cNvPr id="76" name="Text Box 75">
            <a:extLst>
              <a:ext uri="{FF2B5EF4-FFF2-40B4-BE49-F238E27FC236}">
                <a16:creationId xmlns:a16="http://schemas.microsoft.com/office/drawing/2014/main" id="{02D9B749-8BC4-434D-9FD6-4B3838CD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489251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9 =</a:t>
            </a:r>
          </a:p>
        </p:txBody>
      </p:sp>
      <p:sp>
        <p:nvSpPr>
          <p:cNvPr id="77" name="Text Box 76">
            <a:extLst>
              <a:ext uri="{FF2B5EF4-FFF2-40B4-BE49-F238E27FC236}">
                <a16:creationId xmlns:a16="http://schemas.microsoft.com/office/drawing/2014/main" id="{819222F0-2498-46A9-8C8E-BB55971A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1" y="534971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10 =</a:t>
            </a:r>
          </a:p>
        </p:txBody>
      </p:sp>
      <p:sp>
        <p:nvSpPr>
          <p:cNvPr id="78" name="Text Box 77">
            <a:extLst>
              <a:ext uri="{FF2B5EF4-FFF2-40B4-BE49-F238E27FC236}">
                <a16:creationId xmlns:a16="http://schemas.microsoft.com/office/drawing/2014/main" id="{9438EA12-711B-49D3-BBC6-B534A933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1" y="275891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79" name="Text Box 78">
            <a:extLst>
              <a:ext uri="{FF2B5EF4-FFF2-40B4-BE49-F238E27FC236}">
                <a16:creationId xmlns:a16="http://schemas.microsoft.com/office/drawing/2014/main" id="{479381CF-3E17-4C62-AF4A-7C0A13D6F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1" y="313991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80" name="Text Box 79">
            <a:extLst>
              <a:ext uri="{FF2B5EF4-FFF2-40B4-BE49-F238E27FC236}">
                <a16:creationId xmlns:a16="http://schemas.microsoft.com/office/drawing/2014/main" id="{95559F66-7A9A-4B62-B8F3-DE52D729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1" y="359711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81" name="Text Box 80">
            <a:extLst>
              <a:ext uri="{FF2B5EF4-FFF2-40B4-BE49-F238E27FC236}">
                <a16:creationId xmlns:a16="http://schemas.microsoft.com/office/drawing/2014/main" id="{7C3655C0-28C4-4B41-8DB4-DF4AD88E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1" y="405431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82" name="Text Box 81">
            <a:extLst>
              <a:ext uri="{FF2B5EF4-FFF2-40B4-BE49-F238E27FC236}">
                <a16:creationId xmlns:a16="http://schemas.microsoft.com/office/drawing/2014/main" id="{DB8F785D-D1D4-4710-B534-6F3E72F0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551" y="443531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83" name="Text Box 82">
            <a:extLst>
              <a:ext uri="{FF2B5EF4-FFF2-40B4-BE49-F238E27FC236}">
                <a16:creationId xmlns:a16="http://schemas.microsoft.com/office/drawing/2014/main" id="{5CCC7851-BDFB-48D6-96EB-B3B8D469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551" y="489251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84" name="Text Box 83">
            <a:extLst>
              <a:ext uri="{FF2B5EF4-FFF2-40B4-BE49-F238E27FC236}">
                <a16:creationId xmlns:a16="http://schemas.microsoft.com/office/drawing/2014/main" id="{031A764B-9C25-4F66-B007-45458F21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1" y="534971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85" name="AutoShape 36">
            <a:extLst>
              <a:ext uri="{FF2B5EF4-FFF2-40B4-BE49-F238E27FC236}">
                <a16:creationId xmlns:a16="http://schemas.microsoft.com/office/drawing/2014/main" id="{F53736E9-C999-4FC2-8019-B1264E2A6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307" y="2120310"/>
            <a:ext cx="219075" cy="64293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B34C6253-B87B-4A22-BC1B-B2CEDF74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945" y="2083769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42198607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6" grpId="0"/>
      <p:bldP spid="33" grpId="0" animBg="1"/>
      <p:bldP spid="34" grpId="0"/>
      <p:bldP spid="35" grpId="0"/>
      <p:bldP spid="36" grpId="0"/>
      <p:bldP spid="61" grpId="0" animBg="1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7431" y="-626270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8EBE1E8-977B-4721-8C7D-6BB7A352DF3F}"/>
              </a:ext>
            </a:extLst>
          </p:cNvPr>
          <p:cNvGrpSpPr>
            <a:grpSpLocks/>
          </p:cNvGrpSpPr>
          <p:nvPr/>
        </p:nvGrpSpPr>
        <p:grpSpPr bwMode="auto">
          <a:xfrm>
            <a:off x="1823417" y="973137"/>
            <a:ext cx="762000" cy="533400"/>
            <a:chOff x="432" y="1152"/>
            <a:chExt cx="480" cy="57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EE12D1E-4DD3-4CCE-8B3B-AD21F350B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B5E09A8-F986-41CF-AAE4-6F746502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3DFB2294-92D5-41E1-8B96-B50BD423C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A241729B-05B1-42D1-81DA-2B2EA172B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0D10245E-464D-45E8-8E2C-D171E97B4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B813D475-105A-4B92-8BEC-C9E6124D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0BC22615-01E8-4E75-981F-716ACA5C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3" name="AutoShape 13">
            <a:extLst>
              <a:ext uri="{FF2B5EF4-FFF2-40B4-BE49-F238E27FC236}">
                <a16:creationId xmlns:a16="http://schemas.microsoft.com/office/drawing/2014/main" id="{2BEF4E70-B7A3-4A95-9753-9E7A40F042ED}"/>
              </a:ext>
            </a:extLst>
          </p:cNvPr>
          <p:cNvSpPr>
            <a:spLocks/>
          </p:cNvSpPr>
          <p:nvPr/>
        </p:nvSpPr>
        <p:spPr bwMode="auto">
          <a:xfrm>
            <a:off x="2941017" y="893762"/>
            <a:ext cx="156128" cy="650875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B5F16F5-EA33-4B4B-BAD7-B93DC243D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209" y="772180"/>
            <a:ext cx="3563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B5B6E55A-CA44-4899-B457-01154423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155" y="1152624"/>
            <a:ext cx="1457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1  = 6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E6AE747-9257-4E62-9379-4128E6B6DA4C}"/>
              </a:ext>
            </a:extLst>
          </p:cNvPr>
          <p:cNvGrpSpPr>
            <a:grpSpLocks/>
          </p:cNvGrpSpPr>
          <p:nvPr/>
        </p:nvGrpSpPr>
        <p:grpSpPr bwMode="auto">
          <a:xfrm>
            <a:off x="1823417" y="1854302"/>
            <a:ext cx="762000" cy="525360"/>
            <a:chOff x="432" y="1152"/>
            <a:chExt cx="480" cy="576"/>
          </a:xfrm>
        </p:grpSpPr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03DE7EF-D700-44F5-9E92-FAB92829F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430068D5-40E3-4868-A612-6216B83D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E0211307-4DDC-43AA-9057-05CAD1C4C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293CEE94-F35A-4E1C-A7B2-4902A80F9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7B2C01A8-A2B5-4FD0-82F1-3CF535A6B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FD23F998-20F8-4014-B9CF-24A617CD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9CDC2C7E-801B-4F56-A724-97FAC7958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46ED9CF-8A99-4608-9D2D-52D5D70793B5}"/>
              </a:ext>
            </a:extLst>
          </p:cNvPr>
          <p:cNvGrpSpPr>
            <a:grpSpLocks/>
          </p:cNvGrpSpPr>
          <p:nvPr/>
        </p:nvGrpSpPr>
        <p:grpSpPr bwMode="auto">
          <a:xfrm>
            <a:off x="1815480" y="2438399"/>
            <a:ext cx="762000" cy="542925"/>
            <a:chOff x="432" y="1152"/>
            <a:chExt cx="480" cy="576"/>
          </a:xfrm>
        </p:grpSpPr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3575687-B32B-463D-B396-C4CF4B9D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C75587B1-AAEE-4E94-A4DE-F7C14990C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630169B7-7D88-4ACF-AE93-7C42516FB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012CCF18-1DEC-4B65-B2DF-C7EEA99D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9AC0DD12-7657-4A91-AE11-2053A37EB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53AE8362-730B-4310-9E26-AA3662B5C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19BF229C-C8D6-4F7E-AE6C-1E701331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2" name="AutoShape 32">
            <a:extLst>
              <a:ext uri="{FF2B5EF4-FFF2-40B4-BE49-F238E27FC236}">
                <a16:creationId xmlns:a16="http://schemas.microsoft.com/office/drawing/2014/main" id="{9AC073A6-54BA-4433-8364-7EE58F8B59DF}"/>
              </a:ext>
            </a:extLst>
          </p:cNvPr>
          <p:cNvSpPr>
            <a:spLocks/>
          </p:cNvSpPr>
          <p:nvPr/>
        </p:nvSpPr>
        <p:spPr bwMode="auto">
          <a:xfrm>
            <a:off x="2941017" y="1862136"/>
            <a:ext cx="159834" cy="1119187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28A8A61F-1837-411D-BB13-6C1AC6E2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774" y="1814512"/>
            <a:ext cx="3464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89C0FF1A-373A-4141-BBC9-36F038FF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948" y="2274888"/>
            <a:ext cx="110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2 =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68E85485-DCE3-4444-AE2C-570E39A3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265" y="2733525"/>
            <a:ext cx="2651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:    6 x 2 = 12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24712F06-D7C9-4E4B-851B-E244865FD084}"/>
              </a:ext>
            </a:extLst>
          </p:cNvPr>
          <p:cNvGrpSpPr>
            <a:grpSpLocks/>
          </p:cNvGrpSpPr>
          <p:nvPr/>
        </p:nvGrpSpPr>
        <p:grpSpPr bwMode="auto">
          <a:xfrm>
            <a:off x="1789043" y="3294062"/>
            <a:ext cx="762000" cy="644425"/>
            <a:chOff x="432" y="1152"/>
            <a:chExt cx="480" cy="57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DCBAEA26-A930-4A33-8F49-4D5544E2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B31DD5C1-F053-4943-AC64-3FC0E6E17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5C34BBAA-48BF-43EA-8D83-26319843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7F627D0A-4BD2-47E8-AA66-90FE0114A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722C72C1-F785-4E0D-8ADE-F007D52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9A3F37FC-CC10-40A9-8413-98F9F4A8C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FC9E8513-1A34-4E9A-B8D7-C1E44EBBD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D6D67100-2E0C-4CE3-94D3-D5D9C2A5BB56}"/>
              </a:ext>
            </a:extLst>
          </p:cNvPr>
          <p:cNvGrpSpPr>
            <a:grpSpLocks/>
          </p:cNvGrpSpPr>
          <p:nvPr/>
        </p:nvGrpSpPr>
        <p:grpSpPr bwMode="auto">
          <a:xfrm>
            <a:off x="1775792" y="4073825"/>
            <a:ext cx="762000" cy="656623"/>
            <a:chOff x="432" y="1152"/>
            <a:chExt cx="480" cy="576"/>
          </a:xfrm>
        </p:grpSpPr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7D9C6A9A-E34B-4A22-8637-1BFA1CC48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29067CB5-ECB4-4357-B56F-DA8A2F5AC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0A5A357B-B32E-4072-9A73-F1F92410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F66F81DB-B7E3-49DE-BD28-71B99940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54B79CF8-3023-4680-861B-62D15AD80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E7CD0CD8-BF37-4417-9C54-8507A2E03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F3DC2945-45B1-49B1-BE78-C351FF13D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3765E812-D706-41D4-BEB8-C896DF91E533}"/>
              </a:ext>
            </a:extLst>
          </p:cNvPr>
          <p:cNvGrpSpPr>
            <a:grpSpLocks/>
          </p:cNvGrpSpPr>
          <p:nvPr/>
        </p:nvGrpSpPr>
        <p:grpSpPr bwMode="auto">
          <a:xfrm>
            <a:off x="1774550" y="4839304"/>
            <a:ext cx="762000" cy="715493"/>
            <a:chOff x="432" y="1152"/>
            <a:chExt cx="480" cy="576"/>
          </a:xfrm>
        </p:grpSpPr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66EA1BD5-436C-48E1-A005-971D47FF1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7412647E-84F3-4CD2-A68F-11929160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4A276645-8AA4-45F2-97CC-06A1BB115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71888631-656B-47F1-B75F-B3AC95FBF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4BFB347F-E808-4301-91F3-F0E347B73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C110651B-B7F3-46BB-8B54-90BEAD3F5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0CFC57B7-DECB-449F-9651-ADB163B0F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0" name="AutoShape 60">
            <a:extLst>
              <a:ext uri="{FF2B5EF4-FFF2-40B4-BE49-F238E27FC236}">
                <a16:creationId xmlns:a16="http://schemas.microsoft.com/office/drawing/2014/main" id="{7F710C4C-9FC0-4B77-B752-272A14B408D1}"/>
              </a:ext>
            </a:extLst>
          </p:cNvPr>
          <p:cNvSpPr>
            <a:spLocks/>
          </p:cNvSpPr>
          <p:nvPr/>
        </p:nvSpPr>
        <p:spPr bwMode="auto">
          <a:xfrm>
            <a:off x="2896980" y="3311187"/>
            <a:ext cx="181250" cy="2247682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5C3A655F-3E28-4DAC-9F26-1505C8C4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609" y="3869861"/>
            <a:ext cx="3464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2" name="Rectangle 62">
            <a:extLst>
              <a:ext uri="{FF2B5EF4-FFF2-40B4-BE49-F238E27FC236}">
                <a16:creationId xmlns:a16="http://schemas.microsoft.com/office/drawing/2014/main" id="{59EF71EC-290F-4E95-974D-D2BC156A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447" y="4462461"/>
            <a:ext cx="110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3 =</a:t>
            </a:r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44B65A84-48E3-4F6B-9D4F-273732D4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28" y="4460330"/>
            <a:ext cx="20050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+ 6 +6 = 18</a:t>
            </a: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230C8D71-0CB8-4EE0-92FA-458C8DC8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980" y="4911830"/>
            <a:ext cx="2983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: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 6 x 3 = 18</a:t>
            </a: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602D0378-6714-46D1-83E2-20A6CC45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016" y="2298699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+ 6 = 12</a:t>
            </a:r>
          </a:p>
        </p:txBody>
      </p:sp>
      <p:sp>
        <p:nvSpPr>
          <p:cNvPr id="66" name="Line 66">
            <a:extLst>
              <a:ext uri="{FF2B5EF4-FFF2-40B4-BE49-F238E27FC236}">
                <a16:creationId xmlns:a16="http://schemas.microsoft.com/office/drawing/2014/main" id="{462AFF6C-E711-400B-B82A-232EAB35E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2792" y="896937"/>
            <a:ext cx="0" cy="487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7" name="Text Box 67">
            <a:extLst>
              <a:ext uri="{FF2B5EF4-FFF2-40B4-BE49-F238E27FC236}">
                <a16:creationId xmlns:a16="http://schemas.microsoft.com/office/drawing/2014/main" id="{4B78AAF6-763D-4678-9E1C-B2B1CCF0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992" y="1125537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1 = 6</a:t>
            </a:r>
          </a:p>
        </p:txBody>
      </p:sp>
      <p:sp>
        <p:nvSpPr>
          <p:cNvPr id="68" name="Text Box 68">
            <a:extLst>
              <a:ext uri="{FF2B5EF4-FFF2-40B4-BE49-F238E27FC236}">
                <a16:creationId xmlns:a16="http://schemas.microsoft.com/office/drawing/2014/main" id="{47F4140F-2F68-4BFB-BED0-47805452C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192" y="15065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2 = 12</a:t>
            </a:r>
          </a:p>
        </p:txBody>
      </p:sp>
      <p:sp>
        <p:nvSpPr>
          <p:cNvPr id="69" name="Text Box 69">
            <a:extLst>
              <a:ext uri="{FF2B5EF4-FFF2-40B4-BE49-F238E27FC236}">
                <a16:creationId xmlns:a16="http://schemas.microsoft.com/office/drawing/2014/main" id="{1EF60B2D-3714-4B63-91E0-240852292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192" y="1963737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3 = 18</a:t>
            </a:r>
          </a:p>
        </p:txBody>
      </p:sp>
      <p:sp>
        <p:nvSpPr>
          <p:cNvPr id="70" name="Text Box 70">
            <a:extLst>
              <a:ext uri="{FF2B5EF4-FFF2-40B4-BE49-F238E27FC236}">
                <a16:creationId xmlns:a16="http://schemas.microsoft.com/office/drawing/2014/main" id="{03166523-418F-4307-82F4-2059F425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192" y="2497137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4 = 24</a:t>
            </a:r>
          </a:p>
        </p:txBody>
      </p:sp>
      <p:sp>
        <p:nvSpPr>
          <p:cNvPr id="71" name="Text Box 71">
            <a:extLst>
              <a:ext uri="{FF2B5EF4-FFF2-40B4-BE49-F238E27FC236}">
                <a16:creationId xmlns:a16="http://schemas.microsoft.com/office/drawing/2014/main" id="{8A9D9030-C2F0-4E6F-ACFF-214F03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992" y="3030537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5 = 30</a:t>
            </a:r>
          </a:p>
        </p:txBody>
      </p:sp>
      <p:sp>
        <p:nvSpPr>
          <p:cNvPr id="72" name="Text Box 72">
            <a:extLst>
              <a:ext uri="{FF2B5EF4-FFF2-40B4-BE49-F238E27FC236}">
                <a16:creationId xmlns:a16="http://schemas.microsoft.com/office/drawing/2014/main" id="{A0C3D4DB-7D93-4DBA-BFD0-81F35F87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992" y="348773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6 = 36</a:t>
            </a:r>
          </a:p>
        </p:txBody>
      </p:sp>
      <p:sp>
        <p:nvSpPr>
          <p:cNvPr id="73" name="Text Box 73">
            <a:extLst>
              <a:ext uri="{FF2B5EF4-FFF2-40B4-BE49-F238E27FC236}">
                <a16:creationId xmlns:a16="http://schemas.microsoft.com/office/drawing/2014/main" id="{CE072FDA-85C8-4CF8-8527-286CC21B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992" y="394493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7 = 42</a:t>
            </a: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82B57DB9-43DE-450D-B040-C1606B81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192" y="44021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8 = 48</a:t>
            </a:r>
          </a:p>
        </p:txBody>
      </p:sp>
      <p:sp>
        <p:nvSpPr>
          <p:cNvPr id="75" name="Text Box 75">
            <a:extLst>
              <a:ext uri="{FF2B5EF4-FFF2-40B4-BE49-F238E27FC236}">
                <a16:creationId xmlns:a16="http://schemas.microsoft.com/office/drawing/2014/main" id="{6663B0B8-D3FB-4DA2-943B-A1D6A69C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992" y="4859337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9 = 54</a:t>
            </a:r>
          </a:p>
        </p:txBody>
      </p:sp>
      <p:sp>
        <p:nvSpPr>
          <p:cNvPr id="76" name="Text Box 76">
            <a:extLst>
              <a:ext uri="{FF2B5EF4-FFF2-40B4-BE49-F238E27FC236}">
                <a16:creationId xmlns:a16="http://schemas.microsoft.com/office/drawing/2014/main" id="{391CAB24-36AD-4768-B641-A1B2AFD23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792" y="539273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 x 10 = 60</a:t>
            </a:r>
          </a:p>
        </p:txBody>
      </p:sp>
      <p:sp>
        <p:nvSpPr>
          <p:cNvPr id="77" name="Oval 77">
            <a:extLst>
              <a:ext uri="{FF2B5EF4-FFF2-40B4-BE49-F238E27FC236}">
                <a16:creationId xmlns:a16="http://schemas.microsoft.com/office/drawing/2014/main" id="{22EBDAC8-7909-4B1C-AEE2-C8BA9E5A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592" y="1201737"/>
            <a:ext cx="381000" cy="3429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" name="Oval 78">
            <a:extLst>
              <a:ext uri="{FF2B5EF4-FFF2-40B4-BE49-F238E27FC236}">
                <a16:creationId xmlns:a16="http://schemas.microsoft.com/office/drawing/2014/main" id="{F11F46CE-981E-413C-954B-FBA49FBF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992" y="1963737"/>
            <a:ext cx="381000" cy="3429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9" name="Oval 79">
            <a:extLst>
              <a:ext uri="{FF2B5EF4-FFF2-40B4-BE49-F238E27FC236}">
                <a16:creationId xmlns:a16="http://schemas.microsoft.com/office/drawing/2014/main" id="{89CA7C57-01B4-450A-AE2C-79444069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792" y="3106737"/>
            <a:ext cx="381000" cy="3429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0" name="Oval 80">
            <a:extLst>
              <a:ext uri="{FF2B5EF4-FFF2-40B4-BE49-F238E27FC236}">
                <a16:creationId xmlns:a16="http://schemas.microsoft.com/office/drawing/2014/main" id="{D4F2EAA6-98AC-44FC-8A4E-BAB8136E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792" y="4021137"/>
            <a:ext cx="381000" cy="3429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1" name="Oval 81">
            <a:extLst>
              <a:ext uri="{FF2B5EF4-FFF2-40B4-BE49-F238E27FC236}">
                <a16:creationId xmlns:a16="http://schemas.microsoft.com/office/drawing/2014/main" id="{F2243E7A-2702-4C79-89A8-CD550063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792" y="4859337"/>
            <a:ext cx="381000" cy="3429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4733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423E9953-8F18-422F-A287-C64F072DE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11" y="705177"/>
            <a:ext cx="855503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 1  =  6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x   2  =  12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 3  = 18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4  =  24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5  =  30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 6  = 36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x  7  =  42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8  =  48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x  9  =  54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10 = 60</a:t>
            </a:r>
          </a:p>
        </p:txBody>
      </p:sp>
      <p:pic>
        <p:nvPicPr>
          <p:cNvPr id="7" name="Picture 11" descr="APPLE1">
            <a:extLst>
              <a:ext uri="{FF2B5EF4-FFF2-40B4-BE49-F238E27FC236}">
                <a16:creationId xmlns:a16="http://schemas.microsoft.com/office/drawing/2014/main" id="{74EBD127-3F73-4F89-BDDD-C848ADA2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9" y="5049252"/>
            <a:ext cx="696913" cy="5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PPLE1">
            <a:extLst>
              <a:ext uri="{FF2B5EF4-FFF2-40B4-BE49-F238E27FC236}">
                <a16:creationId xmlns:a16="http://schemas.microsoft.com/office/drawing/2014/main" id="{85D398AC-C54D-4674-8A43-B502F06B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78" y="2239617"/>
            <a:ext cx="609599" cy="65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PPLE1">
            <a:extLst>
              <a:ext uri="{FF2B5EF4-FFF2-40B4-BE49-F238E27FC236}">
                <a16:creationId xmlns:a16="http://schemas.microsoft.com/office/drawing/2014/main" id="{20A398ED-CC53-4B20-B519-3C617BEB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90" y="5685183"/>
            <a:ext cx="609600" cy="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APPLE1">
            <a:extLst>
              <a:ext uri="{FF2B5EF4-FFF2-40B4-BE49-F238E27FC236}">
                <a16:creationId xmlns:a16="http://schemas.microsoft.com/office/drawing/2014/main" id="{BECA26A6-B7B3-4D87-8535-C4FC2F58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04" y="1189235"/>
            <a:ext cx="696913" cy="5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APPLE1">
            <a:extLst>
              <a:ext uri="{FF2B5EF4-FFF2-40B4-BE49-F238E27FC236}">
                <a16:creationId xmlns:a16="http://schemas.microsoft.com/office/drawing/2014/main" id="{26741A00-3360-4BC2-B4AE-A22A3F35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04" y="3425031"/>
            <a:ext cx="696913" cy="5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PPLE1">
            <a:extLst>
              <a:ext uri="{FF2B5EF4-FFF2-40B4-BE49-F238E27FC236}">
                <a16:creationId xmlns:a16="http://schemas.microsoft.com/office/drawing/2014/main" id="{195F712B-0C96-47EF-88C0-56F9EFB6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505740"/>
            <a:ext cx="533400" cy="4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444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AutoShape 23">
            <a:extLst>
              <a:ext uri="{FF2B5EF4-FFF2-40B4-BE49-F238E27FC236}">
                <a16:creationId xmlns:a16="http://schemas.microsoft.com/office/drawing/2014/main" id="{988434F0-A9AC-40DE-856D-2713947B2236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1312862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8FB46E7F-D3C3-4652-91BA-33F18CF191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86400" y="28956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127" name="Object 10">
            <a:extLst>
              <a:ext uri="{FF2B5EF4-FFF2-40B4-BE49-F238E27FC236}">
                <a16:creationId xmlns:a16="http://schemas.microsoft.com/office/drawing/2014/main" id="{4C156445-B726-493A-A88A-3A2E5DEEF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46100"/>
          <a:ext cx="9493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4" imgW="2278063" imgH="3421063" progId="MS_ClipArt_Gallery.2">
                  <p:embed/>
                </p:oleObj>
              </mc:Choice>
              <mc:Fallback>
                <p:oleObj name="Clip" r:id="rId4" imgW="2278063" imgH="3421063" progId="MS_ClipArt_Gallery.2">
                  <p:embed/>
                  <p:pic>
                    <p:nvPicPr>
                      <p:cNvPr id="5127" name="Object 10">
                        <a:extLst>
                          <a:ext uri="{FF2B5EF4-FFF2-40B4-BE49-F238E27FC236}">
                            <a16:creationId xmlns:a16="http://schemas.microsoft.com/office/drawing/2014/main" id="{4C156445-B726-493A-A88A-3A2E5DEEF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46100"/>
                        <a:ext cx="9493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C3A78B-9ED9-47D4-9E2C-729096C3C373}"/>
              </a:ext>
            </a:extLst>
          </p:cNvPr>
          <p:cNvSpPr txBox="1"/>
          <p:nvPr/>
        </p:nvSpPr>
        <p:spPr>
          <a:xfrm>
            <a:off x="2792439" y="821908"/>
            <a:ext cx="7195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06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B2D0B-3273-4A4B-BB97-3F032B1E5DDF}"/>
              </a:ext>
            </a:extLst>
          </p:cNvPr>
          <p:cNvSpPr txBox="1"/>
          <p:nvPr/>
        </p:nvSpPr>
        <p:spPr>
          <a:xfrm>
            <a:off x="2498196" y="2021046"/>
            <a:ext cx="8898673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 sinh tự lập được và học thuộc bảng nhân 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93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D93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Củng cố về ý nghĩa của phép nhân và giải bài toán bằng phép nhân.</a:t>
            </a:r>
          </a:p>
        </p:txBody>
      </p:sp>
    </p:spTree>
    <p:extLst>
      <p:ext uri="{BB962C8B-B14F-4D97-AF65-F5344CB8AC3E}">
        <p14:creationId xmlns:p14="http://schemas.microsoft.com/office/powerpoint/2010/main" val="3302342926"/>
      </p:ext>
    </p:extLst>
  </p:cSld>
  <p:clrMapOvr>
    <a:masterClrMapping/>
  </p:clrMapOvr>
  <p:transition>
    <p:comb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cean">
  <a:themeElements>
    <a:clrScheme name="1_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1_Oc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607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HP001 4 hàng</vt:lpstr>
      <vt:lpstr>Tahoma</vt:lpstr>
      <vt:lpstr>Times New Roman</vt:lpstr>
      <vt:lpstr>VNI-Avo</vt:lpstr>
      <vt:lpstr>Wingdings</vt:lpstr>
      <vt:lpstr>1_Ocean</vt:lpstr>
      <vt:lpstr>Office Theme</vt:lpstr>
      <vt:lpstr>Clarity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2021-09-28T05:55:02Z</dcterms:created>
  <dcterms:modified xsi:type="dcterms:W3CDTF">2021-09-28T14:30:45Z</dcterms:modified>
</cp:coreProperties>
</file>