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8" r:id="rId2"/>
    <p:sldMasterId id="2147483710" r:id="rId3"/>
    <p:sldMasterId id="2147483721" r:id="rId4"/>
    <p:sldMasterId id="2147483723" r:id="rId5"/>
    <p:sldMasterId id="2147483735" r:id="rId6"/>
    <p:sldMasterId id="2147483763" r:id="rId7"/>
    <p:sldMasterId id="2147483803" r:id="rId8"/>
  </p:sldMasterIdLst>
  <p:notesMasterIdLst>
    <p:notesMasterId r:id="rId32"/>
  </p:notesMasterIdLst>
  <p:sldIdLst>
    <p:sldId id="517" r:id="rId9"/>
    <p:sldId id="521" r:id="rId10"/>
    <p:sldId id="518" r:id="rId11"/>
    <p:sldId id="542" r:id="rId12"/>
    <p:sldId id="543" r:id="rId13"/>
    <p:sldId id="544" r:id="rId14"/>
    <p:sldId id="545" r:id="rId15"/>
    <p:sldId id="548" r:id="rId16"/>
    <p:sldId id="547" r:id="rId17"/>
    <p:sldId id="554" r:id="rId18"/>
    <p:sldId id="540" r:id="rId19"/>
    <p:sldId id="555" r:id="rId20"/>
    <p:sldId id="556" r:id="rId21"/>
    <p:sldId id="557" r:id="rId22"/>
    <p:sldId id="558" r:id="rId23"/>
    <p:sldId id="559" r:id="rId24"/>
    <p:sldId id="560" r:id="rId25"/>
    <p:sldId id="561" r:id="rId26"/>
    <p:sldId id="562" r:id="rId27"/>
    <p:sldId id="563" r:id="rId28"/>
    <p:sldId id="564" r:id="rId29"/>
    <p:sldId id="267" r:id="rId30"/>
    <p:sldId id="29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8287CD8-F259-4FA3-9C94-D6003F5090CF}">
          <p14:sldIdLst>
            <p14:sldId id="517"/>
            <p14:sldId id="521"/>
          </p14:sldIdLst>
        </p14:section>
        <p14:section name="Khởi động" id="{CB8FD667-1A21-486C-8B3D-F3D6FFCE6625}">
          <p14:sldIdLst>
            <p14:sldId id="518"/>
            <p14:sldId id="542"/>
            <p14:sldId id="543"/>
            <p14:sldId id="544"/>
            <p14:sldId id="545"/>
            <p14:sldId id="548"/>
            <p14:sldId id="547"/>
            <p14:sldId id="554"/>
            <p14:sldId id="540"/>
            <p14:sldId id="555"/>
            <p14:sldId id="556"/>
            <p14:sldId id="557"/>
            <p14:sldId id="558"/>
            <p14:sldId id="559"/>
            <p14:sldId id="560"/>
            <p14:sldId id="561"/>
            <p14:sldId id="562"/>
            <p14:sldId id="563"/>
            <p14:sldId id="564"/>
            <p14:sldId id="267"/>
            <p14:sldId id="29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182" autoAdjust="0"/>
  </p:normalViewPr>
  <p:slideViewPr>
    <p:cSldViewPr snapToGrid="0">
      <p:cViewPr varScale="1">
        <p:scale>
          <a:sx n="71" d="100"/>
          <a:sy n="71" d="100"/>
        </p:scale>
        <p:origin x="6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F7338-C7A1-4ED9-8624-F43949A35038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786DA-529C-4416-B9EA-F6D29058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55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634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12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12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F71DBE-88E6-483E-8D4D-46245CAC3D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12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278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655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FE5E6B-30C4-4BE9-8184-5C9A7CB2B7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094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786DA-529C-4416-B9EA-F6D290585C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691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786DA-529C-4416-B9EA-F6D290585C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617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43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71A3DB-BEA0-4786-861A-8CC6974485B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205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>
              <a:latin typeface="Arial" panose="020B0604020202020204" pitchFamily="34" charset="0"/>
            </a:endParaRPr>
          </a:p>
        </p:txBody>
      </p:sp>
      <p:sp>
        <p:nvSpPr>
          <p:cNvPr id="655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FE5E6B-30C4-4BE9-8184-5C9A7CB2B7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117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85AFF-8265-D741-B943-A4C3353B4E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267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85AFF-8265-D741-B943-A4C3353B4E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2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85AFF-8265-D741-B943-A4C3353B4E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791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85AFF-8265-D741-B943-A4C3353B4E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82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85AFF-8265-D741-B943-A4C3353B4E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620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85AFF-8265-D741-B943-A4C3353B4E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83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85AFF-8265-D741-B943-A4C3353B4E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474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32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8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39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633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489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404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560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561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580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530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855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56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486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43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87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966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174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3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4015586" y="1363664"/>
            <a:ext cx="1945478" cy="1945478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228973" y="3834823"/>
            <a:ext cx="2022476" cy="2022476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453187" y="3045619"/>
            <a:ext cx="2590800" cy="2592388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44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100746" y="2119783"/>
            <a:ext cx="2866542" cy="272003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720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534380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002357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472221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40197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760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714502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41904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171341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0327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205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8070368" y="1879100"/>
            <a:ext cx="2008714" cy="2313642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1"/>
          </p:nvPr>
        </p:nvSpPr>
        <p:spPr>
          <a:xfrm>
            <a:off x="2057063" y="1637557"/>
            <a:ext cx="2301505" cy="2528693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3563550" y="1782257"/>
            <a:ext cx="2270491" cy="2507331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197693" y="1637556"/>
            <a:ext cx="2041268" cy="229805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6407555" y="1932934"/>
            <a:ext cx="2226294" cy="2476193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343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671835" y="1651705"/>
            <a:ext cx="2624866" cy="2660977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3388628" y="3444460"/>
            <a:ext cx="2056679" cy="2079556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408084" y="1555682"/>
            <a:ext cx="1906122" cy="1974317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084639" y="1499621"/>
            <a:ext cx="2192282" cy="2297047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823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354413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354413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1509918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509918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1571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094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1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11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14" indent="0" algn="ctr">
              <a:buNone/>
              <a:defRPr sz="2000"/>
            </a:lvl2pPr>
            <a:lvl3pPr marL="913628" indent="0" algn="ctr">
              <a:buNone/>
              <a:defRPr sz="1800"/>
            </a:lvl3pPr>
            <a:lvl4pPr marL="1370442" indent="0" algn="ctr">
              <a:buNone/>
              <a:defRPr sz="1600"/>
            </a:lvl4pPr>
            <a:lvl5pPr marL="1827260" indent="0" algn="ctr">
              <a:buNone/>
              <a:defRPr sz="1600"/>
            </a:lvl5pPr>
            <a:lvl6pPr marL="2284073" indent="0" algn="ctr">
              <a:buNone/>
              <a:defRPr sz="1600"/>
            </a:lvl6pPr>
            <a:lvl7pPr marL="2740884" indent="0" algn="ctr">
              <a:buNone/>
              <a:defRPr sz="1600"/>
            </a:lvl7pPr>
            <a:lvl8pPr marL="3197701" indent="0" algn="ctr">
              <a:buNone/>
              <a:defRPr sz="1600"/>
            </a:lvl8pPr>
            <a:lvl9pPr marL="365451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4D7D0-3CFD-4F93-A189-E9F4031EA1D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A0CC8-80B8-4CF6-A884-D335469E117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63668"/>
      </p:ext>
    </p:extLst>
  </p:cSld>
  <p:clrMapOvr>
    <a:masterClrMapping/>
  </p:clrMapOvr>
  <p:transition spd="slow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F618A-48EB-41DD-84C3-3E102E5B509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115676-93B6-4E99-BF3B-5FA34751702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304911"/>
      </p:ext>
    </p:extLst>
  </p:cSld>
  <p:clrMapOvr>
    <a:masterClrMapping/>
  </p:clrMapOvr>
  <p:transition spd="slow" advTm="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C8FD7-8D34-4EF9-B8A6-9FD5AF03351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E7817C-E93D-4CD6-81B6-63A46892862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212727"/>
      </p:ext>
    </p:extLst>
  </p:cSld>
  <p:clrMapOvr>
    <a:masterClrMapping/>
  </p:clrMapOvr>
  <p:transition spd="slow" advTm="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2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815AD-C1F9-4B4F-BDA8-F71464F70FD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D2F23-AE99-4EDB-BC05-DBE28755AA5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656644"/>
      </p:ext>
    </p:extLst>
  </p:cSld>
  <p:clrMapOvr>
    <a:masterClrMapping/>
  </p:clrMapOvr>
  <p:transition spd="slow" advTm="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8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4" indent="0">
              <a:buNone/>
              <a:defRPr sz="2000" b="1"/>
            </a:lvl2pPr>
            <a:lvl3pPr marL="913628" indent="0">
              <a:buNone/>
              <a:defRPr sz="1800" b="1"/>
            </a:lvl3pPr>
            <a:lvl4pPr marL="1370442" indent="0">
              <a:buNone/>
              <a:defRPr sz="1600" b="1"/>
            </a:lvl4pPr>
            <a:lvl5pPr marL="1827260" indent="0">
              <a:buNone/>
              <a:defRPr sz="1600" b="1"/>
            </a:lvl5pPr>
            <a:lvl6pPr marL="2284073" indent="0">
              <a:buNone/>
              <a:defRPr sz="1600" b="1"/>
            </a:lvl6pPr>
            <a:lvl7pPr marL="2740884" indent="0">
              <a:buNone/>
              <a:defRPr sz="1600" b="1"/>
            </a:lvl7pPr>
            <a:lvl8pPr marL="3197701" indent="0">
              <a:buNone/>
              <a:defRPr sz="1600" b="1"/>
            </a:lvl8pPr>
            <a:lvl9pPr marL="365451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800" y="250508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8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4" indent="0">
              <a:buNone/>
              <a:defRPr sz="2000" b="1"/>
            </a:lvl2pPr>
            <a:lvl3pPr marL="913628" indent="0">
              <a:buNone/>
              <a:defRPr sz="1800" b="1"/>
            </a:lvl3pPr>
            <a:lvl4pPr marL="1370442" indent="0">
              <a:buNone/>
              <a:defRPr sz="1600" b="1"/>
            </a:lvl4pPr>
            <a:lvl5pPr marL="1827260" indent="0">
              <a:buNone/>
              <a:defRPr sz="1600" b="1"/>
            </a:lvl5pPr>
            <a:lvl6pPr marL="2284073" indent="0">
              <a:buNone/>
              <a:defRPr sz="1600" b="1"/>
            </a:lvl6pPr>
            <a:lvl7pPr marL="2740884" indent="0">
              <a:buNone/>
              <a:defRPr sz="1600" b="1"/>
            </a:lvl7pPr>
            <a:lvl8pPr marL="3197701" indent="0">
              <a:buNone/>
              <a:defRPr sz="1600" b="1"/>
            </a:lvl8pPr>
            <a:lvl9pPr marL="365451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8" y="250508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BC2DCF-4183-42D2-B35A-0A43A3F6F473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479BDF-E83D-4BE8-BC98-445B1A28D2F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961864"/>
      </p:ext>
    </p:extLst>
  </p:cSld>
  <p:clrMapOvr>
    <a:masterClrMapping/>
  </p:clrMapOvr>
  <p:transition spd="slow" advTm="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684" rIns="91363" bIns="45684" anchor="ctr"/>
          <a:lstStyle/>
          <a:p>
            <a:pPr marL="0" marR="0" lvl="0" indent="0" algn="ctr" defTabSz="9136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图片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53975"/>
            <a:ext cx="11049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6" y="259518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0D259C-C6D2-46A1-A3D2-139A08047818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9EB72-B03E-473A-ACCA-1E13CF5DC94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514106"/>
      </p:ext>
    </p:extLst>
  </p:cSld>
  <p:clrMapOvr>
    <a:masterClrMapping/>
  </p:clrMapOvr>
  <p:transition spd="slow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293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95A69-2000-4809-8B24-E8B99C9BBC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71E3A1-30B6-4278-806F-1C29F5D88A4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608081"/>
      </p:ext>
    </p:extLst>
  </p:cSld>
  <p:clrMapOvr>
    <a:masterClrMapping/>
  </p:clrMapOvr>
  <p:transition spd="slow" advTm="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4" indent="0">
              <a:buNone/>
              <a:defRPr sz="1400"/>
            </a:lvl2pPr>
            <a:lvl3pPr marL="913628" indent="0">
              <a:buNone/>
              <a:defRPr sz="1200"/>
            </a:lvl3pPr>
            <a:lvl4pPr marL="1370442" indent="0">
              <a:buNone/>
              <a:defRPr sz="1000"/>
            </a:lvl4pPr>
            <a:lvl5pPr marL="1827260" indent="0">
              <a:buNone/>
              <a:defRPr sz="1000"/>
            </a:lvl5pPr>
            <a:lvl6pPr marL="2284073" indent="0">
              <a:buNone/>
              <a:defRPr sz="1000"/>
            </a:lvl6pPr>
            <a:lvl7pPr marL="2740884" indent="0">
              <a:buNone/>
              <a:defRPr sz="1000"/>
            </a:lvl7pPr>
            <a:lvl8pPr marL="3197701" indent="0">
              <a:buNone/>
              <a:defRPr sz="1000"/>
            </a:lvl8pPr>
            <a:lvl9pPr marL="3654516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B79019-8F57-4B2C-AEC4-40033614C89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A2EC30-8732-4BF0-86B0-4B350B23F82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461146"/>
      </p:ext>
    </p:extLst>
  </p:cSld>
  <p:clrMapOvr>
    <a:masterClrMapping/>
  </p:clrMapOvr>
  <p:transition spd="slow" advTm="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814" indent="0">
              <a:buNone/>
              <a:defRPr sz="2800"/>
            </a:lvl2pPr>
            <a:lvl3pPr marL="913628" indent="0">
              <a:buNone/>
              <a:defRPr sz="2400"/>
            </a:lvl3pPr>
            <a:lvl4pPr marL="1370442" indent="0">
              <a:buNone/>
              <a:defRPr sz="2000"/>
            </a:lvl4pPr>
            <a:lvl5pPr marL="1827260" indent="0">
              <a:buNone/>
              <a:defRPr sz="2000"/>
            </a:lvl5pPr>
            <a:lvl6pPr marL="2284073" indent="0">
              <a:buNone/>
              <a:defRPr sz="2000"/>
            </a:lvl6pPr>
            <a:lvl7pPr marL="2740884" indent="0">
              <a:buNone/>
              <a:defRPr sz="2000"/>
            </a:lvl7pPr>
            <a:lvl8pPr marL="3197701" indent="0">
              <a:buNone/>
              <a:defRPr sz="2000"/>
            </a:lvl8pPr>
            <a:lvl9pPr marL="3654516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4" indent="0">
              <a:buNone/>
              <a:defRPr sz="1400"/>
            </a:lvl2pPr>
            <a:lvl3pPr marL="913628" indent="0">
              <a:buNone/>
              <a:defRPr sz="1200"/>
            </a:lvl3pPr>
            <a:lvl4pPr marL="1370442" indent="0">
              <a:buNone/>
              <a:defRPr sz="1000"/>
            </a:lvl4pPr>
            <a:lvl5pPr marL="1827260" indent="0">
              <a:buNone/>
              <a:defRPr sz="1000"/>
            </a:lvl5pPr>
            <a:lvl6pPr marL="2284073" indent="0">
              <a:buNone/>
              <a:defRPr sz="1000"/>
            </a:lvl6pPr>
            <a:lvl7pPr marL="2740884" indent="0">
              <a:buNone/>
              <a:defRPr sz="1000"/>
            </a:lvl7pPr>
            <a:lvl8pPr marL="3197701" indent="0">
              <a:buNone/>
              <a:defRPr sz="1000"/>
            </a:lvl8pPr>
            <a:lvl9pPr marL="3654516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9C6F5F-0CC7-4FF7-AFFE-25F355F1EDB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4F813-F738-438F-B456-CA8262CB6431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066219"/>
      </p:ext>
    </p:extLst>
  </p:cSld>
  <p:clrMapOvr>
    <a:masterClrMapping/>
  </p:clrMapOvr>
  <p:transition spd="slow" advTm="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299671-1B7C-4C96-9A93-4EC1BFA319F0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B1E95-2419-4100-A448-F77EDBC316A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618569"/>
      </p:ext>
    </p:extLst>
  </p:cSld>
  <p:clrMapOvr>
    <a:masterClrMapping/>
  </p:clrMapOvr>
  <p:transition spd="slow" advTm="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4ED08-B0E1-4BC8-930A-DEA4B178C9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ECEAB3-7837-49F6-9CA2-E0E388A88B9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903738"/>
      </p:ext>
    </p:extLst>
  </p:cSld>
  <p:clrMapOvr>
    <a:masterClrMapping/>
  </p:clrMapOvr>
  <p:transition spd="slow" advTm="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127156-B810-43F1-837A-BB2E81519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DD8546-6496-4363-9CC6-24905677F9BA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4819ED-2007-4C1A-97C0-19009BF62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993069-C65A-4249-9F9E-1B6157D26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8BC94-1CD5-4D53-A38D-6C2436F1FA5E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6588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B65D7A-EE13-4247-9778-F442C1C6B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44AAF7-648E-4FBB-BDB6-AC7399D9B6CA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A2F6C3-C705-4AE8-91F2-96E947D94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5CFA82-C2CC-4F15-8005-8079DA65F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ED6AB-0B56-433C-A3CD-D5A3DCA996DD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66376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42AEB1-C19D-46B9-ACDD-14DC9578C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EFEB42-C6F2-4A8F-8283-70AACA60226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F5BC37-1D31-4EE9-961F-68F4A7348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791C0B-31C3-4792-A87B-DA8EFA9C9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52DF5C-6AC4-4808-A87E-6FD96A046A6F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1265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5B6F51A-A304-4791-8D2A-8AFFC9A8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18877-02BC-43EB-BD92-763DFD5EB8EB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F390BA-A61B-4DFF-9A79-3F439E64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439E108-B380-4FDB-A973-D8BA7CEBF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7F5F88-833B-481F-AC79-B776F298B81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32553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9ECE1ED-AACA-4DC5-B2BF-4EDCBE43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2EA5E8-27CB-4B6E-A224-3FB97ABB18B3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747F1D-8CDD-4B09-B9BD-70345DDA4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9DE528-93FD-435B-8A14-282388159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1A914-1CFF-491A-90B5-0950D9F340E7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659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705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4CD3A95-129B-46FB-B4BC-57118B218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24D160-5BE0-4381-A985-5521C7E07A8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C645336-E7D0-434B-9D55-37E7B8009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50FD5B5-5C2A-46A5-B59F-439328B3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A862C4-434D-41A7-B432-8ABB53D552C0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04847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1F37CCF-281C-47EE-BB20-7E1AB5E90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97F21-6167-4C9A-AA6C-B1ACE55516B0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1977F0-5150-46DC-BF2D-4785D9545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C87852-A74C-4476-8AD3-84470042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E7BDC-03FD-4EC9-AA21-CC9DA254905B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92587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4D286F-2CC8-4101-826A-C01CE2B32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83F9AD-4A20-4356-B0FF-5EE3948195D3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65EE7E-4E16-468A-B2ED-CA09773D9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C30732-CDB2-4760-AD00-BC67449C9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C774CF-1939-4239-A96F-DE607471C172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63104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33F3E1-6312-4826-8489-A6A6D1928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84CFC5-B2AA-4575-8ABC-E8BC08C76AF1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63FDEF-DEAB-409F-94FB-10EA1F0B5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C0D5F0-2110-41C2-9879-49B6977F4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30E42-D233-4CC4-B079-B2A306E235E3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70195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052738-FAFE-48B5-BDFA-70FA732DE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ABD053-1BC8-46C3-B686-77928819E956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85C253-32D2-4539-A73D-377C2A81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AC958A-D3B4-4E60-A735-28A050A8D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00E2E-0E19-47B4-B117-328807B22C14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19753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D239E7-7EA5-4ECC-9D00-B3AF9BA61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17B1CC-1AF0-4A34-B6CC-1E7F98226814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itchFamily="34" charset="0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E82B98-E925-42F4-B7EC-0CDC4D0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itchFamily="34" charset="0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4EE84F-A8E7-43E4-81B5-0065ACBA8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F0ADAC-145D-42FD-A742-FAFFC44BEF1F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13098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11C446-6206-47AF-9A56-BB1B4E2F508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EF2817-BB95-43B2-8C11-2C5BC4F3A428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7544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178B3-3F8C-4D5D-8F5A-34399DAB75E9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A00E9-B887-4F7A-9FB6-2B08AFC10EF1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3964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DF0A4A-F609-4DC1-B09E-639400016964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FAB24D-4BC4-4DA0-928D-298133559CBD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1445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8D6A1F-BC06-41F0-9213-874D4810A534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E9A77C-E9AA-49B4-9CA7-D4F5ABC84E81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547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046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CAF0A1-87B6-4C9B-AB6E-65ECFC911FC5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572AF-2B2A-448C-858A-38673EB650EE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9013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8B3DF-8E27-4511-AF89-D682B9922ABD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3E5BC-A038-45BB-99DF-3EF14A4EB492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7145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242710-B180-4306-8F90-3288861528AA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83E1DB-04C2-47FA-A8D5-C0819BBB9E72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757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4FE1C-7E0A-4A80-A1F0-3992CE674841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15EF1-F726-4329-95F3-8C3C42236995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899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7C1F1C-1EA1-4578-A8FB-D229609316CB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4974D-8CA3-40D0-B40D-A7619759068B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3619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917CF5-8CD0-4A70-9186-04C8AFFAB244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2E3328-A4B4-4E1B-BB6E-440EE57F1920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3663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4FB13E-CD34-48DC-AF68-CB40097D9635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1315B-B59F-43F1-B8F4-40770A3C1DE5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8364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312256"/>
      </p:ext>
    </p:extLst>
  </p:cSld>
  <p:clrMapOvr>
    <a:masterClrMapping/>
  </p:clrMapOvr>
  <p:transition spd="slow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4084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437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839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3856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7788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1394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8002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3077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4177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508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4067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384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18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7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9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72021-2EB0-4F79-8FB4-A517DBC9435B}" type="datetimeFigureOut">
              <a:rPr lang="en-US" smtClean="0"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9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8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093200" y="5970960"/>
            <a:ext cx="2815661" cy="7473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90533" y="216861"/>
            <a:ext cx="1425567" cy="6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8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3" tIns="45684" rIns="91363" bIns="456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409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63" tIns="45684" rIns="91363" bIns="456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363" tIns="45684" rIns="91363" bIns="45684" rtlCol="0" anchor="ctr"/>
          <a:lstStyle>
            <a:lvl1pPr algn="l" defTabSz="913628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 marL="0" marR="0" lvl="0" indent="0" algn="l" defTabSz="9136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BB98E-446D-483E-A1E1-E1668ECA1E1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36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363" tIns="45684" rIns="91363" bIns="45684" rtlCol="0" anchor="ctr"/>
          <a:lstStyle>
            <a:lvl1pPr algn="ctr" defTabSz="913628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 marL="0" marR="0" lvl="0" indent="0" algn="ctr" defTabSz="9136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363" tIns="45684" rIns="91363" bIns="45684" rtlCol="0" anchor="ctr"/>
          <a:lstStyle>
            <a:lvl1pPr algn="r" defTabSz="913628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/>
              </a:defRPr>
            </a:lvl1pPr>
          </a:lstStyle>
          <a:p>
            <a:pPr marL="0" marR="0" lvl="0" indent="0" algn="r" defTabSz="9136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A76BE-F709-45BD-989E-9411B580A12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36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77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 spd="slow" advTm="0">
    <p:random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Microsoft YaHei" panose="020B0503020204020204" pitchFamily="34" charset="-122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Microsoft YaHei" panose="020B0503020204020204" pitchFamily="34" charset="-122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Microsoft YaHei" panose="020B0503020204020204" pitchFamily="34" charset="-122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Microsoft YaHei" panose="020B0503020204020204" pitchFamily="34" charset="-122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Microsoft YaHei" panose="020B0503020204020204" pitchFamily="34" charset="-122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Microsoft YaHei" panose="020B0503020204020204" pitchFamily="34" charset="-122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Microsoft YaHei" panose="020B0503020204020204" pitchFamily="34" charset="-122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 Black" panose="020B0A04020102020204" pitchFamily="34" charset="0"/>
          <a:ea typeface="Microsoft YaHei" panose="020B0503020204020204" pitchFamily="34" charset="-122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2054225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2512479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93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08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23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4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8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2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60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3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84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01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6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512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EB0B0E-381D-4235-AD99-EB36F0EC96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3811-013E-4197-8814-88C1F2DB371D}" type="datetimeFigureOut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2021/11/19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96904E-9555-47BC-B388-B73316854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A08779-78D7-455E-872D-28942CD0B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898989"/>
                </a:solidFill>
                <a:latin typeface="Calibri"/>
                <a:cs typeface="方正姚体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6F7F69-71D7-4884-9988-0E6FB12D6DEA}" type="slidenum">
              <a:rPr kumimoji="0" lang="zh-CN" altLang="en-US" sz="9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127" name="图片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0"/>
          <a:stretch>
            <a:fillRect/>
          </a:stretch>
        </p:blipFill>
        <p:spPr bwMode="auto">
          <a:xfrm>
            <a:off x="0" y="-1905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32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方正姚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方正姚体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姚体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方正姚体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姚体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姚体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EF6FD9-F456-46CC-A7DB-87ED2A15A838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E439E4-46D1-4478-810D-15ABA8210F7F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36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074" y="171170"/>
            <a:ext cx="1519518" cy="151951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952988" y="1690688"/>
            <a:ext cx="2952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0365418684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926" y="3703338"/>
            <a:ext cx="1519518" cy="151951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2334874" y="5222856"/>
            <a:ext cx="2952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0365418684</a:t>
            </a:r>
          </a:p>
        </p:txBody>
      </p:sp>
    </p:spTree>
    <p:extLst>
      <p:ext uri="{BB962C8B-B14F-4D97-AF65-F5344CB8AC3E}">
        <p14:creationId xmlns:p14="http://schemas.microsoft.com/office/powerpoint/2010/main" val="387620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21.png"/><Relationship Id="rId12" Type="http://schemas.openxmlformats.org/officeDocument/2006/relationships/image" Target="../media/image2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0" Type="http://schemas.openxmlformats.org/officeDocument/2006/relationships/image" Target="../media/image23.gif"/><Relationship Id="rId4" Type="http://schemas.openxmlformats.org/officeDocument/2006/relationships/notesSlide" Target="../notesSlides/notesSlide9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0.xml"/><Relationship Id="rId4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74.xml"/><Relationship Id="rId7" Type="http://schemas.openxmlformats.org/officeDocument/2006/relationships/slide" Target="slide5.xml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openxmlformats.org/officeDocument/2006/relationships/image" Target="../media/image25.gif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notesSlide" Target="../notesSlides/notesSlide4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7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74.xml"/><Relationship Id="rId7" Type="http://schemas.openxmlformats.org/officeDocument/2006/relationships/slide" Target="slide7.xml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openxmlformats.org/officeDocument/2006/relationships/image" Target="../media/image25.gif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microsoft.com/office/2007/relationships/hdphoto" Target="../media/hdphoto1.wdp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notesSlide" Target="../notesSlides/notesSlide6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7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gif"/><Relationship Id="rId3" Type="http://schemas.openxmlformats.org/officeDocument/2006/relationships/slideLayout" Target="../slideLayouts/slideLayout74.xml"/><Relationship Id="rId7" Type="http://schemas.openxmlformats.org/officeDocument/2006/relationships/slide" Target="slide9.xml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3.gif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notesSlide" Target="../notesSlides/notesSlide8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云形 13">
            <a:extLst>
              <a:ext uri="{FF2B5EF4-FFF2-40B4-BE49-F238E27FC236}">
                <a16:creationId xmlns:a16="http://schemas.microsoft.com/office/drawing/2014/main" id="{6F878902-F210-4D89-970F-8CC6EC4C405D}"/>
              </a:ext>
            </a:extLst>
          </p:cNvPr>
          <p:cNvSpPr/>
          <p:nvPr/>
        </p:nvSpPr>
        <p:spPr>
          <a:xfrm rot="150597">
            <a:off x="1533525" y="49213"/>
            <a:ext cx="9858375" cy="4656137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684" rIns="91363" bIns="45684" anchor="ctr"/>
          <a:lstStyle/>
          <a:p>
            <a:pPr marL="0" marR="0" lvl="0" indent="0" algn="ctr" defTabSz="9136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2574020" y="2377208"/>
            <a:ext cx="7621833" cy="746292"/>
          </a:xfrm>
          <a:prstGeom prst="rect">
            <a:avLst/>
          </a:prstGeom>
          <a:noFill/>
          <a:ln>
            <a:noFill/>
          </a:ln>
        </p:spPr>
        <p:txBody>
          <a:bodyPr lIns="68516" tIns="34257" rIns="68516" bIns="3425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35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Luyện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từ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và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itchFamily="34" charset="0"/>
            </a:endParaRPr>
          </a:p>
        </p:txBody>
      </p:sp>
      <p:pic>
        <p:nvPicPr>
          <p:cNvPr id="62468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44450"/>
            <a:ext cx="2811463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438" y="146050"/>
            <a:ext cx="229235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ABCE34-5834-449D-952A-C7D9FBE93D70}"/>
              </a:ext>
            </a:extLst>
          </p:cNvPr>
          <p:cNvSpPr txBox="1"/>
          <p:nvPr/>
        </p:nvSpPr>
        <p:spPr>
          <a:xfrm>
            <a:off x="3207891" y="1195776"/>
            <a:ext cx="6780385" cy="2481669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1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8000" b="1" i="1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8000" b="1" i="1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mừngcác</a:t>
            </a:r>
            <a:r>
              <a:rPr kumimoji="0" lang="en-US" altLang="zh-CN" sz="8000" b="1" i="1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con </a:t>
            </a:r>
            <a:r>
              <a:rPr kumimoji="0" lang="en-US" altLang="zh-CN" sz="8000" b="1" i="1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8000" b="1" i="1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8000" b="1" i="1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8000" b="1" i="1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8000" b="1" i="1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8000" b="1" i="1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8000" b="1" i="1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học</a:t>
            </a:r>
            <a:endParaRPr kumimoji="0" lang="en-US" altLang="zh-CN" sz="8000" b="1" i="1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2471" name="TextBox 1"/>
          <p:cNvSpPr txBox="1">
            <a:spLocks noChangeArrowheads="1"/>
          </p:cNvSpPr>
          <p:nvPr/>
        </p:nvSpPr>
        <p:spPr bwMode="auto">
          <a:xfrm>
            <a:off x="2895600" y="3515964"/>
            <a:ext cx="81772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Ôn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trạng</a:t>
            </a:r>
            <a:r>
              <a:rPr lang="en-US" alt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thái</a:t>
            </a:r>
            <a:endParaRPr lang="en-US" altLang="en-US" sz="3600" dirty="0" smtClean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 </a:t>
            </a:r>
            <a:r>
              <a:rPr kumimoji="0" lang="en-US" alt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sánh</a:t>
            </a:r>
            <a:r>
              <a:rPr kumimoji="0" lang="en-US" alt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(98)</a:t>
            </a:r>
            <a:endParaRPr kumimoji="0" lang="en-US" alt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7053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8908989" y="5531319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966141"/>
      </p:ext>
    </p:extLst>
  </p:cSld>
  <p:clrMapOvr>
    <a:masterClrMapping/>
  </p:clrMapOvr>
  <p:transition spd="med" advTm="1953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5 0.00162 L 0.25417 0.0833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17 0.08333 L 0.30977 0.0858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8302" numSld="4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triggerEvt type="onClick" time="4501" objId="20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>
            <a:fillRect/>
          </a:stretch>
        </p:blipFill>
        <p:spPr bwMode="auto">
          <a:xfrm>
            <a:off x="7337425" y="2136775"/>
            <a:ext cx="2341563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1" b="53305"/>
          <a:stretch>
            <a:fillRect/>
          </a:stretch>
        </p:blipFill>
        <p:spPr bwMode="auto">
          <a:xfrm>
            <a:off x="7661275" y="952500"/>
            <a:ext cx="150177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3009900" y="812800"/>
            <a:ext cx="4651375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53333" r="77068" b="2104"/>
          <a:stretch>
            <a:fillRect/>
          </a:stretch>
        </p:blipFill>
        <p:spPr bwMode="auto">
          <a:xfrm>
            <a:off x="2767013" y="3600450"/>
            <a:ext cx="14732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矩形 47"/>
          <p:cNvSpPr>
            <a:spLocks noChangeArrowheads="1"/>
          </p:cNvSpPr>
          <p:nvPr/>
        </p:nvSpPr>
        <p:spPr bwMode="auto">
          <a:xfrm>
            <a:off x="3471863" y="2917825"/>
            <a:ext cx="402113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B.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Khám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phá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  <a:sym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1009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9;p10">
            <a:extLst>
              <a:ext uri="{FF2B5EF4-FFF2-40B4-BE49-F238E27FC236}">
                <a16:creationId xmlns:a16="http://schemas.microsoft.com/office/drawing/2014/main" id="{CD1AC5EA-1CCA-4C8C-AC9B-E6DB5122511B}"/>
              </a:ext>
            </a:extLst>
          </p:cNvPr>
          <p:cNvSpPr/>
          <p:nvPr/>
        </p:nvSpPr>
        <p:spPr>
          <a:xfrm>
            <a:off x="2140749" y="499244"/>
            <a:ext cx="9709304" cy="602216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Calibri"/>
              <a:cs typeface="Times" panose="02020603050405020304" pitchFamily="18" charset="0"/>
              <a:sym typeface="Calibri"/>
            </a:endParaRPr>
          </a:p>
        </p:txBody>
      </p:sp>
      <p:sp>
        <p:nvSpPr>
          <p:cNvPr id="7" name="Google Shape;210;p10">
            <a:extLst>
              <a:ext uri="{FF2B5EF4-FFF2-40B4-BE49-F238E27FC236}">
                <a16:creationId xmlns:a16="http://schemas.microsoft.com/office/drawing/2014/main" id="{F1FF356B-2FE7-4F90-A506-92C1D11F7D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07731" y="422050"/>
            <a:ext cx="9610392" cy="66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khổ</a:t>
            </a:r>
            <a:r>
              <a:rPr lang="en-US" sz="2800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r>
              <a:rPr lang="en-US" sz="2800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dưới</a:t>
            </a:r>
            <a:r>
              <a:rPr lang="en-US" sz="2800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đây</a:t>
            </a:r>
            <a:r>
              <a:rPr lang="en-US" sz="2800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câu</a:t>
            </a:r>
            <a:r>
              <a:rPr lang="en-US" sz="2800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hỏi</a:t>
            </a:r>
            <a:r>
              <a:rPr lang="en-US" sz="2800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  <a:endParaRPr sz="2800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9" name="Google Shape;264;p10">
            <a:hlinkClick r:id="rId3" action="ppaction://hlinksldjump"/>
            <a:extLst>
              <a:ext uri="{FF2B5EF4-FFF2-40B4-BE49-F238E27FC236}">
                <a16:creationId xmlns:a16="http://schemas.microsoft.com/office/drawing/2014/main" id="{71BE6EB2-E754-4DD8-BB06-33888DD5D530}"/>
              </a:ext>
            </a:extLst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Boogaloo"/>
              <a:cs typeface="Times" panose="02020603050405020304" pitchFamily="18" charset="0"/>
              <a:sym typeface="Boogaloo"/>
            </a:endParaRPr>
          </a:p>
        </p:txBody>
      </p:sp>
      <p:sp>
        <p:nvSpPr>
          <p:cNvPr id="21" name="Google Shape;266;p10">
            <a:hlinkClick r:id="rId4" action="ppaction://hlinksldjump"/>
            <a:extLst>
              <a:ext uri="{FF2B5EF4-FFF2-40B4-BE49-F238E27FC236}">
                <a16:creationId xmlns:a16="http://schemas.microsoft.com/office/drawing/2014/main" id="{71C90E74-1559-4848-92FA-2A74B06DA655}"/>
              </a:ext>
            </a:extLst>
          </p:cNvPr>
          <p:cNvSpPr txBox="1"/>
          <p:nvPr/>
        </p:nvSpPr>
        <p:spPr>
          <a:xfrm>
            <a:off x="4691852" y="7923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 panose="02020603050405020304" pitchFamily="18" charset="0"/>
              <a:ea typeface="Barriecito"/>
              <a:cs typeface="Times" panose="02020603050405020304" pitchFamily="18" charset="0"/>
              <a:sym typeface="Barriecito"/>
            </a:endParaRPr>
          </a:p>
        </p:txBody>
      </p:sp>
      <p:sp>
        <p:nvSpPr>
          <p:cNvPr id="23" name="Google Shape;269;p10">
            <a:hlinkClick r:id="rId5" action="ppaction://hlinksldjump"/>
            <a:extLst>
              <a:ext uri="{FF2B5EF4-FFF2-40B4-BE49-F238E27FC236}">
                <a16:creationId xmlns:a16="http://schemas.microsoft.com/office/drawing/2014/main" id="{FE33782D-685D-494E-A425-B155696AF3A5}"/>
              </a:ext>
            </a:extLst>
          </p:cNvPr>
          <p:cNvSpPr txBox="1"/>
          <p:nvPr/>
        </p:nvSpPr>
        <p:spPr>
          <a:xfrm>
            <a:off x="10578053" y="1241221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Boogaloo"/>
              <a:cs typeface="Times" panose="02020603050405020304" pitchFamily="18" charset="0"/>
              <a:sym typeface="Boogaloo"/>
            </a:endParaRPr>
          </a:p>
        </p:txBody>
      </p:sp>
      <p:sp>
        <p:nvSpPr>
          <p:cNvPr id="24" name="Rounded Rectangle 2">
            <a:extLst>
              <a:ext uri="{FF2B5EF4-FFF2-40B4-BE49-F238E27FC236}">
                <a16:creationId xmlns:a16="http://schemas.microsoft.com/office/drawing/2014/main" id="{ABDA4897-A990-4EB2-B700-977895661548}"/>
              </a:ext>
            </a:extLst>
          </p:cNvPr>
          <p:cNvSpPr/>
          <p:nvPr/>
        </p:nvSpPr>
        <p:spPr>
          <a:xfrm>
            <a:off x="182495" y="443640"/>
            <a:ext cx="1866351" cy="495831"/>
          </a:xfrm>
          <a:prstGeom prst="roundRect">
            <a:avLst>
              <a:gd name="adj" fmla="val 37488"/>
            </a:avLst>
          </a:prstGeom>
          <a:solidFill>
            <a:srgbClr val="FF9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Bài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86F2C8-BC93-4501-892B-83AE500BBCFF}"/>
              </a:ext>
            </a:extLst>
          </p:cNvPr>
          <p:cNvSpPr txBox="1"/>
          <p:nvPr/>
        </p:nvSpPr>
        <p:spPr>
          <a:xfrm>
            <a:off x="4067643" y="1557185"/>
            <a:ext cx="3792417" cy="24857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sao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 err="1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hòn</a:t>
            </a:r>
            <a:r>
              <a:rPr lang="en-US" sz="2800" dirty="0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tơ</a:t>
            </a:r>
            <a:r>
              <a:rPr lang="en-US" sz="2800" dirty="0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nhỏ</a:t>
            </a:r>
            <a:endParaRPr lang="en-US" sz="2800" dirty="0" smtClean="0">
              <a:solidFill>
                <a:srgbClr val="00206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lăn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tròn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 err="1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sân</a:t>
            </a:r>
            <a:r>
              <a:rPr lang="en-US" sz="2800" dirty="0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cỏ</a:t>
            </a:r>
            <a:r>
              <a:rPr lang="en-US" sz="2800" dirty="0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                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Phạm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Hổ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2520858" y="939471"/>
            <a:ext cx="1894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383301" y="939471"/>
            <a:ext cx="2097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7AC02CF-29F2-4281-B7E6-CA1E4B799DDE}"/>
              </a:ext>
            </a:extLst>
          </p:cNvPr>
          <p:cNvSpPr/>
          <p:nvPr/>
        </p:nvSpPr>
        <p:spPr>
          <a:xfrm>
            <a:off x="1361100" y="4498697"/>
            <a:ext cx="68867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B1B689-D511-4B19-9E81-54805D658969}"/>
              </a:ext>
            </a:extLst>
          </p:cNvPr>
          <p:cNvSpPr/>
          <p:nvPr/>
        </p:nvSpPr>
        <p:spPr>
          <a:xfrm>
            <a:off x="1361100" y="5146061"/>
            <a:ext cx="11001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6394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9;p10">
            <a:extLst>
              <a:ext uri="{FF2B5EF4-FFF2-40B4-BE49-F238E27FC236}">
                <a16:creationId xmlns:a16="http://schemas.microsoft.com/office/drawing/2014/main" id="{CD1AC5EA-1CCA-4C8C-AC9B-E6DB5122511B}"/>
              </a:ext>
            </a:extLst>
          </p:cNvPr>
          <p:cNvSpPr/>
          <p:nvPr/>
        </p:nvSpPr>
        <p:spPr>
          <a:xfrm>
            <a:off x="2140749" y="499244"/>
            <a:ext cx="8048280" cy="602216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Calibri"/>
              <a:cs typeface="Times" panose="02020603050405020304" pitchFamily="18" charset="0"/>
              <a:sym typeface="Calibri"/>
            </a:endParaRPr>
          </a:p>
        </p:txBody>
      </p:sp>
      <p:sp>
        <p:nvSpPr>
          <p:cNvPr id="5" name="Google Shape;210;p10">
            <a:extLst>
              <a:ext uri="{FF2B5EF4-FFF2-40B4-BE49-F238E27FC236}">
                <a16:creationId xmlns:a16="http://schemas.microsoft.com/office/drawing/2014/main" id="{F1FF356B-2FE7-4F90-A506-92C1D11F7DA0}"/>
              </a:ext>
            </a:extLst>
          </p:cNvPr>
          <p:cNvSpPr txBox="1">
            <a:spLocks/>
          </p:cNvSpPr>
          <p:nvPr/>
        </p:nvSpPr>
        <p:spPr>
          <a:xfrm>
            <a:off x="2307731" y="422050"/>
            <a:ext cx="9610392" cy="6651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Đọc khổ thơ dưới đây và trả lời câu hỏi:</a:t>
            </a:r>
            <a:endParaRPr lang="vi-VN" sz="2800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ABDA4897-A990-4EB2-B700-977895661548}"/>
              </a:ext>
            </a:extLst>
          </p:cNvPr>
          <p:cNvSpPr/>
          <p:nvPr/>
        </p:nvSpPr>
        <p:spPr>
          <a:xfrm>
            <a:off x="190907" y="591319"/>
            <a:ext cx="1866351" cy="495831"/>
          </a:xfrm>
          <a:prstGeom prst="roundRect">
            <a:avLst>
              <a:gd name="adj" fmla="val 37488"/>
            </a:avLst>
          </a:prstGeom>
          <a:solidFill>
            <a:srgbClr val="FF9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Bài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86F2C8-BC93-4501-892B-83AE500BBCFF}"/>
              </a:ext>
            </a:extLst>
          </p:cNvPr>
          <p:cNvSpPr txBox="1"/>
          <p:nvPr/>
        </p:nvSpPr>
        <p:spPr>
          <a:xfrm>
            <a:off x="4067643" y="1557185"/>
            <a:ext cx="3792417" cy="24857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sao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 err="1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hòn</a:t>
            </a:r>
            <a:r>
              <a:rPr lang="en-US" sz="2800" dirty="0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tơ</a:t>
            </a:r>
            <a:r>
              <a:rPr lang="en-US" sz="2800" dirty="0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nhỏ</a:t>
            </a:r>
            <a:endParaRPr lang="en-US" sz="2800" dirty="0" smtClean="0">
              <a:solidFill>
                <a:srgbClr val="00206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lăn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tròn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 err="1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sân</a:t>
            </a:r>
            <a:r>
              <a:rPr lang="en-US" sz="2800" dirty="0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cỏ</a:t>
            </a:r>
            <a:r>
              <a:rPr lang="en-US" sz="2800" dirty="0" smtClean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                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Phạm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Hổ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AC02CF-29F2-4281-B7E6-CA1E4B799DDE}"/>
              </a:ext>
            </a:extLst>
          </p:cNvPr>
          <p:cNvSpPr/>
          <p:nvPr/>
        </p:nvSpPr>
        <p:spPr>
          <a:xfrm>
            <a:off x="1361100" y="4498697"/>
            <a:ext cx="68867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345660" y="3005148"/>
            <a:ext cx="61743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794143" y="3005148"/>
            <a:ext cx="103773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38516" y="5289938"/>
            <a:ext cx="7860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endParaRPr lang="en-US" alt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30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9;p10">
            <a:extLst>
              <a:ext uri="{FF2B5EF4-FFF2-40B4-BE49-F238E27FC236}">
                <a16:creationId xmlns:a16="http://schemas.microsoft.com/office/drawing/2014/main" id="{CD1AC5EA-1CCA-4C8C-AC9B-E6DB5122511B}"/>
              </a:ext>
            </a:extLst>
          </p:cNvPr>
          <p:cNvSpPr/>
          <p:nvPr/>
        </p:nvSpPr>
        <p:spPr>
          <a:xfrm>
            <a:off x="2193970" y="333112"/>
            <a:ext cx="8048280" cy="602216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Calibri"/>
              <a:cs typeface="Times" panose="02020603050405020304" pitchFamily="18" charset="0"/>
              <a:sym typeface="Calibri"/>
            </a:endParaRPr>
          </a:p>
        </p:txBody>
      </p:sp>
      <p:sp>
        <p:nvSpPr>
          <p:cNvPr id="5" name="Google Shape;210;p10">
            <a:extLst>
              <a:ext uri="{FF2B5EF4-FFF2-40B4-BE49-F238E27FC236}">
                <a16:creationId xmlns:a16="http://schemas.microsoft.com/office/drawing/2014/main" id="{F1FF356B-2FE7-4F90-A506-92C1D11F7DA0}"/>
              </a:ext>
            </a:extLst>
          </p:cNvPr>
          <p:cNvSpPr txBox="1">
            <a:spLocks/>
          </p:cNvSpPr>
          <p:nvPr/>
        </p:nvSpPr>
        <p:spPr>
          <a:xfrm>
            <a:off x="2307731" y="422050"/>
            <a:ext cx="9610392" cy="6651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ea typeface="+mj-ea"/>
                <a:cs typeface="Times" panose="02020603050405020304" pitchFamily="18" charset="0"/>
              </a:rPr>
              <a:t> Đọc khổ thơ dưới đây và trả lời câu hỏi: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 panose="02020603050405020304" pitchFamily="18" charset="0"/>
              <a:ea typeface="+mj-ea"/>
              <a:cs typeface="Times" panose="02020603050405020304" pitchFamily="18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ABDA4897-A990-4EB2-B700-977895661548}"/>
              </a:ext>
            </a:extLst>
          </p:cNvPr>
          <p:cNvSpPr/>
          <p:nvPr/>
        </p:nvSpPr>
        <p:spPr>
          <a:xfrm>
            <a:off x="244128" y="425187"/>
            <a:ext cx="1866351" cy="495831"/>
          </a:xfrm>
          <a:prstGeom prst="roundRect">
            <a:avLst>
              <a:gd name="adj" fmla="val 37488"/>
            </a:avLst>
          </a:prstGeom>
          <a:solidFill>
            <a:srgbClr val="FF9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Bài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86F2C8-BC93-4501-892B-83AE500BBCFF}"/>
              </a:ext>
            </a:extLst>
          </p:cNvPr>
          <p:cNvSpPr txBox="1"/>
          <p:nvPr/>
        </p:nvSpPr>
        <p:spPr>
          <a:xfrm>
            <a:off x="4008232" y="1170761"/>
            <a:ext cx="3792417" cy="248578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sao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hòn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tơ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nhỏ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lăn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tròn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                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Phạm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Hổ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Times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286249" y="2618724"/>
            <a:ext cx="61743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734732" y="2618724"/>
            <a:ext cx="103773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1B1B689-D511-4B19-9E81-54805D658969}"/>
              </a:ext>
            </a:extLst>
          </p:cNvPr>
          <p:cNvSpPr/>
          <p:nvPr/>
        </p:nvSpPr>
        <p:spPr>
          <a:xfrm>
            <a:off x="916263" y="3818654"/>
            <a:ext cx="11001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1273276" y="4462596"/>
            <a:ext cx="91481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2307731" y="5740916"/>
            <a:ext cx="706725" cy="523219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36818" y="5740915"/>
            <a:ext cx="6009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 New Roman"/>
              </a:rPr>
              <a:t>So </a:t>
            </a:r>
            <a:r>
              <a:rPr lang="en-US" sz="2800" b="1" dirty="0" err="1" smtClean="0">
                <a:solidFill>
                  <a:srgbClr val="C00000"/>
                </a:solidFill>
                <a:latin typeface="Time New Roman"/>
              </a:rPr>
              <a:t>sánh</a:t>
            </a:r>
            <a:r>
              <a:rPr lang="en-US" sz="2800" b="1" dirty="0" smtClean="0">
                <a:solidFill>
                  <a:srgbClr val="C00000"/>
                </a:solidFill>
                <a:latin typeface="Time New Roman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 New Roman"/>
              </a:rPr>
              <a:t>hoạt</a:t>
            </a:r>
            <a:r>
              <a:rPr lang="en-US" sz="2800" b="1" dirty="0" smtClean="0">
                <a:solidFill>
                  <a:srgbClr val="C00000"/>
                </a:solidFill>
                <a:latin typeface="Time New Roman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 New Roman"/>
              </a:rPr>
              <a:t>động</a:t>
            </a:r>
            <a:r>
              <a:rPr lang="en-US" sz="2800" b="1" dirty="0" smtClean="0">
                <a:solidFill>
                  <a:srgbClr val="C00000"/>
                </a:solidFill>
                <a:latin typeface="Time New Roman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 New Roman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Time New Roman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 New Roman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Time New Roman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 New Roman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 New Roman"/>
              </a:rPr>
              <a:t> </a:t>
            </a:r>
            <a:endParaRPr lang="en-US" sz="2800" b="1" dirty="0">
              <a:solidFill>
                <a:srgbClr val="C00000"/>
              </a:solidFill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05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9;p10">
            <a:extLst>
              <a:ext uri="{FF2B5EF4-FFF2-40B4-BE49-F238E27FC236}">
                <a16:creationId xmlns:a16="http://schemas.microsoft.com/office/drawing/2014/main" id="{CD1AC5EA-1CCA-4C8C-AC9B-E6DB5122511B}"/>
              </a:ext>
            </a:extLst>
          </p:cNvPr>
          <p:cNvSpPr/>
          <p:nvPr/>
        </p:nvSpPr>
        <p:spPr>
          <a:xfrm>
            <a:off x="2048846" y="211875"/>
            <a:ext cx="9801207" cy="1199541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Calibri"/>
              <a:cs typeface="Times" panose="02020603050405020304" pitchFamily="18" charset="0"/>
              <a:sym typeface="Calibri"/>
            </a:endParaRPr>
          </a:p>
        </p:txBody>
      </p:sp>
      <p:sp>
        <p:nvSpPr>
          <p:cNvPr id="7" name="Google Shape;210;p10">
            <a:extLst>
              <a:ext uri="{FF2B5EF4-FFF2-40B4-BE49-F238E27FC236}">
                <a16:creationId xmlns:a16="http://schemas.microsoft.com/office/drawing/2014/main" id="{F1FF356B-2FE7-4F90-A506-92C1D11F7D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9661" y="199738"/>
            <a:ext cx="9610392" cy="67941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trích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so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sánh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Google Shape;264;p10">
            <a:hlinkClick r:id="rId3" action="ppaction://hlinksldjump"/>
            <a:extLst>
              <a:ext uri="{FF2B5EF4-FFF2-40B4-BE49-F238E27FC236}">
                <a16:creationId xmlns:a16="http://schemas.microsoft.com/office/drawing/2014/main" id="{71BE6EB2-E754-4DD8-BB06-33888DD5D530}"/>
              </a:ext>
            </a:extLst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Boogaloo"/>
              <a:cs typeface="Times" panose="02020603050405020304" pitchFamily="18" charset="0"/>
              <a:sym typeface="Boogaloo"/>
            </a:endParaRPr>
          </a:p>
        </p:txBody>
      </p:sp>
      <p:sp>
        <p:nvSpPr>
          <p:cNvPr id="21" name="Google Shape;266;p10">
            <a:hlinkClick r:id="rId4" action="ppaction://hlinksldjump"/>
            <a:extLst>
              <a:ext uri="{FF2B5EF4-FFF2-40B4-BE49-F238E27FC236}">
                <a16:creationId xmlns:a16="http://schemas.microsoft.com/office/drawing/2014/main" id="{71C90E74-1559-4848-92FA-2A74B06DA655}"/>
              </a:ext>
            </a:extLst>
          </p:cNvPr>
          <p:cNvSpPr txBox="1"/>
          <p:nvPr/>
        </p:nvSpPr>
        <p:spPr>
          <a:xfrm>
            <a:off x="4691852" y="7923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" panose="02020603050405020304" pitchFamily="18" charset="0"/>
              <a:ea typeface="Barriecito"/>
              <a:cs typeface="Times" panose="02020603050405020304" pitchFamily="18" charset="0"/>
              <a:sym typeface="Barriecito"/>
            </a:endParaRPr>
          </a:p>
        </p:txBody>
      </p:sp>
      <p:sp>
        <p:nvSpPr>
          <p:cNvPr id="23" name="Google Shape;269;p10">
            <a:hlinkClick r:id="rId5" action="ppaction://hlinksldjump"/>
            <a:extLst>
              <a:ext uri="{FF2B5EF4-FFF2-40B4-BE49-F238E27FC236}">
                <a16:creationId xmlns:a16="http://schemas.microsoft.com/office/drawing/2014/main" id="{FE33782D-685D-494E-A425-B155696AF3A5}"/>
              </a:ext>
            </a:extLst>
          </p:cNvPr>
          <p:cNvSpPr txBox="1"/>
          <p:nvPr/>
        </p:nvSpPr>
        <p:spPr>
          <a:xfrm>
            <a:off x="10578053" y="1241221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Boogaloo"/>
              <a:cs typeface="Times" panose="02020603050405020304" pitchFamily="18" charset="0"/>
              <a:sym typeface="Boogaloo"/>
            </a:endParaRPr>
          </a:p>
        </p:txBody>
      </p:sp>
      <p:sp>
        <p:nvSpPr>
          <p:cNvPr id="24" name="Rounded Rectangle 2">
            <a:extLst>
              <a:ext uri="{FF2B5EF4-FFF2-40B4-BE49-F238E27FC236}">
                <a16:creationId xmlns:a16="http://schemas.microsoft.com/office/drawing/2014/main" id="{ABDA4897-A990-4EB2-B700-977895661548}"/>
              </a:ext>
            </a:extLst>
          </p:cNvPr>
          <p:cNvSpPr/>
          <p:nvPr/>
        </p:nvSpPr>
        <p:spPr>
          <a:xfrm>
            <a:off x="182495" y="443640"/>
            <a:ext cx="1866351" cy="495831"/>
          </a:xfrm>
          <a:prstGeom prst="roundRect">
            <a:avLst>
              <a:gd name="adj" fmla="val 37488"/>
            </a:avLst>
          </a:prstGeom>
          <a:solidFill>
            <a:srgbClr val="FF9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" panose="02020603050405020304" pitchFamily="18" charset="0"/>
              <a:ea typeface="Boogaloo"/>
              <a:cs typeface="Times" panose="02020603050405020304" pitchFamily="18" charset="0"/>
              <a:sym typeface="Boogalo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86F2C8-BC93-4501-892B-83AE500BBCFF}"/>
              </a:ext>
            </a:extLst>
          </p:cNvPr>
          <p:cNvSpPr txBox="1"/>
          <p:nvPr/>
        </p:nvSpPr>
        <p:spPr>
          <a:xfrm>
            <a:off x="1115670" y="1535083"/>
            <a:ext cx="4787493" cy="29965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trâu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lông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mượt</a:t>
            </a:r>
            <a:endParaRPr kumimoji="0" lang="en-US" altLang="en-US" sz="28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sừng</a:t>
            </a:r>
            <a:r>
              <a:rPr lang="en-US" alt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vênh</a:t>
            </a:r>
            <a:r>
              <a:rPr lang="en-US" alt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vênh</a:t>
            </a:r>
            <a:endParaRPr lang="en-US" altLang="en-US" sz="2800" noProof="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lênh</a:t>
            </a:r>
            <a:r>
              <a:rPr lang="en-US" alt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khênh</a:t>
            </a:r>
            <a:endParaRPr lang="en-US" altLang="en-US" sz="2800" noProof="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800" b="0" i="0" u="none" strike="noStrike" kern="1200" cap="none" spc="0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Chân</a:t>
            </a:r>
            <a:r>
              <a:rPr kumimoji="0" lang="en-US" altLang="en-US" sz="28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</a:t>
            </a:r>
            <a:r>
              <a:rPr kumimoji="0" lang="en-US" altLang="en-US" sz="28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altLang="en-US" sz="28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đập</a:t>
            </a:r>
            <a:r>
              <a:rPr kumimoji="0" lang="en-US" altLang="en-US" sz="28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8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Trần</a:t>
            </a:r>
            <a:r>
              <a:rPr kumimoji="0" lang="en-US" alt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Đăng</a:t>
            </a:r>
            <a:r>
              <a:rPr kumimoji="0" lang="en-US" alt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Khoa</a:t>
            </a:r>
            <a:endParaRPr kumimoji="0" lang="vi-V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387445" y="832525"/>
            <a:ext cx="43314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474340" y="1148521"/>
            <a:ext cx="1183260" cy="207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586F2C8-BC93-4501-892B-83AE500BBCFF}"/>
              </a:ext>
            </a:extLst>
          </p:cNvPr>
          <p:cNvSpPr txBox="1"/>
          <p:nvPr/>
        </p:nvSpPr>
        <p:spPr>
          <a:xfrm>
            <a:off x="6949449" y="1743478"/>
            <a:ext cx="3960057" cy="2485787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vươn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trời</a:t>
            </a:r>
            <a:endParaRPr lang="en-US" altLang="en-US" sz="28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vẫy</a:t>
            </a:r>
            <a:endParaRPr kumimoji="0" lang="en-US" altLang="en-US" sz="28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aseline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Hứng</a:t>
            </a:r>
            <a:r>
              <a:rPr lang="en-US" altLang="en-US" sz="2800" baseline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aseline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rơi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</a:t>
            </a:r>
            <a:r>
              <a:rPr kumimoji="0" lang="en-US" alt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Dinh</a:t>
            </a: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86F2C8-BC93-4501-892B-83AE500BBCFF}"/>
              </a:ext>
            </a:extLst>
          </p:cNvPr>
          <p:cNvSpPr txBox="1"/>
          <p:nvPr/>
        </p:nvSpPr>
        <p:spPr>
          <a:xfrm>
            <a:off x="846123" y="4655315"/>
            <a:ext cx="10693231" cy="20090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rỉ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280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</a:p>
          <a:p>
            <a:pPr lvl="0">
              <a:spcBef>
                <a:spcPct val="0"/>
              </a:spcBef>
            </a:pPr>
            <a:r>
              <a:rPr lang="en-US" altLang="en-US" sz="2800" b="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                                                                               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Đoàn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Giỏi</a:t>
            </a: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30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9;p10">
            <a:extLst>
              <a:ext uri="{FF2B5EF4-FFF2-40B4-BE49-F238E27FC236}">
                <a16:creationId xmlns:a16="http://schemas.microsoft.com/office/drawing/2014/main" id="{CD1AC5EA-1CCA-4C8C-AC9B-E6DB5122511B}"/>
              </a:ext>
            </a:extLst>
          </p:cNvPr>
          <p:cNvSpPr/>
          <p:nvPr/>
        </p:nvSpPr>
        <p:spPr>
          <a:xfrm>
            <a:off x="2048846" y="211875"/>
            <a:ext cx="9801207" cy="1199541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Calibri"/>
              <a:cs typeface="Times" panose="02020603050405020304" pitchFamily="18" charset="0"/>
              <a:sym typeface="Calibri"/>
            </a:endParaRPr>
          </a:p>
        </p:txBody>
      </p:sp>
      <p:sp>
        <p:nvSpPr>
          <p:cNvPr id="5" name="Google Shape;210;p10">
            <a:extLst>
              <a:ext uri="{FF2B5EF4-FFF2-40B4-BE49-F238E27FC236}">
                <a16:creationId xmlns:a16="http://schemas.microsoft.com/office/drawing/2014/main" id="{F1FF356B-2FE7-4F90-A506-92C1D11F7DA0}"/>
              </a:ext>
            </a:extLst>
          </p:cNvPr>
          <p:cNvSpPr txBox="1">
            <a:spLocks/>
          </p:cNvSpPr>
          <p:nvPr/>
        </p:nvSpPr>
        <p:spPr>
          <a:xfrm>
            <a:off x="2239661" y="199738"/>
            <a:ext cx="9610392" cy="67941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en-US" sz="2800" b="1" dirty="0" smtClean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trích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so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sánh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ABDA4897-A990-4EB2-B700-977895661548}"/>
              </a:ext>
            </a:extLst>
          </p:cNvPr>
          <p:cNvSpPr/>
          <p:nvPr/>
        </p:nvSpPr>
        <p:spPr>
          <a:xfrm>
            <a:off x="182495" y="443640"/>
            <a:ext cx="1866351" cy="495831"/>
          </a:xfrm>
          <a:prstGeom prst="roundRect">
            <a:avLst>
              <a:gd name="adj" fmla="val 37488"/>
            </a:avLst>
          </a:prstGeom>
          <a:solidFill>
            <a:srgbClr val="FF9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" panose="02020603050405020304" pitchFamily="18" charset="0"/>
              <a:ea typeface="Boogaloo"/>
              <a:cs typeface="Times" panose="02020603050405020304" pitchFamily="18" charset="0"/>
              <a:sym typeface="Boogalo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86F2C8-BC93-4501-892B-83AE500BBCFF}"/>
              </a:ext>
            </a:extLst>
          </p:cNvPr>
          <p:cNvSpPr txBox="1"/>
          <p:nvPr/>
        </p:nvSpPr>
        <p:spPr>
          <a:xfrm>
            <a:off x="2239661" y="1723125"/>
            <a:ext cx="4787493" cy="29965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trâu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lông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mượt</a:t>
            </a:r>
            <a:endParaRPr kumimoji="0" lang="en-US" altLang="en-US" sz="28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sừng</a:t>
            </a:r>
            <a:r>
              <a:rPr lang="en-US" alt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vênh</a:t>
            </a:r>
            <a:r>
              <a:rPr lang="en-US" alt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vênh</a:t>
            </a:r>
            <a:endParaRPr lang="en-US" altLang="en-US" sz="2800" noProof="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Nó</a:t>
            </a:r>
            <a:r>
              <a:rPr lang="en-US" alt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lênh</a:t>
            </a:r>
            <a:r>
              <a:rPr lang="en-US" alt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khênh</a:t>
            </a:r>
            <a:endParaRPr lang="en-US" altLang="en-US" sz="2800" noProof="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800" b="0" i="0" u="none" strike="noStrike" kern="1200" cap="none" spc="0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Chân</a:t>
            </a:r>
            <a:r>
              <a:rPr kumimoji="0" lang="en-US" altLang="en-US" sz="28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</a:t>
            </a:r>
            <a:r>
              <a:rPr kumimoji="0" lang="en-US" altLang="en-US" sz="28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altLang="en-US" sz="28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đập</a:t>
            </a:r>
            <a:r>
              <a:rPr kumimoji="0" lang="en-US" altLang="en-US" sz="28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đất</a:t>
            </a:r>
            <a:r>
              <a:rPr kumimoji="0" lang="en-US" altLang="en-US" sz="2800" b="0" i="0" u="none" strike="noStrike" kern="1200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Trần</a:t>
            </a:r>
            <a:r>
              <a:rPr kumimoji="0" lang="en-US" alt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Đăng</a:t>
            </a:r>
            <a:r>
              <a:rPr kumimoji="0" lang="en-US" alt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Khoa</a:t>
            </a:r>
            <a:endParaRPr kumimoji="0" lang="vi-VN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285927" y="4048648"/>
            <a:ext cx="1100781" cy="152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300442" y="4073636"/>
            <a:ext cx="308717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610066" y="3704864"/>
            <a:ext cx="675861" cy="4017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06387" y="4877776"/>
            <a:ext cx="113856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Đặc điểm về con trâu ở Việt Nam">
            <a:extLst>
              <a:ext uri="{FF2B5EF4-FFF2-40B4-BE49-F238E27FC236}">
                <a16:creationId xmlns:a16="http://schemas.microsoft.com/office/drawing/2014/main" id="{608D7BBC-AC94-4862-96F1-73E3CAF50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122" y="1742399"/>
            <a:ext cx="4070675" cy="287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239661" y="5559082"/>
            <a:ext cx="88058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73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586F2C8-BC93-4501-892B-83AE500BBCFF}"/>
              </a:ext>
            </a:extLst>
          </p:cNvPr>
          <p:cNvSpPr txBox="1"/>
          <p:nvPr/>
        </p:nvSpPr>
        <p:spPr>
          <a:xfrm>
            <a:off x="2377757" y="2247035"/>
            <a:ext cx="3960057" cy="2485787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mãi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vươn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trời</a:t>
            </a:r>
            <a:endParaRPr lang="en-US" altLang="en-US" sz="2800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tay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vẫy</a:t>
            </a:r>
            <a:endParaRPr kumimoji="0" lang="en-US" altLang="en-US" sz="28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aseline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Hứng</a:t>
            </a:r>
            <a:r>
              <a:rPr lang="en-US" altLang="en-US" sz="2800" baseline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aseline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làn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rơi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Ngô</a:t>
            </a:r>
            <a:r>
              <a:rPr kumimoji="0" lang="en-US" alt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Viết</a:t>
            </a:r>
            <a:r>
              <a:rPr kumimoji="0" lang="en-US" alt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Dinh</a:t>
            </a: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Google Shape;209;p10">
            <a:extLst>
              <a:ext uri="{FF2B5EF4-FFF2-40B4-BE49-F238E27FC236}">
                <a16:creationId xmlns:a16="http://schemas.microsoft.com/office/drawing/2014/main" id="{CD1AC5EA-1CCA-4C8C-AC9B-E6DB5122511B}"/>
              </a:ext>
            </a:extLst>
          </p:cNvPr>
          <p:cNvSpPr/>
          <p:nvPr/>
        </p:nvSpPr>
        <p:spPr>
          <a:xfrm>
            <a:off x="2048846" y="211875"/>
            <a:ext cx="9801207" cy="1199541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Calibri"/>
              <a:cs typeface="Times" panose="02020603050405020304" pitchFamily="18" charset="0"/>
              <a:sym typeface="Calibri"/>
            </a:endParaRPr>
          </a:p>
        </p:txBody>
      </p:sp>
      <p:sp>
        <p:nvSpPr>
          <p:cNvPr id="5" name="Google Shape;210;p10">
            <a:extLst>
              <a:ext uri="{FF2B5EF4-FFF2-40B4-BE49-F238E27FC236}">
                <a16:creationId xmlns:a16="http://schemas.microsoft.com/office/drawing/2014/main" id="{F1FF356B-2FE7-4F90-A506-92C1D11F7DA0}"/>
              </a:ext>
            </a:extLst>
          </p:cNvPr>
          <p:cNvSpPr txBox="1">
            <a:spLocks/>
          </p:cNvSpPr>
          <p:nvPr/>
        </p:nvSpPr>
        <p:spPr>
          <a:xfrm>
            <a:off x="2239661" y="199738"/>
            <a:ext cx="9610392" cy="67941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ea typeface="+mj-ea"/>
                <a:cs typeface="Times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/>
            </a:r>
            <a:b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Trong các đoạn trích sau, những hoạt động nào được so sánh với nhau</a:t>
            </a: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ABDA4897-A990-4EB2-B700-977895661548}"/>
              </a:ext>
            </a:extLst>
          </p:cNvPr>
          <p:cNvSpPr/>
          <p:nvPr/>
        </p:nvSpPr>
        <p:spPr>
          <a:xfrm>
            <a:off x="182495" y="443640"/>
            <a:ext cx="1866351" cy="495831"/>
          </a:xfrm>
          <a:prstGeom prst="roundRect">
            <a:avLst>
              <a:gd name="adj" fmla="val 37488"/>
            </a:avLst>
          </a:prstGeom>
          <a:solidFill>
            <a:srgbClr val="FF9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" panose="02020603050405020304" pitchFamily="18" charset="0"/>
              <a:ea typeface="Boogaloo"/>
              <a:cs typeface="Times" panose="02020603050405020304" pitchFamily="18" charset="0"/>
              <a:sym typeface="Boogaloo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184339" y="3663925"/>
            <a:ext cx="481361" cy="66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213188" y="3229152"/>
            <a:ext cx="687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537327" y="3289036"/>
            <a:ext cx="770650" cy="4761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Hình ảnh cây dừa đẹp nhất - Ảnh đẹp thiên nhiên">
            <a:extLst>
              <a:ext uri="{FF2B5EF4-FFF2-40B4-BE49-F238E27FC236}">
                <a16:creationId xmlns:a16="http://schemas.microsoft.com/office/drawing/2014/main" id="{07C08A66-E053-4C48-9326-4646E320D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176" y="1790351"/>
            <a:ext cx="3466499" cy="462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64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586F2C8-BC93-4501-892B-83AE500BBCFF}"/>
              </a:ext>
            </a:extLst>
          </p:cNvPr>
          <p:cNvSpPr txBox="1"/>
          <p:nvPr/>
        </p:nvSpPr>
        <p:spPr>
          <a:xfrm>
            <a:off x="1519082" y="1804539"/>
            <a:ext cx="10035995" cy="200906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rỉ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280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</a:p>
          <a:p>
            <a:pPr lvl="0">
              <a:spcBef>
                <a:spcPct val="0"/>
              </a:spcBef>
            </a:pPr>
            <a:r>
              <a:rPr lang="en-US" altLang="en-US" sz="2800" b="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b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+mn-cs"/>
              </a:rPr>
              <a:t>                                                                                      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Đoàn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Giỏi</a:t>
            </a: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Google Shape;209;p10">
            <a:extLst>
              <a:ext uri="{FF2B5EF4-FFF2-40B4-BE49-F238E27FC236}">
                <a16:creationId xmlns:a16="http://schemas.microsoft.com/office/drawing/2014/main" id="{CD1AC5EA-1CCA-4C8C-AC9B-E6DB5122511B}"/>
              </a:ext>
            </a:extLst>
          </p:cNvPr>
          <p:cNvSpPr/>
          <p:nvPr/>
        </p:nvSpPr>
        <p:spPr>
          <a:xfrm>
            <a:off x="2048846" y="199738"/>
            <a:ext cx="9801207" cy="1199541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Calibri"/>
              <a:cs typeface="Times" panose="02020603050405020304" pitchFamily="18" charset="0"/>
              <a:sym typeface="Calibri"/>
            </a:endParaRPr>
          </a:p>
        </p:txBody>
      </p:sp>
      <p:sp>
        <p:nvSpPr>
          <p:cNvPr id="5" name="Google Shape;210;p10">
            <a:extLst>
              <a:ext uri="{FF2B5EF4-FFF2-40B4-BE49-F238E27FC236}">
                <a16:creationId xmlns:a16="http://schemas.microsoft.com/office/drawing/2014/main" id="{F1FF356B-2FE7-4F90-A506-92C1D11F7DA0}"/>
              </a:ext>
            </a:extLst>
          </p:cNvPr>
          <p:cNvSpPr txBox="1">
            <a:spLocks/>
          </p:cNvSpPr>
          <p:nvPr/>
        </p:nvSpPr>
        <p:spPr>
          <a:xfrm>
            <a:off x="2239661" y="199738"/>
            <a:ext cx="9610392" cy="67941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" panose="02020603050405020304" pitchFamily="18" charset="0"/>
                <a:ea typeface="+mj-ea"/>
                <a:cs typeface="Times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/>
            </a:r>
            <a:b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Trong các đoạn trích sau, những hoạt động nào được so sánh với nhau</a:t>
            </a: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ABDA4897-A990-4EB2-B700-977895661548}"/>
              </a:ext>
            </a:extLst>
          </p:cNvPr>
          <p:cNvSpPr/>
          <p:nvPr/>
        </p:nvSpPr>
        <p:spPr>
          <a:xfrm>
            <a:off x="182495" y="431503"/>
            <a:ext cx="1866351" cy="495831"/>
          </a:xfrm>
          <a:prstGeom prst="roundRect">
            <a:avLst>
              <a:gd name="adj" fmla="val 37488"/>
            </a:avLst>
          </a:prstGeom>
          <a:solidFill>
            <a:srgbClr val="FF9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" panose="02020603050405020304" pitchFamily="18" charset="0"/>
              <a:ea typeface="Boogaloo"/>
              <a:cs typeface="Times" panose="02020603050405020304" pitchFamily="18" charset="0"/>
              <a:sym typeface="Boogaloo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848163" y="2373008"/>
            <a:ext cx="481361" cy="66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702638" y="2352439"/>
            <a:ext cx="7053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754786" y="1914886"/>
            <a:ext cx="770650" cy="4761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701116" y="3202978"/>
            <a:ext cx="10958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427694" y="3178662"/>
            <a:ext cx="4723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755657" y="2809069"/>
            <a:ext cx="672037" cy="4761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2" descr="https://danviet.mediacdn.vn/upload/4-2017/images/2017-12-24/Chum-anh-Ba-Ria---Vung-Tau-truoc-gio-bao-so-16-do-bo-4-1514097171-width660height440.jpg">
            <a:extLst>
              <a:ext uri="{FF2B5EF4-FFF2-40B4-BE49-F238E27FC236}">
                <a16:creationId xmlns:a16="http://schemas.microsoft.com/office/drawing/2014/main" id="{FE962D65-721E-4A81-9567-076DFF49D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07" y="4041012"/>
            <a:ext cx="4096425" cy="234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eo">
            <a:extLst>
              <a:ext uri="{FF2B5EF4-FFF2-40B4-BE49-F238E27FC236}">
                <a16:creationId xmlns:a16="http://schemas.microsoft.com/office/drawing/2014/main" id="{2F468E78-7AD3-42E4-86BC-3DECAF894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485" y="4041012"/>
            <a:ext cx="3941425" cy="2342054"/>
          </a:xfrm>
          <a:prstGeom prst="rect">
            <a:avLst/>
          </a:prstGeom>
          <a:noFill/>
          <a:ln w="9525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82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0406066-EFCA-4BEA-9310-152D964923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069879"/>
              </p:ext>
            </p:extLst>
          </p:nvPr>
        </p:nvGraphicFramePr>
        <p:xfrm>
          <a:off x="329390" y="918895"/>
          <a:ext cx="11651939" cy="38100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49986">
                  <a:extLst>
                    <a:ext uri="{9D8B030D-6E8A-4147-A177-3AD203B41FA5}">
                      <a16:colId xmlns:a16="http://schemas.microsoft.com/office/drawing/2014/main" val="1677398673"/>
                    </a:ext>
                  </a:extLst>
                </a:gridCol>
                <a:gridCol w="3402106">
                  <a:extLst>
                    <a:ext uri="{9D8B030D-6E8A-4147-A177-3AD203B41FA5}">
                      <a16:colId xmlns:a16="http://schemas.microsoft.com/office/drawing/2014/main" val="529900464"/>
                    </a:ext>
                  </a:extLst>
                </a:gridCol>
                <a:gridCol w="1882589">
                  <a:extLst>
                    <a:ext uri="{9D8B030D-6E8A-4147-A177-3AD203B41FA5}">
                      <a16:colId xmlns:a16="http://schemas.microsoft.com/office/drawing/2014/main" val="4011717159"/>
                    </a:ext>
                  </a:extLst>
                </a:gridCol>
                <a:gridCol w="3617258">
                  <a:extLst>
                    <a:ext uri="{9D8B030D-6E8A-4147-A177-3AD203B41FA5}">
                      <a16:colId xmlns:a16="http://schemas.microsoft.com/office/drawing/2014/main" val="2814002443"/>
                    </a:ext>
                  </a:extLst>
                </a:gridCol>
              </a:tblGrid>
              <a:tr h="6846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 New Roman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 New Roman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 New Roman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US" sz="24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 New Roman"/>
                          <a:cs typeface="Calibri" panose="020F0502020204030204" pitchFamily="34" charset="0"/>
                        </a:rPr>
                        <a:t>con </a:t>
                      </a:r>
                      <a:r>
                        <a:rPr lang="en-US" sz="2400" dirty="0" err="1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 New Roman"/>
                          <a:cs typeface="Calibri" panose="020F0502020204030204" pitchFamily="34" charset="0"/>
                        </a:rPr>
                        <a:t>vật</a:t>
                      </a:r>
                      <a:endParaRPr lang="en-US" sz="24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 New Roman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  <a:latin typeface="Time New Roman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latin typeface="Time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latin typeface="Time New Roman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latin typeface="Time New Roman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FFFF00"/>
                          </a:solidFill>
                          <a:latin typeface="Time New Roman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latin typeface="Time New Roman"/>
                          <a:cs typeface="Calibri" panose="020F0502020204030204" pitchFamily="34" charset="0"/>
                        </a:rPr>
                        <a:t> so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latin typeface="Time New Roman"/>
                          <a:cs typeface="Calibri" panose="020F0502020204030204" pitchFamily="34" charset="0"/>
                        </a:rPr>
                        <a:t>sánh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latin typeface="Time New Roman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FFFF00"/>
                          </a:solidFill>
                          <a:latin typeface="Time New Roman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latin typeface="Time New Roman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00"/>
                          </a:solidFill>
                          <a:latin typeface="Time New Roman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FFFF00"/>
                          </a:solidFill>
                          <a:latin typeface="Time New Roman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endParaRPr lang="en-US" sz="1600" dirty="0">
                        <a:latin typeface="Time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77721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7448265"/>
                  </a:ext>
                </a:extLst>
              </a:tr>
              <a:tr h="5107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329714"/>
                  </a:ext>
                </a:extLst>
              </a:tr>
              <a:tr h="5107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</a:t>
                      </a:r>
                    </a:p>
                    <a:p>
                      <a:r>
                        <a:rPr lang="en-US" dirty="0"/>
                        <a:t>                             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460668"/>
                  </a:ext>
                </a:extLst>
              </a:tr>
              <a:tr h="510729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906271"/>
                  </a:ext>
                </a:extLst>
              </a:tr>
            </a:tbl>
          </a:graphicData>
        </a:graphic>
      </p:graphicFrame>
      <p:sp>
        <p:nvSpPr>
          <p:cNvPr id="5" name="Text Box 58">
            <a:extLst>
              <a:ext uri="{FF2B5EF4-FFF2-40B4-BE49-F238E27FC236}">
                <a16:creationId xmlns:a16="http://schemas.microsoft.com/office/drawing/2014/main" id="{1FD79669-D152-451F-9822-371577D90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42" y="1652320"/>
            <a:ext cx="31396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Con </a:t>
            </a: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altLang="en-US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8">
            <a:extLst>
              <a:ext uri="{FF2B5EF4-FFF2-40B4-BE49-F238E27FC236}">
                <a16:creationId xmlns:a16="http://schemas.microsoft.com/office/drawing/2014/main" id="{297D3BEC-B662-43E1-8F8A-E936B8813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450" y="1693911"/>
            <a:ext cx="190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altLang="en-US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71">
            <a:extLst>
              <a:ext uri="{FF2B5EF4-FFF2-40B4-BE49-F238E27FC236}">
                <a16:creationId xmlns:a16="http://schemas.microsoft.com/office/drawing/2014/main" id="{4A70E7D5-CB38-414C-8401-9FDC42CBC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238" y="1583517"/>
            <a:ext cx="91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altLang="en-US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6">
            <a:extLst>
              <a:ext uri="{FF2B5EF4-FFF2-40B4-BE49-F238E27FC236}">
                <a16:creationId xmlns:a16="http://schemas.microsoft.com/office/drawing/2014/main" id="{FBCD9540-7789-412F-AC52-987C42BDE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5038" y="1658140"/>
            <a:ext cx="29803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5">
            <a:extLst>
              <a:ext uri="{FF2B5EF4-FFF2-40B4-BE49-F238E27FC236}">
                <a16:creationId xmlns:a16="http://schemas.microsoft.com/office/drawing/2014/main" id="{FC52FE3C-C5F0-4761-9066-D38DD95B0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14" y="2395671"/>
            <a:ext cx="21465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endParaRPr lang="en-US" altLang="en-US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69">
            <a:extLst>
              <a:ext uri="{FF2B5EF4-FFF2-40B4-BE49-F238E27FC236}">
                <a16:creationId xmlns:a16="http://schemas.microsoft.com/office/drawing/2014/main" id="{5AD06678-1DFA-4EB2-BDD3-1E5CC1355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8352" y="2319784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endParaRPr lang="en-US" altLang="en-US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75">
            <a:extLst>
              <a:ext uri="{FF2B5EF4-FFF2-40B4-BE49-F238E27FC236}">
                <a16:creationId xmlns:a16="http://schemas.microsoft.com/office/drawing/2014/main" id="{B0ECA1D1-5E09-4F7D-A6BE-CE8757357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4296" y="2318709"/>
            <a:ext cx="24481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>
                <a:solidFill>
                  <a:srgbClr val="0000FF"/>
                </a:solidFill>
              </a:rPr>
              <a:t>(</a:t>
            </a:r>
            <a:r>
              <a:rPr lang="en-US" altLang="en-US" sz="27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endParaRPr lang="en-US" altLang="en-US" sz="2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66">
            <a:extLst>
              <a:ext uri="{FF2B5EF4-FFF2-40B4-BE49-F238E27FC236}">
                <a16:creationId xmlns:a16="http://schemas.microsoft.com/office/drawing/2014/main" id="{0B29D372-383F-42CF-8AB4-C4EB4CCD5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65" y="3144383"/>
            <a:ext cx="25681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3" name="Text Box 70">
            <a:extLst>
              <a:ext uri="{FF2B5EF4-FFF2-40B4-BE49-F238E27FC236}">
                <a16:creationId xmlns:a16="http://schemas.microsoft.com/office/drawing/2014/main" id="{50E3FF2C-CC07-4B20-96A2-8689E1C74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453" y="2836659"/>
            <a:ext cx="325063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 Box 74">
            <a:extLst>
              <a:ext uri="{FF2B5EF4-FFF2-40B4-BE49-F238E27FC236}">
                <a16:creationId xmlns:a16="http://schemas.microsoft.com/office/drawing/2014/main" id="{8C68D095-73D6-4829-A679-B23023FC1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2494" y="3059889"/>
            <a:ext cx="36564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		</a:t>
            </a:r>
          </a:p>
        </p:txBody>
      </p:sp>
      <p:sp>
        <p:nvSpPr>
          <p:cNvPr id="15" name="Text Box 71">
            <a:extLst>
              <a:ext uri="{FF2B5EF4-FFF2-40B4-BE49-F238E27FC236}">
                <a16:creationId xmlns:a16="http://schemas.microsoft.com/office/drawing/2014/main" id="{4BAE0F10-F40F-4103-AC58-FBD6F7183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866" y="2332926"/>
            <a:ext cx="91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altLang="en-US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71">
            <a:extLst>
              <a:ext uri="{FF2B5EF4-FFF2-40B4-BE49-F238E27FC236}">
                <a16:creationId xmlns:a16="http://schemas.microsoft.com/office/drawing/2014/main" id="{33A742C1-2A93-4EF6-9BD0-D217067AF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238" y="2968467"/>
            <a:ext cx="91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altLang="en-US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70">
            <a:extLst>
              <a:ext uri="{FF2B5EF4-FFF2-40B4-BE49-F238E27FC236}">
                <a16:creationId xmlns:a16="http://schemas.microsoft.com/office/drawing/2014/main" id="{A07E18E7-B21D-477C-88CA-6BC2064D2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556" y="3754789"/>
            <a:ext cx="320070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r>
              <a:rPr lang="en-US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húc</a:t>
            </a:r>
            <a:r>
              <a:rPr lang="en-US" altLang="en-US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Text Box 71">
            <a:extLst>
              <a:ext uri="{FF2B5EF4-FFF2-40B4-BE49-F238E27FC236}">
                <a16:creationId xmlns:a16="http://schemas.microsoft.com/office/drawing/2014/main" id="{66C9D135-D17F-451E-9BA6-EF94FCEB1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238" y="3868901"/>
            <a:ext cx="914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altLang="en-US" sz="2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74">
            <a:extLst>
              <a:ext uri="{FF2B5EF4-FFF2-40B4-BE49-F238E27FC236}">
                <a16:creationId xmlns:a16="http://schemas.microsoft.com/office/drawing/2014/main" id="{D0A1455C-3A08-4D2B-A848-BB344C74E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2706" y="3908791"/>
            <a:ext cx="190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Text Box 66">
            <a:extLst>
              <a:ext uri="{FF2B5EF4-FFF2-40B4-BE49-F238E27FC236}">
                <a16:creationId xmlns:a16="http://schemas.microsoft.com/office/drawing/2014/main" id="{A51ABDDA-33B4-4434-9541-53AFAFDBB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771" y="3970233"/>
            <a:ext cx="1905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7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Xuồng</a:t>
            </a:r>
            <a:r>
              <a:rPr lang="en-US" altLang="en-US" sz="2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2439238" y="5462321"/>
            <a:ext cx="706725" cy="523219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568325" y="5462320"/>
            <a:ext cx="6009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 New Roman"/>
              </a:rPr>
              <a:t>So </a:t>
            </a:r>
            <a:r>
              <a:rPr lang="en-US" sz="2800" b="1" dirty="0" err="1" smtClean="0">
                <a:solidFill>
                  <a:srgbClr val="C00000"/>
                </a:solidFill>
                <a:latin typeface="Time New Roman"/>
              </a:rPr>
              <a:t>sánh</a:t>
            </a:r>
            <a:r>
              <a:rPr lang="en-US" sz="2800" b="1" dirty="0" smtClean="0">
                <a:solidFill>
                  <a:srgbClr val="C00000"/>
                </a:solidFill>
                <a:latin typeface="Time New Roman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 New Roman"/>
              </a:rPr>
              <a:t>hoạt</a:t>
            </a:r>
            <a:r>
              <a:rPr lang="en-US" sz="2800" b="1" dirty="0" smtClean="0">
                <a:solidFill>
                  <a:srgbClr val="C00000"/>
                </a:solidFill>
                <a:latin typeface="Time New Roman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 New Roman"/>
              </a:rPr>
              <a:t>động</a:t>
            </a:r>
            <a:r>
              <a:rPr lang="en-US" sz="2800" b="1" dirty="0" smtClean="0">
                <a:solidFill>
                  <a:srgbClr val="C00000"/>
                </a:solidFill>
                <a:latin typeface="Time New Roman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 New Roman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Time New Roman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 New Roman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Time New Roman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 New Roman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Time New Roman"/>
              </a:rPr>
              <a:t> </a:t>
            </a:r>
            <a:endParaRPr lang="en-US" sz="2800" b="1" dirty="0">
              <a:solidFill>
                <a:srgbClr val="C00000"/>
              </a:solidFill>
              <a:latin typeface="Time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083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72289" y="747848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990600" y="2108902"/>
            <a:ext cx="10552112" cy="91000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032" y="2262558"/>
            <a:ext cx="9534208" cy="22590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alt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alt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so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sánh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(so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sánh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990600" y="3357134"/>
            <a:ext cx="10552112" cy="132255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86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175" y="5426075"/>
            <a:ext cx="20097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104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4">
            <a:extLst>
              <a:ext uri="{FF2B5EF4-FFF2-40B4-BE49-F238E27FC236}">
                <a16:creationId xmlns:a16="http://schemas.microsoft.com/office/drawing/2014/main" id="{EB26D103-43B2-4942-8E3E-FE6773807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166" y="2225634"/>
            <a:ext cx="519178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ruộng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lúa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cấy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sớm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5" name="Text Box 75">
            <a:extLst>
              <a:ext uri="{FF2B5EF4-FFF2-40B4-BE49-F238E27FC236}">
                <a16:creationId xmlns:a16="http://schemas.microsoft.com/office/drawing/2014/main" id="{3B8B98D3-60E7-4A39-9D78-76E3652B3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059" y="3019484"/>
            <a:ext cx="519988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chú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voi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cuộc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6" name="Text Box 76">
            <a:extLst>
              <a:ext uri="{FF2B5EF4-FFF2-40B4-BE49-F238E27FC236}">
                <a16:creationId xmlns:a16="http://schemas.microsoft.com/office/drawing/2014/main" id="{D21D7932-FD74-49FA-BA08-1F926431E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058" y="3890868"/>
            <a:ext cx="519988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Cây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cầu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thân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dừa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7" name="Text Box 77">
            <a:extLst>
              <a:ext uri="{FF2B5EF4-FFF2-40B4-BE49-F238E27FC236}">
                <a16:creationId xmlns:a16="http://schemas.microsoft.com/office/drawing/2014/main" id="{56E034BB-63B5-496A-8FB7-3B7DEDFA3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529" y="4726538"/>
            <a:ext cx="517339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    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thuyền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cắm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cờ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đỏ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" name="Text Box 78">
            <a:extLst>
              <a:ext uri="{FF2B5EF4-FFF2-40B4-BE49-F238E27FC236}">
                <a16:creationId xmlns:a16="http://schemas.microsoft.com/office/drawing/2014/main" id="{998179DA-90F7-4882-8AC3-E3E262033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6246" y="2181129"/>
            <a:ext cx="517339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huơ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vòi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chào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khán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</a:rPr>
              <a:t>giả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9" name="Text Box 79">
            <a:extLst>
              <a:ext uri="{FF2B5EF4-FFF2-40B4-BE49-F238E27FC236}">
                <a16:creationId xmlns:a16="http://schemas.microsoft.com/office/drawing/2014/main" id="{D66FBC38-F891-4B61-B215-BCF53508E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6246" y="3073889"/>
            <a:ext cx="5173397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trổ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</a:rPr>
              <a:t>bông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0" name="Text Box 80">
            <a:extLst>
              <a:ext uri="{FF2B5EF4-FFF2-40B4-BE49-F238E27FC236}">
                <a16:creationId xmlns:a16="http://schemas.microsoft.com/office/drawing/2014/main" id="{79C9464C-1983-4098-B174-436C343E7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6246" y="3865319"/>
            <a:ext cx="517339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lao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băng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băng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trên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</a:rPr>
              <a:t>sông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1" name="Text Box 81">
            <a:extLst>
              <a:ext uri="{FF2B5EF4-FFF2-40B4-BE49-F238E27FC236}">
                <a16:creationId xmlns:a16="http://schemas.microsoft.com/office/drawing/2014/main" id="{A2EC3E0E-EE59-4E04-B2FC-EAFB9E235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8224" y="4690091"/>
            <a:ext cx="5141418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 cmpd="dbl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bắc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ngang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</a:rPr>
              <a:t>dòng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</a:rPr>
              <a:t>kênh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7776FC-7E20-4446-B5B0-2F2D1ED2F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738" y="1532008"/>
            <a:ext cx="609600" cy="6463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A303B3-1F9F-4F67-B7A8-321AD0190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2944" y="1453115"/>
            <a:ext cx="609600" cy="6463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D12FA62-1537-4967-9C94-5D625F38FB6B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5957947" y="2518022"/>
            <a:ext cx="718299" cy="848255"/>
          </a:xfrm>
          <a:prstGeom prst="straightConnector1">
            <a:avLst/>
          </a:prstGeom>
          <a:ln w="28575">
            <a:noFill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E411317-B2B9-4AEE-AE9C-D62379B5DAD3}"/>
              </a:ext>
            </a:extLst>
          </p:cNvPr>
          <p:cNvCxnSpPr>
            <a:cxnSpLocks/>
          </p:cNvCxnSpPr>
          <p:nvPr/>
        </p:nvCxnSpPr>
        <p:spPr>
          <a:xfrm>
            <a:off x="5998123" y="4062963"/>
            <a:ext cx="669924" cy="955963"/>
          </a:xfrm>
          <a:prstGeom prst="straightConnector1">
            <a:avLst/>
          </a:prstGeom>
          <a:ln w="28575">
            <a:noFill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2245D0E-1D87-44CC-A972-DD6A459D94CA}"/>
              </a:ext>
            </a:extLst>
          </p:cNvPr>
          <p:cNvCxnSpPr>
            <a:cxnSpLocks/>
          </p:cNvCxnSpPr>
          <p:nvPr/>
        </p:nvCxnSpPr>
        <p:spPr>
          <a:xfrm flipV="1">
            <a:off x="5981726" y="4128557"/>
            <a:ext cx="686321" cy="824773"/>
          </a:xfrm>
          <a:prstGeom prst="straightConnector1">
            <a:avLst/>
          </a:prstGeom>
          <a:ln w="28575">
            <a:noFill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2BCAE3-AB03-4302-A33C-FE6F44431F91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 flipV="1">
            <a:off x="5957947" y="2473517"/>
            <a:ext cx="718299" cy="838355"/>
          </a:xfrm>
          <a:prstGeom prst="straightConnector1">
            <a:avLst/>
          </a:prstGeom>
          <a:ln w="28575">
            <a:noFill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Google Shape;209;p10">
            <a:extLst>
              <a:ext uri="{FF2B5EF4-FFF2-40B4-BE49-F238E27FC236}">
                <a16:creationId xmlns:a16="http://schemas.microsoft.com/office/drawing/2014/main" id="{CD1AC5EA-1CCA-4C8C-AC9B-E6DB5122511B}"/>
              </a:ext>
            </a:extLst>
          </p:cNvPr>
          <p:cNvSpPr/>
          <p:nvPr/>
        </p:nvSpPr>
        <p:spPr>
          <a:xfrm>
            <a:off x="2048846" y="295835"/>
            <a:ext cx="10112199" cy="950625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19050" cap="flat" cmpd="sng">
            <a:noFill/>
            <a:prstDash val="dash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Calibri"/>
              <a:cs typeface="Times" panose="02020603050405020304" pitchFamily="18" charset="0"/>
              <a:sym typeface="Calibri"/>
            </a:endParaRPr>
          </a:p>
        </p:txBody>
      </p:sp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ABDA4897-A990-4EB2-B700-977895661548}"/>
              </a:ext>
            </a:extLst>
          </p:cNvPr>
          <p:cNvSpPr/>
          <p:nvPr/>
        </p:nvSpPr>
        <p:spPr>
          <a:xfrm>
            <a:off x="182495" y="431503"/>
            <a:ext cx="1866351" cy="495831"/>
          </a:xfrm>
          <a:prstGeom prst="roundRect">
            <a:avLst>
              <a:gd name="adj" fmla="val 37488"/>
            </a:avLst>
          </a:prstGeom>
          <a:solidFill>
            <a:srgbClr val="FF9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 3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" panose="02020603050405020304" pitchFamily="18" charset="0"/>
              <a:ea typeface="Boogaloo"/>
              <a:cs typeface="Times" panose="02020603050405020304" pitchFamily="18" charset="0"/>
              <a:sym typeface="Boogaloo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78CC52-7698-46C6-A528-841003659A80}"/>
              </a:ext>
            </a:extLst>
          </p:cNvPr>
          <p:cNvSpPr txBox="1"/>
          <p:nvPr/>
        </p:nvSpPr>
        <p:spPr>
          <a:xfrm>
            <a:off x="2048846" y="415931"/>
            <a:ext cx="110319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67E379-9AE7-42B0-9DDA-AC74D3AB59C7}"/>
              </a:ext>
            </a:extLst>
          </p:cNvPr>
          <p:cNvCxnSpPr>
            <a:cxnSpLocks/>
          </p:cNvCxnSpPr>
          <p:nvPr/>
        </p:nvCxnSpPr>
        <p:spPr>
          <a:xfrm flipV="1">
            <a:off x="8264010" y="947233"/>
            <a:ext cx="530996" cy="13277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8210B2-56F6-4EAE-BCCF-00C23F7A41B9}"/>
              </a:ext>
            </a:extLst>
          </p:cNvPr>
          <p:cNvCxnSpPr/>
          <p:nvPr/>
        </p:nvCxnSpPr>
        <p:spPr>
          <a:xfrm flipV="1">
            <a:off x="7104945" y="913438"/>
            <a:ext cx="798512" cy="9525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9BFE995-2383-47E1-97AC-ED6EA1767633}"/>
              </a:ext>
            </a:extLst>
          </p:cNvPr>
          <p:cNvCxnSpPr>
            <a:cxnSpLocks/>
          </p:cNvCxnSpPr>
          <p:nvPr/>
        </p:nvCxnSpPr>
        <p:spPr>
          <a:xfrm flipV="1">
            <a:off x="9348814" y="913438"/>
            <a:ext cx="2446299" cy="7650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0C613D-7059-4705-9279-083EA16B1A91}"/>
              </a:ext>
            </a:extLst>
          </p:cNvPr>
          <p:cNvCxnSpPr>
            <a:cxnSpLocks/>
          </p:cNvCxnSpPr>
          <p:nvPr/>
        </p:nvCxnSpPr>
        <p:spPr>
          <a:xfrm>
            <a:off x="3162730" y="922963"/>
            <a:ext cx="2740688" cy="14050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067E379-9AE7-42B0-9DDA-AC74D3AB59C7}"/>
              </a:ext>
            </a:extLst>
          </p:cNvPr>
          <p:cNvCxnSpPr>
            <a:cxnSpLocks/>
          </p:cNvCxnSpPr>
          <p:nvPr/>
        </p:nvCxnSpPr>
        <p:spPr>
          <a:xfrm flipV="1">
            <a:off x="8299495" y="990214"/>
            <a:ext cx="530996" cy="1327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8210B2-56F6-4EAE-BCCF-00C23F7A41B9}"/>
              </a:ext>
            </a:extLst>
          </p:cNvPr>
          <p:cNvCxnSpPr/>
          <p:nvPr/>
        </p:nvCxnSpPr>
        <p:spPr>
          <a:xfrm flipV="1">
            <a:off x="6994586" y="963618"/>
            <a:ext cx="798512" cy="95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9BFE995-2383-47E1-97AC-ED6EA1767633}"/>
              </a:ext>
            </a:extLst>
          </p:cNvPr>
          <p:cNvCxnSpPr>
            <a:cxnSpLocks/>
          </p:cNvCxnSpPr>
          <p:nvPr/>
        </p:nvCxnSpPr>
        <p:spPr>
          <a:xfrm flipV="1">
            <a:off x="9334137" y="996852"/>
            <a:ext cx="2446299" cy="76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F0C613D-7059-4705-9279-083EA16B1A91}"/>
              </a:ext>
            </a:extLst>
          </p:cNvPr>
          <p:cNvCxnSpPr>
            <a:cxnSpLocks/>
          </p:cNvCxnSpPr>
          <p:nvPr/>
        </p:nvCxnSpPr>
        <p:spPr>
          <a:xfrm>
            <a:off x="3162730" y="938959"/>
            <a:ext cx="2740688" cy="140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4" idx="3"/>
            <a:endCxn id="9" idx="1"/>
          </p:cNvCxnSpPr>
          <p:nvPr/>
        </p:nvCxnSpPr>
        <p:spPr>
          <a:xfrm>
            <a:off x="5957947" y="2518022"/>
            <a:ext cx="718299" cy="84825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961337" y="4084314"/>
            <a:ext cx="718299" cy="848255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8" idx="1"/>
          </p:cNvCxnSpPr>
          <p:nvPr/>
        </p:nvCxnSpPr>
        <p:spPr>
          <a:xfrm flipV="1">
            <a:off x="5935975" y="2473517"/>
            <a:ext cx="740271" cy="81694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5942755" y="4242251"/>
            <a:ext cx="740271" cy="81694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03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72289" y="747848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990600" y="2108902"/>
            <a:ext cx="10552112" cy="910003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032" y="2262558"/>
            <a:ext cx="9534208" cy="22590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trạng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alt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phép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so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sánh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(so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sánh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990600" y="3357134"/>
            <a:ext cx="10552112" cy="132255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86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175" y="5426075"/>
            <a:ext cx="20097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143BC3CD-8C40-4C1A-8D72-5B18F70A3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173" y="2304748"/>
            <a:ext cx="935389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C7148F88-57A0-4727-B76F-9B6B479A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580" y="355465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1484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1930275" y="253207"/>
            <a:ext cx="3852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kết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nối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 descr="Giới Thiệu Về Quizizz - Ứng Dụng Tạo Trò Chơi Học Tập 10/2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890" y="116378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DBDE96D-0456-4C4B-A7AD-179A5443A647}"/>
              </a:ext>
            </a:extLst>
          </p:cNvPr>
          <p:cNvSpPr txBox="1"/>
          <p:nvPr/>
        </p:nvSpPr>
        <p:spPr>
          <a:xfrm>
            <a:off x="5636301" y="296805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A7DC6CA-E30A-4ADC-9EDC-561A67C0032F}"/>
              </a:ext>
            </a:extLst>
          </p:cNvPr>
          <p:cNvSpPr txBox="1"/>
          <p:nvPr/>
        </p:nvSpPr>
        <p:spPr>
          <a:xfrm>
            <a:off x="862836" y="1859340"/>
            <a:ext cx="10911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微软雅黑"/>
                <a:cs typeface="Times" panose="02020603050405020304" pitchFamily="18" charset="0"/>
              </a:rPr>
              <a:t>Hẹn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微软雅黑"/>
                <a:cs typeface="Times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微软雅黑"/>
                <a:cs typeface="Times" panose="02020603050405020304" pitchFamily="18" charset="0"/>
              </a:rPr>
              <a:t>gặp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微软雅黑"/>
                <a:cs typeface="Times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微软雅黑"/>
                <a:cs typeface="Times" panose="02020603050405020304" pitchFamily="18" charset="0"/>
              </a:rPr>
              <a:t>lại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微软雅黑"/>
                <a:cs typeface="Times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微软雅黑"/>
                <a:cs typeface="Times" panose="02020603050405020304" pitchFamily="18" charset="0"/>
              </a:rPr>
              <a:t>các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微软雅黑"/>
                <a:cs typeface="Times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微软雅黑"/>
                <a:cs typeface="Times" panose="02020603050405020304" pitchFamily="18" charset="0"/>
              </a:rPr>
              <a:t>bạn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HP-005" panose="020B0603050302020204" pitchFamily="34" charset="0"/>
                <a:ea typeface="微软雅黑"/>
                <a:cs typeface="+mn-cs"/>
              </a:rPr>
              <a:t>!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62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>
            <a:fillRect/>
          </a:stretch>
        </p:blipFill>
        <p:spPr bwMode="auto">
          <a:xfrm>
            <a:off x="7337425" y="2136775"/>
            <a:ext cx="2341563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1" b="53305"/>
          <a:stretch>
            <a:fillRect/>
          </a:stretch>
        </p:blipFill>
        <p:spPr bwMode="auto">
          <a:xfrm>
            <a:off x="7661275" y="952500"/>
            <a:ext cx="150177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3009900" y="812800"/>
            <a:ext cx="4651375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8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53333" r="77068" b="2104"/>
          <a:stretch>
            <a:fillRect/>
          </a:stretch>
        </p:blipFill>
        <p:spPr bwMode="auto">
          <a:xfrm>
            <a:off x="2767013" y="3600450"/>
            <a:ext cx="14732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9" name="矩形 47"/>
          <p:cNvSpPr>
            <a:spLocks noChangeArrowheads="1"/>
          </p:cNvSpPr>
          <p:nvPr/>
        </p:nvSpPr>
        <p:spPr bwMode="auto">
          <a:xfrm>
            <a:off x="3471863" y="2917825"/>
            <a:ext cx="402113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A. Khởi động</a:t>
            </a:r>
            <a:endParaRPr kumimoji="0" lang="zh-CN" altLang="en-US" sz="36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  <a:sym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975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214433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4639340" y="4510390"/>
            <a:ext cx="2000915" cy="1561916"/>
          </a:xfrm>
          <a:prstGeom prst="rect">
            <a:avLst/>
          </a:prstGeom>
        </p:spPr>
      </p:pic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37303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27502" y="1178169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194825"/>
      </p:ext>
    </p:extLst>
  </p:cSld>
  <p:clrMapOvr>
    <a:masterClrMapping/>
  </p:clrMapOvr>
  <p:transition spd="med" advTm="1675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34635 -0.100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35 -0.10024 L 0.62188 -0.0185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188 -0.01852 L 0.79219 -0.0037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976" numSld="4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72676" y="269756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2726632" y="4828503"/>
            <a:ext cx="5902183" cy="146486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noProof="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en-US" sz="3600" b="1" noProof="0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endParaRPr lang="en-US" sz="3600" b="1" dirty="0">
              <a:solidFill>
                <a:srgbClr val="ED7D31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31996" y="3050788"/>
            <a:ext cx="5999945" cy="146486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b="1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600" b="1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117372" y="3050788"/>
            <a:ext cx="5759320" cy="143996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91254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6284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72676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37706" y="53826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47294" y="57505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0272" y="5497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0373" y="5497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2058" y="5497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94979" y="56544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17088" y="5410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72676" y="56567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id="{968FB996-7FC3-C34C-8B4A-4BC77B994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631" y="989129"/>
            <a:ext cx="10072804" cy="76944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lang="nl-NL" altLang="en-US" sz="4400" i="1" dirty="0" smtClean="0">
                <a:latin typeface="Times New Roman" panose="02020603050405020304" pitchFamily="18" charset="0"/>
              </a:rPr>
              <a:t>Từ nào sau đây chỉ trạng thái?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062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9058">
        <p:circle/>
      </p:transition>
    </mc:Choice>
    <mc:Fallback xmlns="">
      <p:transition spd="slow" advTm="2905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1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  <p:extLst mod="1">
    <p:ext uri="{E180D4A7-C9FB-4DFB-919C-405C955672EB}">
      <p14:showEvtLst xmlns:p14="http://schemas.microsoft.com/office/powerpoint/2010/main">
        <p14:triggerEvt type="onClick" time="24166" objId="2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4639340" y="4510390"/>
            <a:ext cx="2000915" cy="1561916"/>
          </a:xfrm>
          <a:prstGeom prst="rect">
            <a:avLst/>
          </a:prstGeom>
        </p:spPr>
      </p:pic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780910" y="5396807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17733"/>
      </p:ext>
    </p:extLst>
  </p:cSld>
  <p:clrMapOvr>
    <a:masterClrMapping/>
  </p:clrMapOvr>
  <p:transition spd="med" advTm="1542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34635 -0.1002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35 -0.10024 L 0.62188 -0.0185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188 -0.01852 L 0.79219 -0.0037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8302" numSld="4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  <p:extLst mod="1">
    <p:ext uri="{E180D4A7-C9FB-4DFB-919C-405C955672EB}">
      <p14:showEvtLst xmlns:p14="http://schemas.microsoft.com/office/powerpoint/2010/main">
        <p14:triggerEvt type="onClick" time="5580" objId="2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47177" y="-21544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6351921" y="3035291"/>
            <a:ext cx="5511214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533400" y="3035290"/>
            <a:ext cx="5107259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múa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2955568" y="4780162"/>
            <a:ext cx="5989895" cy="110679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noProof="0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57134" y="802349"/>
            <a:ext cx="87895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đây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Calibri Ligh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686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846">
        <p:circle/>
      </p:transition>
    </mc:Choice>
    <mc:Fallback xmlns="">
      <p:transition spd="slow" advTm="3084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  <p:extLst mod="1">
    <p:ext uri="{E180D4A7-C9FB-4DFB-919C-405C955672EB}">
      <p14:showEvtLst xmlns:p14="http://schemas.microsoft.com/office/powerpoint/2010/main">
        <p14:triggerEvt type="onClick" time="24644" objId="29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3">
            <a:hlinkClick r:id="rId7" action="ppaction://hlinksldjump"/>
          </p:cNvPr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469256" y="4943143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77275"/>
      </p:ext>
    </p:extLst>
  </p:cSld>
  <p:clrMapOvr>
    <a:masterClrMapping/>
  </p:clrMapOvr>
  <p:transition spd="med" advTm="1953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6 0.00162 L 0.25417 0.0833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17 0.08333 L 0.41888 0.19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8302" numSld="4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  <p:extLst mod="1">
    <p:ext uri="{E180D4A7-C9FB-4DFB-919C-405C955672EB}">
      <p14:showEvtLst xmlns:p14="http://schemas.microsoft.com/office/powerpoint/2010/main">
        <p14:triggerEvt type="onClick" time="4501" objId="20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57969" y="-16667"/>
            <a:ext cx="11515958" cy="2054473"/>
          </a:xfrm>
          <a:prstGeom prst="round2SameRect">
            <a:avLst>
              <a:gd name="adj1" fmla="val 16667"/>
              <a:gd name="adj2" fmla="val 5000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3156150" y="4695073"/>
            <a:ext cx="5817806" cy="1978918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57969" y="2638362"/>
            <a:ext cx="5907700" cy="1978918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600" b="1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b="1" dirty="0" smtClean="0">
                <a:solidFill>
                  <a:srgbClr val="ED7D31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270171" y="2686342"/>
            <a:ext cx="5812972" cy="1960751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tràm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khổng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lồ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66031" y="345774"/>
            <a:ext cx="896218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 smtClean="0">
                <a:ln w="0"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i="0" u="none" strike="noStrike" kern="1200" cap="none" spc="0" normalizeH="0" noProof="0" dirty="0" smtClean="0">
                <a:ln w="0"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0"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400" i="0" u="none" strike="noStrike" kern="1200" cap="none" spc="0" normalizeH="0" noProof="0" dirty="0" smtClean="0">
                <a:ln w="0"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0"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400" i="0" u="none" strike="noStrike" kern="1200" cap="none" spc="0" normalizeH="0" noProof="0" dirty="0" smtClean="0">
                <a:ln w="0"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0"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400" i="0" u="none" strike="noStrike" kern="1200" cap="none" spc="0" normalizeH="0" noProof="0" dirty="0" smtClean="0">
                <a:ln w="0"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0"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400" i="0" u="none" strike="noStrike" kern="1200" cap="none" spc="0" normalizeH="0" noProof="0" dirty="0" smtClean="0">
                <a:ln w="0"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0"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i="0" u="none" strike="noStrike" kern="1200" cap="none" spc="0" normalizeH="0" noProof="0" dirty="0" smtClean="0">
                <a:ln w="0"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0"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400" i="0" u="none" strike="noStrike" kern="1200" cap="none" spc="0" normalizeH="0" noProof="0" dirty="0" smtClean="0">
                <a:ln w="0"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 smtClean="0">
                <a:ln w="0"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4400" i="0" u="none" strike="noStrike" kern="1200" cap="none" spc="0" normalizeH="0" noProof="0" dirty="0" smtClean="0">
                <a:ln w="0"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 </a:t>
            </a:r>
            <a:r>
              <a:rPr kumimoji="0" lang="en-US" sz="4400" i="0" u="none" strike="noStrike" kern="1200" cap="none" spc="0" normalizeH="0" noProof="0" dirty="0" err="1" smtClean="0">
                <a:ln w="0"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4400" i="1" strike="noStrike" kern="1200" cap="none" spc="0" normalizeH="0" noProof="0" dirty="0" smtClean="0">
                <a:ln w="0"/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i="1" strike="noStrike" kern="1200" cap="none" spc="0" normalizeH="0" baseline="0" noProof="0" dirty="0">
              <a:ln w="0"/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393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2626">
        <p:circle/>
      </p:transition>
    </mc:Choice>
    <mc:Fallback xmlns="">
      <p:transition spd="slow" advTm="2262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3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  <p:extLst mod="1">
    <p:ext uri="{E180D4A7-C9FB-4DFB-919C-405C955672EB}">
      <p14:showEvtLst xmlns:p14="http://schemas.microsoft.com/office/powerpoint/2010/main">
        <p14:triggerEvt type="onClick" time="16968" objId="2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4|2.3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2.5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1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613103347"/>
  <p:tag name="MH_LIBRARY" val="GRAPHIC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</TotalTime>
  <Words>874</Words>
  <Application>Microsoft Office PowerPoint</Application>
  <PresentationFormat>Widescreen</PresentationFormat>
  <Paragraphs>194</Paragraphs>
  <Slides>23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50" baseType="lpstr">
      <vt:lpstr>微软雅黑</vt:lpstr>
      <vt:lpstr>微软雅黑</vt:lpstr>
      <vt:lpstr>宋体</vt:lpstr>
      <vt:lpstr>宋体</vt:lpstr>
      <vt:lpstr>.VnBlack</vt:lpstr>
      <vt:lpstr>Arial</vt:lpstr>
      <vt:lpstr>Arial Black</vt:lpstr>
      <vt:lpstr>Barriecito</vt:lpstr>
      <vt:lpstr>Boogaloo</vt:lpstr>
      <vt:lpstr>Calibri</vt:lpstr>
      <vt:lpstr>Calibri Light</vt:lpstr>
      <vt:lpstr>等线</vt:lpstr>
      <vt:lpstr>方正姚体</vt:lpstr>
      <vt:lpstr>HP-005</vt:lpstr>
      <vt:lpstr>黑体</vt:lpstr>
      <vt:lpstr>Time New Roman</vt:lpstr>
      <vt:lpstr>Times</vt:lpstr>
      <vt:lpstr>Times New Roman</vt:lpstr>
      <vt:lpstr>汉仪夏日体W</vt:lpstr>
      <vt:lpstr>1_Office Theme</vt:lpstr>
      <vt:lpstr>Office 主题​​</vt:lpstr>
      <vt:lpstr>1_Office 主题​​</vt:lpstr>
      <vt:lpstr>2_Office 主题​​</vt:lpstr>
      <vt:lpstr>4_Office 主题</vt:lpstr>
      <vt:lpstr>1_Office 主题</vt:lpstr>
      <vt:lpstr>3_Office Theme</vt:lpstr>
      <vt:lpstr>2_Office Theme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Đọc khổ thơ dưới đây và trả lời câu hỏi:</vt:lpstr>
      <vt:lpstr>PowerPoint Presentation</vt:lpstr>
      <vt:lpstr>PowerPoint Presentation</vt:lpstr>
      <vt:lpstr>  Trong các đoạn trích sau, những hoạt động nào được so sánh với nhau: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Huu Thang</dc:creator>
  <cp:lastModifiedBy>Admin</cp:lastModifiedBy>
  <cp:revision>87</cp:revision>
  <dcterms:created xsi:type="dcterms:W3CDTF">2020-10-18T11:17:04Z</dcterms:created>
  <dcterms:modified xsi:type="dcterms:W3CDTF">2021-11-18T20:03:39Z</dcterms:modified>
</cp:coreProperties>
</file>