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393" r:id="rId2"/>
    <p:sldId id="286" r:id="rId3"/>
    <p:sldId id="257" r:id="rId4"/>
    <p:sldId id="262" r:id="rId5"/>
    <p:sldId id="386" r:id="rId6"/>
    <p:sldId id="388" r:id="rId7"/>
    <p:sldId id="389" r:id="rId8"/>
    <p:sldId id="259" r:id="rId9"/>
    <p:sldId id="269" r:id="rId10"/>
    <p:sldId id="392" r:id="rId11"/>
    <p:sldId id="387" r:id="rId12"/>
    <p:sldId id="301" r:id="rId13"/>
    <p:sldId id="302" r:id="rId14"/>
    <p:sldId id="293" r:id="rId15"/>
    <p:sldId id="292" r:id="rId16"/>
    <p:sldId id="278" r:id="rId17"/>
    <p:sldId id="295" r:id="rId18"/>
    <p:sldId id="390" r:id="rId19"/>
    <p:sldId id="391" r:id="rId20"/>
    <p:sldId id="279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Cambria" panose="02040503050406030204" pitchFamily="18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yen Truong" initials="HT" lastIdx="1" clrIdx="0">
    <p:extLst>
      <p:ext uri="{19B8F6BF-5375-455C-9EA6-DF929625EA0E}">
        <p15:presenceInfo xmlns:p15="http://schemas.microsoft.com/office/powerpoint/2012/main" userId="Huyen Truo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E38"/>
    <a:srgbClr val="FFE305"/>
    <a:srgbClr val="FFDE05"/>
    <a:srgbClr val="FEEF05"/>
    <a:srgbClr val="FFF473"/>
    <a:srgbClr val="81FFB4"/>
    <a:srgbClr val="FFEE03"/>
    <a:srgbClr val="6FA068"/>
    <a:srgbClr val="119EBC"/>
    <a:srgbClr val="A9D1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665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1797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7032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1605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1149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00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370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050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8171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707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740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332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853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66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87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170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626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697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97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06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86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70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4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61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81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97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59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63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04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32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95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67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41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472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28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670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87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19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730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81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09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209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92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80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6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52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7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81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44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063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83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3" r:id="rId2"/>
    <p:sldLayoutId id="2147483662" r:id="rId3"/>
    <p:sldLayoutId id="2147483661" r:id="rId4"/>
    <p:sldLayoutId id="2147483660" r:id="rId5"/>
    <p:sldLayoutId id="2147483650" r:id="rId6"/>
    <p:sldLayoutId id="2147483694" r:id="rId7"/>
    <p:sldLayoutId id="2147483693" r:id="rId8"/>
    <p:sldLayoutId id="2147483692" r:id="rId9"/>
    <p:sldLayoutId id="2147483691" r:id="rId10"/>
    <p:sldLayoutId id="2147483690" r:id="rId11"/>
    <p:sldLayoutId id="2147483689" r:id="rId12"/>
    <p:sldLayoutId id="2147483688" r:id="rId13"/>
    <p:sldLayoutId id="2147483687" r:id="rId14"/>
    <p:sldLayoutId id="2147483686" r:id="rId15"/>
    <p:sldLayoutId id="2147483685" r:id="rId16"/>
    <p:sldLayoutId id="2147483684" r:id="rId17"/>
    <p:sldLayoutId id="2147483682" r:id="rId18"/>
    <p:sldLayoutId id="2147483681" r:id="rId19"/>
    <p:sldLayoutId id="2147483680" r:id="rId20"/>
    <p:sldLayoutId id="2147483679" r:id="rId21"/>
    <p:sldLayoutId id="2147483678" r:id="rId22"/>
    <p:sldLayoutId id="2147483677" r:id="rId23"/>
    <p:sldLayoutId id="2147483676" r:id="rId24"/>
    <p:sldLayoutId id="2147483675" r:id="rId25"/>
    <p:sldLayoutId id="2147483674" r:id="rId26"/>
    <p:sldLayoutId id="2147483673" r:id="rId27"/>
    <p:sldLayoutId id="2147483672" r:id="rId28"/>
    <p:sldLayoutId id="2147483671" r:id="rId29"/>
    <p:sldLayoutId id="2147483670" r:id="rId30"/>
    <p:sldLayoutId id="2147483669" r:id="rId31"/>
    <p:sldLayoutId id="2147483668" r:id="rId32"/>
    <p:sldLayoutId id="2147483667" r:id="rId33"/>
    <p:sldLayoutId id="2147483666" r:id="rId34"/>
    <p:sldLayoutId id="2147483665" r:id="rId35"/>
    <p:sldLayoutId id="2147483664" r:id="rId36"/>
    <p:sldLayoutId id="2147483663" r:id="rId37"/>
    <p:sldLayoutId id="2147483651" r:id="rId38"/>
    <p:sldLayoutId id="2147483652" r:id="rId39"/>
    <p:sldLayoutId id="2147483653" r:id="rId40"/>
    <p:sldLayoutId id="2147483654" r:id="rId41"/>
    <p:sldLayoutId id="2147483655" r:id="rId42"/>
    <p:sldLayoutId id="2147483656" r:id="rId43"/>
    <p:sldLayoutId id="2147483657" r:id="rId44"/>
    <p:sldLayoutId id="2147483658" r:id="rId45"/>
    <p:sldLayoutId id="2147483659" r:id="rId46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ripple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jpe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media10.m4a"/><Relationship Id="rId7" Type="http://schemas.openxmlformats.org/officeDocument/2006/relationships/image" Target="../media/image14.png"/><Relationship Id="rId2" Type="http://schemas.microsoft.com/office/2007/relationships/media" Target="../media/media10.m4a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8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12.m4a"/><Relationship Id="rId7" Type="http://schemas.openxmlformats.org/officeDocument/2006/relationships/image" Target="../media/image24.png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12.m4a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7.jpe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notesSlide" Target="../notesSlides/notes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5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32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5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3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16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5.jpe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4.jpe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9.jpe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3.png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25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8.jpeg"/><Relationship Id="rId12" Type="http://schemas.openxmlformats.org/officeDocument/2006/relationships/image" Target="../media/image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1.png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4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13.png"/><Relationship Id="rId5" Type="http://schemas.openxmlformats.org/officeDocument/2006/relationships/image" Target="../media/image6.jpe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8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1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0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media9.m4a"/><Relationship Id="rId7" Type="http://schemas.openxmlformats.org/officeDocument/2006/relationships/image" Target="../media/image22.jpeg"/><Relationship Id="rId2" Type="http://schemas.microsoft.com/office/2007/relationships/media" Target="../media/media9.m4a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️⃣ 50+ hình nền powerpoint dễ thương và đáng yêu nhất ™ WikiLaptop.com">
            <a:extLst>
              <a:ext uri="{FF2B5EF4-FFF2-40B4-BE49-F238E27FC236}">
                <a16:creationId xmlns:a16="http://schemas.microsoft.com/office/drawing/2014/main" id="{B53D30B0-11BD-4CDB-885A-BB15CC0C5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7" b="7037"/>
          <a:stretch>
            <a:fillRect/>
          </a:stretch>
        </p:blipFill>
        <p:spPr bwMode="auto">
          <a:xfrm>
            <a:off x="19050" y="-1"/>
            <a:ext cx="12172950" cy="686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20204E42-1E71-47AB-9317-34984352CB69}"/>
              </a:ext>
            </a:extLst>
          </p:cNvPr>
          <p:cNvSpPr/>
          <p:nvPr/>
        </p:nvSpPr>
        <p:spPr>
          <a:xfrm>
            <a:off x="4052267" y="2150536"/>
            <a:ext cx="4417223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en-US" sz="4000" b="1" dirty="0">
                <a:ln w="50800"/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MĨ THUẬT</a:t>
            </a:r>
            <a:r>
              <a:rPr lang="vi-VN" sz="4000" b="1" dirty="0">
                <a:ln w="50800"/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endParaRPr lang="en-US" sz="4000" b="1" dirty="0">
              <a:ln w="50800"/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Hộp Văn bản 1">
            <a:extLst>
              <a:ext uri="{FF2B5EF4-FFF2-40B4-BE49-F238E27FC236}">
                <a16:creationId xmlns:a16="http://schemas.microsoft.com/office/drawing/2014/main" id="{D4751D20-3753-4D2C-A6EB-3693E98D1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0289" y="1704450"/>
            <a:ext cx="5943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vi-VN" alt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  <a:endParaRPr lang="en-GB" altLang="en-US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B927C537-6C9B-45AE-A3F8-D8E5267E1A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004" y="2955570"/>
            <a:ext cx="9143946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altLang="en-US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altLang="en-US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SÁNG </a:t>
            </a:r>
            <a:r>
              <a:rPr lang="vi-VN" altLang="en-US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 CÙNG NHỮNG CON CHỮ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altLang="en-US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1:Vẽ </a:t>
            </a:r>
            <a:r>
              <a:rPr lang="vi-VN" altLang="en-US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vi-VN" altLang="en-US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trang </a:t>
            </a:r>
            <a:r>
              <a:rPr lang="vi-VN" altLang="en-US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vi-VN" altLang="en-US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b="1" i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endParaRPr lang="en-US" altLang="en-US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3" descr="1350582832_5.jpg">
            <a:extLst>
              <a:ext uri="{FF2B5EF4-FFF2-40B4-BE49-F238E27FC236}">
                <a16:creationId xmlns:a16="http://schemas.microsoft.com/office/drawing/2014/main" id="{5C87FD45-50EF-42A3-9840-727E5390A37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9" t="4628" r="79483" b="73068"/>
          <a:stretch/>
        </p:blipFill>
        <p:spPr bwMode="auto">
          <a:xfrm>
            <a:off x="3764414" y="5124939"/>
            <a:ext cx="1349021" cy="1175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3" descr="9713.jpg">
            <a:extLst>
              <a:ext uri="{FF2B5EF4-FFF2-40B4-BE49-F238E27FC236}">
                <a16:creationId xmlns:a16="http://schemas.microsoft.com/office/drawing/2014/main" id="{0762241B-1673-4373-8021-C6FB0DA5A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2" r="70678" b="83842"/>
          <a:stretch/>
        </p:blipFill>
        <p:spPr bwMode="auto">
          <a:xfrm>
            <a:off x="5516540" y="5124939"/>
            <a:ext cx="1488675" cy="1152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3" descr="vector-bizarre-font_82022083.jpg">
            <a:extLst>
              <a:ext uri="{FF2B5EF4-FFF2-40B4-BE49-F238E27FC236}">
                <a16:creationId xmlns:a16="http://schemas.microsoft.com/office/drawing/2014/main" id="{B9FC1C88-09AF-4761-873A-333057746A3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lum contras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b="63393"/>
          <a:stretch/>
        </p:blipFill>
        <p:spPr bwMode="auto">
          <a:xfrm>
            <a:off x="7524945" y="5134849"/>
            <a:ext cx="1333854" cy="11242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ECF0024D-9FEB-4460-9965-103844EFD3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05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5027">
        <p14:doors dir="vert"/>
      </p:transition>
    </mc:Choice>
    <mc:Fallback xmlns="">
      <p:transition spd="slow" advTm="1502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64ed7d2ddea4"/>
          <p:cNvPicPr>
            <a:picLocks noChangeAspect="1"/>
          </p:cNvPicPr>
          <p:nvPr/>
        </p:nvPicPr>
        <p:blipFill>
          <a:blip r:embed="rId6"/>
          <a:srcRect l="37062" t="59299" r="-8255" b="-3283"/>
          <a:stretch>
            <a:fillRect/>
          </a:stretch>
        </p:blipFill>
        <p:spPr>
          <a:xfrm flipH="1">
            <a:off x="6614887" y="3118103"/>
            <a:ext cx="5569585" cy="4424045"/>
          </a:xfrm>
          <a:prstGeom prst="ellipse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900933" y="1"/>
            <a:ext cx="3032776" cy="2712568"/>
            <a:chOff x="13633" y="617"/>
            <a:chExt cx="3843" cy="4045"/>
          </a:xfrm>
        </p:grpSpPr>
        <p:pic>
          <p:nvPicPr>
            <p:cNvPr id="6" name="图片 5" descr="317bb1fc8d85c3cf0cc20b70fb72da9d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419" y="2187"/>
              <a:ext cx="1718" cy="2475"/>
            </a:xfrm>
            <a:prstGeom prst="rect">
              <a:avLst/>
            </a:prstGeom>
          </p:spPr>
        </p:pic>
        <p:pic>
          <p:nvPicPr>
            <p:cNvPr id="4" name="图片 3" descr="dbbdf7ebe7fa68866d08b93311b0040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633" y="617"/>
              <a:ext cx="3843" cy="2472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3D6A3CC-4F0E-4F5E-A3D0-64E7C5F3FA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8538" y="1078917"/>
            <a:ext cx="662071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alt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en-US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6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12AB4F60-2C99-4536-A5F0-27A415333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2611" y="2117636"/>
            <a:ext cx="7791450" cy="3928233"/>
          </a:xfrm>
          <a:prstGeom prst="rect">
            <a:avLst/>
          </a:prstGeom>
          <a:noFill/>
          <a:ln>
            <a:noFill/>
          </a:ln>
        </p:spPr>
        <p:txBody>
          <a:bodyPr wrap="square" lIns="49762" tIns="24881" rIns="49762" bIns="24881"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  <a:cs typeface="Arial" charset="0"/>
              </a:defRPr>
            </a:lvl9pPr>
          </a:lstStyle>
          <a:p>
            <a:pPr marL="0" indent="0" eaLnBrk="1" hangingPunct="1">
              <a:defRPr/>
            </a:pPr>
            <a:r>
              <a:rPr lang="vi-VN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B1: </a:t>
            </a:r>
            <a:r>
              <a:rPr lang="en-GB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GB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GB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dòng </a:t>
            </a:r>
            <a:r>
              <a:rPr lang="en-GB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GB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GB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GB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GB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GB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vi-VN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vi-VN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GB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vi-VN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cho chữ.</a:t>
            </a:r>
          </a:p>
          <a:p>
            <a:pPr marL="0" indent="0" eaLnBrk="1" hangingPunct="1">
              <a:defRPr/>
            </a:pPr>
            <a:r>
              <a:rPr lang="vi-VN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B2: Tạo dáng chữ.</a:t>
            </a:r>
          </a:p>
          <a:p>
            <a:pPr marL="0" indent="0" eaLnBrk="1" hangingPunct="1">
              <a:defRPr/>
            </a:pPr>
            <a:r>
              <a:rPr lang="vi-VN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B3: Trang trí chữ và nền.</a:t>
            </a:r>
          </a:p>
          <a:p>
            <a:pPr marL="0" indent="0" eaLnBrk="1" hangingPunct="1">
              <a:defRPr/>
            </a:pPr>
            <a:r>
              <a:rPr lang="vi-VN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B4: Vẽ màu.</a:t>
            </a:r>
          </a:p>
          <a:p>
            <a:pPr marL="0" indent="0" eaLnBrk="1" hangingPunct="1">
              <a:defRPr/>
            </a:pPr>
            <a:endParaRPr lang="vi-VN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defRPr/>
            </a:pPr>
            <a:endParaRPr lang="vi-VN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defRPr/>
            </a:pPr>
            <a:endParaRPr lang="en-GB" sz="24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图片 32" descr="129e31cd37098471b19ff0d691246199">
            <a:extLst>
              <a:ext uri="{FF2B5EF4-FFF2-40B4-BE49-F238E27FC236}">
                <a16:creationId xmlns:a16="http://schemas.microsoft.com/office/drawing/2014/main" id="{A26B5349-2E55-430B-ABBA-1F4D23BB05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18011">
            <a:off x="29214" y="-192950"/>
            <a:ext cx="2563143" cy="2563143"/>
          </a:xfrm>
          <a:prstGeom prst="rect">
            <a:avLst/>
          </a:prstGeom>
        </p:spPr>
      </p:pic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88F5FA7C-BDF3-4253-814B-DBBC6D2D19D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73543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23972">
        <p:checker/>
      </p:transition>
    </mc:Choice>
    <mc:Fallback xmlns="">
      <p:transition spd="slow" advTm="23972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50+ Khung Powerpoint mới nhất và top những khung đẹp nhất">
            <a:extLst>
              <a:ext uri="{FF2B5EF4-FFF2-40B4-BE49-F238E27FC236}">
                <a16:creationId xmlns:a16="http://schemas.microsoft.com/office/drawing/2014/main" id="{451515D1-0474-40EF-B2E7-0F6BA5900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Chữ mẹ yêu">
            <a:hlinkClick r:id="" action="ppaction://media"/>
            <a:extLst>
              <a:ext uri="{FF2B5EF4-FFF2-40B4-BE49-F238E27FC236}">
                <a16:creationId xmlns:a16="http://schemas.microsoft.com/office/drawing/2014/main" id="{1862E0DF-889E-4F79-A061-3246EE0DA06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947862" y="1009054"/>
            <a:ext cx="8239125" cy="4505921"/>
          </a:xfrm>
          <a:prstGeom prst="rect">
            <a:avLst/>
          </a:prstGeom>
        </p:spPr>
      </p:pic>
      <p:pic>
        <p:nvPicPr>
          <p:cNvPr id="3" name="Âm thanh 2">
            <a:hlinkClick r:id="" action="ppaction://media"/>
            <a:extLst>
              <a:ext uri="{FF2B5EF4-FFF2-40B4-BE49-F238E27FC236}">
                <a16:creationId xmlns:a16="http://schemas.microsoft.com/office/drawing/2014/main" id="{637CA703-D1BF-401B-A345-3CFDFAAC438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5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1628">
        <p14:ripple/>
      </p:transition>
    </mc:Choice>
    <mc:Fallback xmlns="">
      <p:transition spd="slow" advTm="1716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574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9381" objId="2"/>
        <p14:triggerEvt type="onClick" time="9381" objId="2"/>
        <p14:stopEvt time="166871" objId="2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3" descr="5c95d9be9ffa50fc92ed5552156a00c5">
            <a:extLst>
              <a:ext uri="{FF2B5EF4-FFF2-40B4-BE49-F238E27FC236}">
                <a16:creationId xmlns:a16="http://schemas.microsoft.com/office/drawing/2014/main" id="{CE686CD7-7FD6-4D47-AED0-1283C2FB051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1598" y="-581893"/>
            <a:ext cx="11842045" cy="732412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1760595-BA7A-40F6-9BB8-BFC7712EE2C4}"/>
              </a:ext>
            </a:extLst>
          </p:cNvPr>
          <p:cNvSpPr/>
          <p:nvPr/>
        </p:nvSpPr>
        <p:spPr>
          <a:xfrm rot="9461601" flipV="1">
            <a:off x="63628" y="611400"/>
            <a:ext cx="28725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4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Sản phẩm tham khảo: 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6" name="Picture 12">
            <a:extLst>
              <a:ext uri="{FF2B5EF4-FFF2-40B4-BE49-F238E27FC236}">
                <a16:creationId xmlns:a16="http://schemas.microsoft.com/office/drawing/2014/main" id="{4B01728F-085A-4315-9146-826762A77B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5" r="20601"/>
          <a:stretch>
            <a:fillRect/>
          </a:stretch>
        </p:blipFill>
        <p:spPr bwMode="auto">
          <a:xfrm>
            <a:off x="2940189" y="578801"/>
            <a:ext cx="3858259" cy="2566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71BF969A-3015-4A34-B9A2-2B8FD749B0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882" y="3837281"/>
            <a:ext cx="4099492" cy="2628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661F210-5367-432A-BB02-BE9B12B418B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6" t="7661" r="3731" b="5547"/>
          <a:stretch>
            <a:fillRect/>
          </a:stretch>
        </p:blipFill>
        <p:spPr bwMode="auto">
          <a:xfrm>
            <a:off x="7431967" y="653045"/>
            <a:ext cx="3639687" cy="24957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B8C51C-23E2-4D27-A415-B0F3099A146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285" y="3837281"/>
            <a:ext cx="3997089" cy="2628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Âm thanh 3">
            <a:hlinkClick r:id="" action="ppaction://media"/>
            <a:extLst>
              <a:ext uri="{FF2B5EF4-FFF2-40B4-BE49-F238E27FC236}">
                <a16:creationId xmlns:a16="http://schemas.microsoft.com/office/drawing/2014/main" id="{9776C774-D47A-40F1-B030-469E703FB7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9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1341">
        <p14:prism/>
      </p:transition>
    </mc:Choice>
    <mc:Fallback xmlns="">
      <p:transition spd="slow" advTm="113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:a16="http://schemas.microsoft.com/office/drawing/2014/main" id="{87A2A0E3-D831-4998-BC9C-03D705D5BC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35906">
            <a:off x="693774" y="1533590"/>
            <a:ext cx="5233713" cy="37908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3DACD066-BAD8-453A-96FD-F6FAAE8FF5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2244">
            <a:off x="5988599" y="1776657"/>
            <a:ext cx="5740574" cy="37908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A3EB2F39-B9D0-4EE0-9B88-CAB9012EAB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30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2680">
        <p14:warp dir="in"/>
      </p:transition>
    </mc:Choice>
    <mc:Fallback xmlns="">
      <p:transition spd="slow" advTm="26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B0620A9-8501-4830-89EF-1DF5B63134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038" y="0"/>
            <a:ext cx="12315038" cy="6849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86C0A442-7A31-46C8-A465-29A946AB24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04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358">
        <p14:prism/>
      </p:transition>
    </mc:Choice>
    <mc:Fallback xmlns="">
      <p:transition spd="slow" advTm="33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6"/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pic>
        <p:nvPicPr>
          <p:cNvPr id="28" name="图片 3" descr="5c95d9be9ffa50fc92ed5552156a00c5">
            <a:extLst>
              <a:ext uri="{FF2B5EF4-FFF2-40B4-BE49-F238E27FC236}">
                <a16:creationId xmlns:a16="http://schemas.microsoft.com/office/drawing/2014/main" id="{CE686CD7-7FD6-4D47-AED0-1283C2FB051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-561041" y="-18561"/>
            <a:ext cx="12180895" cy="5596361"/>
          </a:xfrm>
          <a:prstGeom prst="rect">
            <a:avLst/>
          </a:prstGeom>
        </p:spPr>
      </p:pic>
      <p:grpSp>
        <p:nvGrpSpPr>
          <p:cNvPr id="14" name="组合 1">
            <a:extLst>
              <a:ext uri="{FF2B5EF4-FFF2-40B4-BE49-F238E27FC236}">
                <a16:creationId xmlns:a16="http://schemas.microsoft.com/office/drawing/2014/main" id="{4F131FAA-7691-4567-908C-16FC0885B11E}"/>
              </a:ext>
            </a:extLst>
          </p:cNvPr>
          <p:cNvGrpSpPr/>
          <p:nvPr/>
        </p:nvGrpSpPr>
        <p:grpSpPr>
          <a:xfrm>
            <a:off x="-28574" y="3093155"/>
            <a:ext cx="12239624" cy="3803579"/>
            <a:chOff x="-45" y="3029"/>
            <a:chExt cx="19255" cy="783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7963557-1684-4894-98CC-9348DFED2A10}"/>
                </a:ext>
              </a:extLst>
            </p:cNvPr>
            <p:cNvSpPr/>
            <p:nvPr/>
          </p:nvSpPr>
          <p:spPr bwMode="auto">
            <a:xfrm>
              <a:off x="-45" y="8089"/>
              <a:ext cx="19255" cy="277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/>
            </a:p>
          </p:txBody>
        </p:sp>
        <p:grpSp>
          <p:nvGrpSpPr>
            <p:cNvPr id="16" name="Group 193">
              <a:extLst>
                <a:ext uri="{FF2B5EF4-FFF2-40B4-BE49-F238E27FC236}">
                  <a16:creationId xmlns:a16="http://schemas.microsoft.com/office/drawing/2014/main" id="{B639DD4C-6362-4901-8F1D-89C2F76EA590}"/>
                </a:ext>
              </a:extLst>
            </p:cNvPr>
            <p:cNvGrpSpPr/>
            <p:nvPr/>
          </p:nvGrpSpPr>
          <p:grpSpPr>
            <a:xfrm>
              <a:off x="4381" y="6889"/>
              <a:ext cx="1671" cy="942"/>
              <a:chOff x="1720849" y="3103563"/>
              <a:chExt cx="793751" cy="555625"/>
            </a:xfrm>
          </p:grpSpPr>
          <p:sp>
            <p:nvSpPr>
              <p:cNvPr id="111" name="Freeform 105">
                <a:extLst>
                  <a:ext uri="{FF2B5EF4-FFF2-40B4-BE49-F238E27FC236}">
                    <a16:creationId xmlns:a16="http://schemas.microsoft.com/office/drawing/2014/main" id="{7647B93B-147C-4FB0-A6A6-46CF471FA17B}"/>
                  </a:ext>
                </a:extLst>
              </p:cNvPr>
              <p:cNvSpPr/>
              <p:nvPr/>
            </p:nvSpPr>
            <p:spPr bwMode="auto">
              <a:xfrm>
                <a:off x="1720849" y="3211513"/>
                <a:ext cx="430213" cy="306388"/>
              </a:xfrm>
              <a:custGeom>
                <a:avLst/>
                <a:gdLst/>
                <a:ahLst/>
                <a:cxnLst>
                  <a:cxn ang="0">
                    <a:pos x="104" y="64"/>
                  </a:cxn>
                  <a:cxn ang="0">
                    <a:pos x="18" y="15"/>
                  </a:cxn>
                  <a:cxn ang="0">
                    <a:pos x="78" y="63"/>
                  </a:cxn>
                  <a:cxn ang="0">
                    <a:pos x="0" y="7"/>
                  </a:cxn>
                  <a:cxn ang="0">
                    <a:pos x="91" y="43"/>
                  </a:cxn>
                  <a:cxn ang="0">
                    <a:pos x="104" y="64"/>
                  </a:cxn>
                </a:cxnLst>
                <a:rect l="0" t="0" r="r" b="b"/>
                <a:pathLst>
                  <a:path w="104" h="74">
                    <a:moveTo>
                      <a:pt x="104" y="64"/>
                    </a:moveTo>
                    <a:cubicBezTo>
                      <a:pt x="84" y="37"/>
                      <a:pt x="55" y="21"/>
                      <a:pt x="18" y="15"/>
                    </a:cubicBezTo>
                    <a:cubicBezTo>
                      <a:pt x="76" y="36"/>
                      <a:pt x="96" y="51"/>
                      <a:pt x="78" y="63"/>
                    </a:cubicBezTo>
                    <a:cubicBezTo>
                      <a:pt x="60" y="74"/>
                      <a:pt x="34" y="55"/>
                      <a:pt x="0" y="7"/>
                    </a:cubicBezTo>
                    <a:cubicBezTo>
                      <a:pt x="60" y="0"/>
                      <a:pt x="90" y="12"/>
                      <a:pt x="91" y="43"/>
                    </a:cubicBezTo>
                    <a:cubicBezTo>
                      <a:pt x="98" y="51"/>
                      <a:pt x="102" y="58"/>
                      <a:pt x="104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" name="Freeform 106">
                <a:extLst>
                  <a:ext uri="{FF2B5EF4-FFF2-40B4-BE49-F238E27FC236}">
                    <a16:creationId xmlns:a16="http://schemas.microsoft.com/office/drawing/2014/main" id="{CD0C6886-81BD-4B92-89D6-1516634ABBB0}"/>
                  </a:ext>
                </a:extLst>
              </p:cNvPr>
              <p:cNvSpPr/>
              <p:nvPr/>
            </p:nvSpPr>
            <p:spPr bwMode="auto">
              <a:xfrm>
                <a:off x="2163762" y="3160713"/>
                <a:ext cx="350838" cy="249238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70" y="12"/>
                  </a:cxn>
                  <a:cxn ang="0">
                    <a:pos x="22" y="51"/>
                  </a:cxn>
                  <a:cxn ang="0">
                    <a:pos x="85" y="6"/>
                  </a:cxn>
                  <a:cxn ang="0">
                    <a:pos x="11" y="35"/>
                  </a:cxn>
                  <a:cxn ang="0">
                    <a:pos x="0" y="52"/>
                  </a:cxn>
                </a:cxnLst>
                <a:rect l="0" t="0" r="r" b="b"/>
                <a:pathLst>
                  <a:path w="85" h="60">
                    <a:moveTo>
                      <a:pt x="0" y="52"/>
                    </a:moveTo>
                    <a:cubicBezTo>
                      <a:pt x="17" y="31"/>
                      <a:pt x="40" y="17"/>
                      <a:pt x="70" y="12"/>
                    </a:cubicBezTo>
                    <a:cubicBezTo>
                      <a:pt x="23" y="29"/>
                      <a:pt x="7" y="42"/>
                      <a:pt x="22" y="51"/>
                    </a:cubicBezTo>
                    <a:cubicBezTo>
                      <a:pt x="36" y="60"/>
                      <a:pt x="57" y="45"/>
                      <a:pt x="85" y="6"/>
                    </a:cubicBezTo>
                    <a:cubicBezTo>
                      <a:pt x="36" y="0"/>
                      <a:pt x="12" y="10"/>
                      <a:pt x="11" y="35"/>
                    </a:cubicBezTo>
                    <a:cubicBezTo>
                      <a:pt x="5" y="42"/>
                      <a:pt x="2" y="48"/>
                      <a:pt x="0" y="5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" name="Freeform 107">
                <a:extLst>
                  <a:ext uri="{FF2B5EF4-FFF2-40B4-BE49-F238E27FC236}">
                    <a16:creationId xmlns:a16="http://schemas.microsoft.com/office/drawing/2014/main" id="{A7509689-95FC-4761-BEDE-19491A30ED32}"/>
                  </a:ext>
                </a:extLst>
              </p:cNvPr>
              <p:cNvSpPr/>
              <p:nvPr/>
            </p:nvSpPr>
            <p:spPr bwMode="auto">
              <a:xfrm>
                <a:off x="2051049" y="3103563"/>
                <a:ext cx="174625" cy="555625"/>
              </a:xfrm>
              <a:custGeom>
                <a:avLst/>
                <a:gdLst/>
                <a:ahLst/>
                <a:cxnLst>
                  <a:cxn ang="0">
                    <a:pos x="29" y="134"/>
                  </a:cxn>
                  <a:cxn ang="0">
                    <a:pos x="18" y="134"/>
                  </a:cxn>
                  <a:cxn ang="0">
                    <a:pos x="0" y="0"/>
                  </a:cxn>
                  <a:cxn ang="0">
                    <a:pos x="29" y="134"/>
                  </a:cxn>
                </a:cxnLst>
                <a:rect l="0" t="0" r="r" b="b"/>
                <a:pathLst>
                  <a:path w="42" h="134">
                    <a:moveTo>
                      <a:pt x="29" y="134"/>
                    </a:moveTo>
                    <a:cubicBezTo>
                      <a:pt x="18" y="134"/>
                      <a:pt x="18" y="134"/>
                      <a:pt x="18" y="134"/>
                    </a:cubicBezTo>
                    <a:cubicBezTo>
                      <a:pt x="32" y="88"/>
                      <a:pt x="26" y="43"/>
                      <a:pt x="0" y="0"/>
                    </a:cubicBezTo>
                    <a:cubicBezTo>
                      <a:pt x="33" y="43"/>
                      <a:pt x="42" y="88"/>
                      <a:pt x="29" y="13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7" name="Group 192">
              <a:extLst>
                <a:ext uri="{FF2B5EF4-FFF2-40B4-BE49-F238E27FC236}">
                  <a16:creationId xmlns:a16="http://schemas.microsoft.com/office/drawing/2014/main" id="{5148ACAA-2CAE-4A3F-AD05-D26BE7749316}"/>
                </a:ext>
              </a:extLst>
            </p:cNvPr>
            <p:cNvGrpSpPr/>
            <p:nvPr/>
          </p:nvGrpSpPr>
          <p:grpSpPr>
            <a:xfrm>
              <a:off x="7015" y="6157"/>
              <a:ext cx="2337" cy="1946"/>
              <a:chOff x="2636838" y="2879725"/>
              <a:chExt cx="793750" cy="820738"/>
            </a:xfrm>
          </p:grpSpPr>
          <p:sp>
            <p:nvSpPr>
              <p:cNvPr id="105" name="Freeform 99">
                <a:extLst>
                  <a:ext uri="{FF2B5EF4-FFF2-40B4-BE49-F238E27FC236}">
                    <a16:creationId xmlns:a16="http://schemas.microsoft.com/office/drawing/2014/main" id="{A99F6ED8-F135-4C1D-985D-CDC877578CBE}"/>
                  </a:ext>
                </a:extLst>
              </p:cNvPr>
              <p:cNvSpPr/>
              <p:nvPr/>
            </p:nvSpPr>
            <p:spPr bwMode="auto">
              <a:xfrm>
                <a:off x="2843213" y="2928938"/>
                <a:ext cx="298450" cy="771525"/>
              </a:xfrm>
              <a:custGeom>
                <a:avLst/>
                <a:gdLst/>
                <a:ahLst/>
                <a:cxnLst>
                  <a:cxn ang="0">
                    <a:pos x="59" y="185"/>
                  </a:cxn>
                  <a:cxn ang="0">
                    <a:pos x="48" y="186"/>
                  </a:cxn>
                  <a:cxn ang="0">
                    <a:pos x="0" y="0"/>
                  </a:cxn>
                  <a:cxn ang="0">
                    <a:pos x="59" y="185"/>
                  </a:cxn>
                </a:cxnLst>
                <a:rect l="0" t="0" r="r" b="b"/>
                <a:pathLst>
                  <a:path w="72" h="186">
                    <a:moveTo>
                      <a:pt x="59" y="185"/>
                    </a:moveTo>
                    <a:cubicBezTo>
                      <a:pt x="48" y="186"/>
                      <a:pt x="48" y="186"/>
                      <a:pt x="48" y="186"/>
                    </a:cubicBezTo>
                    <a:cubicBezTo>
                      <a:pt x="61" y="140"/>
                      <a:pt x="46" y="78"/>
                      <a:pt x="0" y="0"/>
                    </a:cubicBezTo>
                    <a:cubicBezTo>
                      <a:pt x="53" y="78"/>
                      <a:pt x="72" y="139"/>
                      <a:pt x="59" y="1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Freeform 108">
                <a:extLst>
                  <a:ext uri="{FF2B5EF4-FFF2-40B4-BE49-F238E27FC236}">
                    <a16:creationId xmlns:a16="http://schemas.microsoft.com/office/drawing/2014/main" id="{00CAC072-6DDD-45C4-A4C1-93A0BE3347BA}"/>
                  </a:ext>
                </a:extLst>
              </p:cNvPr>
              <p:cNvSpPr/>
              <p:nvPr/>
            </p:nvSpPr>
            <p:spPr bwMode="auto">
              <a:xfrm>
                <a:off x="2636838" y="3252788"/>
                <a:ext cx="430213" cy="306388"/>
              </a:xfrm>
              <a:custGeom>
                <a:avLst/>
                <a:gdLst/>
                <a:ahLst/>
                <a:cxnLst>
                  <a:cxn ang="0">
                    <a:pos x="104" y="64"/>
                  </a:cxn>
                  <a:cxn ang="0">
                    <a:pos x="18" y="15"/>
                  </a:cxn>
                  <a:cxn ang="0">
                    <a:pos x="78" y="62"/>
                  </a:cxn>
                  <a:cxn ang="0">
                    <a:pos x="0" y="6"/>
                  </a:cxn>
                  <a:cxn ang="0">
                    <a:pos x="91" y="42"/>
                  </a:cxn>
                  <a:cxn ang="0">
                    <a:pos x="104" y="64"/>
                  </a:cxn>
                </a:cxnLst>
                <a:rect l="0" t="0" r="r" b="b"/>
                <a:pathLst>
                  <a:path w="104" h="74">
                    <a:moveTo>
                      <a:pt x="104" y="64"/>
                    </a:moveTo>
                    <a:cubicBezTo>
                      <a:pt x="84" y="37"/>
                      <a:pt x="55" y="21"/>
                      <a:pt x="18" y="15"/>
                    </a:cubicBezTo>
                    <a:cubicBezTo>
                      <a:pt x="76" y="35"/>
                      <a:pt x="95" y="51"/>
                      <a:pt x="78" y="62"/>
                    </a:cubicBezTo>
                    <a:cubicBezTo>
                      <a:pt x="60" y="74"/>
                      <a:pt x="34" y="55"/>
                      <a:pt x="0" y="6"/>
                    </a:cubicBezTo>
                    <a:cubicBezTo>
                      <a:pt x="59" y="0"/>
                      <a:pt x="90" y="12"/>
                      <a:pt x="91" y="42"/>
                    </a:cubicBezTo>
                    <a:cubicBezTo>
                      <a:pt x="98" y="51"/>
                      <a:pt x="102" y="58"/>
                      <a:pt x="104" y="64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7" name="Freeform 109">
                <a:extLst>
                  <a:ext uri="{FF2B5EF4-FFF2-40B4-BE49-F238E27FC236}">
                    <a16:creationId xmlns:a16="http://schemas.microsoft.com/office/drawing/2014/main" id="{39A56E05-4CBF-45F8-BD01-2A557CF40795}"/>
                  </a:ext>
                </a:extLst>
              </p:cNvPr>
              <p:cNvSpPr/>
              <p:nvPr/>
            </p:nvSpPr>
            <p:spPr bwMode="auto">
              <a:xfrm>
                <a:off x="3079750" y="3203575"/>
                <a:ext cx="350838" cy="247650"/>
              </a:xfrm>
              <a:custGeom>
                <a:avLst/>
                <a:gdLst/>
                <a:ahLst/>
                <a:cxnLst>
                  <a:cxn ang="0">
                    <a:pos x="70" y="12"/>
                  </a:cxn>
                  <a:cxn ang="0">
                    <a:pos x="0" y="52"/>
                  </a:cxn>
                  <a:cxn ang="0">
                    <a:pos x="10" y="34"/>
                  </a:cxn>
                  <a:cxn ang="0">
                    <a:pos x="85" y="5"/>
                  </a:cxn>
                  <a:cxn ang="0">
                    <a:pos x="21" y="51"/>
                  </a:cxn>
                  <a:cxn ang="0">
                    <a:pos x="70" y="12"/>
                  </a:cxn>
                </a:cxnLst>
                <a:rect l="0" t="0" r="r" b="b"/>
                <a:pathLst>
                  <a:path w="85" h="60">
                    <a:moveTo>
                      <a:pt x="70" y="12"/>
                    </a:moveTo>
                    <a:cubicBezTo>
                      <a:pt x="40" y="17"/>
                      <a:pt x="16" y="30"/>
                      <a:pt x="0" y="52"/>
                    </a:cubicBezTo>
                    <a:cubicBezTo>
                      <a:pt x="1" y="47"/>
                      <a:pt x="5" y="41"/>
                      <a:pt x="10" y="34"/>
                    </a:cubicBezTo>
                    <a:cubicBezTo>
                      <a:pt x="11" y="10"/>
                      <a:pt x="36" y="0"/>
                      <a:pt x="85" y="5"/>
                    </a:cubicBezTo>
                    <a:cubicBezTo>
                      <a:pt x="57" y="45"/>
                      <a:pt x="36" y="60"/>
                      <a:pt x="21" y="51"/>
                    </a:cubicBezTo>
                    <a:cubicBezTo>
                      <a:pt x="7" y="42"/>
                      <a:pt x="23" y="29"/>
                      <a:pt x="70" y="12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8" name="Freeform 110">
                <a:extLst>
                  <a:ext uri="{FF2B5EF4-FFF2-40B4-BE49-F238E27FC236}">
                    <a16:creationId xmlns:a16="http://schemas.microsoft.com/office/drawing/2014/main" id="{7DF88723-22AD-4C9F-96B7-1D55456A689D}"/>
                  </a:ext>
                </a:extLst>
              </p:cNvPr>
              <p:cNvSpPr/>
              <p:nvPr/>
            </p:nvSpPr>
            <p:spPr bwMode="auto">
              <a:xfrm>
                <a:off x="3033713" y="3041650"/>
                <a:ext cx="223838" cy="293688"/>
              </a:xfrm>
              <a:custGeom>
                <a:avLst/>
                <a:gdLst/>
                <a:ahLst/>
                <a:cxnLst>
                  <a:cxn ang="0">
                    <a:pos x="0" y="59"/>
                  </a:cxn>
                  <a:cxn ang="0">
                    <a:pos x="54" y="0"/>
                  </a:cxn>
                  <a:cxn ang="0">
                    <a:pos x="5" y="71"/>
                  </a:cxn>
                  <a:cxn ang="0">
                    <a:pos x="0" y="59"/>
                  </a:cxn>
                </a:cxnLst>
                <a:rect l="0" t="0" r="r" b="b"/>
                <a:pathLst>
                  <a:path w="54" h="71">
                    <a:moveTo>
                      <a:pt x="0" y="59"/>
                    </a:moveTo>
                    <a:cubicBezTo>
                      <a:pt x="7" y="32"/>
                      <a:pt x="25" y="12"/>
                      <a:pt x="54" y="0"/>
                    </a:cubicBezTo>
                    <a:cubicBezTo>
                      <a:pt x="28" y="14"/>
                      <a:pt x="12" y="38"/>
                      <a:pt x="5" y="71"/>
                    </a:cubicBez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9" name="Freeform 111">
                <a:extLst>
                  <a:ext uri="{FF2B5EF4-FFF2-40B4-BE49-F238E27FC236}">
                    <a16:creationId xmlns:a16="http://schemas.microsoft.com/office/drawing/2014/main" id="{031DE0D2-75CF-4C4D-AB58-506193EE7168}"/>
                  </a:ext>
                </a:extLst>
              </p:cNvPr>
              <p:cNvSpPr/>
              <p:nvPr/>
            </p:nvSpPr>
            <p:spPr bwMode="auto">
              <a:xfrm>
                <a:off x="2693988" y="3044825"/>
                <a:ext cx="273050" cy="166688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66" y="29"/>
                  </a:cxn>
                  <a:cxn ang="0">
                    <a:pos x="56" y="19"/>
                  </a:cxn>
                  <a:cxn ang="0">
                    <a:pos x="0" y="12"/>
                  </a:cxn>
                  <a:cxn ang="0">
                    <a:pos x="51" y="32"/>
                  </a:cxn>
                  <a:cxn ang="0">
                    <a:pos x="12" y="14"/>
                  </a:cxn>
                </a:cxnLst>
                <a:rect l="0" t="0" r="r" b="b"/>
                <a:pathLst>
                  <a:path w="66" h="40">
                    <a:moveTo>
                      <a:pt x="12" y="14"/>
                    </a:moveTo>
                    <a:cubicBezTo>
                      <a:pt x="33" y="12"/>
                      <a:pt x="51" y="17"/>
                      <a:pt x="66" y="29"/>
                    </a:cubicBezTo>
                    <a:cubicBezTo>
                      <a:pt x="64" y="25"/>
                      <a:pt x="61" y="22"/>
                      <a:pt x="56" y="19"/>
                    </a:cubicBezTo>
                    <a:cubicBezTo>
                      <a:pt x="51" y="2"/>
                      <a:pt x="32" y="0"/>
                      <a:pt x="0" y="12"/>
                    </a:cubicBezTo>
                    <a:cubicBezTo>
                      <a:pt x="26" y="34"/>
                      <a:pt x="43" y="40"/>
                      <a:pt x="51" y="32"/>
                    </a:cubicBezTo>
                    <a:cubicBezTo>
                      <a:pt x="59" y="23"/>
                      <a:pt x="46" y="17"/>
                      <a:pt x="12" y="14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0" name="Freeform 112">
                <a:extLst>
                  <a:ext uri="{FF2B5EF4-FFF2-40B4-BE49-F238E27FC236}">
                    <a16:creationId xmlns:a16="http://schemas.microsoft.com/office/drawing/2014/main" id="{6AD113E2-4BF1-4366-B319-4528F9C73E1D}"/>
                  </a:ext>
                </a:extLst>
              </p:cNvPr>
              <p:cNvSpPr/>
              <p:nvPr/>
            </p:nvSpPr>
            <p:spPr bwMode="auto">
              <a:xfrm>
                <a:off x="2930525" y="2879725"/>
                <a:ext cx="177800" cy="23971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1" y="50"/>
                  </a:cxn>
                  <a:cxn ang="0">
                    <a:pos x="37" y="10"/>
                  </a:cxn>
                  <a:cxn ang="0">
                    <a:pos x="8" y="58"/>
                  </a:cxn>
                  <a:cxn ang="0">
                    <a:pos x="8" y="44"/>
                  </a:cxn>
                  <a:cxn ang="0">
                    <a:pos x="43" y="0"/>
                  </a:cxn>
                </a:cxnLst>
                <a:rect l="0" t="0" r="r" b="b"/>
                <a:pathLst>
                  <a:path w="43" h="58">
                    <a:moveTo>
                      <a:pt x="43" y="0"/>
                    </a:moveTo>
                    <a:cubicBezTo>
                      <a:pt x="40" y="34"/>
                      <a:pt x="33" y="51"/>
                      <a:pt x="21" y="50"/>
                    </a:cubicBezTo>
                    <a:cubicBezTo>
                      <a:pt x="9" y="50"/>
                      <a:pt x="14" y="36"/>
                      <a:pt x="37" y="10"/>
                    </a:cubicBezTo>
                    <a:cubicBezTo>
                      <a:pt x="20" y="23"/>
                      <a:pt x="11" y="39"/>
                      <a:pt x="8" y="58"/>
                    </a:cubicBezTo>
                    <a:cubicBezTo>
                      <a:pt x="7" y="55"/>
                      <a:pt x="8" y="50"/>
                      <a:pt x="8" y="44"/>
                    </a:cubicBezTo>
                    <a:cubicBezTo>
                      <a:pt x="0" y="29"/>
                      <a:pt x="12" y="14"/>
                      <a:pt x="43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8" name="Group 191">
              <a:extLst>
                <a:ext uri="{FF2B5EF4-FFF2-40B4-BE49-F238E27FC236}">
                  <a16:creationId xmlns:a16="http://schemas.microsoft.com/office/drawing/2014/main" id="{E19FCFA8-025C-4AC3-B44F-496CEE7A8035}"/>
                </a:ext>
              </a:extLst>
            </p:cNvPr>
            <p:cNvGrpSpPr/>
            <p:nvPr/>
          </p:nvGrpSpPr>
          <p:grpSpPr>
            <a:xfrm>
              <a:off x="9903" y="4614"/>
              <a:ext cx="3015" cy="3695"/>
              <a:chOff x="3752850" y="1544638"/>
              <a:chExt cx="1431926" cy="2179638"/>
            </a:xfrm>
          </p:grpSpPr>
          <p:sp>
            <p:nvSpPr>
              <p:cNvPr id="95" name="Freeform 100">
                <a:extLst>
                  <a:ext uri="{FF2B5EF4-FFF2-40B4-BE49-F238E27FC236}">
                    <a16:creationId xmlns:a16="http://schemas.microsoft.com/office/drawing/2014/main" id="{184C0CFC-9FB5-47A6-8653-AB3BA35EF337}"/>
                  </a:ext>
                </a:extLst>
              </p:cNvPr>
              <p:cNvSpPr/>
              <p:nvPr/>
            </p:nvSpPr>
            <p:spPr bwMode="auto">
              <a:xfrm>
                <a:off x="4129088" y="2344738"/>
                <a:ext cx="533400" cy="1379538"/>
              </a:xfrm>
              <a:custGeom>
                <a:avLst/>
                <a:gdLst/>
                <a:ahLst/>
                <a:cxnLst>
                  <a:cxn ang="0">
                    <a:pos x="105" y="333"/>
                  </a:cxn>
                  <a:cxn ang="0">
                    <a:pos x="85" y="333"/>
                  </a:cxn>
                  <a:cxn ang="0">
                    <a:pos x="0" y="0"/>
                  </a:cxn>
                  <a:cxn ang="0">
                    <a:pos x="105" y="333"/>
                  </a:cxn>
                </a:cxnLst>
                <a:rect l="0" t="0" r="r" b="b"/>
                <a:pathLst>
                  <a:path w="129" h="333">
                    <a:moveTo>
                      <a:pt x="105" y="333"/>
                    </a:moveTo>
                    <a:cubicBezTo>
                      <a:pt x="85" y="333"/>
                      <a:pt x="85" y="333"/>
                      <a:pt x="85" y="333"/>
                    </a:cubicBezTo>
                    <a:cubicBezTo>
                      <a:pt x="110" y="251"/>
                      <a:pt x="82" y="140"/>
                      <a:pt x="0" y="0"/>
                    </a:cubicBezTo>
                    <a:cubicBezTo>
                      <a:pt x="94" y="139"/>
                      <a:pt x="129" y="251"/>
                      <a:pt x="105" y="33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6" name="Freeform 113">
                <a:extLst>
                  <a:ext uri="{FF2B5EF4-FFF2-40B4-BE49-F238E27FC236}">
                    <a16:creationId xmlns:a16="http://schemas.microsoft.com/office/drawing/2014/main" id="{0197C52C-F5F8-4389-9C01-AAF5DC337A93}"/>
                  </a:ext>
                </a:extLst>
              </p:cNvPr>
              <p:cNvSpPr/>
              <p:nvPr/>
            </p:nvSpPr>
            <p:spPr bwMode="auto">
              <a:xfrm>
                <a:off x="3752850" y="2925763"/>
                <a:ext cx="773113" cy="550863"/>
              </a:xfrm>
              <a:custGeom>
                <a:avLst/>
                <a:gdLst/>
                <a:ahLst/>
                <a:cxnLst>
                  <a:cxn ang="0">
                    <a:pos x="187" y="115"/>
                  </a:cxn>
                  <a:cxn ang="0">
                    <a:pos x="33" y="27"/>
                  </a:cxn>
                  <a:cxn ang="0">
                    <a:pos x="140" y="112"/>
                  </a:cxn>
                  <a:cxn ang="0">
                    <a:pos x="0" y="11"/>
                  </a:cxn>
                  <a:cxn ang="0">
                    <a:pos x="164" y="76"/>
                  </a:cxn>
                  <a:cxn ang="0">
                    <a:pos x="187" y="115"/>
                  </a:cxn>
                </a:cxnLst>
                <a:rect l="0" t="0" r="r" b="b"/>
                <a:pathLst>
                  <a:path w="187" h="133">
                    <a:moveTo>
                      <a:pt x="187" y="115"/>
                    </a:moveTo>
                    <a:cubicBezTo>
                      <a:pt x="151" y="67"/>
                      <a:pt x="100" y="37"/>
                      <a:pt x="33" y="27"/>
                    </a:cubicBezTo>
                    <a:cubicBezTo>
                      <a:pt x="137" y="63"/>
                      <a:pt x="172" y="92"/>
                      <a:pt x="140" y="112"/>
                    </a:cubicBezTo>
                    <a:cubicBezTo>
                      <a:pt x="108" y="133"/>
                      <a:pt x="62" y="99"/>
                      <a:pt x="0" y="11"/>
                    </a:cubicBezTo>
                    <a:cubicBezTo>
                      <a:pt x="108" y="0"/>
                      <a:pt x="162" y="22"/>
                      <a:pt x="164" y="76"/>
                    </a:cubicBezTo>
                    <a:cubicBezTo>
                      <a:pt x="177" y="91"/>
                      <a:pt x="184" y="104"/>
                      <a:pt x="187" y="1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7" name="Freeform 114">
                <a:extLst>
                  <a:ext uri="{FF2B5EF4-FFF2-40B4-BE49-F238E27FC236}">
                    <a16:creationId xmlns:a16="http://schemas.microsoft.com/office/drawing/2014/main" id="{738078D7-99EA-424D-87A7-BD75B54DD00D}"/>
                  </a:ext>
                </a:extLst>
              </p:cNvPr>
              <p:cNvSpPr/>
              <p:nvPr/>
            </p:nvSpPr>
            <p:spPr bwMode="auto">
              <a:xfrm>
                <a:off x="4551363" y="2833688"/>
                <a:ext cx="633413" cy="447675"/>
              </a:xfrm>
              <a:custGeom>
                <a:avLst/>
                <a:gdLst/>
                <a:ahLst/>
                <a:cxnLst>
                  <a:cxn ang="0">
                    <a:pos x="153" y="10"/>
                  </a:cxn>
                  <a:cxn ang="0">
                    <a:pos x="39" y="92"/>
                  </a:cxn>
                  <a:cxn ang="0">
                    <a:pos x="126" y="22"/>
                  </a:cxn>
                  <a:cxn ang="0">
                    <a:pos x="0" y="94"/>
                  </a:cxn>
                  <a:cxn ang="0">
                    <a:pos x="19" y="62"/>
                  </a:cxn>
                  <a:cxn ang="0">
                    <a:pos x="153" y="10"/>
                  </a:cxn>
                </a:cxnLst>
                <a:rect l="0" t="0" r="r" b="b"/>
                <a:pathLst>
                  <a:path w="153" h="108">
                    <a:moveTo>
                      <a:pt x="153" y="10"/>
                    </a:moveTo>
                    <a:cubicBezTo>
                      <a:pt x="103" y="81"/>
                      <a:pt x="65" y="108"/>
                      <a:pt x="39" y="92"/>
                    </a:cubicBezTo>
                    <a:cubicBezTo>
                      <a:pt x="13" y="75"/>
                      <a:pt x="42" y="52"/>
                      <a:pt x="126" y="22"/>
                    </a:cubicBezTo>
                    <a:cubicBezTo>
                      <a:pt x="72" y="31"/>
                      <a:pt x="30" y="55"/>
                      <a:pt x="0" y="94"/>
                    </a:cubicBezTo>
                    <a:cubicBezTo>
                      <a:pt x="3" y="85"/>
                      <a:pt x="9" y="74"/>
                      <a:pt x="19" y="62"/>
                    </a:cubicBezTo>
                    <a:cubicBezTo>
                      <a:pt x="21" y="18"/>
                      <a:pt x="65" y="0"/>
                      <a:pt x="153" y="10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8" name="Freeform 115">
                <a:extLst>
                  <a:ext uri="{FF2B5EF4-FFF2-40B4-BE49-F238E27FC236}">
                    <a16:creationId xmlns:a16="http://schemas.microsoft.com/office/drawing/2014/main" id="{5D40493B-9781-45F5-89AE-D556F8B66FD3}"/>
                  </a:ext>
                </a:extLst>
              </p:cNvPr>
              <p:cNvSpPr/>
              <p:nvPr/>
            </p:nvSpPr>
            <p:spPr bwMode="auto">
              <a:xfrm>
                <a:off x="3976688" y="1914525"/>
                <a:ext cx="600075" cy="790575"/>
              </a:xfrm>
              <a:custGeom>
                <a:avLst/>
                <a:gdLst/>
                <a:ahLst/>
                <a:cxnLst>
                  <a:cxn ang="0">
                    <a:pos x="131" y="191"/>
                  </a:cxn>
                  <a:cxn ang="0">
                    <a:pos x="145" y="160"/>
                  </a:cxn>
                  <a:cxn ang="0">
                    <a:pos x="0" y="0"/>
                  </a:cxn>
                  <a:cxn ang="0">
                    <a:pos x="131" y="191"/>
                  </a:cxn>
                </a:cxnLst>
                <a:rect l="0" t="0" r="r" b="b"/>
                <a:pathLst>
                  <a:path w="145" h="191">
                    <a:moveTo>
                      <a:pt x="131" y="191"/>
                    </a:moveTo>
                    <a:cubicBezTo>
                      <a:pt x="145" y="160"/>
                      <a:pt x="145" y="160"/>
                      <a:pt x="145" y="160"/>
                    </a:cubicBezTo>
                    <a:cubicBezTo>
                      <a:pt x="127" y="88"/>
                      <a:pt x="79" y="34"/>
                      <a:pt x="0" y="0"/>
                    </a:cubicBezTo>
                    <a:cubicBezTo>
                      <a:pt x="70" y="39"/>
                      <a:pt x="113" y="103"/>
                      <a:pt x="131" y="19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9" name="Freeform 116">
                <a:extLst>
                  <a:ext uri="{FF2B5EF4-FFF2-40B4-BE49-F238E27FC236}">
                    <a16:creationId xmlns:a16="http://schemas.microsoft.com/office/drawing/2014/main" id="{F48DA902-A47C-41B6-BE17-D6036C427187}"/>
                  </a:ext>
                </a:extLst>
              </p:cNvPr>
              <p:cNvSpPr/>
              <p:nvPr/>
            </p:nvSpPr>
            <p:spPr bwMode="auto">
              <a:xfrm>
                <a:off x="4431188" y="2187567"/>
                <a:ext cx="612775" cy="808038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4" y="195"/>
                  </a:cxn>
                  <a:cxn ang="0">
                    <a:pos x="0" y="163"/>
                  </a:cxn>
                  <a:cxn ang="0">
                    <a:pos x="148" y="0"/>
                  </a:cxn>
                </a:cxnLst>
                <a:rect l="0" t="0" r="r" b="b"/>
                <a:pathLst>
                  <a:path w="148" h="195">
                    <a:moveTo>
                      <a:pt x="148" y="0"/>
                    </a:moveTo>
                    <a:cubicBezTo>
                      <a:pt x="77" y="40"/>
                      <a:pt x="32" y="105"/>
                      <a:pt x="14" y="195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18" y="89"/>
                      <a:pt x="68" y="35"/>
                      <a:pt x="14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0" name="Freeform 117">
                <a:extLst>
                  <a:ext uri="{FF2B5EF4-FFF2-40B4-BE49-F238E27FC236}">
                    <a16:creationId xmlns:a16="http://schemas.microsoft.com/office/drawing/2014/main" id="{2E432C20-6C12-41A1-B8D7-9FBE4099AFBE}"/>
                  </a:ext>
                </a:extLst>
              </p:cNvPr>
              <p:cNvSpPr/>
              <p:nvPr/>
            </p:nvSpPr>
            <p:spPr bwMode="auto">
              <a:xfrm>
                <a:off x="3860800" y="2552700"/>
                <a:ext cx="492125" cy="301625"/>
              </a:xfrm>
              <a:custGeom>
                <a:avLst/>
                <a:gdLst/>
                <a:ahLst/>
                <a:cxnLst>
                  <a:cxn ang="0">
                    <a:pos x="100" y="33"/>
                  </a:cxn>
                  <a:cxn ang="0">
                    <a:pos x="119" y="51"/>
                  </a:cxn>
                  <a:cxn ang="0">
                    <a:pos x="21" y="26"/>
                  </a:cxn>
                  <a:cxn ang="0">
                    <a:pos x="92" y="57"/>
                  </a:cxn>
                  <a:cxn ang="0">
                    <a:pos x="0" y="22"/>
                  </a:cxn>
                  <a:cxn ang="0">
                    <a:pos x="100" y="33"/>
                  </a:cxn>
                </a:cxnLst>
                <a:rect l="0" t="0" r="r" b="b"/>
                <a:pathLst>
                  <a:path w="119" h="73">
                    <a:moveTo>
                      <a:pt x="100" y="33"/>
                    </a:moveTo>
                    <a:cubicBezTo>
                      <a:pt x="109" y="40"/>
                      <a:pt x="115" y="46"/>
                      <a:pt x="119" y="51"/>
                    </a:cubicBezTo>
                    <a:cubicBezTo>
                      <a:pt x="92" y="30"/>
                      <a:pt x="59" y="22"/>
                      <a:pt x="21" y="26"/>
                    </a:cubicBezTo>
                    <a:cubicBezTo>
                      <a:pt x="83" y="31"/>
                      <a:pt x="107" y="41"/>
                      <a:pt x="92" y="57"/>
                    </a:cubicBezTo>
                    <a:cubicBezTo>
                      <a:pt x="78" y="73"/>
                      <a:pt x="47" y="61"/>
                      <a:pt x="0" y="22"/>
                    </a:cubicBezTo>
                    <a:cubicBezTo>
                      <a:pt x="58" y="0"/>
                      <a:pt x="91" y="4"/>
                      <a:pt x="100" y="33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1" name="Freeform 118">
                <a:extLst>
                  <a:ext uri="{FF2B5EF4-FFF2-40B4-BE49-F238E27FC236}">
                    <a16:creationId xmlns:a16="http://schemas.microsoft.com/office/drawing/2014/main" id="{B9FBD840-4251-4367-A34F-FA93AB67D8B2}"/>
                  </a:ext>
                </a:extLst>
              </p:cNvPr>
              <p:cNvSpPr/>
              <p:nvPr/>
            </p:nvSpPr>
            <p:spPr bwMode="auto">
              <a:xfrm>
                <a:off x="3852863" y="2112963"/>
                <a:ext cx="504825" cy="290513"/>
              </a:xfrm>
              <a:custGeom>
                <a:avLst/>
                <a:gdLst/>
                <a:ahLst/>
                <a:cxnLst>
                  <a:cxn ang="0">
                    <a:pos x="122" y="39"/>
                  </a:cxn>
                  <a:cxn ang="0">
                    <a:pos x="21" y="40"/>
                  </a:cxn>
                  <a:cxn ang="0">
                    <a:pos x="98" y="51"/>
                  </a:cxn>
                  <a:cxn ang="0">
                    <a:pos x="0" y="41"/>
                  </a:cxn>
                  <a:cxn ang="0">
                    <a:pos x="100" y="26"/>
                  </a:cxn>
                  <a:cxn ang="0">
                    <a:pos x="122" y="39"/>
                  </a:cxn>
                </a:cxnLst>
                <a:rect l="0" t="0" r="r" b="b"/>
                <a:pathLst>
                  <a:path w="122" h="70">
                    <a:moveTo>
                      <a:pt x="122" y="39"/>
                    </a:moveTo>
                    <a:cubicBezTo>
                      <a:pt x="91" y="26"/>
                      <a:pt x="57" y="26"/>
                      <a:pt x="21" y="40"/>
                    </a:cubicBezTo>
                    <a:cubicBezTo>
                      <a:pt x="83" y="28"/>
                      <a:pt x="108" y="32"/>
                      <a:pt x="98" y="51"/>
                    </a:cubicBezTo>
                    <a:cubicBezTo>
                      <a:pt x="89" y="70"/>
                      <a:pt x="56" y="67"/>
                      <a:pt x="0" y="41"/>
                    </a:cubicBezTo>
                    <a:cubicBezTo>
                      <a:pt x="50" y="5"/>
                      <a:pt x="83" y="0"/>
                      <a:pt x="100" y="26"/>
                    </a:cubicBezTo>
                    <a:cubicBezTo>
                      <a:pt x="110" y="30"/>
                      <a:pt x="117" y="34"/>
                      <a:pt x="122" y="39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2" name="Freeform 119">
                <a:extLst>
                  <a:ext uri="{FF2B5EF4-FFF2-40B4-BE49-F238E27FC236}">
                    <a16:creationId xmlns:a16="http://schemas.microsoft.com/office/drawing/2014/main" id="{A527B791-F6E0-49AD-8DE9-3A9AE7504111}"/>
                  </a:ext>
                </a:extLst>
              </p:cNvPr>
              <p:cNvSpPr/>
              <p:nvPr/>
            </p:nvSpPr>
            <p:spPr bwMode="auto">
              <a:xfrm>
                <a:off x="4241800" y="1544638"/>
                <a:ext cx="446088" cy="614363"/>
              </a:xfrm>
              <a:custGeom>
                <a:avLst/>
                <a:gdLst/>
                <a:ahLst/>
                <a:cxnLst>
                  <a:cxn ang="0">
                    <a:pos x="19" y="148"/>
                  </a:cxn>
                  <a:cxn ang="0">
                    <a:pos x="20" y="111"/>
                  </a:cxn>
                  <a:cxn ang="0">
                    <a:pos x="108" y="0"/>
                  </a:cxn>
                  <a:cxn ang="0">
                    <a:pos x="51" y="127"/>
                  </a:cxn>
                  <a:cxn ang="0">
                    <a:pos x="91" y="25"/>
                  </a:cxn>
                  <a:cxn ang="0">
                    <a:pos x="19" y="148"/>
                  </a:cxn>
                </a:cxnLst>
                <a:rect l="0" t="0" r="r" b="b"/>
                <a:pathLst>
                  <a:path w="108" h="148">
                    <a:moveTo>
                      <a:pt x="19" y="148"/>
                    </a:moveTo>
                    <a:cubicBezTo>
                      <a:pt x="17" y="139"/>
                      <a:pt x="17" y="127"/>
                      <a:pt x="20" y="111"/>
                    </a:cubicBezTo>
                    <a:cubicBezTo>
                      <a:pt x="0" y="73"/>
                      <a:pt x="29" y="35"/>
                      <a:pt x="108" y="0"/>
                    </a:cubicBezTo>
                    <a:cubicBezTo>
                      <a:pt x="100" y="86"/>
                      <a:pt x="81" y="128"/>
                      <a:pt x="51" y="127"/>
                    </a:cubicBezTo>
                    <a:cubicBezTo>
                      <a:pt x="21" y="125"/>
                      <a:pt x="34" y="91"/>
                      <a:pt x="91" y="25"/>
                    </a:cubicBezTo>
                    <a:cubicBezTo>
                      <a:pt x="49" y="59"/>
                      <a:pt x="25" y="100"/>
                      <a:pt x="19" y="148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3" name="Freeform 120">
                <a:extLst>
                  <a:ext uri="{FF2B5EF4-FFF2-40B4-BE49-F238E27FC236}">
                    <a16:creationId xmlns:a16="http://schemas.microsoft.com/office/drawing/2014/main" id="{3B9FA96F-319E-410D-9C47-B546ED837CFC}"/>
                  </a:ext>
                </a:extLst>
              </p:cNvPr>
              <p:cNvSpPr/>
              <p:nvPr/>
            </p:nvSpPr>
            <p:spPr bwMode="auto">
              <a:xfrm>
                <a:off x="4613275" y="2439988"/>
                <a:ext cx="492125" cy="303213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98" y="26"/>
                  </a:cxn>
                  <a:cxn ang="0">
                    <a:pos x="26" y="57"/>
                  </a:cxn>
                  <a:cxn ang="0">
                    <a:pos x="119" y="22"/>
                  </a:cxn>
                  <a:cxn ang="0">
                    <a:pos x="19" y="34"/>
                  </a:cxn>
                  <a:cxn ang="0">
                    <a:pos x="0" y="52"/>
                  </a:cxn>
                </a:cxnLst>
                <a:rect l="0" t="0" r="r" b="b"/>
                <a:pathLst>
                  <a:path w="119" h="73">
                    <a:moveTo>
                      <a:pt x="0" y="52"/>
                    </a:moveTo>
                    <a:cubicBezTo>
                      <a:pt x="27" y="31"/>
                      <a:pt x="60" y="22"/>
                      <a:pt x="98" y="26"/>
                    </a:cubicBezTo>
                    <a:cubicBezTo>
                      <a:pt x="36" y="31"/>
                      <a:pt x="12" y="41"/>
                      <a:pt x="26" y="57"/>
                    </a:cubicBezTo>
                    <a:cubicBezTo>
                      <a:pt x="41" y="73"/>
                      <a:pt x="72" y="61"/>
                      <a:pt x="119" y="22"/>
                    </a:cubicBezTo>
                    <a:cubicBezTo>
                      <a:pt x="61" y="0"/>
                      <a:pt x="28" y="4"/>
                      <a:pt x="19" y="34"/>
                    </a:cubicBezTo>
                    <a:cubicBezTo>
                      <a:pt x="10" y="40"/>
                      <a:pt x="4" y="46"/>
                      <a:pt x="0" y="5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4" name="Freeform 121">
                <a:extLst>
                  <a:ext uri="{FF2B5EF4-FFF2-40B4-BE49-F238E27FC236}">
                    <a16:creationId xmlns:a16="http://schemas.microsoft.com/office/drawing/2014/main" id="{53D20E0F-69ED-4586-A5FE-8A29E41ADCD6}"/>
                  </a:ext>
                </a:extLst>
              </p:cNvPr>
              <p:cNvSpPr/>
              <p:nvPr/>
            </p:nvSpPr>
            <p:spPr bwMode="auto">
              <a:xfrm>
                <a:off x="4481513" y="2079625"/>
                <a:ext cx="293688" cy="285750"/>
              </a:xfrm>
              <a:custGeom>
                <a:avLst/>
                <a:gdLst/>
                <a:ahLst/>
                <a:cxnLst>
                  <a:cxn ang="0">
                    <a:pos x="58" y="11"/>
                  </a:cxn>
                  <a:cxn ang="0">
                    <a:pos x="0" y="69"/>
                  </a:cxn>
                  <a:cxn ang="0">
                    <a:pos x="5" y="48"/>
                  </a:cxn>
                  <a:cxn ang="0">
                    <a:pos x="71" y="0"/>
                  </a:cxn>
                  <a:cxn ang="0">
                    <a:pos x="20" y="62"/>
                  </a:cxn>
                  <a:cxn ang="0">
                    <a:pos x="58" y="11"/>
                  </a:cxn>
                </a:cxnLst>
                <a:rect l="0" t="0" r="r" b="b"/>
                <a:pathLst>
                  <a:path w="71" h="69">
                    <a:moveTo>
                      <a:pt x="58" y="11"/>
                    </a:moveTo>
                    <a:cubicBezTo>
                      <a:pt x="30" y="24"/>
                      <a:pt x="10" y="43"/>
                      <a:pt x="0" y="69"/>
                    </a:cubicBezTo>
                    <a:cubicBezTo>
                      <a:pt x="0" y="63"/>
                      <a:pt x="2" y="56"/>
                      <a:pt x="5" y="48"/>
                    </a:cubicBezTo>
                    <a:cubicBezTo>
                      <a:pt x="0" y="24"/>
                      <a:pt x="22" y="8"/>
                      <a:pt x="71" y="0"/>
                    </a:cubicBezTo>
                    <a:cubicBezTo>
                      <a:pt x="54" y="47"/>
                      <a:pt x="37" y="67"/>
                      <a:pt x="20" y="62"/>
                    </a:cubicBezTo>
                    <a:cubicBezTo>
                      <a:pt x="4" y="57"/>
                      <a:pt x="16" y="40"/>
                      <a:pt x="58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Group 234">
              <a:extLst>
                <a:ext uri="{FF2B5EF4-FFF2-40B4-BE49-F238E27FC236}">
                  <a16:creationId xmlns:a16="http://schemas.microsoft.com/office/drawing/2014/main" id="{EF88DBD6-5EC3-4982-B0B1-28846C60E04B}"/>
                </a:ext>
              </a:extLst>
            </p:cNvPr>
            <p:cNvGrpSpPr/>
            <p:nvPr/>
          </p:nvGrpSpPr>
          <p:grpSpPr>
            <a:xfrm>
              <a:off x="12528" y="3029"/>
              <a:ext cx="5790" cy="5410"/>
              <a:chOff x="5818187" y="438150"/>
              <a:chExt cx="2749550" cy="3190876"/>
            </a:xfrm>
          </p:grpSpPr>
          <p:grpSp>
            <p:nvGrpSpPr>
              <p:cNvPr id="32" name="Group 198">
                <a:extLst>
                  <a:ext uri="{FF2B5EF4-FFF2-40B4-BE49-F238E27FC236}">
                    <a16:creationId xmlns:a16="http://schemas.microsoft.com/office/drawing/2014/main" id="{47B03E9C-C843-4B40-9B86-84992665D0F0}"/>
                  </a:ext>
                </a:extLst>
              </p:cNvPr>
              <p:cNvGrpSpPr/>
              <p:nvPr/>
            </p:nvGrpSpPr>
            <p:grpSpPr>
              <a:xfrm>
                <a:off x="6153150" y="604838"/>
                <a:ext cx="2290763" cy="3024188"/>
                <a:chOff x="6153150" y="604838"/>
                <a:chExt cx="2290763" cy="3024188"/>
              </a:xfrm>
              <a:solidFill>
                <a:srgbClr val="262626">
                  <a:lumMod val="75000"/>
                  <a:lumOff val="25000"/>
                </a:srgbClr>
              </a:solidFill>
            </p:grpSpPr>
            <p:sp>
              <p:nvSpPr>
                <p:cNvPr id="67" name="Freeform 122">
                  <a:extLst>
                    <a:ext uri="{FF2B5EF4-FFF2-40B4-BE49-F238E27FC236}">
                      <a16:creationId xmlns:a16="http://schemas.microsoft.com/office/drawing/2014/main" id="{0C7F9DFA-A621-4A7C-9C40-89A6701EC46F}"/>
                    </a:ext>
                  </a:extLst>
                </p:cNvPr>
                <p:cNvSpPr/>
                <p:nvPr/>
              </p:nvSpPr>
              <p:spPr bwMode="auto">
                <a:xfrm>
                  <a:off x="6153150" y="604838"/>
                  <a:ext cx="2290763" cy="3024188"/>
                </a:xfrm>
                <a:custGeom>
                  <a:avLst/>
                  <a:gdLst/>
                  <a:ahLst/>
                  <a:cxnLst>
                    <a:cxn ang="0">
                      <a:pos x="316" y="54"/>
                    </a:cxn>
                    <a:cxn ang="0">
                      <a:pos x="318" y="68"/>
                    </a:cxn>
                    <a:cxn ang="0">
                      <a:pos x="327" y="117"/>
                    </a:cxn>
                    <a:cxn ang="0">
                      <a:pos x="327" y="273"/>
                    </a:cxn>
                    <a:cxn ang="0">
                      <a:pos x="313" y="331"/>
                    </a:cxn>
                    <a:cxn ang="0">
                      <a:pos x="390" y="322"/>
                    </a:cxn>
                    <a:cxn ang="0">
                      <a:pos x="465" y="265"/>
                    </a:cxn>
                    <a:cxn ang="0">
                      <a:pos x="502" y="220"/>
                    </a:cxn>
                    <a:cxn ang="0">
                      <a:pos x="448" y="289"/>
                    </a:cxn>
                    <a:cxn ang="0">
                      <a:pos x="383" y="339"/>
                    </a:cxn>
                    <a:cxn ang="0">
                      <a:pos x="365" y="350"/>
                    </a:cxn>
                    <a:cxn ang="0">
                      <a:pos x="335" y="383"/>
                    </a:cxn>
                    <a:cxn ang="0">
                      <a:pos x="445" y="344"/>
                    </a:cxn>
                    <a:cxn ang="0">
                      <a:pos x="472" y="320"/>
                    </a:cxn>
                    <a:cxn ang="0">
                      <a:pos x="554" y="223"/>
                    </a:cxn>
                    <a:cxn ang="0">
                      <a:pos x="479" y="328"/>
                    </a:cxn>
                    <a:cxn ang="0">
                      <a:pos x="471" y="337"/>
                    </a:cxn>
                    <a:cxn ang="0">
                      <a:pos x="422" y="374"/>
                    </a:cxn>
                    <a:cxn ang="0">
                      <a:pos x="309" y="453"/>
                    </a:cxn>
                    <a:cxn ang="0">
                      <a:pos x="320" y="708"/>
                    </a:cxn>
                    <a:cxn ang="0">
                      <a:pos x="230" y="708"/>
                    </a:cxn>
                    <a:cxn ang="0">
                      <a:pos x="203" y="385"/>
                    </a:cxn>
                    <a:cxn ang="0">
                      <a:pos x="175" y="367"/>
                    </a:cxn>
                    <a:cxn ang="0">
                      <a:pos x="80" y="315"/>
                    </a:cxn>
                    <a:cxn ang="0">
                      <a:pos x="0" y="267"/>
                    </a:cxn>
                    <a:cxn ang="0">
                      <a:pos x="72" y="301"/>
                    </a:cxn>
                    <a:cxn ang="0">
                      <a:pos x="100" y="249"/>
                    </a:cxn>
                    <a:cxn ang="0">
                      <a:pos x="91" y="222"/>
                    </a:cxn>
                    <a:cxn ang="0">
                      <a:pos x="112" y="246"/>
                    </a:cxn>
                    <a:cxn ang="0">
                      <a:pos x="119" y="266"/>
                    </a:cxn>
                    <a:cxn ang="0">
                      <a:pos x="134" y="300"/>
                    </a:cxn>
                    <a:cxn ang="0">
                      <a:pos x="172" y="343"/>
                    </a:cxn>
                    <a:cxn ang="0">
                      <a:pos x="208" y="328"/>
                    </a:cxn>
                    <a:cxn ang="0">
                      <a:pos x="191" y="278"/>
                    </a:cxn>
                    <a:cxn ang="0">
                      <a:pos x="173" y="142"/>
                    </a:cxn>
                    <a:cxn ang="0">
                      <a:pos x="190" y="28"/>
                    </a:cxn>
                    <a:cxn ang="0">
                      <a:pos x="184" y="174"/>
                    </a:cxn>
                    <a:cxn ang="0">
                      <a:pos x="209" y="273"/>
                    </a:cxn>
                    <a:cxn ang="0">
                      <a:pos x="246" y="339"/>
                    </a:cxn>
                    <a:cxn ang="0">
                      <a:pos x="307" y="268"/>
                    </a:cxn>
                    <a:cxn ang="0">
                      <a:pos x="321" y="127"/>
                    </a:cxn>
                    <a:cxn ang="0">
                      <a:pos x="314" y="60"/>
                    </a:cxn>
                    <a:cxn ang="0">
                      <a:pos x="302" y="0"/>
                    </a:cxn>
                  </a:cxnLst>
                  <a:rect l="0" t="0" r="r" b="b"/>
                  <a:pathLst>
                    <a:path w="554" h="730">
                      <a:moveTo>
                        <a:pt x="302" y="0"/>
                      </a:moveTo>
                      <a:cubicBezTo>
                        <a:pt x="303" y="4"/>
                        <a:pt x="304" y="8"/>
                        <a:pt x="306" y="11"/>
                      </a:cubicBezTo>
                      <a:cubicBezTo>
                        <a:pt x="309" y="26"/>
                        <a:pt x="313" y="40"/>
                        <a:pt x="316" y="54"/>
                      </a:cubicBezTo>
                      <a:cubicBezTo>
                        <a:pt x="316" y="54"/>
                        <a:pt x="316" y="54"/>
                        <a:pt x="316" y="54"/>
                      </a:cubicBezTo>
                      <a:cubicBezTo>
                        <a:pt x="316" y="56"/>
                        <a:pt x="316" y="58"/>
                        <a:pt x="317" y="60"/>
                      </a:cubicBezTo>
                      <a:cubicBezTo>
                        <a:pt x="317" y="63"/>
                        <a:pt x="318" y="65"/>
                        <a:pt x="318" y="68"/>
                      </a:cubicBezTo>
                      <a:cubicBezTo>
                        <a:pt x="321" y="84"/>
                        <a:pt x="324" y="100"/>
                        <a:pt x="326" y="115"/>
                      </a:cubicBezTo>
                      <a:cubicBezTo>
                        <a:pt x="326" y="115"/>
                        <a:pt x="326" y="115"/>
                        <a:pt x="326" y="115"/>
                      </a:cubicBezTo>
                      <a:cubicBezTo>
                        <a:pt x="326" y="116"/>
                        <a:pt x="326" y="117"/>
                        <a:pt x="327" y="117"/>
                      </a:cubicBezTo>
                      <a:cubicBezTo>
                        <a:pt x="327" y="118"/>
                        <a:pt x="327" y="119"/>
                        <a:pt x="327" y="120"/>
                      </a:cubicBezTo>
                      <a:cubicBezTo>
                        <a:pt x="334" y="176"/>
                        <a:pt x="334" y="226"/>
                        <a:pt x="327" y="272"/>
                      </a:cubicBezTo>
                      <a:cubicBezTo>
                        <a:pt x="327" y="272"/>
                        <a:pt x="327" y="273"/>
                        <a:pt x="327" y="273"/>
                      </a:cubicBezTo>
                      <a:cubicBezTo>
                        <a:pt x="326" y="278"/>
                        <a:pt x="325" y="283"/>
                        <a:pt x="324" y="288"/>
                      </a:cubicBezTo>
                      <a:cubicBezTo>
                        <a:pt x="324" y="289"/>
                        <a:pt x="324" y="291"/>
                        <a:pt x="324" y="292"/>
                      </a:cubicBezTo>
                      <a:cubicBezTo>
                        <a:pt x="321" y="305"/>
                        <a:pt x="317" y="318"/>
                        <a:pt x="313" y="331"/>
                      </a:cubicBezTo>
                      <a:cubicBezTo>
                        <a:pt x="308" y="345"/>
                        <a:pt x="302" y="359"/>
                        <a:pt x="295" y="373"/>
                      </a:cubicBezTo>
                      <a:cubicBezTo>
                        <a:pt x="315" y="367"/>
                        <a:pt x="333" y="359"/>
                        <a:pt x="349" y="348"/>
                      </a:cubicBezTo>
                      <a:cubicBezTo>
                        <a:pt x="390" y="322"/>
                        <a:pt x="390" y="322"/>
                        <a:pt x="390" y="322"/>
                      </a:cubicBezTo>
                      <a:cubicBezTo>
                        <a:pt x="409" y="312"/>
                        <a:pt x="427" y="299"/>
                        <a:pt x="443" y="285"/>
                      </a:cubicBezTo>
                      <a:cubicBezTo>
                        <a:pt x="444" y="285"/>
                        <a:pt x="444" y="285"/>
                        <a:pt x="444" y="285"/>
                      </a:cubicBezTo>
                      <a:cubicBezTo>
                        <a:pt x="451" y="279"/>
                        <a:pt x="458" y="273"/>
                        <a:pt x="465" y="265"/>
                      </a:cubicBezTo>
                      <a:cubicBezTo>
                        <a:pt x="465" y="265"/>
                        <a:pt x="465" y="265"/>
                        <a:pt x="465" y="265"/>
                      </a:cubicBezTo>
                      <a:cubicBezTo>
                        <a:pt x="465" y="265"/>
                        <a:pt x="465" y="265"/>
                        <a:pt x="465" y="265"/>
                      </a:cubicBezTo>
                      <a:cubicBezTo>
                        <a:pt x="478" y="252"/>
                        <a:pt x="491" y="236"/>
                        <a:pt x="502" y="220"/>
                      </a:cubicBezTo>
                      <a:cubicBezTo>
                        <a:pt x="492" y="237"/>
                        <a:pt x="481" y="253"/>
                        <a:pt x="468" y="268"/>
                      </a:cubicBezTo>
                      <a:cubicBezTo>
                        <a:pt x="468" y="268"/>
                        <a:pt x="468" y="268"/>
                        <a:pt x="468" y="268"/>
                      </a:cubicBezTo>
                      <a:cubicBezTo>
                        <a:pt x="461" y="275"/>
                        <a:pt x="455" y="282"/>
                        <a:pt x="448" y="289"/>
                      </a:cubicBezTo>
                      <a:cubicBezTo>
                        <a:pt x="447" y="289"/>
                        <a:pt x="447" y="289"/>
                        <a:pt x="447" y="289"/>
                      </a:cubicBezTo>
                      <a:cubicBezTo>
                        <a:pt x="447" y="290"/>
                        <a:pt x="447" y="290"/>
                        <a:pt x="447" y="290"/>
                      </a:cubicBezTo>
                      <a:cubicBezTo>
                        <a:pt x="428" y="308"/>
                        <a:pt x="407" y="324"/>
                        <a:pt x="383" y="339"/>
                      </a:cubicBezTo>
                      <a:cubicBezTo>
                        <a:pt x="382" y="339"/>
                        <a:pt x="382" y="340"/>
                        <a:pt x="381" y="340"/>
                      </a:cubicBezTo>
                      <a:cubicBezTo>
                        <a:pt x="377" y="342"/>
                        <a:pt x="374" y="345"/>
                        <a:pt x="370" y="347"/>
                      </a:cubicBezTo>
                      <a:cubicBezTo>
                        <a:pt x="368" y="348"/>
                        <a:pt x="366" y="349"/>
                        <a:pt x="365" y="350"/>
                      </a:cubicBezTo>
                      <a:cubicBezTo>
                        <a:pt x="364" y="351"/>
                        <a:pt x="363" y="351"/>
                        <a:pt x="362" y="352"/>
                      </a:cubicBezTo>
                      <a:cubicBezTo>
                        <a:pt x="360" y="353"/>
                        <a:pt x="359" y="354"/>
                        <a:pt x="358" y="355"/>
                      </a:cubicBezTo>
                      <a:cubicBezTo>
                        <a:pt x="347" y="364"/>
                        <a:pt x="339" y="374"/>
                        <a:pt x="335" y="383"/>
                      </a:cubicBezTo>
                      <a:cubicBezTo>
                        <a:pt x="354" y="388"/>
                        <a:pt x="375" y="385"/>
                        <a:pt x="399" y="373"/>
                      </a:cubicBezTo>
                      <a:cubicBezTo>
                        <a:pt x="405" y="371"/>
                        <a:pt x="410" y="368"/>
                        <a:pt x="415" y="364"/>
                      </a:cubicBezTo>
                      <a:cubicBezTo>
                        <a:pt x="425" y="359"/>
                        <a:pt x="435" y="352"/>
                        <a:pt x="445" y="344"/>
                      </a:cubicBezTo>
                      <a:cubicBezTo>
                        <a:pt x="451" y="339"/>
                        <a:pt x="457" y="334"/>
                        <a:pt x="463" y="328"/>
                      </a:cubicBezTo>
                      <a:cubicBezTo>
                        <a:pt x="463" y="328"/>
                        <a:pt x="464" y="328"/>
                        <a:pt x="464" y="327"/>
                      </a:cubicBezTo>
                      <a:cubicBezTo>
                        <a:pt x="466" y="325"/>
                        <a:pt x="469" y="323"/>
                        <a:pt x="472" y="320"/>
                      </a:cubicBezTo>
                      <a:cubicBezTo>
                        <a:pt x="476" y="316"/>
                        <a:pt x="481" y="311"/>
                        <a:pt x="486" y="306"/>
                      </a:cubicBezTo>
                      <a:cubicBezTo>
                        <a:pt x="489" y="303"/>
                        <a:pt x="492" y="300"/>
                        <a:pt x="494" y="298"/>
                      </a:cubicBezTo>
                      <a:cubicBezTo>
                        <a:pt x="554" y="223"/>
                        <a:pt x="554" y="223"/>
                        <a:pt x="554" y="223"/>
                      </a:cubicBezTo>
                      <a:cubicBezTo>
                        <a:pt x="493" y="312"/>
                        <a:pt x="493" y="312"/>
                        <a:pt x="493" y="312"/>
                      </a:cubicBezTo>
                      <a:cubicBezTo>
                        <a:pt x="493" y="312"/>
                        <a:pt x="493" y="312"/>
                        <a:pt x="493" y="313"/>
                      </a:cubicBezTo>
                      <a:cubicBezTo>
                        <a:pt x="489" y="318"/>
                        <a:pt x="484" y="323"/>
                        <a:pt x="479" y="328"/>
                      </a:cubicBezTo>
                      <a:cubicBezTo>
                        <a:pt x="479" y="328"/>
                        <a:pt x="479" y="328"/>
                        <a:pt x="479" y="328"/>
                      </a:cubicBezTo>
                      <a:cubicBezTo>
                        <a:pt x="479" y="329"/>
                        <a:pt x="479" y="329"/>
                        <a:pt x="478" y="329"/>
                      </a:cubicBezTo>
                      <a:cubicBezTo>
                        <a:pt x="476" y="332"/>
                        <a:pt x="474" y="334"/>
                        <a:pt x="471" y="337"/>
                      </a:cubicBezTo>
                      <a:cubicBezTo>
                        <a:pt x="463" y="345"/>
                        <a:pt x="455" y="352"/>
                        <a:pt x="446" y="358"/>
                      </a:cubicBezTo>
                      <a:cubicBezTo>
                        <a:pt x="446" y="359"/>
                        <a:pt x="445" y="359"/>
                        <a:pt x="445" y="359"/>
                      </a:cubicBezTo>
                      <a:cubicBezTo>
                        <a:pt x="438" y="365"/>
                        <a:pt x="430" y="370"/>
                        <a:pt x="422" y="374"/>
                      </a:cubicBezTo>
                      <a:cubicBezTo>
                        <a:pt x="416" y="378"/>
                        <a:pt x="410" y="381"/>
                        <a:pt x="404" y="384"/>
                      </a:cubicBezTo>
                      <a:cubicBezTo>
                        <a:pt x="393" y="389"/>
                        <a:pt x="381" y="393"/>
                        <a:pt x="368" y="397"/>
                      </a:cubicBezTo>
                      <a:cubicBezTo>
                        <a:pt x="335" y="410"/>
                        <a:pt x="315" y="429"/>
                        <a:pt x="309" y="453"/>
                      </a:cubicBezTo>
                      <a:cubicBezTo>
                        <a:pt x="304" y="471"/>
                        <a:pt x="301" y="493"/>
                        <a:pt x="301" y="519"/>
                      </a:cubicBezTo>
                      <a:cubicBezTo>
                        <a:pt x="301" y="519"/>
                        <a:pt x="301" y="520"/>
                        <a:pt x="301" y="521"/>
                      </a:cubicBezTo>
                      <a:cubicBezTo>
                        <a:pt x="300" y="584"/>
                        <a:pt x="306" y="646"/>
                        <a:pt x="320" y="708"/>
                      </a:cubicBezTo>
                      <a:cubicBezTo>
                        <a:pt x="320" y="708"/>
                        <a:pt x="320" y="709"/>
                        <a:pt x="320" y="710"/>
                      </a:cubicBezTo>
                      <a:cubicBezTo>
                        <a:pt x="291" y="730"/>
                        <a:pt x="261" y="729"/>
                        <a:pt x="229" y="710"/>
                      </a:cubicBezTo>
                      <a:cubicBezTo>
                        <a:pt x="229" y="709"/>
                        <a:pt x="230" y="708"/>
                        <a:pt x="230" y="708"/>
                      </a:cubicBezTo>
                      <a:cubicBezTo>
                        <a:pt x="246" y="646"/>
                        <a:pt x="253" y="580"/>
                        <a:pt x="252" y="511"/>
                      </a:cubicBezTo>
                      <a:cubicBezTo>
                        <a:pt x="252" y="510"/>
                        <a:pt x="252" y="509"/>
                        <a:pt x="252" y="509"/>
                      </a:cubicBezTo>
                      <a:cubicBezTo>
                        <a:pt x="252" y="444"/>
                        <a:pt x="235" y="402"/>
                        <a:pt x="203" y="385"/>
                      </a:cubicBezTo>
                      <a:cubicBezTo>
                        <a:pt x="202" y="385"/>
                        <a:pt x="202" y="385"/>
                        <a:pt x="201" y="384"/>
                      </a:cubicBezTo>
                      <a:cubicBezTo>
                        <a:pt x="176" y="367"/>
                        <a:pt x="176" y="367"/>
                        <a:pt x="176" y="367"/>
                      </a:cubicBezTo>
                      <a:cubicBezTo>
                        <a:pt x="176" y="367"/>
                        <a:pt x="175" y="367"/>
                        <a:pt x="175" y="367"/>
                      </a:cubicBezTo>
                      <a:cubicBezTo>
                        <a:pt x="171" y="363"/>
                        <a:pt x="167" y="358"/>
                        <a:pt x="162" y="354"/>
                      </a:cubicBezTo>
                      <a:cubicBezTo>
                        <a:pt x="147" y="341"/>
                        <a:pt x="130" y="331"/>
                        <a:pt x="111" y="325"/>
                      </a:cubicBezTo>
                      <a:cubicBezTo>
                        <a:pt x="100" y="322"/>
                        <a:pt x="90" y="318"/>
                        <a:pt x="80" y="315"/>
                      </a:cubicBezTo>
                      <a:cubicBezTo>
                        <a:pt x="76" y="313"/>
                        <a:pt x="72" y="311"/>
                        <a:pt x="68" y="310"/>
                      </a:cubicBezTo>
                      <a:cubicBezTo>
                        <a:pt x="65" y="309"/>
                        <a:pt x="63" y="308"/>
                        <a:pt x="61" y="307"/>
                      </a:cubicBezTo>
                      <a:cubicBezTo>
                        <a:pt x="37" y="296"/>
                        <a:pt x="17" y="283"/>
                        <a:pt x="0" y="267"/>
                      </a:cubicBezTo>
                      <a:cubicBezTo>
                        <a:pt x="25" y="281"/>
                        <a:pt x="47" y="292"/>
                        <a:pt x="65" y="298"/>
                      </a:cubicBezTo>
                      <a:cubicBezTo>
                        <a:pt x="67" y="299"/>
                        <a:pt x="69" y="300"/>
                        <a:pt x="71" y="300"/>
                      </a:cubicBezTo>
                      <a:cubicBezTo>
                        <a:pt x="72" y="300"/>
                        <a:pt x="72" y="301"/>
                        <a:pt x="72" y="301"/>
                      </a:cubicBezTo>
                      <a:cubicBezTo>
                        <a:pt x="94" y="308"/>
                        <a:pt x="111" y="309"/>
                        <a:pt x="122" y="304"/>
                      </a:cubicBezTo>
                      <a:cubicBezTo>
                        <a:pt x="111" y="290"/>
                        <a:pt x="105" y="276"/>
                        <a:pt x="103" y="261"/>
                      </a:cubicBezTo>
                      <a:cubicBezTo>
                        <a:pt x="102" y="257"/>
                        <a:pt x="101" y="253"/>
                        <a:pt x="100" y="249"/>
                      </a:cubicBezTo>
                      <a:cubicBezTo>
                        <a:pt x="99" y="244"/>
                        <a:pt x="97" y="240"/>
                        <a:pt x="96" y="235"/>
                      </a:cubicBezTo>
                      <a:cubicBezTo>
                        <a:pt x="94" y="231"/>
                        <a:pt x="93" y="227"/>
                        <a:pt x="91" y="222"/>
                      </a:cubicBezTo>
                      <a:cubicBezTo>
                        <a:pt x="91" y="222"/>
                        <a:pt x="91" y="222"/>
                        <a:pt x="91" y="222"/>
                      </a:cubicBezTo>
                      <a:cubicBezTo>
                        <a:pt x="86" y="211"/>
                        <a:pt x="81" y="200"/>
                        <a:pt x="74" y="189"/>
                      </a:cubicBezTo>
                      <a:cubicBezTo>
                        <a:pt x="86" y="203"/>
                        <a:pt x="97" y="217"/>
                        <a:pt x="104" y="231"/>
                      </a:cubicBezTo>
                      <a:cubicBezTo>
                        <a:pt x="107" y="236"/>
                        <a:pt x="110" y="241"/>
                        <a:pt x="112" y="246"/>
                      </a:cubicBezTo>
                      <a:cubicBezTo>
                        <a:pt x="112" y="246"/>
                        <a:pt x="112" y="246"/>
                        <a:pt x="112" y="246"/>
                      </a:cubicBezTo>
                      <a:cubicBezTo>
                        <a:pt x="114" y="252"/>
                        <a:pt x="117" y="258"/>
                        <a:pt x="118" y="264"/>
                      </a:cubicBezTo>
                      <a:cubicBezTo>
                        <a:pt x="119" y="266"/>
                        <a:pt x="119" y="266"/>
                        <a:pt x="119" y="266"/>
                      </a:cubicBezTo>
                      <a:cubicBezTo>
                        <a:pt x="119" y="267"/>
                        <a:pt x="120" y="269"/>
                        <a:pt x="120" y="271"/>
                      </a:cubicBezTo>
                      <a:cubicBezTo>
                        <a:pt x="121" y="272"/>
                        <a:pt x="121" y="272"/>
                        <a:pt x="121" y="272"/>
                      </a:cubicBezTo>
                      <a:cubicBezTo>
                        <a:pt x="124" y="283"/>
                        <a:pt x="129" y="292"/>
                        <a:pt x="134" y="300"/>
                      </a:cubicBezTo>
                      <a:cubicBezTo>
                        <a:pt x="139" y="308"/>
                        <a:pt x="144" y="315"/>
                        <a:pt x="150" y="322"/>
                      </a:cubicBezTo>
                      <a:cubicBezTo>
                        <a:pt x="153" y="325"/>
                        <a:pt x="156" y="328"/>
                        <a:pt x="160" y="332"/>
                      </a:cubicBezTo>
                      <a:cubicBezTo>
                        <a:pt x="164" y="336"/>
                        <a:pt x="168" y="339"/>
                        <a:pt x="172" y="343"/>
                      </a:cubicBezTo>
                      <a:cubicBezTo>
                        <a:pt x="184" y="353"/>
                        <a:pt x="197" y="362"/>
                        <a:pt x="212" y="371"/>
                      </a:cubicBezTo>
                      <a:cubicBezTo>
                        <a:pt x="219" y="375"/>
                        <a:pt x="226" y="379"/>
                        <a:pt x="234" y="383"/>
                      </a:cubicBezTo>
                      <a:cubicBezTo>
                        <a:pt x="224" y="364"/>
                        <a:pt x="215" y="346"/>
                        <a:pt x="208" y="328"/>
                      </a:cubicBezTo>
                      <a:cubicBezTo>
                        <a:pt x="205" y="321"/>
                        <a:pt x="203" y="315"/>
                        <a:pt x="200" y="308"/>
                      </a:cubicBezTo>
                      <a:cubicBezTo>
                        <a:pt x="197" y="298"/>
                        <a:pt x="194" y="288"/>
                        <a:pt x="191" y="279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87" y="264"/>
                        <a:pt x="183" y="250"/>
                        <a:pt x="181" y="236"/>
                      </a:cubicBezTo>
                      <a:cubicBezTo>
                        <a:pt x="179" y="228"/>
                        <a:pt x="178" y="221"/>
                        <a:pt x="177" y="214"/>
                      </a:cubicBezTo>
                      <a:cubicBezTo>
                        <a:pt x="174" y="190"/>
                        <a:pt x="172" y="166"/>
                        <a:pt x="173" y="142"/>
                      </a:cubicBezTo>
                      <a:cubicBezTo>
                        <a:pt x="173" y="135"/>
                        <a:pt x="173" y="127"/>
                        <a:pt x="174" y="119"/>
                      </a:cubicBezTo>
                      <a:cubicBezTo>
                        <a:pt x="174" y="117"/>
                        <a:pt x="174" y="115"/>
                        <a:pt x="174" y="113"/>
                      </a:cubicBezTo>
                      <a:cubicBezTo>
                        <a:pt x="177" y="84"/>
                        <a:pt x="182" y="56"/>
                        <a:pt x="190" y="28"/>
                      </a:cubicBezTo>
                      <a:cubicBezTo>
                        <a:pt x="185" y="60"/>
                        <a:pt x="181" y="90"/>
                        <a:pt x="181" y="120"/>
                      </a:cubicBezTo>
                      <a:cubicBezTo>
                        <a:pt x="181" y="127"/>
                        <a:pt x="181" y="135"/>
                        <a:pt x="182" y="142"/>
                      </a:cubicBezTo>
                      <a:cubicBezTo>
                        <a:pt x="182" y="153"/>
                        <a:pt x="183" y="163"/>
                        <a:pt x="184" y="174"/>
                      </a:cubicBezTo>
                      <a:cubicBezTo>
                        <a:pt x="185" y="180"/>
                        <a:pt x="185" y="185"/>
                        <a:pt x="186" y="191"/>
                      </a:cubicBezTo>
                      <a:cubicBezTo>
                        <a:pt x="186" y="191"/>
                        <a:pt x="186" y="191"/>
                        <a:pt x="186" y="192"/>
                      </a:cubicBezTo>
                      <a:cubicBezTo>
                        <a:pt x="191" y="220"/>
                        <a:pt x="199" y="247"/>
                        <a:pt x="209" y="273"/>
                      </a:cubicBezTo>
                      <a:cubicBezTo>
                        <a:pt x="212" y="278"/>
                        <a:pt x="214" y="284"/>
                        <a:pt x="217" y="289"/>
                      </a:cubicBezTo>
                      <a:cubicBezTo>
                        <a:pt x="223" y="303"/>
                        <a:pt x="231" y="316"/>
                        <a:pt x="239" y="329"/>
                      </a:cubicBezTo>
                      <a:cubicBezTo>
                        <a:pt x="241" y="333"/>
                        <a:pt x="243" y="336"/>
                        <a:pt x="246" y="339"/>
                      </a:cubicBezTo>
                      <a:cubicBezTo>
                        <a:pt x="253" y="350"/>
                        <a:pt x="261" y="360"/>
                        <a:pt x="269" y="370"/>
                      </a:cubicBezTo>
                      <a:cubicBezTo>
                        <a:pt x="283" y="343"/>
                        <a:pt x="294" y="316"/>
                        <a:pt x="302" y="288"/>
                      </a:cubicBezTo>
                      <a:cubicBezTo>
                        <a:pt x="304" y="282"/>
                        <a:pt x="306" y="275"/>
                        <a:pt x="307" y="268"/>
                      </a:cubicBezTo>
                      <a:cubicBezTo>
                        <a:pt x="315" y="239"/>
                        <a:pt x="319" y="209"/>
                        <a:pt x="321" y="178"/>
                      </a:cubicBezTo>
                      <a:cubicBezTo>
                        <a:pt x="322" y="161"/>
                        <a:pt x="322" y="144"/>
                        <a:pt x="321" y="127"/>
                      </a:cubicBezTo>
                      <a:cubicBezTo>
                        <a:pt x="321" y="127"/>
                        <a:pt x="321" y="127"/>
                        <a:pt x="321" y="127"/>
                      </a:cubicBezTo>
                      <a:cubicBezTo>
                        <a:pt x="321" y="125"/>
                        <a:pt x="321" y="123"/>
                        <a:pt x="321" y="121"/>
                      </a:cubicBezTo>
                      <a:cubicBezTo>
                        <a:pt x="321" y="119"/>
                        <a:pt x="321" y="117"/>
                        <a:pt x="320" y="116"/>
                      </a:cubicBezTo>
                      <a:cubicBezTo>
                        <a:pt x="319" y="97"/>
                        <a:pt x="317" y="79"/>
                        <a:pt x="314" y="60"/>
                      </a:cubicBezTo>
                      <a:cubicBezTo>
                        <a:pt x="314" y="58"/>
                        <a:pt x="314" y="56"/>
                        <a:pt x="314" y="54"/>
                      </a:cubicBezTo>
                      <a:cubicBezTo>
                        <a:pt x="311" y="40"/>
                        <a:pt x="308" y="26"/>
                        <a:pt x="305" y="11"/>
                      </a:cubicBezTo>
                      <a:cubicBezTo>
                        <a:pt x="304" y="8"/>
                        <a:pt x="303" y="4"/>
                        <a:pt x="302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8" name="Freeform 123">
                  <a:extLst>
                    <a:ext uri="{FF2B5EF4-FFF2-40B4-BE49-F238E27FC236}">
                      <a16:creationId xmlns:a16="http://schemas.microsoft.com/office/drawing/2014/main" id="{BAAA424A-2658-4E30-9B0D-BBCA33C0DC00}"/>
                    </a:ext>
                  </a:extLst>
                </p:cNvPr>
                <p:cNvSpPr/>
                <p:nvPr/>
              </p:nvSpPr>
              <p:spPr bwMode="auto">
                <a:xfrm>
                  <a:off x="7897812" y="2092326"/>
                  <a:ext cx="276225" cy="619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67" y="3"/>
                    </a:cxn>
                    <a:cxn ang="0">
                      <a:pos x="0" y="15"/>
                    </a:cxn>
                    <a:cxn ang="0">
                      <a:pos x="23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67" h="15">
                      <a:moveTo>
                        <a:pt x="24" y="0"/>
                      </a:moveTo>
                      <a:cubicBezTo>
                        <a:pt x="35" y="5"/>
                        <a:pt x="49" y="6"/>
                        <a:pt x="67" y="3"/>
                      </a:cubicBezTo>
                      <a:cubicBezTo>
                        <a:pt x="44" y="10"/>
                        <a:pt x="22" y="15"/>
                        <a:pt x="0" y="15"/>
                      </a:cubicBezTo>
                      <a:cubicBezTo>
                        <a:pt x="8" y="11"/>
                        <a:pt x="16" y="6"/>
                        <a:pt x="23" y="0"/>
                      </a:cubicBezTo>
                      <a:cubicBezTo>
                        <a:pt x="23" y="0"/>
                        <a:pt x="23" y="0"/>
                        <a:pt x="2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9" name="Freeform 124">
                  <a:extLst>
                    <a:ext uri="{FF2B5EF4-FFF2-40B4-BE49-F238E27FC236}">
                      <a16:creationId xmlns:a16="http://schemas.microsoft.com/office/drawing/2014/main" id="{FF3264A3-1366-449C-B447-92D1A5CD5F8A}"/>
                    </a:ext>
                  </a:extLst>
                </p:cNvPr>
                <p:cNvSpPr/>
                <p:nvPr/>
              </p:nvSpPr>
              <p:spPr bwMode="auto">
                <a:xfrm>
                  <a:off x="8116887" y="1785938"/>
                  <a:ext cx="280988" cy="198438"/>
                </a:xfrm>
                <a:custGeom>
                  <a:avLst/>
                  <a:gdLst/>
                  <a:ahLst/>
                  <a:cxnLst>
                    <a:cxn ang="0">
                      <a:pos x="18" y="28"/>
                    </a:cxn>
                    <a:cxn ang="0">
                      <a:pos x="18" y="28"/>
                    </a:cxn>
                    <a:cxn ang="0">
                      <a:pos x="68" y="0"/>
                    </a:cxn>
                    <a:cxn ang="0">
                      <a:pos x="0" y="48"/>
                    </a:cxn>
                    <a:cxn ang="0">
                      <a:pos x="3" y="44"/>
                    </a:cxn>
                    <a:cxn ang="0">
                      <a:pos x="4" y="43"/>
                    </a:cxn>
                    <a:cxn ang="0">
                      <a:pos x="4" y="43"/>
                    </a:cxn>
                    <a:cxn ang="0">
                      <a:pos x="18" y="28"/>
                    </a:cxn>
                  </a:cxnLst>
                  <a:rect l="0" t="0" r="r" b="b"/>
                  <a:pathLst>
                    <a:path w="68" h="48">
                      <a:moveTo>
                        <a:pt x="18" y="28"/>
                      </a:move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28" y="32"/>
                        <a:pt x="45" y="22"/>
                        <a:pt x="68" y="0"/>
                      </a:cubicBezTo>
                      <a:cubicBezTo>
                        <a:pt x="54" y="27"/>
                        <a:pt x="31" y="43"/>
                        <a:pt x="0" y="48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9" y="38"/>
                        <a:pt x="14" y="33"/>
                        <a:pt x="18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0" name="Freeform 125">
                  <a:extLst>
                    <a:ext uri="{FF2B5EF4-FFF2-40B4-BE49-F238E27FC236}">
                      <a16:creationId xmlns:a16="http://schemas.microsoft.com/office/drawing/2014/main" id="{A7821A50-FA2E-4B1A-B45D-C4867FD8C344}"/>
                    </a:ext>
                  </a:extLst>
                </p:cNvPr>
                <p:cNvSpPr/>
                <p:nvPr/>
              </p:nvSpPr>
              <p:spPr bwMode="auto">
                <a:xfrm>
                  <a:off x="7993062" y="1863726"/>
                  <a:ext cx="82550" cy="166688"/>
                </a:xfrm>
                <a:custGeom>
                  <a:avLst/>
                  <a:gdLst/>
                  <a:ahLst/>
                  <a:cxnLst>
                    <a:cxn ang="0">
                      <a:pos x="18" y="24"/>
                    </a:cxn>
                    <a:cxn ang="0">
                      <a:pos x="0" y="40"/>
                    </a:cxn>
                    <a:cxn ang="0">
                      <a:pos x="20" y="0"/>
                    </a:cxn>
                    <a:cxn ang="0">
                      <a:pos x="19" y="23"/>
                    </a:cxn>
                    <a:cxn ang="0">
                      <a:pos x="18" y="24"/>
                    </a:cxn>
                  </a:cxnLst>
                  <a:rect l="0" t="0" r="r" b="b"/>
                  <a:pathLst>
                    <a:path w="20" h="40">
                      <a:moveTo>
                        <a:pt x="18" y="24"/>
                      </a:moveTo>
                      <a:cubicBezTo>
                        <a:pt x="12" y="30"/>
                        <a:pt x="6" y="35"/>
                        <a:pt x="0" y="40"/>
                      </a:cubicBezTo>
                      <a:cubicBezTo>
                        <a:pt x="10" y="27"/>
                        <a:pt x="16" y="14"/>
                        <a:pt x="20" y="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4"/>
                        <a:pt x="18" y="24"/>
                        <a:pt x="18" y="2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1" name="Freeform 126">
                  <a:extLst>
                    <a:ext uri="{FF2B5EF4-FFF2-40B4-BE49-F238E27FC236}">
                      <a16:creationId xmlns:a16="http://schemas.microsoft.com/office/drawing/2014/main" id="{81938073-8382-43FA-B35F-22A2FE5E7C04}"/>
                    </a:ext>
                  </a:extLst>
                </p:cNvPr>
                <p:cNvSpPr/>
                <p:nvPr/>
              </p:nvSpPr>
              <p:spPr bwMode="auto">
                <a:xfrm>
                  <a:off x="8269287" y="1536701"/>
                  <a:ext cx="53975" cy="207963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34" y="0"/>
                    </a:cxn>
                    <a:cxn ang="0">
                      <a:pos x="34" y="92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34" h="131">
                      <a:moveTo>
                        <a:pt x="0" y="131"/>
                      </a:moveTo>
                      <a:lnTo>
                        <a:pt x="34" y="0"/>
                      </a:lnTo>
                      <a:lnTo>
                        <a:pt x="34" y="92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2" name="Freeform 127">
                  <a:extLst>
                    <a:ext uri="{FF2B5EF4-FFF2-40B4-BE49-F238E27FC236}">
                      <a16:creationId xmlns:a16="http://schemas.microsoft.com/office/drawing/2014/main" id="{D6285775-FA39-4A81-8F9A-B31F7BE20DD3}"/>
                    </a:ext>
                  </a:extLst>
                </p:cNvPr>
                <p:cNvSpPr/>
                <p:nvPr/>
              </p:nvSpPr>
              <p:spPr bwMode="auto">
                <a:xfrm>
                  <a:off x="7988300" y="1516063"/>
                  <a:ext cx="144463" cy="269875"/>
                </a:xfrm>
                <a:custGeom>
                  <a:avLst/>
                  <a:gdLst/>
                  <a:ahLst/>
                  <a:cxnLst>
                    <a:cxn ang="0">
                      <a:pos x="21" y="45"/>
                    </a:cxn>
                    <a:cxn ang="0">
                      <a:pos x="0" y="65"/>
                    </a:cxn>
                    <a:cxn ang="0">
                      <a:pos x="35" y="0"/>
                    </a:cxn>
                    <a:cxn ang="0">
                      <a:pos x="21" y="45"/>
                    </a:cxn>
                  </a:cxnLst>
                  <a:rect l="0" t="0" r="r" b="b"/>
                  <a:pathLst>
                    <a:path w="35" h="65">
                      <a:moveTo>
                        <a:pt x="21" y="45"/>
                      </a:moveTo>
                      <a:cubicBezTo>
                        <a:pt x="14" y="53"/>
                        <a:pt x="7" y="59"/>
                        <a:pt x="0" y="65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3" name="Freeform 128">
                  <a:extLst>
                    <a:ext uri="{FF2B5EF4-FFF2-40B4-BE49-F238E27FC236}">
                      <a16:creationId xmlns:a16="http://schemas.microsoft.com/office/drawing/2014/main" id="{CE33348A-3FE4-4466-B723-E85858858D37}"/>
                    </a:ext>
                  </a:extLst>
                </p:cNvPr>
                <p:cNvSpPr/>
                <p:nvPr/>
              </p:nvSpPr>
              <p:spPr bwMode="auto">
                <a:xfrm>
                  <a:off x="7596187" y="1595438"/>
                  <a:ext cx="363538" cy="450850"/>
                </a:xfrm>
                <a:custGeom>
                  <a:avLst/>
                  <a:gdLst/>
                  <a:ahLst/>
                  <a:cxnLst>
                    <a:cxn ang="0">
                      <a:pos x="0" y="109"/>
                    </a:cxn>
                    <a:cxn ang="0">
                      <a:pos x="2" y="107"/>
                    </a:cxn>
                    <a:cxn ang="0">
                      <a:pos x="35" y="77"/>
                    </a:cxn>
                    <a:cxn ang="0">
                      <a:pos x="48" y="61"/>
                    </a:cxn>
                    <a:cxn ang="0">
                      <a:pos x="49" y="59"/>
                    </a:cxn>
                    <a:cxn ang="0">
                      <a:pos x="50" y="57"/>
                    </a:cxn>
                    <a:cxn ang="0">
                      <a:pos x="51" y="56"/>
                    </a:cxn>
                    <a:cxn ang="0">
                      <a:pos x="51" y="56"/>
                    </a:cxn>
                    <a:cxn ang="0">
                      <a:pos x="62" y="38"/>
                    </a:cxn>
                    <a:cxn ang="0">
                      <a:pos x="62" y="38"/>
                    </a:cxn>
                    <a:cxn ang="0">
                      <a:pos x="62" y="38"/>
                    </a:cxn>
                    <a:cxn ang="0">
                      <a:pos x="88" y="0"/>
                    </a:cxn>
                    <a:cxn ang="0">
                      <a:pos x="69" y="41"/>
                    </a:cxn>
                    <a:cxn ang="0">
                      <a:pos x="69" y="42"/>
                    </a:cxn>
                    <a:cxn ang="0">
                      <a:pos x="69" y="42"/>
                    </a:cxn>
                    <a:cxn ang="0">
                      <a:pos x="58" y="60"/>
                    </a:cxn>
                    <a:cxn ang="0">
                      <a:pos x="41" y="83"/>
                    </a:cxn>
                    <a:cxn ang="0">
                      <a:pos x="0" y="109"/>
                    </a:cxn>
                  </a:cxnLst>
                  <a:rect l="0" t="0" r="r" b="b"/>
                  <a:pathLst>
                    <a:path w="88" h="109">
                      <a:moveTo>
                        <a:pt x="0" y="109"/>
                      </a:moveTo>
                      <a:cubicBezTo>
                        <a:pt x="1" y="108"/>
                        <a:pt x="1" y="108"/>
                        <a:pt x="2" y="107"/>
                      </a:cubicBezTo>
                      <a:cubicBezTo>
                        <a:pt x="14" y="99"/>
                        <a:pt x="25" y="89"/>
                        <a:pt x="35" y="77"/>
                      </a:cubicBezTo>
                      <a:cubicBezTo>
                        <a:pt x="39" y="72"/>
                        <a:pt x="43" y="66"/>
                        <a:pt x="48" y="61"/>
                      </a:cubicBezTo>
                      <a:cubicBezTo>
                        <a:pt x="48" y="60"/>
                        <a:pt x="48" y="60"/>
                        <a:pt x="49" y="59"/>
                      </a:cubicBezTo>
                      <a:cubicBezTo>
                        <a:pt x="50" y="57"/>
                        <a:pt x="50" y="57"/>
                        <a:pt x="50" y="57"/>
                      </a:cubicBezTo>
                      <a:cubicBezTo>
                        <a:pt x="50" y="57"/>
                        <a:pt x="50" y="57"/>
                        <a:pt x="51" y="56"/>
                      </a:cubicBezTo>
                      <a:cubicBezTo>
                        <a:pt x="51" y="56"/>
                        <a:pt x="51" y="56"/>
                        <a:pt x="51" y="56"/>
                      </a:cubicBezTo>
                      <a:cubicBezTo>
                        <a:pt x="55" y="50"/>
                        <a:pt x="58" y="44"/>
                        <a:pt x="62" y="38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71" y="26"/>
                        <a:pt x="80" y="13"/>
                        <a:pt x="88" y="0"/>
                      </a:cubicBezTo>
                      <a:cubicBezTo>
                        <a:pt x="83" y="14"/>
                        <a:pt x="77" y="27"/>
                        <a:pt x="69" y="41"/>
                      </a:cubicBezTo>
                      <a:cubicBezTo>
                        <a:pt x="69" y="41"/>
                        <a:pt x="69" y="42"/>
                        <a:pt x="69" y="42"/>
                      </a:cubicBezTo>
                      <a:cubicBezTo>
                        <a:pt x="69" y="42"/>
                        <a:pt x="69" y="42"/>
                        <a:pt x="69" y="42"/>
                      </a:cubicBezTo>
                      <a:cubicBezTo>
                        <a:pt x="65" y="48"/>
                        <a:pt x="61" y="54"/>
                        <a:pt x="58" y="60"/>
                      </a:cubicBezTo>
                      <a:cubicBezTo>
                        <a:pt x="53" y="68"/>
                        <a:pt x="47" y="75"/>
                        <a:pt x="41" y="83"/>
                      </a:cubicBezTo>
                      <a:lnTo>
                        <a:pt x="0" y="10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4" name="Freeform 129">
                  <a:extLst>
                    <a:ext uri="{FF2B5EF4-FFF2-40B4-BE49-F238E27FC236}">
                      <a16:creationId xmlns:a16="http://schemas.microsoft.com/office/drawing/2014/main" id="{EA609116-5D28-4DE1-AB02-7C8896F6E19F}"/>
                    </a:ext>
                  </a:extLst>
                </p:cNvPr>
                <p:cNvSpPr/>
                <p:nvPr/>
              </p:nvSpPr>
              <p:spPr bwMode="auto">
                <a:xfrm>
                  <a:off x="7794625" y="1608138"/>
                  <a:ext cx="61913" cy="239713"/>
                </a:xfrm>
                <a:custGeom>
                  <a:avLst/>
                  <a:gdLst/>
                  <a:ahLst/>
                  <a:cxnLst>
                    <a:cxn ang="0">
                      <a:pos x="1" y="56"/>
                    </a:cxn>
                    <a:cxn ang="0">
                      <a:pos x="0" y="58"/>
                    </a:cxn>
                    <a:cxn ang="0">
                      <a:pos x="2" y="33"/>
                    </a:cxn>
                    <a:cxn ang="0">
                      <a:pos x="15" y="0"/>
                    </a:cxn>
                    <a:cxn ang="0">
                      <a:pos x="14" y="35"/>
                    </a:cxn>
                    <a:cxn ang="0">
                      <a:pos x="14" y="35"/>
                    </a:cxn>
                    <a:cxn ang="0">
                      <a:pos x="3" y="53"/>
                    </a:cxn>
                    <a:cxn ang="0">
                      <a:pos x="3" y="53"/>
                    </a:cxn>
                    <a:cxn ang="0">
                      <a:pos x="2" y="54"/>
                    </a:cxn>
                    <a:cxn ang="0">
                      <a:pos x="1" y="56"/>
                    </a:cxn>
                  </a:cxnLst>
                  <a:rect l="0" t="0" r="r" b="b"/>
                  <a:pathLst>
                    <a:path w="15" h="58">
                      <a:moveTo>
                        <a:pt x="1" y="56"/>
                      </a:moveTo>
                      <a:cubicBezTo>
                        <a:pt x="0" y="57"/>
                        <a:pt x="0" y="57"/>
                        <a:pt x="0" y="58"/>
                      </a:cubicBezTo>
                      <a:cubicBezTo>
                        <a:pt x="0" y="47"/>
                        <a:pt x="1" y="39"/>
                        <a:pt x="2" y="33"/>
                      </a:cubicBezTo>
                      <a:cubicBezTo>
                        <a:pt x="5" y="22"/>
                        <a:pt x="9" y="11"/>
                        <a:pt x="15" y="0"/>
                      </a:cubicBezTo>
                      <a:cubicBezTo>
                        <a:pt x="8" y="13"/>
                        <a:pt x="8" y="25"/>
                        <a:pt x="14" y="35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0" y="41"/>
                        <a:pt x="7" y="47"/>
                        <a:pt x="3" y="53"/>
                      </a:cubicBezTo>
                      <a:cubicBezTo>
                        <a:pt x="3" y="53"/>
                        <a:pt x="3" y="53"/>
                        <a:pt x="3" y="53"/>
                      </a:cubicBezTo>
                      <a:cubicBezTo>
                        <a:pt x="2" y="54"/>
                        <a:pt x="2" y="54"/>
                        <a:pt x="2" y="54"/>
                      </a:cubicBezTo>
                      <a:lnTo>
                        <a:pt x="1" y="5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5" name="Freeform 130">
                  <a:extLst>
                    <a:ext uri="{FF2B5EF4-FFF2-40B4-BE49-F238E27FC236}">
                      <a16:creationId xmlns:a16="http://schemas.microsoft.com/office/drawing/2014/main" id="{583FD9C0-E21C-432D-BF08-52D1782026FB}"/>
                    </a:ext>
                  </a:extLst>
                </p:cNvPr>
                <p:cNvSpPr/>
                <p:nvPr/>
              </p:nvSpPr>
              <p:spPr bwMode="auto">
                <a:xfrm>
                  <a:off x="7662862" y="1997076"/>
                  <a:ext cx="201613" cy="57150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18" y="3"/>
                    </a:cxn>
                    <a:cxn ang="0">
                      <a:pos x="49" y="0"/>
                    </a:cxn>
                    <a:cxn ang="0">
                      <a:pos x="0" y="14"/>
                    </a:cxn>
                    <a:cxn ang="0">
                      <a:pos x="5" y="11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49" h="14">
                      <a:moveTo>
                        <a:pt x="16" y="4"/>
                      </a:moveTo>
                      <a:cubicBezTo>
                        <a:pt x="17" y="4"/>
                        <a:pt x="17" y="3"/>
                        <a:pt x="18" y="3"/>
                      </a:cubicBezTo>
                      <a:cubicBezTo>
                        <a:pt x="26" y="4"/>
                        <a:pt x="36" y="3"/>
                        <a:pt x="49" y="0"/>
                      </a:cubicBezTo>
                      <a:cubicBezTo>
                        <a:pt x="34" y="7"/>
                        <a:pt x="18" y="11"/>
                        <a:pt x="0" y="14"/>
                      </a:cubicBezTo>
                      <a:cubicBezTo>
                        <a:pt x="1" y="13"/>
                        <a:pt x="3" y="12"/>
                        <a:pt x="5" y="11"/>
                      </a:cubicBezTo>
                      <a:cubicBezTo>
                        <a:pt x="9" y="9"/>
                        <a:pt x="12" y="6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6" name="Freeform 131">
                  <a:extLst>
                    <a:ext uri="{FF2B5EF4-FFF2-40B4-BE49-F238E27FC236}">
                      <a16:creationId xmlns:a16="http://schemas.microsoft.com/office/drawing/2014/main" id="{BE13ABB0-30E5-421C-BFF9-A18E9A6F4BD4}"/>
                    </a:ext>
                  </a:extLst>
                </p:cNvPr>
                <p:cNvSpPr/>
                <p:nvPr/>
              </p:nvSpPr>
              <p:spPr bwMode="auto">
                <a:xfrm>
                  <a:off x="6488112" y="2046288"/>
                  <a:ext cx="495300" cy="174625"/>
                </a:xfrm>
                <a:custGeom>
                  <a:avLst/>
                  <a:gdLst/>
                  <a:ahLst/>
                  <a:cxnLst>
                    <a:cxn ang="0">
                      <a:pos x="120" y="36"/>
                    </a:cxn>
                    <a:cxn ang="0">
                      <a:pos x="84" y="28"/>
                    </a:cxn>
                    <a:cxn ang="0">
                      <a:pos x="72" y="28"/>
                    </a:cxn>
                    <a:cxn ang="0">
                      <a:pos x="0" y="42"/>
                    </a:cxn>
                    <a:cxn ang="0">
                      <a:pos x="40" y="24"/>
                    </a:cxn>
                    <a:cxn ang="0">
                      <a:pos x="10" y="0"/>
                    </a:cxn>
                    <a:cxn ang="0">
                      <a:pos x="42" y="18"/>
                    </a:cxn>
                    <a:cxn ang="0">
                      <a:pos x="72" y="23"/>
                    </a:cxn>
                    <a:cxn ang="0">
                      <a:pos x="95" y="20"/>
                    </a:cxn>
                    <a:cxn ang="0">
                      <a:pos x="95" y="19"/>
                    </a:cxn>
                    <a:cxn ang="0">
                      <a:pos x="120" y="36"/>
                    </a:cxn>
                  </a:cxnLst>
                  <a:rect l="0" t="0" r="r" b="b"/>
                  <a:pathLst>
                    <a:path w="120" h="42">
                      <a:moveTo>
                        <a:pt x="120" y="36"/>
                      </a:moveTo>
                      <a:cubicBezTo>
                        <a:pt x="110" y="31"/>
                        <a:pt x="97" y="29"/>
                        <a:pt x="84" y="28"/>
                      </a:cubicBezTo>
                      <a:cubicBezTo>
                        <a:pt x="80" y="28"/>
                        <a:pt x="76" y="28"/>
                        <a:pt x="72" y="28"/>
                      </a:cubicBezTo>
                      <a:cubicBezTo>
                        <a:pt x="49" y="28"/>
                        <a:pt x="25" y="33"/>
                        <a:pt x="0" y="42"/>
                      </a:cubicBezTo>
                      <a:cubicBezTo>
                        <a:pt x="11" y="30"/>
                        <a:pt x="25" y="24"/>
                        <a:pt x="40" y="24"/>
                      </a:cubicBezTo>
                      <a:cubicBezTo>
                        <a:pt x="25" y="18"/>
                        <a:pt x="15" y="10"/>
                        <a:pt x="10" y="0"/>
                      </a:cubicBezTo>
                      <a:cubicBezTo>
                        <a:pt x="20" y="8"/>
                        <a:pt x="31" y="14"/>
                        <a:pt x="42" y="18"/>
                      </a:cubicBezTo>
                      <a:cubicBezTo>
                        <a:pt x="52" y="21"/>
                        <a:pt x="62" y="23"/>
                        <a:pt x="72" y="23"/>
                      </a:cubicBezTo>
                      <a:cubicBezTo>
                        <a:pt x="80" y="23"/>
                        <a:pt x="87" y="22"/>
                        <a:pt x="95" y="20"/>
                      </a:cubicBezTo>
                      <a:cubicBezTo>
                        <a:pt x="95" y="20"/>
                        <a:pt x="95" y="20"/>
                        <a:pt x="95" y="19"/>
                      </a:cubicBezTo>
                      <a:lnTo>
                        <a:pt x="120" y="3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7" name="Freeform 132">
                  <a:extLst>
                    <a:ext uri="{FF2B5EF4-FFF2-40B4-BE49-F238E27FC236}">
                      <a16:creationId xmlns:a16="http://schemas.microsoft.com/office/drawing/2014/main" id="{9CB0EF0A-0CAD-43CF-95E6-A2E59941CD36}"/>
                    </a:ext>
                  </a:extLst>
                </p:cNvPr>
                <p:cNvSpPr/>
                <p:nvPr/>
              </p:nvSpPr>
              <p:spPr bwMode="auto">
                <a:xfrm>
                  <a:off x="6761162" y="1752601"/>
                  <a:ext cx="53975" cy="2270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3" y="55"/>
                    </a:cxn>
                    <a:cxn ang="0">
                      <a:pos x="3" y="4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" h="55">
                      <a:moveTo>
                        <a:pt x="0" y="0"/>
                      </a:moveTo>
                      <a:cubicBezTo>
                        <a:pt x="7" y="18"/>
                        <a:pt x="11" y="36"/>
                        <a:pt x="13" y="55"/>
                      </a:cubicBezTo>
                      <a:cubicBezTo>
                        <a:pt x="9" y="51"/>
                        <a:pt x="6" y="48"/>
                        <a:pt x="3" y="45"/>
                      </a:cubicBezTo>
                      <a:cubicBezTo>
                        <a:pt x="5" y="30"/>
                        <a:pt x="4" y="15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8" name="Freeform 133">
                  <a:extLst>
                    <a:ext uri="{FF2B5EF4-FFF2-40B4-BE49-F238E27FC236}">
                      <a16:creationId xmlns:a16="http://schemas.microsoft.com/office/drawing/2014/main" id="{82A95015-D117-4354-B61E-FFD0C92AB152}"/>
                    </a:ext>
                  </a:extLst>
                </p:cNvPr>
                <p:cNvSpPr/>
                <p:nvPr/>
              </p:nvSpPr>
              <p:spPr bwMode="auto">
                <a:xfrm>
                  <a:off x="6384925" y="1727201"/>
                  <a:ext cx="65088" cy="125413"/>
                </a:xfrm>
                <a:custGeom>
                  <a:avLst/>
                  <a:gdLst/>
                  <a:ahLst/>
                  <a:cxnLst>
                    <a:cxn ang="0">
                      <a:pos x="15" y="29"/>
                    </a:cxn>
                    <a:cxn ang="0">
                      <a:pos x="9" y="27"/>
                    </a:cxn>
                    <a:cxn ang="0">
                      <a:pos x="0" y="0"/>
                    </a:cxn>
                    <a:cxn ang="0">
                      <a:pos x="15" y="25"/>
                    </a:cxn>
                    <a:cxn ang="0">
                      <a:pos x="16" y="30"/>
                    </a:cxn>
                    <a:cxn ang="0">
                      <a:pos x="15" y="29"/>
                    </a:cxn>
                  </a:cxnLst>
                  <a:rect l="0" t="0" r="r" b="b"/>
                  <a:pathLst>
                    <a:path w="16" h="30">
                      <a:moveTo>
                        <a:pt x="15" y="29"/>
                      </a:moveTo>
                      <a:cubicBezTo>
                        <a:pt x="13" y="29"/>
                        <a:pt x="11" y="28"/>
                        <a:pt x="9" y="27"/>
                      </a:cubicBezTo>
                      <a:cubicBezTo>
                        <a:pt x="8" y="18"/>
                        <a:pt x="5" y="9"/>
                        <a:pt x="0" y="0"/>
                      </a:cubicBezTo>
                      <a:cubicBezTo>
                        <a:pt x="6" y="8"/>
                        <a:pt x="11" y="17"/>
                        <a:pt x="15" y="25"/>
                      </a:cubicBezTo>
                      <a:cubicBezTo>
                        <a:pt x="15" y="26"/>
                        <a:pt x="16" y="28"/>
                        <a:pt x="16" y="30"/>
                      </a:cubicBezTo>
                      <a:cubicBezTo>
                        <a:pt x="16" y="30"/>
                        <a:pt x="16" y="29"/>
                        <a:pt x="15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9" name="Freeform 134">
                  <a:extLst>
                    <a:ext uri="{FF2B5EF4-FFF2-40B4-BE49-F238E27FC236}">
                      <a16:creationId xmlns:a16="http://schemas.microsoft.com/office/drawing/2014/main" id="{E32F1D16-58BE-4C99-ACA7-FE89AB0254BF}"/>
                    </a:ext>
                  </a:extLst>
                </p:cNvPr>
                <p:cNvSpPr/>
                <p:nvPr/>
              </p:nvSpPr>
              <p:spPr bwMode="auto">
                <a:xfrm>
                  <a:off x="6276975" y="1889126"/>
                  <a:ext cx="206375" cy="58738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50" y="5"/>
                    </a:cxn>
                    <a:cxn ang="0">
                      <a:pos x="0" y="14"/>
                    </a:cxn>
                    <a:cxn ang="0">
                      <a:pos x="33" y="2"/>
                    </a:cxn>
                    <a:cxn ang="0">
                      <a:pos x="33" y="2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50" h="14">
                      <a:moveTo>
                        <a:pt x="38" y="0"/>
                      </a:moveTo>
                      <a:cubicBezTo>
                        <a:pt x="42" y="1"/>
                        <a:pt x="46" y="3"/>
                        <a:pt x="50" y="5"/>
                      </a:cubicBezTo>
                      <a:cubicBezTo>
                        <a:pt x="32" y="9"/>
                        <a:pt x="15" y="12"/>
                        <a:pt x="0" y="14"/>
                      </a:cubicBezTo>
                      <a:cubicBezTo>
                        <a:pt x="12" y="10"/>
                        <a:pt x="23" y="6"/>
                        <a:pt x="33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1"/>
                        <a:pt x="36" y="0"/>
                        <a:pt x="3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0" name="Freeform 135">
                  <a:extLst>
                    <a:ext uri="{FF2B5EF4-FFF2-40B4-BE49-F238E27FC236}">
                      <a16:creationId xmlns:a16="http://schemas.microsoft.com/office/drawing/2014/main" id="{0F4F62C4-D380-453F-854D-A62DD0408707}"/>
                    </a:ext>
                  </a:extLst>
                </p:cNvPr>
                <p:cNvSpPr/>
                <p:nvPr/>
              </p:nvSpPr>
              <p:spPr bwMode="auto">
                <a:xfrm>
                  <a:off x="6313487" y="1436688"/>
                  <a:ext cx="236538" cy="141288"/>
                </a:xfrm>
                <a:custGeom>
                  <a:avLst/>
                  <a:gdLst/>
                  <a:ahLst/>
                  <a:cxnLst>
                    <a:cxn ang="0">
                      <a:pos x="52" y="21"/>
                    </a:cxn>
                    <a:cxn ang="0">
                      <a:pos x="57" y="34"/>
                    </a:cxn>
                    <a:cxn ang="0">
                      <a:pos x="0" y="0"/>
                    </a:cxn>
                    <a:cxn ang="0">
                      <a:pos x="52" y="21"/>
                    </a:cxn>
                  </a:cxnLst>
                  <a:rect l="0" t="0" r="r" b="b"/>
                  <a:pathLst>
                    <a:path w="57" h="34">
                      <a:moveTo>
                        <a:pt x="52" y="21"/>
                      </a:moveTo>
                      <a:cubicBezTo>
                        <a:pt x="54" y="26"/>
                        <a:pt x="55" y="30"/>
                        <a:pt x="57" y="34"/>
                      </a:cubicBezTo>
                      <a:cubicBezTo>
                        <a:pt x="36" y="25"/>
                        <a:pt x="17" y="14"/>
                        <a:pt x="0" y="0"/>
                      </a:cubicBezTo>
                      <a:cubicBezTo>
                        <a:pt x="17" y="9"/>
                        <a:pt x="34" y="16"/>
                        <a:pt x="52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1" name="Freeform 136">
                  <a:extLst>
                    <a:ext uri="{FF2B5EF4-FFF2-40B4-BE49-F238E27FC236}">
                      <a16:creationId xmlns:a16="http://schemas.microsoft.com/office/drawing/2014/main" id="{D84C12F2-BF58-49D1-8AF4-2A021AAFE1E5}"/>
                    </a:ext>
                  </a:extLst>
                </p:cNvPr>
                <p:cNvSpPr/>
                <p:nvPr/>
              </p:nvSpPr>
              <p:spPr bwMode="auto">
                <a:xfrm>
                  <a:off x="6616700" y="1446213"/>
                  <a:ext cx="65088" cy="252413"/>
                </a:xfrm>
                <a:custGeom>
                  <a:avLst/>
                  <a:gdLst/>
                  <a:ahLst/>
                  <a:cxnLst>
                    <a:cxn ang="0">
                      <a:pos x="6" y="61"/>
                    </a:cxn>
                    <a:cxn ang="0">
                      <a:pos x="0" y="43"/>
                    </a:cxn>
                    <a:cxn ang="0">
                      <a:pos x="13" y="0"/>
                    </a:cxn>
                    <a:cxn ang="0">
                      <a:pos x="6" y="61"/>
                    </a:cxn>
                  </a:cxnLst>
                  <a:rect l="0" t="0" r="r" b="b"/>
                  <a:pathLst>
                    <a:path w="16" h="61">
                      <a:moveTo>
                        <a:pt x="6" y="61"/>
                      </a:moveTo>
                      <a:cubicBezTo>
                        <a:pt x="5" y="55"/>
                        <a:pt x="2" y="49"/>
                        <a:pt x="0" y="43"/>
                      </a:cubicBezTo>
                      <a:cubicBezTo>
                        <a:pt x="8" y="31"/>
                        <a:pt x="12" y="17"/>
                        <a:pt x="13" y="0"/>
                      </a:cubicBezTo>
                      <a:cubicBezTo>
                        <a:pt x="16" y="20"/>
                        <a:pt x="14" y="41"/>
                        <a:pt x="6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2" name="Freeform 137">
                  <a:extLst>
                    <a:ext uri="{FF2B5EF4-FFF2-40B4-BE49-F238E27FC236}">
                      <a16:creationId xmlns:a16="http://schemas.microsoft.com/office/drawing/2014/main" id="{6BA29553-2FDA-49BA-80F2-F13FC38A8765}"/>
                    </a:ext>
                  </a:extLst>
                </p:cNvPr>
                <p:cNvSpPr/>
                <p:nvPr/>
              </p:nvSpPr>
              <p:spPr bwMode="auto">
                <a:xfrm>
                  <a:off x="6797675" y="1384301"/>
                  <a:ext cx="103188" cy="1984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" y="26"/>
                    </a:cxn>
                    <a:cxn ang="0">
                      <a:pos x="25" y="4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" h="48">
                      <a:moveTo>
                        <a:pt x="0" y="0"/>
                      </a:moveTo>
                      <a:cubicBezTo>
                        <a:pt x="4" y="11"/>
                        <a:pt x="11" y="19"/>
                        <a:pt x="21" y="26"/>
                      </a:cubicBezTo>
                      <a:cubicBezTo>
                        <a:pt x="22" y="33"/>
                        <a:pt x="23" y="40"/>
                        <a:pt x="25" y="48"/>
                      </a:cubicBezTo>
                      <a:cubicBezTo>
                        <a:pt x="13" y="32"/>
                        <a:pt x="5" y="17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3" name="Freeform 138">
                  <a:extLst>
                    <a:ext uri="{FF2B5EF4-FFF2-40B4-BE49-F238E27FC236}">
                      <a16:creationId xmlns:a16="http://schemas.microsoft.com/office/drawing/2014/main" id="{0662957C-4B93-494D-9F4F-7E96920C9148}"/>
                    </a:ext>
                  </a:extLst>
                </p:cNvPr>
                <p:cNvSpPr/>
                <p:nvPr/>
              </p:nvSpPr>
              <p:spPr bwMode="auto">
                <a:xfrm>
                  <a:off x="6913562" y="1196976"/>
                  <a:ext cx="87313" cy="198438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21" y="0"/>
                    </a:cxn>
                    <a:cxn ang="0">
                      <a:pos x="2" y="48"/>
                    </a:cxn>
                    <a:cxn ang="0">
                      <a:pos x="0" y="31"/>
                    </a:cxn>
                  </a:cxnLst>
                  <a:rect l="0" t="0" r="r" b="b"/>
                  <a:pathLst>
                    <a:path w="21" h="48">
                      <a:moveTo>
                        <a:pt x="0" y="31"/>
                      </a:moveTo>
                      <a:cubicBezTo>
                        <a:pt x="10" y="23"/>
                        <a:pt x="17" y="12"/>
                        <a:pt x="21" y="0"/>
                      </a:cubicBezTo>
                      <a:cubicBezTo>
                        <a:pt x="18" y="16"/>
                        <a:pt x="12" y="32"/>
                        <a:pt x="2" y="48"/>
                      </a:cubicBezTo>
                      <a:cubicBezTo>
                        <a:pt x="1" y="42"/>
                        <a:pt x="1" y="37"/>
                        <a:pt x="0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4" name="Freeform 139">
                  <a:extLst>
                    <a:ext uri="{FF2B5EF4-FFF2-40B4-BE49-F238E27FC236}">
                      <a16:creationId xmlns:a16="http://schemas.microsoft.com/office/drawing/2014/main" id="{34000A09-DDC0-4505-839C-20106AC2870F}"/>
                    </a:ext>
                  </a:extLst>
                </p:cNvPr>
                <p:cNvSpPr/>
                <p:nvPr/>
              </p:nvSpPr>
              <p:spPr bwMode="auto">
                <a:xfrm>
                  <a:off x="7016750" y="1163638"/>
                  <a:ext cx="244475" cy="638175"/>
                </a:xfrm>
                <a:custGeom>
                  <a:avLst/>
                  <a:gdLst/>
                  <a:ahLst/>
                  <a:cxnLst>
                    <a:cxn ang="0">
                      <a:pos x="43" y="0"/>
                    </a:cxn>
                    <a:cxn ang="0">
                      <a:pos x="52" y="61"/>
                    </a:cxn>
                    <a:cxn ang="0">
                      <a:pos x="48" y="76"/>
                    </a:cxn>
                    <a:cxn ang="0">
                      <a:pos x="38" y="103"/>
                    </a:cxn>
                    <a:cxn ang="0">
                      <a:pos x="13" y="148"/>
                    </a:cxn>
                    <a:cxn ang="0">
                      <a:pos x="8" y="154"/>
                    </a:cxn>
                    <a:cxn ang="0">
                      <a:pos x="0" y="138"/>
                    </a:cxn>
                    <a:cxn ang="0">
                      <a:pos x="1" y="139"/>
                    </a:cxn>
                    <a:cxn ang="0">
                      <a:pos x="3" y="139"/>
                    </a:cxn>
                    <a:cxn ang="0">
                      <a:pos x="20" y="115"/>
                    </a:cxn>
                    <a:cxn ang="0">
                      <a:pos x="28" y="99"/>
                    </a:cxn>
                    <a:cxn ang="0">
                      <a:pos x="41" y="72"/>
                    </a:cxn>
                    <a:cxn ang="0">
                      <a:pos x="41" y="71"/>
                    </a:cxn>
                    <a:cxn ang="0">
                      <a:pos x="43" y="67"/>
                    </a:cxn>
                    <a:cxn ang="0">
                      <a:pos x="45" y="60"/>
                    </a:cxn>
                    <a:cxn ang="0">
                      <a:pos x="42" y="0"/>
                    </a:cxn>
                    <a:cxn ang="0">
                      <a:pos x="43" y="0"/>
                    </a:cxn>
                  </a:cxnLst>
                  <a:rect l="0" t="0" r="r" b="b"/>
                  <a:pathLst>
                    <a:path w="59" h="154">
                      <a:moveTo>
                        <a:pt x="43" y="0"/>
                      </a:moveTo>
                      <a:cubicBezTo>
                        <a:pt x="56" y="17"/>
                        <a:pt x="59" y="37"/>
                        <a:pt x="52" y="61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45" y="86"/>
                        <a:pt x="41" y="95"/>
                        <a:pt x="38" y="103"/>
                      </a:cubicBezTo>
                      <a:cubicBezTo>
                        <a:pt x="30" y="122"/>
                        <a:pt x="22" y="137"/>
                        <a:pt x="13" y="148"/>
                      </a:cubicBezTo>
                      <a:cubicBezTo>
                        <a:pt x="11" y="150"/>
                        <a:pt x="9" y="152"/>
                        <a:pt x="8" y="154"/>
                      </a:cubicBezTo>
                      <a:cubicBezTo>
                        <a:pt x="5" y="149"/>
                        <a:pt x="3" y="143"/>
                        <a:pt x="0" y="138"/>
                      </a:cubicBezTo>
                      <a:cubicBezTo>
                        <a:pt x="1" y="138"/>
                        <a:pt x="1" y="139"/>
                        <a:pt x="1" y="139"/>
                      </a:cubicBezTo>
                      <a:cubicBezTo>
                        <a:pt x="2" y="139"/>
                        <a:pt x="2" y="139"/>
                        <a:pt x="3" y="139"/>
                      </a:cubicBezTo>
                      <a:cubicBezTo>
                        <a:pt x="7" y="137"/>
                        <a:pt x="12" y="129"/>
                        <a:pt x="20" y="115"/>
                      </a:cubicBezTo>
                      <a:cubicBezTo>
                        <a:pt x="22" y="110"/>
                        <a:pt x="25" y="105"/>
                        <a:pt x="28" y="99"/>
                      </a:cubicBezTo>
                      <a:cubicBezTo>
                        <a:pt x="32" y="91"/>
                        <a:pt x="36" y="82"/>
                        <a:pt x="41" y="72"/>
                      </a:cubicBezTo>
                      <a:cubicBezTo>
                        <a:pt x="41" y="72"/>
                        <a:pt x="41" y="71"/>
                        <a:pt x="41" y="71"/>
                      </a:cubicBezTo>
                      <a:cubicBezTo>
                        <a:pt x="42" y="70"/>
                        <a:pt x="42" y="69"/>
                        <a:pt x="43" y="67"/>
                      </a:cubicBezTo>
                      <a:cubicBezTo>
                        <a:pt x="44" y="65"/>
                        <a:pt x="45" y="62"/>
                        <a:pt x="45" y="60"/>
                      </a:cubicBezTo>
                      <a:cubicBezTo>
                        <a:pt x="50" y="40"/>
                        <a:pt x="49" y="20"/>
                        <a:pt x="42" y="0"/>
                      </a:cubicBezTo>
                      <a:lnTo>
                        <a:pt x="4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5" name="Freeform 140">
                  <a:extLst>
                    <a:ext uri="{FF2B5EF4-FFF2-40B4-BE49-F238E27FC236}">
                      <a16:creationId xmlns:a16="http://schemas.microsoft.com/office/drawing/2014/main" id="{516ECACB-D001-4DE6-919C-15D88E9A68FD}"/>
                    </a:ext>
                  </a:extLst>
                </p:cNvPr>
                <p:cNvSpPr/>
                <p:nvPr/>
              </p:nvSpPr>
              <p:spPr bwMode="auto">
                <a:xfrm>
                  <a:off x="7078662" y="1441451"/>
                  <a:ext cx="53975" cy="1984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3" y="32"/>
                    </a:cxn>
                    <a:cxn ang="0">
                      <a:pos x="5" y="4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3" h="48">
                      <a:moveTo>
                        <a:pt x="3" y="0"/>
                      </a:moveTo>
                      <a:cubicBezTo>
                        <a:pt x="1" y="14"/>
                        <a:pt x="4" y="25"/>
                        <a:pt x="13" y="32"/>
                      </a:cubicBezTo>
                      <a:cubicBezTo>
                        <a:pt x="10" y="38"/>
                        <a:pt x="7" y="43"/>
                        <a:pt x="5" y="48"/>
                      </a:cubicBezTo>
                      <a:cubicBezTo>
                        <a:pt x="1" y="33"/>
                        <a:pt x="0" y="17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6" name="Freeform 141">
                  <a:extLst>
                    <a:ext uri="{FF2B5EF4-FFF2-40B4-BE49-F238E27FC236}">
                      <a16:creationId xmlns:a16="http://schemas.microsoft.com/office/drawing/2014/main" id="{07DAC2DD-998F-4186-9A5D-412DD424F9F7}"/>
                    </a:ext>
                  </a:extLst>
                </p:cNvPr>
                <p:cNvSpPr/>
                <p:nvPr/>
              </p:nvSpPr>
              <p:spPr bwMode="auto">
                <a:xfrm>
                  <a:off x="7215187" y="1338263"/>
                  <a:ext cx="190500" cy="141288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4"/>
                    </a:cxn>
                    <a:cxn ang="0">
                      <a:pos x="4" y="19"/>
                    </a:cxn>
                    <a:cxn ang="0">
                      <a:pos x="46" y="0"/>
                    </a:cxn>
                    <a:cxn ang="0">
                      <a:pos x="9" y="30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46" h="34">
                      <a:moveTo>
                        <a:pt x="0" y="33"/>
                      </a:move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15" y="20"/>
                        <a:pt x="29" y="13"/>
                        <a:pt x="46" y="0"/>
                      </a:cubicBezTo>
                      <a:cubicBezTo>
                        <a:pt x="36" y="13"/>
                        <a:pt x="24" y="23"/>
                        <a:pt x="9" y="30"/>
                      </a:cubicBezTo>
                      <a:cubicBezTo>
                        <a:pt x="6" y="31"/>
                        <a:pt x="4" y="32"/>
                        <a:pt x="0" y="3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7" name="Freeform 142">
                  <a:extLst>
                    <a:ext uri="{FF2B5EF4-FFF2-40B4-BE49-F238E27FC236}">
                      <a16:creationId xmlns:a16="http://schemas.microsoft.com/office/drawing/2014/main" id="{3391E2C5-6553-464C-84D2-C39DAF547575}"/>
                    </a:ext>
                  </a:extLst>
                </p:cNvPr>
                <p:cNvSpPr/>
                <p:nvPr/>
              </p:nvSpPr>
              <p:spPr bwMode="auto">
                <a:xfrm>
                  <a:off x="7372350" y="1590676"/>
                  <a:ext cx="49213" cy="2079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2" y="30"/>
                    </a:cxn>
                    <a:cxn ang="0">
                      <a:pos x="7" y="5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" h="50">
                      <a:moveTo>
                        <a:pt x="0" y="0"/>
                      </a:move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1" y="37"/>
                        <a:pt x="9" y="44"/>
                        <a:pt x="7" y="5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8" name="Freeform 143">
                  <a:extLst>
                    <a:ext uri="{FF2B5EF4-FFF2-40B4-BE49-F238E27FC236}">
                      <a16:creationId xmlns:a16="http://schemas.microsoft.com/office/drawing/2014/main" id="{5F755463-BD28-4DA6-956F-AD779FAD4EBD}"/>
                    </a:ext>
                  </a:extLst>
                </p:cNvPr>
                <p:cNvSpPr/>
                <p:nvPr/>
              </p:nvSpPr>
              <p:spPr bwMode="auto">
                <a:xfrm>
                  <a:off x="7446962" y="1006476"/>
                  <a:ext cx="404813" cy="969963"/>
                </a:xfrm>
                <a:custGeom>
                  <a:avLst/>
                  <a:gdLst/>
                  <a:ahLst/>
                  <a:cxnLst>
                    <a:cxn ang="0">
                      <a:pos x="53" y="62"/>
                    </a:cxn>
                    <a:cxn ang="0">
                      <a:pos x="51" y="118"/>
                    </a:cxn>
                    <a:cxn ang="0">
                      <a:pos x="43" y="159"/>
                    </a:cxn>
                    <a:cxn ang="0">
                      <a:pos x="25" y="198"/>
                    </a:cxn>
                    <a:cxn ang="0">
                      <a:pos x="0" y="234"/>
                    </a:cxn>
                    <a:cxn ang="0">
                      <a:pos x="11" y="195"/>
                    </a:cxn>
                    <a:cxn ang="0">
                      <a:pos x="11" y="191"/>
                    </a:cxn>
                    <a:cxn ang="0">
                      <a:pos x="19" y="177"/>
                    </a:cxn>
                    <a:cxn ang="0">
                      <a:pos x="19" y="177"/>
                    </a:cxn>
                    <a:cxn ang="0">
                      <a:pos x="30" y="153"/>
                    </a:cxn>
                    <a:cxn ang="0">
                      <a:pos x="38" y="131"/>
                    </a:cxn>
                    <a:cxn ang="0">
                      <a:pos x="44" y="63"/>
                    </a:cxn>
                    <a:cxn ang="0">
                      <a:pos x="31" y="22"/>
                    </a:cxn>
                    <a:cxn ang="0">
                      <a:pos x="53" y="48"/>
                    </a:cxn>
                    <a:cxn ang="0">
                      <a:pos x="98" y="0"/>
                    </a:cxn>
                    <a:cxn ang="0">
                      <a:pos x="53" y="61"/>
                    </a:cxn>
                    <a:cxn ang="0">
                      <a:pos x="53" y="62"/>
                    </a:cxn>
                  </a:cxnLst>
                  <a:rect l="0" t="0" r="r" b="b"/>
                  <a:pathLst>
                    <a:path w="98" h="234">
                      <a:moveTo>
                        <a:pt x="53" y="62"/>
                      </a:moveTo>
                      <a:cubicBezTo>
                        <a:pt x="56" y="81"/>
                        <a:pt x="55" y="99"/>
                        <a:pt x="51" y="118"/>
                      </a:cubicBezTo>
                      <a:cubicBezTo>
                        <a:pt x="43" y="159"/>
                        <a:pt x="43" y="159"/>
                        <a:pt x="43" y="159"/>
                      </a:cubicBezTo>
                      <a:cubicBezTo>
                        <a:pt x="38" y="174"/>
                        <a:pt x="32" y="187"/>
                        <a:pt x="25" y="198"/>
                      </a:cubicBezTo>
                      <a:cubicBezTo>
                        <a:pt x="18" y="212"/>
                        <a:pt x="9" y="223"/>
                        <a:pt x="0" y="234"/>
                      </a:cubicBezTo>
                      <a:cubicBezTo>
                        <a:pt x="4" y="221"/>
                        <a:pt x="8" y="208"/>
                        <a:pt x="11" y="195"/>
                      </a:cubicBezTo>
                      <a:cubicBezTo>
                        <a:pt x="11" y="194"/>
                        <a:pt x="11" y="192"/>
                        <a:pt x="11" y="191"/>
                      </a:cubicBezTo>
                      <a:cubicBezTo>
                        <a:pt x="14" y="187"/>
                        <a:pt x="17" y="182"/>
                        <a:pt x="19" y="177"/>
                      </a:cubicBezTo>
                      <a:cubicBezTo>
                        <a:pt x="19" y="177"/>
                        <a:pt x="19" y="177"/>
                        <a:pt x="19" y="177"/>
                      </a:cubicBezTo>
                      <a:cubicBezTo>
                        <a:pt x="24" y="169"/>
                        <a:pt x="27" y="161"/>
                        <a:pt x="30" y="153"/>
                      </a:cubicBezTo>
                      <a:cubicBezTo>
                        <a:pt x="33" y="146"/>
                        <a:pt x="36" y="138"/>
                        <a:pt x="38" y="131"/>
                      </a:cubicBezTo>
                      <a:cubicBezTo>
                        <a:pt x="44" y="106"/>
                        <a:pt x="47" y="83"/>
                        <a:pt x="44" y="63"/>
                      </a:cubicBezTo>
                      <a:cubicBezTo>
                        <a:pt x="42" y="48"/>
                        <a:pt x="38" y="34"/>
                        <a:pt x="31" y="22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72" y="34"/>
                        <a:pt x="88" y="18"/>
                        <a:pt x="98" y="0"/>
                      </a:cubicBezTo>
                      <a:cubicBezTo>
                        <a:pt x="88" y="20"/>
                        <a:pt x="72" y="41"/>
                        <a:pt x="53" y="61"/>
                      </a:cubicBezTo>
                      <a:cubicBezTo>
                        <a:pt x="53" y="61"/>
                        <a:pt x="53" y="62"/>
                        <a:pt x="53" y="6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9" name="Freeform 144">
                  <a:extLst>
                    <a:ext uri="{FF2B5EF4-FFF2-40B4-BE49-F238E27FC236}">
                      <a16:creationId xmlns:a16="http://schemas.microsoft.com/office/drawing/2014/main" id="{90A5649B-E4F6-466D-99AB-9D24BC77FC45}"/>
                    </a:ext>
                  </a:extLst>
                </p:cNvPr>
                <p:cNvSpPr/>
                <p:nvPr/>
              </p:nvSpPr>
              <p:spPr bwMode="auto">
                <a:xfrm>
                  <a:off x="7624762" y="1184276"/>
                  <a:ext cx="466725" cy="481013"/>
                </a:xfrm>
                <a:custGeom>
                  <a:avLst/>
                  <a:gdLst/>
                  <a:ahLst/>
                  <a:cxnLst>
                    <a:cxn ang="0">
                      <a:pos x="38" y="58"/>
                    </a:cxn>
                    <a:cxn ang="0">
                      <a:pos x="61" y="39"/>
                    </a:cxn>
                    <a:cxn ang="0">
                      <a:pos x="63" y="37"/>
                    </a:cxn>
                    <a:cxn ang="0">
                      <a:pos x="107" y="0"/>
                    </a:cxn>
                    <a:cxn ang="0">
                      <a:pos x="67" y="44"/>
                    </a:cxn>
                    <a:cxn ang="0">
                      <a:pos x="113" y="35"/>
                    </a:cxn>
                    <a:cxn ang="0">
                      <a:pos x="69" y="56"/>
                    </a:cxn>
                    <a:cxn ang="0">
                      <a:pos x="60" y="56"/>
                    </a:cxn>
                    <a:cxn ang="0">
                      <a:pos x="42" y="64"/>
                    </a:cxn>
                    <a:cxn ang="0">
                      <a:pos x="10" y="97"/>
                    </a:cxn>
                    <a:cxn ang="0">
                      <a:pos x="0" y="115"/>
                    </a:cxn>
                    <a:cxn ang="0">
                      <a:pos x="0" y="116"/>
                    </a:cxn>
                    <a:cxn ang="0">
                      <a:pos x="8" y="75"/>
                    </a:cxn>
                    <a:cxn ang="0">
                      <a:pos x="38" y="58"/>
                    </a:cxn>
                  </a:cxnLst>
                  <a:rect l="0" t="0" r="r" b="b"/>
                  <a:pathLst>
                    <a:path w="113" h="116">
                      <a:moveTo>
                        <a:pt x="38" y="58"/>
                      </a:moveTo>
                      <a:cubicBezTo>
                        <a:pt x="48" y="52"/>
                        <a:pt x="55" y="46"/>
                        <a:pt x="61" y="39"/>
                      </a:cubicBezTo>
                      <a:cubicBezTo>
                        <a:pt x="62" y="38"/>
                        <a:pt x="62" y="38"/>
                        <a:pt x="63" y="37"/>
                      </a:cubicBezTo>
                      <a:cubicBezTo>
                        <a:pt x="72" y="22"/>
                        <a:pt x="87" y="10"/>
                        <a:pt x="107" y="0"/>
                      </a:cubicBezTo>
                      <a:cubicBezTo>
                        <a:pt x="67" y="44"/>
                        <a:pt x="67" y="44"/>
                        <a:pt x="67" y="44"/>
                      </a:cubicBezTo>
                      <a:cubicBezTo>
                        <a:pt x="81" y="47"/>
                        <a:pt x="96" y="44"/>
                        <a:pt x="113" y="35"/>
                      </a:cubicBezTo>
                      <a:cubicBezTo>
                        <a:pt x="102" y="47"/>
                        <a:pt x="87" y="54"/>
                        <a:pt x="69" y="56"/>
                      </a:cubicBezTo>
                      <a:cubicBezTo>
                        <a:pt x="66" y="56"/>
                        <a:pt x="63" y="56"/>
                        <a:pt x="60" y="56"/>
                      </a:cubicBezTo>
                      <a:cubicBezTo>
                        <a:pt x="53" y="58"/>
                        <a:pt x="47" y="61"/>
                        <a:pt x="42" y="64"/>
                      </a:cubicBezTo>
                      <a:cubicBezTo>
                        <a:pt x="29" y="72"/>
                        <a:pt x="19" y="83"/>
                        <a:pt x="10" y="97"/>
                      </a:cubicBezTo>
                      <a:cubicBezTo>
                        <a:pt x="6" y="102"/>
                        <a:pt x="3" y="109"/>
                        <a:pt x="0" y="115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8" y="75"/>
                        <a:pt x="8" y="75"/>
                        <a:pt x="8" y="75"/>
                      </a:cubicBezTo>
                      <a:cubicBezTo>
                        <a:pt x="19" y="70"/>
                        <a:pt x="29" y="64"/>
                        <a:pt x="38" y="5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0" name="Freeform 145">
                  <a:extLst>
                    <a:ext uri="{FF2B5EF4-FFF2-40B4-BE49-F238E27FC236}">
                      <a16:creationId xmlns:a16="http://schemas.microsoft.com/office/drawing/2014/main" id="{4079D605-DA8C-407E-9249-5E4E78E8349C}"/>
                    </a:ext>
                  </a:extLst>
                </p:cNvPr>
                <p:cNvSpPr/>
                <p:nvPr/>
              </p:nvSpPr>
              <p:spPr bwMode="auto">
                <a:xfrm>
                  <a:off x="7264400" y="895351"/>
                  <a:ext cx="215900" cy="244475"/>
                </a:xfrm>
                <a:custGeom>
                  <a:avLst/>
                  <a:gdLst/>
                  <a:ahLst/>
                  <a:cxnLst>
                    <a:cxn ang="0">
                      <a:pos x="52" y="59"/>
                    </a:cxn>
                    <a:cxn ang="0">
                      <a:pos x="0" y="0"/>
                    </a:cxn>
                    <a:cxn ang="0">
                      <a:pos x="51" y="46"/>
                    </a:cxn>
                    <a:cxn ang="0">
                      <a:pos x="52" y="51"/>
                    </a:cxn>
                    <a:cxn ang="0">
                      <a:pos x="52" y="57"/>
                    </a:cxn>
                    <a:cxn ang="0">
                      <a:pos x="52" y="59"/>
                    </a:cxn>
                  </a:cxnLst>
                  <a:rect l="0" t="0" r="r" b="b"/>
                  <a:pathLst>
                    <a:path w="52" h="59">
                      <a:moveTo>
                        <a:pt x="52" y="5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7"/>
                        <a:pt x="52" y="49"/>
                        <a:pt x="52" y="51"/>
                      </a:cubicBezTo>
                      <a:cubicBezTo>
                        <a:pt x="52" y="53"/>
                        <a:pt x="52" y="55"/>
                        <a:pt x="52" y="57"/>
                      </a:cubicBezTo>
                      <a:lnTo>
                        <a:pt x="52" y="5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1" name="Freeform 146">
                  <a:extLst>
                    <a:ext uri="{FF2B5EF4-FFF2-40B4-BE49-F238E27FC236}">
                      <a16:creationId xmlns:a16="http://schemas.microsoft.com/office/drawing/2014/main" id="{96F35E02-EE87-45FF-8BDC-BD2849B05607}"/>
                    </a:ext>
                  </a:extLst>
                </p:cNvPr>
                <p:cNvSpPr/>
                <p:nvPr/>
              </p:nvSpPr>
              <p:spPr bwMode="auto">
                <a:xfrm>
                  <a:off x="7459662" y="666751"/>
                  <a:ext cx="131763" cy="219075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0" y="39"/>
                    </a:cxn>
                    <a:cxn ang="0">
                      <a:pos x="32" y="0"/>
                    </a:cxn>
                    <a:cxn ang="0">
                      <a:pos x="2" y="53"/>
                    </a:cxn>
                    <a:cxn ang="0">
                      <a:pos x="1" y="45"/>
                    </a:cxn>
                    <a:cxn ang="0">
                      <a:pos x="0" y="39"/>
                    </a:cxn>
                  </a:cxnLst>
                  <a:rect l="0" t="0" r="r" b="b"/>
                  <a:pathLst>
                    <a:path w="32" h="53">
                      <a:moveTo>
                        <a:pt x="0" y="39"/>
                      </a:move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2" y="50"/>
                        <a:pt x="1" y="48"/>
                        <a:pt x="1" y="45"/>
                      </a:cubicBezTo>
                      <a:cubicBezTo>
                        <a:pt x="0" y="43"/>
                        <a:pt x="0" y="41"/>
                        <a:pt x="0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2" name="Freeform 147">
                  <a:extLst>
                    <a:ext uri="{FF2B5EF4-FFF2-40B4-BE49-F238E27FC236}">
                      <a16:creationId xmlns:a16="http://schemas.microsoft.com/office/drawing/2014/main" id="{451004A5-3515-4F7D-B5D1-A40BB10C9090}"/>
                    </a:ext>
                  </a:extLst>
                </p:cNvPr>
                <p:cNvSpPr/>
                <p:nvPr/>
              </p:nvSpPr>
              <p:spPr bwMode="auto">
                <a:xfrm>
                  <a:off x="6573837" y="811213"/>
                  <a:ext cx="298450" cy="381000"/>
                </a:xfrm>
                <a:custGeom>
                  <a:avLst/>
                  <a:gdLst/>
                  <a:ahLst/>
                  <a:cxnLst>
                    <a:cxn ang="0">
                      <a:pos x="40" y="13"/>
                    </a:cxn>
                    <a:cxn ang="0">
                      <a:pos x="64" y="57"/>
                    </a:cxn>
                    <a:cxn ang="0">
                      <a:pos x="67" y="62"/>
                    </a:cxn>
                    <a:cxn ang="0">
                      <a:pos x="69" y="65"/>
                    </a:cxn>
                    <a:cxn ang="0">
                      <a:pos x="72" y="69"/>
                    </a:cxn>
                    <a:cxn ang="0">
                      <a:pos x="71" y="92"/>
                    </a:cxn>
                    <a:cxn ang="0">
                      <a:pos x="0" y="0"/>
                    </a:cxn>
                    <a:cxn ang="0">
                      <a:pos x="58" y="61"/>
                    </a:cxn>
                    <a:cxn ang="0">
                      <a:pos x="40" y="13"/>
                    </a:cxn>
                  </a:cxnLst>
                  <a:rect l="0" t="0" r="r" b="b"/>
                  <a:pathLst>
                    <a:path w="72" h="92">
                      <a:moveTo>
                        <a:pt x="40" y="13"/>
                      </a:moveTo>
                      <a:cubicBezTo>
                        <a:pt x="48" y="30"/>
                        <a:pt x="56" y="44"/>
                        <a:pt x="64" y="57"/>
                      </a:cubicBezTo>
                      <a:cubicBezTo>
                        <a:pt x="65" y="59"/>
                        <a:pt x="66" y="60"/>
                        <a:pt x="67" y="62"/>
                      </a:cubicBezTo>
                      <a:cubicBezTo>
                        <a:pt x="68" y="63"/>
                        <a:pt x="68" y="64"/>
                        <a:pt x="69" y="65"/>
                      </a:cubicBezTo>
                      <a:cubicBezTo>
                        <a:pt x="70" y="66"/>
                        <a:pt x="71" y="68"/>
                        <a:pt x="72" y="69"/>
                      </a:cubicBezTo>
                      <a:cubicBezTo>
                        <a:pt x="71" y="77"/>
                        <a:pt x="71" y="85"/>
                        <a:pt x="71" y="92"/>
                      </a:cubicBezTo>
                      <a:cubicBezTo>
                        <a:pt x="44" y="68"/>
                        <a:pt x="20" y="37"/>
                        <a:pt x="0" y="0"/>
                      </a:cubicBezTo>
                      <a:cubicBezTo>
                        <a:pt x="18" y="27"/>
                        <a:pt x="37" y="47"/>
                        <a:pt x="58" y="61"/>
                      </a:cubicBezTo>
                      <a:lnTo>
                        <a:pt x="40" y="1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3" name="Freeform 148">
                  <a:extLst>
                    <a:ext uri="{FF2B5EF4-FFF2-40B4-BE49-F238E27FC236}">
                      <a16:creationId xmlns:a16="http://schemas.microsoft.com/office/drawing/2014/main" id="{33DBF847-49D8-4EF5-B57D-03DFE5E32563}"/>
                    </a:ext>
                  </a:extLst>
                </p:cNvPr>
                <p:cNvSpPr/>
                <p:nvPr/>
              </p:nvSpPr>
              <p:spPr bwMode="auto">
                <a:xfrm>
                  <a:off x="6846887" y="1806576"/>
                  <a:ext cx="166688" cy="1571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2" y="18"/>
                    </a:cxn>
                    <a:cxn ang="0">
                      <a:pos x="40" y="3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0" h="38">
                      <a:moveTo>
                        <a:pt x="0" y="0"/>
                      </a:moveTo>
                      <a:cubicBezTo>
                        <a:pt x="11" y="7"/>
                        <a:pt x="22" y="13"/>
                        <a:pt x="32" y="18"/>
                      </a:cubicBezTo>
                      <a:cubicBezTo>
                        <a:pt x="35" y="25"/>
                        <a:pt x="37" y="31"/>
                        <a:pt x="40" y="38"/>
                      </a:cubicBezTo>
                      <a:cubicBezTo>
                        <a:pt x="25" y="26"/>
                        <a:pt x="12" y="14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4" name="Freeform 149">
                  <a:extLst>
                    <a:ext uri="{FF2B5EF4-FFF2-40B4-BE49-F238E27FC236}">
                      <a16:creationId xmlns:a16="http://schemas.microsoft.com/office/drawing/2014/main" id="{94E0D034-0798-4753-9669-392D969ADDB5}"/>
                    </a:ext>
                  </a:extLst>
                </p:cNvPr>
                <p:cNvSpPr/>
                <p:nvPr/>
              </p:nvSpPr>
              <p:spPr bwMode="auto">
                <a:xfrm>
                  <a:off x="7140575" y="1847851"/>
                  <a:ext cx="82550" cy="16192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7" y="39"/>
                    </a:cxn>
                    <a:cxn ang="0">
                      <a:pos x="0" y="29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0" h="39">
                      <a:moveTo>
                        <a:pt x="20" y="0"/>
                      </a:moveTo>
                      <a:cubicBezTo>
                        <a:pt x="17" y="13"/>
                        <a:pt x="12" y="26"/>
                        <a:pt x="7" y="39"/>
                      </a:cubicBezTo>
                      <a:cubicBezTo>
                        <a:pt x="4" y="36"/>
                        <a:pt x="2" y="33"/>
                        <a:pt x="0" y="29"/>
                      </a:cubicBezTo>
                      <a:cubicBezTo>
                        <a:pt x="9" y="19"/>
                        <a:pt x="16" y="9"/>
                        <a:pt x="2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33" name="Group 199">
                <a:extLst>
                  <a:ext uri="{FF2B5EF4-FFF2-40B4-BE49-F238E27FC236}">
                    <a16:creationId xmlns:a16="http://schemas.microsoft.com/office/drawing/2014/main" id="{58AD7035-DABC-41DE-B809-40B4DE20992C}"/>
                  </a:ext>
                </a:extLst>
              </p:cNvPr>
              <p:cNvGrpSpPr/>
              <p:nvPr/>
            </p:nvGrpSpPr>
            <p:grpSpPr>
              <a:xfrm>
                <a:off x="5818187" y="438150"/>
                <a:ext cx="2749550" cy="1981201"/>
                <a:chOff x="5818187" y="438150"/>
                <a:chExt cx="2749550" cy="1981201"/>
              </a:xfrm>
              <a:solidFill>
                <a:srgbClr val="BE382C"/>
              </a:solidFill>
            </p:grpSpPr>
            <p:sp>
              <p:nvSpPr>
                <p:cNvPr id="34" name="Freeform 150">
                  <a:extLst>
                    <a:ext uri="{FF2B5EF4-FFF2-40B4-BE49-F238E27FC236}">
                      <a16:creationId xmlns:a16="http://schemas.microsoft.com/office/drawing/2014/main" id="{8EC6755A-7FC9-4877-849B-85FD29344F5C}"/>
                    </a:ext>
                  </a:extLst>
                </p:cNvPr>
                <p:cNvSpPr/>
                <p:nvPr/>
              </p:nvSpPr>
              <p:spPr bwMode="auto">
                <a:xfrm>
                  <a:off x="7818437" y="919163"/>
                  <a:ext cx="136525" cy="174625"/>
                </a:xfrm>
                <a:custGeom>
                  <a:avLst/>
                  <a:gdLst/>
                  <a:ahLst/>
                  <a:cxnLst>
                    <a:cxn ang="0">
                      <a:pos x="30" y="21"/>
                    </a:cxn>
                    <a:cxn ang="0">
                      <a:pos x="27" y="29"/>
                    </a:cxn>
                    <a:cxn ang="0">
                      <a:pos x="22" y="35"/>
                    </a:cxn>
                    <a:cxn ang="0">
                      <a:pos x="15" y="40"/>
                    </a:cxn>
                    <a:cxn ang="0">
                      <a:pos x="7" y="42"/>
                    </a:cxn>
                    <a:cxn ang="0">
                      <a:pos x="19" y="19"/>
                    </a:cxn>
                    <a:cxn ang="0">
                      <a:pos x="3" y="42"/>
                    </a:cxn>
                    <a:cxn ang="0">
                      <a:pos x="1" y="26"/>
                    </a:cxn>
                    <a:cxn ang="0">
                      <a:pos x="3" y="17"/>
                    </a:cxn>
                    <a:cxn ang="0">
                      <a:pos x="8" y="11"/>
                    </a:cxn>
                    <a:cxn ang="0">
                      <a:pos x="13" y="7"/>
                    </a:cxn>
                    <a:cxn ang="0">
                      <a:pos x="25" y="2"/>
                    </a:cxn>
                    <a:cxn ang="0">
                      <a:pos x="32" y="0"/>
                    </a:cxn>
                    <a:cxn ang="0">
                      <a:pos x="33" y="0"/>
                    </a:cxn>
                    <a:cxn ang="0">
                      <a:pos x="30" y="7"/>
                    </a:cxn>
                    <a:cxn ang="0">
                      <a:pos x="30" y="17"/>
                    </a:cxn>
                    <a:cxn ang="0">
                      <a:pos x="30" y="21"/>
                    </a:cxn>
                  </a:cxnLst>
                  <a:rect l="0" t="0" r="r" b="b"/>
                  <a:pathLst>
                    <a:path w="33" h="42">
                      <a:moveTo>
                        <a:pt x="30" y="21"/>
                      </a:moveTo>
                      <a:cubicBezTo>
                        <a:pt x="29" y="24"/>
                        <a:pt x="28" y="26"/>
                        <a:pt x="27" y="29"/>
                      </a:cubicBezTo>
                      <a:cubicBezTo>
                        <a:pt x="26" y="31"/>
                        <a:pt x="24" y="33"/>
                        <a:pt x="22" y="35"/>
                      </a:cubicBezTo>
                      <a:cubicBezTo>
                        <a:pt x="20" y="37"/>
                        <a:pt x="18" y="39"/>
                        <a:pt x="15" y="40"/>
                      </a:cubicBezTo>
                      <a:cubicBezTo>
                        <a:pt x="13" y="41"/>
                        <a:pt x="10" y="42"/>
                        <a:pt x="7" y="42"/>
                      </a:cubicBezTo>
                      <a:cubicBezTo>
                        <a:pt x="9" y="34"/>
                        <a:pt x="13" y="26"/>
                        <a:pt x="19" y="19"/>
                      </a:cubicBezTo>
                      <a:cubicBezTo>
                        <a:pt x="10" y="26"/>
                        <a:pt x="5" y="34"/>
                        <a:pt x="3" y="42"/>
                      </a:cubicBezTo>
                      <a:cubicBezTo>
                        <a:pt x="1" y="36"/>
                        <a:pt x="0" y="30"/>
                        <a:pt x="1" y="26"/>
                      </a:cubicBezTo>
                      <a:cubicBezTo>
                        <a:pt x="1" y="23"/>
                        <a:pt x="2" y="20"/>
                        <a:pt x="3" y="17"/>
                      </a:cubicBezTo>
                      <a:cubicBezTo>
                        <a:pt x="4" y="15"/>
                        <a:pt x="6" y="13"/>
                        <a:pt x="8" y="11"/>
                      </a:cubicBezTo>
                      <a:cubicBezTo>
                        <a:pt x="10" y="10"/>
                        <a:pt x="12" y="8"/>
                        <a:pt x="13" y="7"/>
                      </a:cubicBezTo>
                      <a:cubicBezTo>
                        <a:pt x="16" y="6"/>
                        <a:pt x="19" y="4"/>
                        <a:pt x="25" y="2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1" y="2"/>
                        <a:pt x="30" y="5"/>
                        <a:pt x="30" y="7"/>
                      </a:cubicBezTo>
                      <a:cubicBezTo>
                        <a:pt x="30" y="10"/>
                        <a:pt x="30" y="13"/>
                        <a:pt x="30" y="17"/>
                      </a:cubicBezTo>
                      <a:cubicBezTo>
                        <a:pt x="30" y="18"/>
                        <a:pt x="30" y="20"/>
                        <a:pt x="30" y="21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5" name="Freeform 151">
                  <a:extLst>
                    <a:ext uri="{FF2B5EF4-FFF2-40B4-BE49-F238E27FC236}">
                      <a16:creationId xmlns:a16="http://schemas.microsoft.com/office/drawing/2014/main" id="{D5B87225-A105-4226-B2BB-D0CCC1CD7560}"/>
                    </a:ext>
                  </a:extLst>
                </p:cNvPr>
                <p:cNvSpPr/>
                <p:nvPr/>
              </p:nvSpPr>
              <p:spPr bwMode="auto">
                <a:xfrm>
                  <a:off x="7013575" y="777876"/>
                  <a:ext cx="288925" cy="203200"/>
                </a:xfrm>
                <a:custGeom>
                  <a:avLst/>
                  <a:gdLst/>
                  <a:ahLst/>
                  <a:cxnLst>
                    <a:cxn ang="0">
                      <a:pos x="63" y="19"/>
                    </a:cxn>
                    <a:cxn ang="0">
                      <a:pos x="70" y="44"/>
                    </a:cxn>
                    <a:cxn ang="0">
                      <a:pos x="32" y="21"/>
                    </a:cxn>
                    <a:cxn ang="0">
                      <a:pos x="65" y="47"/>
                    </a:cxn>
                    <a:cxn ang="0">
                      <a:pos x="51" y="49"/>
                    </a:cxn>
                    <a:cxn ang="0">
                      <a:pos x="38" y="47"/>
                    </a:cxn>
                    <a:cxn ang="0">
                      <a:pos x="27" y="41"/>
                    </a:cxn>
                    <a:cxn ang="0">
                      <a:pos x="18" y="31"/>
                    </a:cxn>
                    <a:cxn ang="0">
                      <a:pos x="15" y="25"/>
                    </a:cxn>
                    <a:cxn ang="0">
                      <a:pos x="8" y="1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3" y="1"/>
                    </a:cxn>
                    <a:cxn ang="0">
                      <a:pos x="33" y="1"/>
                    </a:cxn>
                    <a:cxn ang="0">
                      <a:pos x="43" y="3"/>
                    </a:cxn>
                    <a:cxn ang="0">
                      <a:pos x="54" y="9"/>
                    </a:cxn>
                    <a:cxn ang="0">
                      <a:pos x="63" y="19"/>
                    </a:cxn>
                  </a:cxnLst>
                  <a:rect l="0" t="0" r="r" b="b"/>
                  <a:pathLst>
                    <a:path w="70" h="49">
                      <a:moveTo>
                        <a:pt x="63" y="19"/>
                      </a:moveTo>
                      <a:cubicBezTo>
                        <a:pt x="67" y="25"/>
                        <a:pt x="69" y="33"/>
                        <a:pt x="70" y="44"/>
                      </a:cubicBezTo>
                      <a:cubicBezTo>
                        <a:pt x="62" y="33"/>
                        <a:pt x="49" y="25"/>
                        <a:pt x="32" y="21"/>
                      </a:cubicBezTo>
                      <a:cubicBezTo>
                        <a:pt x="45" y="28"/>
                        <a:pt x="56" y="37"/>
                        <a:pt x="65" y="47"/>
                      </a:cubicBezTo>
                      <a:cubicBezTo>
                        <a:pt x="60" y="48"/>
                        <a:pt x="56" y="49"/>
                        <a:pt x="51" y="49"/>
                      </a:cubicBezTo>
                      <a:cubicBezTo>
                        <a:pt x="46" y="49"/>
                        <a:pt x="42" y="48"/>
                        <a:pt x="38" y="47"/>
                      </a:cubicBezTo>
                      <a:cubicBezTo>
                        <a:pt x="34" y="45"/>
                        <a:pt x="30" y="43"/>
                        <a:pt x="27" y="41"/>
                      </a:cubicBezTo>
                      <a:cubicBezTo>
                        <a:pt x="24" y="38"/>
                        <a:pt x="21" y="34"/>
                        <a:pt x="18" y="31"/>
                      </a:cubicBezTo>
                      <a:cubicBezTo>
                        <a:pt x="17" y="29"/>
                        <a:pt x="16" y="27"/>
                        <a:pt x="15" y="25"/>
                      </a:cubicBezTo>
                      <a:cubicBezTo>
                        <a:pt x="13" y="20"/>
                        <a:pt x="11" y="16"/>
                        <a:pt x="8" y="11"/>
                      </a:cubicBezTo>
                      <a:cubicBezTo>
                        <a:pt x="7" y="7"/>
                        <a:pt x="5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22" y="0"/>
                        <a:pt x="29" y="0"/>
                        <a:pt x="33" y="1"/>
                      </a:cubicBezTo>
                      <a:cubicBezTo>
                        <a:pt x="36" y="1"/>
                        <a:pt x="40" y="2"/>
                        <a:pt x="43" y="3"/>
                      </a:cubicBezTo>
                      <a:cubicBezTo>
                        <a:pt x="47" y="5"/>
                        <a:pt x="51" y="7"/>
                        <a:pt x="54" y="9"/>
                      </a:cubicBezTo>
                      <a:cubicBezTo>
                        <a:pt x="58" y="12"/>
                        <a:pt x="61" y="15"/>
                        <a:pt x="63" y="19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6" name="Freeform 152">
                  <a:extLst>
                    <a:ext uri="{FF2B5EF4-FFF2-40B4-BE49-F238E27FC236}">
                      <a16:creationId xmlns:a16="http://schemas.microsoft.com/office/drawing/2014/main" id="{2AF58A91-49F2-4FB2-A9EF-3E456CC12584}"/>
                    </a:ext>
                  </a:extLst>
                </p:cNvPr>
                <p:cNvSpPr/>
                <p:nvPr/>
              </p:nvSpPr>
              <p:spPr bwMode="auto">
                <a:xfrm>
                  <a:off x="7810500" y="1549401"/>
                  <a:ext cx="100013" cy="165100"/>
                </a:xfrm>
                <a:custGeom>
                  <a:avLst/>
                  <a:gdLst/>
                  <a:ahLst/>
                  <a:cxnLst>
                    <a:cxn ang="0">
                      <a:pos x="24" y="19"/>
                    </a:cxn>
                    <a:cxn ang="0">
                      <a:pos x="23" y="26"/>
                    </a:cxn>
                    <a:cxn ang="0">
                      <a:pos x="19" y="32"/>
                    </a:cxn>
                    <a:cxn ang="0">
                      <a:pos x="14" y="37"/>
                    </a:cxn>
                    <a:cxn ang="0">
                      <a:pos x="7" y="40"/>
                    </a:cxn>
                    <a:cxn ang="0">
                      <a:pos x="15" y="19"/>
                    </a:cxn>
                    <a:cxn ang="0">
                      <a:pos x="4" y="40"/>
                    </a:cxn>
                    <a:cxn ang="0">
                      <a:pos x="0" y="27"/>
                    </a:cxn>
                    <a:cxn ang="0">
                      <a:pos x="1" y="19"/>
                    </a:cxn>
                    <a:cxn ang="0">
                      <a:pos x="4" y="14"/>
                    </a:cxn>
                    <a:cxn ang="0">
                      <a:pos x="8" y="9"/>
                    </a:cxn>
                    <a:cxn ang="0">
                      <a:pos x="18" y="4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23" y="7"/>
                    </a:cxn>
                    <a:cxn ang="0">
                      <a:pos x="24" y="15"/>
                    </a:cxn>
                    <a:cxn ang="0">
                      <a:pos x="24" y="19"/>
                    </a:cxn>
                  </a:cxnLst>
                  <a:rect l="0" t="0" r="r" b="b"/>
                  <a:pathLst>
                    <a:path w="24" h="40">
                      <a:moveTo>
                        <a:pt x="24" y="19"/>
                      </a:moveTo>
                      <a:cubicBezTo>
                        <a:pt x="24" y="21"/>
                        <a:pt x="23" y="23"/>
                        <a:pt x="23" y="26"/>
                      </a:cubicBezTo>
                      <a:cubicBezTo>
                        <a:pt x="22" y="28"/>
                        <a:pt x="21" y="30"/>
                        <a:pt x="19" y="32"/>
                      </a:cubicBezTo>
                      <a:cubicBezTo>
                        <a:pt x="18" y="34"/>
                        <a:pt x="16" y="35"/>
                        <a:pt x="14" y="37"/>
                      </a:cubicBezTo>
                      <a:cubicBezTo>
                        <a:pt x="12" y="38"/>
                        <a:pt x="10" y="39"/>
                        <a:pt x="7" y="40"/>
                      </a:cubicBezTo>
                      <a:cubicBezTo>
                        <a:pt x="8" y="33"/>
                        <a:pt x="11" y="26"/>
                        <a:pt x="15" y="19"/>
                      </a:cubicBezTo>
                      <a:cubicBezTo>
                        <a:pt x="8" y="26"/>
                        <a:pt x="5" y="33"/>
                        <a:pt x="4" y="40"/>
                      </a:cubicBezTo>
                      <a:cubicBezTo>
                        <a:pt x="1" y="35"/>
                        <a:pt x="0" y="30"/>
                        <a:pt x="0" y="27"/>
                      </a:cubicBezTo>
                      <a:cubicBezTo>
                        <a:pt x="0" y="24"/>
                        <a:pt x="0" y="22"/>
                        <a:pt x="1" y="19"/>
                      </a:cubicBezTo>
                      <a:cubicBezTo>
                        <a:pt x="2" y="17"/>
                        <a:pt x="3" y="15"/>
                        <a:pt x="4" y="14"/>
                      </a:cubicBezTo>
                      <a:cubicBezTo>
                        <a:pt x="6" y="12"/>
                        <a:pt x="7" y="10"/>
                        <a:pt x="8" y="9"/>
                      </a:cubicBezTo>
                      <a:cubicBezTo>
                        <a:pt x="10" y="8"/>
                        <a:pt x="13" y="6"/>
                        <a:pt x="18" y="4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2" y="3"/>
                        <a:pt x="22" y="5"/>
                        <a:pt x="23" y="7"/>
                      </a:cubicBezTo>
                      <a:cubicBezTo>
                        <a:pt x="23" y="10"/>
                        <a:pt x="23" y="12"/>
                        <a:pt x="24" y="15"/>
                      </a:cubicBezTo>
                      <a:cubicBezTo>
                        <a:pt x="24" y="16"/>
                        <a:pt x="24" y="17"/>
                        <a:pt x="24" y="19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7" name="Freeform 153">
                  <a:extLst>
                    <a:ext uri="{FF2B5EF4-FFF2-40B4-BE49-F238E27FC236}">
                      <a16:creationId xmlns:a16="http://schemas.microsoft.com/office/drawing/2014/main" id="{CB4B3C2C-30B7-49F5-981B-C887256806D6}"/>
                    </a:ext>
                  </a:extLst>
                </p:cNvPr>
                <p:cNvSpPr/>
                <p:nvPr/>
              </p:nvSpPr>
              <p:spPr bwMode="auto">
                <a:xfrm>
                  <a:off x="7315200" y="1516063"/>
                  <a:ext cx="85725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3"/>
                    </a:cxn>
                    <a:cxn ang="0">
                      <a:pos x="13" y="7"/>
                    </a:cxn>
                    <a:cxn ang="0">
                      <a:pos x="17" y="11"/>
                    </a:cxn>
                    <a:cxn ang="0">
                      <a:pos x="19" y="16"/>
                    </a:cxn>
                    <a:cxn ang="0">
                      <a:pos x="21" y="23"/>
                    </a:cxn>
                    <a:cxn ang="0">
                      <a:pos x="17" y="34"/>
                    </a:cxn>
                    <a:cxn ang="0">
                      <a:pos x="8" y="16"/>
                    </a:cxn>
                    <a:cxn ang="0">
                      <a:pos x="14" y="34"/>
                    </a:cxn>
                    <a:cxn ang="0">
                      <a:pos x="8" y="32"/>
                    </a:cxn>
                    <a:cxn ang="0">
                      <a:pos x="3" y="27"/>
                    </a:cxn>
                    <a:cxn ang="0">
                      <a:pos x="1" y="22"/>
                    </a:cxn>
                    <a:cxn ang="0">
                      <a:pos x="0" y="16"/>
                    </a:cxn>
                    <a:cxn ang="0">
                      <a:pos x="0" y="13"/>
                    </a:cxn>
                    <a:cxn ang="0">
                      <a:pos x="1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1" h="34">
                      <a:moveTo>
                        <a:pt x="0" y="0"/>
                      </a:move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9" y="5"/>
                        <a:pt x="12" y="6"/>
                        <a:pt x="13" y="7"/>
                      </a:cubicBezTo>
                      <a:cubicBezTo>
                        <a:pt x="14" y="8"/>
                        <a:pt x="16" y="10"/>
                        <a:pt x="17" y="11"/>
                      </a:cubicBezTo>
                      <a:cubicBezTo>
                        <a:pt x="18" y="13"/>
                        <a:pt x="19" y="14"/>
                        <a:pt x="19" y="16"/>
                      </a:cubicBezTo>
                      <a:cubicBezTo>
                        <a:pt x="20" y="18"/>
                        <a:pt x="21" y="21"/>
                        <a:pt x="21" y="23"/>
                      </a:cubicBezTo>
                      <a:cubicBezTo>
                        <a:pt x="21" y="26"/>
                        <a:pt x="20" y="30"/>
                        <a:pt x="17" y="34"/>
                      </a:cubicBezTo>
                      <a:cubicBezTo>
                        <a:pt x="17" y="28"/>
                        <a:pt x="14" y="22"/>
                        <a:pt x="8" y="16"/>
                      </a:cubicBezTo>
                      <a:cubicBezTo>
                        <a:pt x="11" y="22"/>
                        <a:pt x="13" y="28"/>
                        <a:pt x="14" y="34"/>
                      </a:cubicBezTo>
                      <a:cubicBezTo>
                        <a:pt x="12" y="34"/>
                        <a:pt x="10" y="33"/>
                        <a:pt x="8" y="32"/>
                      </a:cubicBezTo>
                      <a:cubicBezTo>
                        <a:pt x="6" y="30"/>
                        <a:pt x="5" y="29"/>
                        <a:pt x="3" y="27"/>
                      </a:cubicBezTo>
                      <a:cubicBezTo>
                        <a:pt x="2" y="26"/>
                        <a:pt x="1" y="24"/>
                        <a:pt x="1" y="22"/>
                      </a:cubicBezTo>
                      <a:cubicBezTo>
                        <a:pt x="0" y="20"/>
                        <a:pt x="0" y="18"/>
                        <a:pt x="0" y="16"/>
                      </a:cubicBezTo>
                      <a:cubicBezTo>
                        <a:pt x="0" y="15"/>
                        <a:pt x="0" y="14"/>
                        <a:pt x="0" y="13"/>
                      </a:cubicBezTo>
                      <a:cubicBezTo>
                        <a:pt x="0" y="10"/>
                        <a:pt x="0" y="8"/>
                        <a:pt x="1" y="6"/>
                      </a:cubicBezTo>
                      <a:cubicBezTo>
                        <a:pt x="1" y="4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8" name="Freeform 154">
                  <a:extLst>
                    <a:ext uri="{FF2B5EF4-FFF2-40B4-BE49-F238E27FC236}">
                      <a16:creationId xmlns:a16="http://schemas.microsoft.com/office/drawing/2014/main" id="{89457353-CE9C-453B-BFCF-A55A32CF0778}"/>
                    </a:ext>
                  </a:extLst>
                </p:cNvPr>
                <p:cNvSpPr/>
                <p:nvPr/>
              </p:nvSpPr>
              <p:spPr bwMode="auto">
                <a:xfrm>
                  <a:off x="8281987" y="1412876"/>
                  <a:ext cx="112713" cy="203200"/>
                </a:xfrm>
                <a:custGeom>
                  <a:avLst/>
                  <a:gdLst/>
                  <a:ahLst/>
                  <a:cxnLst>
                    <a:cxn ang="0">
                      <a:pos x="25" y="35"/>
                    </a:cxn>
                    <a:cxn ang="0">
                      <a:pos x="24" y="37"/>
                    </a:cxn>
                    <a:cxn ang="0">
                      <a:pos x="19" y="43"/>
                    </a:cxn>
                    <a:cxn ang="0">
                      <a:pos x="11" y="48"/>
                    </a:cxn>
                    <a:cxn ang="0">
                      <a:pos x="16" y="22"/>
                    </a:cxn>
                    <a:cxn ang="0">
                      <a:pos x="8" y="49"/>
                    </a:cxn>
                    <a:cxn ang="0">
                      <a:pos x="1" y="34"/>
                    </a:cxn>
                    <a:cxn ang="0">
                      <a:pos x="0" y="28"/>
                    </a:cxn>
                    <a:cxn ang="0">
                      <a:pos x="1" y="25"/>
                    </a:cxn>
                    <a:cxn ang="0">
                      <a:pos x="2" y="22"/>
                    </a:cxn>
                    <a:cxn ang="0">
                      <a:pos x="3" y="18"/>
                    </a:cxn>
                    <a:cxn ang="0">
                      <a:pos x="7" y="12"/>
                    </a:cxn>
                    <a:cxn ang="0">
                      <a:pos x="17" y="4"/>
                    </a:cxn>
                    <a:cxn ang="0">
                      <a:pos x="23" y="0"/>
                    </a:cxn>
                    <a:cxn ang="0">
                      <a:pos x="23" y="0"/>
                    </a:cxn>
                    <a:cxn ang="0">
                      <a:pos x="23" y="8"/>
                    </a:cxn>
                    <a:cxn ang="0">
                      <a:pos x="26" y="16"/>
                    </a:cxn>
                    <a:cxn ang="0">
                      <a:pos x="27" y="21"/>
                    </a:cxn>
                    <a:cxn ang="0">
                      <a:pos x="27" y="28"/>
                    </a:cxn>
                    <a:cxn ang="0">
                      <a:pos x="27" y="29"/>
                    </a:cxn>
                    <a:cxn ang="0">
                      <a:pos x="25" y="35"/>
                    </a:cxn>
                  </a:cxnLst>
                  <a:rect l="0" t="0" r="r" b="b"/>
                  <a:pathLst>
                    <a:path w="27" h="49">
                      <a:moveTo>
                        <a:pt x="25" y="35"/>
                      </a:moveTo>
                      <a:cubicBezTo>
                        <a:pt x="25" y="35"/>
                        <a:pt x="24" y="36"/>
                        <a:pt x="24" y="37"/>
                      </a:cubicBezTo>
                      <a:cubicBezTo>
                        <a:pt x="23" y="39"/>
                        <a:pt x="21" y="41"/>
                        <a:pt x="19" y="43"/>
                      </a:cubicBezTo>
                      <a:cubicBezTo>
                        <a:pt x="17" y="45"/>
                        <a:pt x="14" y="47"/>
                        <a:pt x="11" y="48"/>
                      </a:cubicBezTo>
                      <a:cubicBezTo>
                        <a:pt x="11" y="39"/>
                        <a:pt x="13" y="31"/>
                        <a:pt x="16" y="22"/>
                      </a:cubicBezTo>
                      <a:cubicBezTo>
                        <a:pt x="10" y="31"/>
                        <a:pt x="7" y="40"/>
                        <a:pt x="8" y="49"/>
                      </a:cubicBezTo>
                      <a:cubicBezTo>
                        <a:pt x="4" y="43"/>
                        <a:pt x="1" y="38"/>
                        <a:pt x="1" y="34"/>
                      </a:cubicBezTo>
                      <a:cubicBezTo>
                        <a:pt x="0" y="32"/>
                        <a:pt x="0" y="30"/>
                        <a:pt x="0" y="28"/>
                      </a:cubicBezTo>
                      <a:cubicBezTo>
                        <a:pt x="0" y="27"/>
                        <a:pt x="1" y="26"/>
                        <a:pt x="1" y="25"/>
                      </a:cubicBezTo>
                      <a:cubicBezTo>
                        <a:pt x="1" y="24"/>
                        <a:pt x="1" y="23"/>
                        <a:pt x="2" y="22"/>
                      </a:cubicBezTo>
                      <a:cubicBezTo>
                        <a:pt x="2" y="21"/>
                        <a:pt x="3" y="20"/>
                        <a:pt x="3" y="18"/>
                      </a:cubicBezTo>
                      <a:cubicBezTo>
                        <a:pt x="4" y="16"/>
                        <a:pt x="6" y="14"/>
                        <a:pt x="7" y="12"/>
                      </a:cubicBezTo>
                      <a:cubicBezTo>
                        <a:pt x="9" y="11"/>
                        <a:pt x="12" y="8"/>
                        <a:pt x="17" y="4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3"/>
                        <a:pt x="22" y="5"/>
                        <a:pt x="23" y="8"/>
                      </a:cubicBezTo>
                      <a:cubicBezTo>
                        <a:pt x="24" y="11"/>
                        <a:pt x="25" y="13"/>
                        <a:pt x="26" y="16"/>
                      </a:cubicBezTo>
                      <a:cubicBezTo>
                        <a:pt x="26" y="18"/>
                        <a:pt x="27" y="19"/>
                        <a:pt x="27" y="21"/>
                      </a:cubicBezTo>
                      <a:cubicBezTo>
                        <a:pt x="27" y="23"/>
                        <a:pt x="27" y="26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6" y="31"/>
                        <a:pt x="26" y="33"/>
                        <a:pt x="25" y="35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9" name="Freeform 155">
                  <a:extLst>
                    <a:ext uri="{FF2B5EF4-FFF2-40B4-BE49-F238E27FC236}">
                      <a16:creationId xmlns:a16="http://schemas.microsoft.com/office/drawing/2014/main" id="{FF5AFD57-0846-4089-9542-5019E5C9762E}"/>
                    </a:ext>
                  </a:extLst>
                </p:cNvPr>
                <p:cNvSpPr/>
                <p:nvPr/>
              </p:nvSpPr>
              <p:spPr bwMode="auto">
                <a:xfrm>
                  <a:off x="8067675" y="1276351"/>
                  <a:ext cx="231775" cy="139700"/>
                </a:xfrm>
                <a:custGeom>
                  <a:avLst/>
                  <a:gdLst/>
                  <a:ahLst/>
                  <a:cxnLst>
                    <a:cxn ang="0">
                      <a:pos x="56" y="6"/>
                    </a:cxn>
                    <a:cxn ang="0">
                      <a:pos x="56" y="6"/>
                    </a:cxn>
                    <a:cxn ang="0">
                      <a:pos x="49" y="12"/>
                    </a:cxn>
                    <a:cxn ang="0">
                      <a:pos x="43" y="21"/>
                    </a:cxn>
                    <a:cxn ang="0">
                      <a:pos x="39" y="25"/>
                    </a:cxn>
                    <a:cxn ang="0">
                      <a:pos x="32" y="30"/>
                    </a:cxn>
                    <a:cxn ang="0">
                      <a:pos x="23" y="33"/>
                    </a:cxn>
                    <a:cxn ang="0">
                      <a:pos x="13" y="33"/>
                    </a:cxn>
                    <a:cxn ang="0">
                      <a:pos x="3" y="29"/>
                    </a:cxn>
                    <a:cxn ang="0">
                      <a:pos x="30" y="15"/>
                    </a:cxn>
                    <a:cxn ang="0">
                      <a:pos x="0" y="27"/>
                    </a:cxn>
                    <a:cxn ang="0">
                      <a:pos x="8" y="10"/>
                    </a:cxn>
                    <a:cxn ang="0">
                      <a:pos x="17" y="4"/>
                    </a:cxn>
                    <a:cxn ang="0">
                      <a:pos x="25" y="1"/>
                    </a:cxn>
                    <a:cxn ang="0">
                      <a:pos x="33" y="1"/>
                    </a:cxn>
                    <a:cxn ang="0">
                      <a:pos x="47" y="4"/>
                    </a:cxn>
                    <a:cxn ang="0">
                      <a:pos x="56" y="6"/>
                    </a:cxn>
                  </a:cxnLst>
                  <a:rect l="0" t="0" r="r" b="b"/>
                  <a:pathLst>
                    <a:path w="56" h="34">
                      <a:moveTo>
                        <a:pt x="56" y="6"/>
                      </a:moveTo>
                      <a:cubicBezTo>
                        <a:pt x="56" y="6"/>
                        <a:pt x="56" y="6"/>
                        <a:pt x="56" y="6"/>
                      </a:cubicBezTo>
                      <a:cubicBezTo>
                        <a:pt x="53" y="7"/>
                        <a:pt x="50" y="9"/>
                        <a:pt x="49" y="12"/>
                      </a:cubicBezTo>
                      <a:cubicBezTo>
                        <a:pt x="47" y="15"/>
                        <a:pt x="45" y="18"/>
                        <a:pt x="43" y="21"/>
                      </a:cubicBezTo>
                      <a:cubicBezTo>
                        <a:pt x="42" y="22"/>
                        <a:pt x="40" y="23"/>
                        <a:pt x="39" y="25"/>
                      </a:cubicBezTo>
                      <a:cubicBezTo>
                        <a:pt x="37" y="27"/>
                        <a:pt x="34" y="28"/>
                        <a:pt x="32" y="30"/>
                      </a:cubicBezTo>
                      <a:cubicBezTo>
                        <a:pt x="29" y="32"/>
                        <a:pt x="26" y="33"/>
                        <a:pt x="23" y="33"/>
                      </a:cubicBezTo>
                      <a:cubicBezTo>
                        <a:pt x="19" y="34"/>
                        <a:pt x="16" y="33"/>
                        <a:pt x="13" y="33"/>
                      </a:cubicBezTo>
                      <a:cubicBezTo>
                        <a:pt x="9" y="32"/>
                        <a:pt x="6" y="31"/>
                        <a:pt x="3" y="29"/>
                      </a:cubicBezTo>
                      <a:cubicBezTo>
                        <a:pt x="11" y="23"/>
                        <a:pt x="20" y="19"/>
                        <a:pt x="30" y="15"/>
                      </a:cubicBezTo>
                      <a:cubicBezTo>
                        <a:pt x="17" y="16"/>
                        <a:pt x="7" y="20"/>
                        <a:pt x="0" y="27"/>
                      </a:cubicBezTo>
                      <a:cubicBezTo>
                        <a:pt x="2" y="19"/>
                        <a:pt x="5" y="13"/>
                        <a:pt x="8" y="10"/>
                      </a:cubicBezTo>
                      <a:cubicBezTo>
                        <a:pt x="11" y="7"/>
                        <a:pt x="13" y="5"/>
                        <a:pt x="17" y="4"/>
                      </a:cubicBezTo>
                      <a:cubicBezTo>
                        <a:pt x="19" y="2"/>
                        <a:pt x="22" y="2"/>
                        <a:pt x="25" y="1"/>
                      </a:cubicBezTo>
                      <a:cubicBezTo>
                        <a:pt x="28" y="1"/>
                        <a:pt x="30" y="0"/>
                        <a:pt x="33" y="1"/>
                      </a:cubicBezTo>
                      <a:cubicBezTo>
                        <a:pt x="36" y="1"/>
                        <a:pt x="41" y="2"/>
                        <a:pt x="47" y="4"/>
                      </a:cubicBezTo>
                      <a:lnTo>
                        <a:pt x="56" y="6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0" name="Freeform 157">
                  <a:extLst>
                    <a:ext uri="{FF2B5EF4-FFF2-40B4-BE49-F238E27FC236}">
                      <a16:creationId xmlns:a16="http://schemas.microsoft.com/office/drawing/2014/main" id="{95976065-A463-435A-BE62-81FB76EDC90B}"/>
                    </a:ext>
                  </a:extLst>
                </p:cNvPr>
                <p:cNvSpPr/>
                <p:nvPr/>
              </p:nvSpPr>
              <p:spPr bwMode="auto">
                <a:xfrm>
                  <a:off x="8054975" y="1814513"/>
                  <a:ext cx="69850" cy="123825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5"/>
                    </a:cxn>
                    <a:cxn ang="0">
                      <a:pos x="17" y="11"/>
                    </a:cxn>
                    <a:cxn ang="0">
                      <a:pos x="17" y="14"/>
                    </a:cxn>
                    <a:cxn ang="0">
                      <a:pos x="17" y="19"/>
                    </a:cxn>
                    <a:cxn ang="0">
                      <a:pos x="14" y="23"/>
                    </a:cxn>
                    <a:cxn ang="0">
                      <a:pos x="10" y="27"/>
                    </a:cxn>
                    <a:cxn ang="0">
                      <a:pos x="5" y="29"/>
                    </a:cxn>
                    <a:cxn ang="0">
                      <a:pos x="10" y="13"/>
                    </a:cxn>
                    <a:cxn ang="0">
                      <a:pos x="3" y="30"/>
                    </a:cxn>
                    <a:cxn ang="0">
                      <a:pos x="0" y="19"/>
                    </a:cxn>
                    <a:cxn ang="0">
                      <a:pos x="1" y="14"/>
                    </a:cxn>
                    <a:cxn ang="0">
                      <a:pos x="3" y="10"/>
                    </a:cxn>
                    <a:cxn ang="0">
                      <a:pos x="6" y="6"/>
                    </a:cxn>
                    <a:cxn ang="0">
                      <a:pos x="13" y="2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30">
                      <a:moveTo>
                        <a:pt x="17" y="0"/>
                      </a:moveTo>
                      <a:cubicBezTo>
                        <a:pt x="16" y="1"/>
                        <a:pt x="16" y="3"/>
                        <a:pt x="17" y="5"/>
                      </a:cubicBezTo>
                      <a:cubicBezTo>
                        <a:pt x="17" y="7"/>
                        <a:pt x="17" y="9"/>
                        <a:pt x="17" y="11"/>
                      </a:cubicBezTo>
                      <a:cubicBezTo>
                        <a:pt x="17" y="12"/>
                        <a:pt x="17" y="13"/>
                        <a:pt x="17" y="14"/>
                      </a:cubicBezTo>
                      <a:cubicBezTo>
                        <a:pt x="17" y="15"/>
                        <a:pt x="17" y="17"/>
                        <a:pt x="17" y="19"/>
                      </a:cubicBezTo>
                      <a:cubicBezTo>
                        <a:pt x="16" y="20"/>
                        <a:pt x="15" y="22"/>
                        <a:pt x="14" y="23"/>
                      </a:cubicBezTo>
                      <a:cubicBezTo>
                        <a:pt x="13" y="25"/>
                        <a:pt x="12" y="26"/>
                        <a:pt x="10" y="27"/>
                      </a:cubicBezTo>
                      <a:cubicBezTo>
                        <a:pt x="9" y="28"/>
                        <a:pt x="7" y="29"/>
                        <a:pt x="5" y="29"/>
                      </a:cubicBezTo>
                      <a:cubicBezTo>
                        <a:pt x="6" y="24"/>
                        <a:pt x="8" y="18"/>
                        <a:pt x="10" y="13"/>
                      </a:cubicBezTo>
                      <a:cubicBezTo>
                        <a:pt x="6" y="18"/>
                        <a:pt x="3" y="24"/>
                        <a:pt x="3" y="30"/>
                      </a:cubicBezTo>
                      <a:cubicBezTo>
                        <a:pt x="1" y="26"/>
                        <a:pt x="0" y="22"/>
                        <a:pt x="0" y="19"/>
                      </a:cubicBezTo>
                      <a:cubicBezTo>
                        <a:pt x="0" y="18"/>
                        <a:pt x="0" y="16"/>
                        <a:pt x="1" y="14"/>
                      </a:cubicBezTo>
                      <a:cubicBezTo>
                        <a:pt x="1" y="12"/>
                        <a:pt x="2" y="11"/>
                        <a:pt x="3" y="10"/>
                      </a:cubicBezTo>
                      <a:cubicBezTo>
                        <a:pt x="4" y="8"/>
                        <a:pt x="5" y="7"/>
                        <a:pt x="6" y="6"/>
                      </a:cubicBezTo>
                      <a:cubicBezTo>
                        <a:pt x="7" y="5"/>
                        <a:pt x="9" y="4"/>
                        <a:pt x="13" y="2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1" name="Freeform 158">
                  <a:extLst>
                    <a:ext uri="{FF2B5EF4-FFF2-40B4-BE49-F238E27FC236}">
                      <a16:creationId xmlns:a16="http://schemas.microsoft.com/office/drawing/2014/main" id="{0254B1E5-933C-4795-9E0A-31CB44CD1CC8}"/>
                    </a:ext>
                  </a:extLst>
                </p:cNvPr>
                <p:cNvSpPr/>
                <p:nvPr/>
              </p:nvSpPr>
              <p:spPr bwMode="auto">
                <a:xfrm>
                  <a:off x="8374062" y="1706563"/>
                  <a:ext cx="193675" cy="153988"/>
                </a:xfrm>
                <a:custGeom>
                  <a:avLst/>
                  <a:gdLst/>
                  <a:ahLst/>
                  <a:cxnLst>
                    <a:cxn ang="0">
                      <a:pos x="47" y="0"/>
                    </a:cxn>
                    <a:cxn ang="0">
                      <a:pos x="42" y="7"/>
                    </a:cxn>
                    <a:cxn ang="0">
                      <a:pos x="38" y="17"/>
                    </a:cxn>
                    <a:cxn ang="0">
                      <a:pos x="36" y="22"/>
                    </a:cxn>
                    <a:cxn ang="0">
                      <a:pos x="31" y="29"/>
                    </a:cxn>
                    <a:cxn ang="0">
                      <a:pos x="23" y="34"/>
                    </a:cxn>
                    <a:cxn ang="0">
                      <a:pos x="14" y="37"/>
                    </a:cxn>
                    <a:cxn ang="0">
                      <a:pos x="4" y="36"/>
                    </a:cxn>
                    <a:cxn ang="0">
                      <a:pos x="25" y="16"/>
                    </a:cxn>
                    <a:cxn ang="0">
                      <a:pos x="0" y="35"/>
                    </a:cxn>
                    <a:cxn ang="0">
                      <a:pos x="3" y="16"/>
                    </a:cxn>
                    <a:cxn ang="0">
                      <a:pos x="10" y="8"/>
                    </a:cxn>
                    <a:cxn ang="0">
                      <a:pos x="17" y="4"/>
                    </a:cxn>
                    <a:cxn ang="0">
                      <a:pos x="24" y="1"/>
                    </a:cxn>
                    <a:cxn ang="0">
                      <a:pos x="38" y="0"/>
                    </a:cxn>
                    <a:cxn ang="0">
                      <a:pos x="47" y="0"/>
                    </a:cxn>
                  </a:cxnLst>
                  <a:rect l="0" t="0" r="r" b="b"/>
                  <a:pathLst>
                    <a:path w="47" h="37">
                      <a:moveTo>
                        <a:pt x="47" y="0"/>
                      </a:moveTo>
                      <a:cubicBezTo>
                        <a:pt x="44" y="2"/>
                        <a:pt x="42" y="5"/>
                        <a:pt x="42" y="7"/>
                      </a:cubicBezTo>
                      <a:cubicBezTo>
                        <a:pt x="41" y="11"/>
                        <a:pt x="40" y="14"/>
                        <a:pt x="38" y="17"/>
                      </a:cubicBezTo>
                      <a:cubicBezTo>
                        <a:pt x="38" y="19"/>
                        <a:pt x="37" y="20"/>
                        <a:pt x="36" y="22"/>
                      </a:cubicBezTo>
                      <a:cubicBezTo>
                        <a:pt x="35" y="24"/>
                        <a:pt x="33" y="27"/>
                        <a:pt x="31" y="29"/>
                      </a:cubicBezTo>
                      <a:cubicBezTo>
                        <a:pt x="28" y="31"/>
                        <a:pt x="26" y="33"/>
                        <a:pt x="23" y="34"/>
                      </a:cubicBezTo>
                      <a:cubicBezTo>
                        <a:pt x="20" y="36"/>
                        <a:pt x="17" y="36"/>
                        <a:pt x="14" y="37"/>
                      </a:cubicBezTo>
                      <a:cubicBezTo>
                        <a:pt x="11" y="37"/>
                        <a:pt x="8" y="37"/>
                        <a:pt x="4" y="36"/>
                      </a:cubicBezTo>
                      <a:cubicBezTo>
                        <a:pt x="10" y="28"/>
                        <a:pt x="17" y="21"/>
                        <a:pt x="25" y="16"/>
                      </a:cubicBezTo>
                      <a:cubicBezTo>
                        <a:pt x="14" y="20"/>
                        <a:pt x="5" y="26"/>
                        <a:pt x="0" y="35"/>
                      </a:cubicBezTo>
                      <a:cubicBezTo>
                        <a:pt x="0" y="27"/>
                        <a:pt x="1" y="21"/>
                        <a:pt x="3" y="16"/>
                      </a:cubicBezTo>
                      <a:cubicBezTo>
                        <a:pt x="5" y="13"/>
                        <a:pt x="7" y="11"/>
                        <a:pt x="10" y="8"/>
                      </a:cubicBezTo>
                      <a:cubicBezTo>
                        <a:pt x="12" y="7"/>
                        <a:pt x="14" y="5"/>
                        <a:pt x="17" y="4"/>
                      </a:cubicBezTo>
                      <a:cubicBezTo>
                        <a:pt x="19" y="3"/>
                        <a:pt x="22" y="2"/>
                        <a:pt x="24" y="1"/>
                      </a:cubicBezTo>
                      <a:cubicBezTo>
                        <a:pt x="27" y="0"/>
                        <a:pt x="32" y="0"/>
                        <a:pt x="38" y="0"/>
                      </a:cubicBez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2" name="Freeform 159">
                  <a:extLst>
                    <a:ext uri="{FF2B5EF4-FFF2-40B4-BE49-F238E27FC236}">
                      <a16:creationId xmlns:a16="http://schemas.microsoft.com/office/drawing/2014/main" id="{CF3D2DBD-A8A6-462A-B7B5-E23151A127AC}"/>
                    </a:ext>
                  </a:extLst>
                </p:cNvPr>
                <p:cNvSpPr/>
                <p:nvPr/>
              </p:nvSpPr>
              <p:spPr bwMode="auto">
                <a:xfrm>
                  <a:off x="6111875" y="1384301"/>
                  <a:ext cx="231775" cy="139700"/>
                </a:xfrm>
                <a:custGeom>
                  <a:avLst/>
                  <a:gdLst/>
                  <a:ahLst/>
                  <a:cxnLst>
                    <a:cxn ang="0">
                      <a:pos x="39" y="4"/>
                    </a:cxn>
                    <a:cxn ang="0">
                      <a:pos x="48" y="10"/>
                    </a:cxn>
                    <a:cxn ang="0">
                      <a:pos x="56" y="27"/>
                    </a:cxn>
                    <a:cxn ang="0">
                      <a:pos x="26" y="15"/>
                    </a:cxn>
                    <a:cxn ang="0">
                      <a:pos x="53" y="29"/>
                    </a:cxn>
                    <a:cxn ang="0">
                      <a:pos x="43" y="33"/>
                    </a:cxn>
                    <a:cxn ang="0">
                      <a:pos x="33" y="33"/>
                    </a:cxn>
                    <a:cxn ang="0">
                      <a:pos x="24" y="30"/>
                    </a:cxn>
                    <a:cxn ang="0">
                      <a:pos x="17" y="25"/>
                    </a:cxn>
                    <a:cxn ang="0">
                      <a:pos x="13" y="21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9" y="4"/>
                    </a:cxn>
                    <a:cxn ang="0">
                      <a:pos x="23" y="1"/>
                    </a:cxn>
                    <a:cxn ang="0">
                      <a:pos x="31" y="1"/>
                    </a:cxn>
                    <a:cxn ang="0">
                      <a:pos x="39" y="4"/>
                    </a:cxn>
                  </a:cxnLst>
                  <a:rect l="0" t="0" r="r" b="b"/>
                  <a:pathLst>
                    <a:path w="56" h="34">
                      <a:moveTo>
                        <a:pt x="39" y="4"/>
                      </a:moveTo>
                      <a:cubicBezTo>
                        <a:pt x="42" y="5"/>
                        <a:pt x="45" y="7"/>
                        <a:pt x="48" y="10"/>
                      </a:cubicBezTo>
                      <a:cubicBezTo>
                        <a:pt x="51" y="13"/>
                        <a:pt x="54" y="19"/>
                        <a:pt x="56" y="27"/>
                      </a:cubicBezTo>
                      <a:cubicBezTo>
                        <a:pt x="49" y="20"/>
                        <a:pt x="38" y="16"/>
                        <a:pt x="26" y="15"/>
                      </a:cubicBezTo>
                      <a:cubicBezTo>
                        <a:pt x="36" y="19"/>
                        <a:pt x="45" y="23"/>
                        <a:pt x="53" y="29"/>
                      </a:cubicBezTo>
                      <a:cubicBezTo>
                        <a:pt x="50" y="31"/>
                        <a:pt x="46" y="32"/>
                        <a:pt x="43" y="33"/>
                      </a:cubicBezTo>
                      <a:cubicBezTo>
                        <a:pt x="40" y="33"/>
                        <a:pt x="37" y="34"/>
                        <a:pt x="33" y="33"/>
                      </a:cubicBezTo>
                      <a:cubicBezTo>
                        <a:pt x="30" y="33"/>
                        <a:pt x="27" y="32"/>
                        <a:pt x="24" y="30"/>
                      </a:cubicBezTo>
                      <a:cubicBezTo>
                        <a:pt x="21" y="28"/>
                        <a:pt x="19" y="27"/>
                        <a:pt x="17" y="25"/>
                      </a:cubicBezTo>
                      <a:cubicBezTo>
                        <a:pt x="15" y="23"/>
                        <a:pt x="14" y="22"/>
                        <a:pt x="13" y="21"/>
                      </a:cubicBezTo>
                      <a:cubicBezTo>
                        <a:pt x="11" y="18"/>
                        <a:pt x="9" y="15"/>
                        <a:pt x="7" y="12"/>
                      </a:cubicBezTo>
                      <a:cubicBezTo>
                        <a:pt x="6" y="9"/>
                        <a:pt x="3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5" y="2"/>
                        <a:pt x="20" y="1"/>
                        <a:pt x="23" y="1"/>
                      </a:cubicBezTo>
                      <a:cubicBezTo>
                        <a:pt x="25" y="0"/>
                        <a:pt x="28" y="1"/>
                        <a:pt x="31" y="1"/>
                      </a:cubicBezTo>
                      <a:cubicBezTo>
                        <a:pt x="34" y="2"/>
                        <a:pt x="37" y="2"/>
                        <a:pt x="39" y="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3" name="Freeform 160">
                  <a:extLst>
                    <a:ext uri="{FF2B5EF4-FFF2-40B4-BE49-F238E27FC236}">
                      <a16:creationId xmlns:a16="http://schemas.microsoft.com/office/drawing/2014/main" id="{995E6836-5AA5-48B5-9146-F9E7D3A3CE59}"/>
                    </a:ext>
                  </a:extLst>
                </p:cNvPr>
                <p:cNvSpPr/>
                <p:nvPr/>
              </p:nvSpPr>
              <p:spPr bwMode="auto">
                <a:xfrm>
                  <a:off x="6111875" y="1968501"/>
                  <a:ext cx="190500" cy="115888"/>
                </a:xfrm>
                <a:custGeom>
                  <a:avLst/>
                  <a:gdLst/>
                  <a:ahLst/>
                  <a:cxnLst>
                    <a:cxn ang="0">
                      <a:pos x="21" y="2"/>
                    </a:cxn>
                    <a:cxn ang="0">
                      <a:pos x="30" y="0"/>
                    </a:cxn>
                    <a:cxn ang="0">
                      <a:pos x="46" y="5"/>
                    </a:cxn>
                    <a:cxn ang="0">
                      <a:pos x="21" y="17"/>
                    </a:cxn>
                    <a:cxn ang="0">
                      <a:pos x="45" y="8"/>
                    </a:cxn>
                    <a:cxn ang="0">
                      <a:pos x="42" y="17"/>
                    </a:cxn>
                    <a:cxn ang="0">
                      <a:pos x="36" y="23"/>
                    </a:cxn>
                    <a:cxn ang="0">
                      <a:pos x="29" y="27"/>
                    </a:cxn>
                    <a:cxn ang="0">
                      <a:pos x="21" y="28"/>
                    </a:cxn>
                    <a:cxn ang="0">
                      <a:pos x="17" y="28"/>
                    </a:cxn>
                    <a:cxn ang="0">
                      <a:pos x="8" y="27"/>
                    </a:cxn>
                    <a:cxn ang="0">
                      <a:pos x="0" y="28"/>
                    </a:cxn>
                    <a:cxn ang="0">
                      <a:pos x="0" y="28"/>
                    </a:cxn>
                    <a:cxn ang="0">
                      <a:pos x="3" y="21"/>
                    </a:cxn>
                    <a:cxn ang="0">
                      <a:pos x="10" y="10"/>
                    </a:cxn>
                    <a:cxn ang="0">
                      <a:pos x="15" y="6"/>
                    </a:cxn>
                    <a:cxn ang="0">
                      <a:pos x="21" y="2"/>
                    </a:cxn>
                  </a:cxnLst>
                  <a:rect l="0" t="0" r="r" b="b"/>
                  <a:pathLst>
                    <a:path w="46" h="28">
                      <a:moveTo>
                        <a:pt x="21" y="2"/>
                      </a:moveTo>
                      <a:cubicBezTo>
                        <a:pt x="24" y="1"/>
                        <a:pt x="27" y="0"/>
                        <a:pt x="30" y="0"/>
                      </a:cubicBezTo>
                      <a:cubicBezTo>
                        <a:pt x="34" y="0"/>
                        <a:pt x="40" y="2"/>
                        <a:pt x="46" y="5"/>
                      </a:cubicBezTo>
                      <a:cubicBezTo>
                        <a:pt x="37" y="6"/>
                        <a:pt x="29" y="10"/>
                        <a:pt x="21" y="17"/>
                      </a:cubicBezTo>
                      <a:cubicBezTo>
                        <a:pt x="29" y="13"/>
                        <a:pt x="37" y="10"/>
                        <a:pt x="45" y="8"/>
                      </a:cubicBezTo>
                      <a:cubicBezTo>
                        <a:pt x="45" y="11"/>
                        <a:pt x="44" y="14"/>
                        <a:pt x="42" y="17"/>
                      </a:cubicBezTo>
                      <a:cubicBezTo>
                        <a:pt x="41" y="19"/>
                        <a:pt x="39" y="21"/>
                        <a:pt x="36" y="23"/>
                      </a:cubicBezTo>
                      <a:cubicBezTo>
                        <a:pt x="34" y="25"/>
                        <a:pt x="32" y="26"/>
                        <a:pt x="29" y="27"/>
                      </a:cubicBezTo>
                      <a:cubicBezTo>
                        <a:pt x="27" y="28"/>
                        <a:pt x="24" y="28"/>
                        <a:pt x="21" y="28"/>
                      </a:cubicBezTo>
                      <a:cubicBezTo>
                        <a:pt x="20" y="28"/>
                        <a:pt x="18" y="28"/>
                        <a:pt x="17" y="28"/>
                      </a:cubicBezTo>
                      <a:cubicBezTo>
                        <a:pt x="14" y="28"/>
                        <a:pt x="11" y="27"/>
                        <a:pt x="8" y="27"/>
                      </a:cubicBezTo>
                      <a:cubicBezTo>
                        <a:pt x="5" y="26"/>
                        <a:pt x="2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6" y="16"/>
                        <a:pt x="8" y="12"/>
                        <a:pt x="10" y="10"/>
                      </a:cubicBezTo>
                      <a:cubicBezTo>
                        <a:pt x="11" y="8"/>
                        <a:pt x="13" y="7"/>
                        <a:pt x="15" y="6"/>
                      </a:cubicBezTo>
                      <a:cubicBezTo>
                        <a:pt x="17" y="4"/>
                        <a:pt x="19" y="3"/>
                        <a:pt x="21" y="2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4" name="Freeform 161">
                  <a:extLst>
                    <a:ext uri="{FF2B5EF4-FFF2-40B4-BE49-F238E27FC236}">
                      <a16:creationId xmlns:a16="http://schemas.microsoft.com/office/drawing/2014/main" id="{2BCD7217-5783-485D-B479-7BD21E6D604D}"/>
                    </a:ext>
                  </a:extLst>
                </p:cNvPr>
                <p:cNvSpPr/>
                <p:nvPr/>
              </p:nvSpPr>
              <p:spPr bwMode="auto">
                <a:xfrm>
                  <a:off x="6686550" y="1276351"/>
                  <a:ext cx="136525" cy="177800"/>
                </a:xfrm>
                <a:custGeom>
                  <a:avLst/>
                  <a:gdLst/>
                  <a:ahLst/>
                  <a:cxnLst>
                    <a:cxn ang="0">
                      <a:pos x="19" y="8"/>
                    </a:cxn>
                    <a:cxn ang="0">
                      <a:pos x="25" y="12"/>
                    </a:cxn>
                    <a:cxn ang="0">
                      <a:pos x="29" y="18"/>
                    </a:cxn>
                    <a:cxn ang="0">
                      <a:pos x="32" y="27"/>
                    </a:cxn>
                    <a:cxn ang="0">
                      <a:pos x="30" y="43"/>
                    </a:cxn>
                    <a:cxn ang="0">
                      <a:pos x="14" y="20"/>
                    </a:cxn>
                    <a:cxn ang="0">
                      <a:pos x="26" y="43"/>
                    </a:cxn>
                    <a:cxn ang="0">
                      <a:pos x="17" y="40"/>
                    </a:cxn>
                    <a:cxn ang="0">
                      <a:pos x="11" y="36"/>
                    </a:cxn>
                    <a:cxn ang="0">
                      <a:pos x="6" y="29"/>
                    </a:cxn>
                    <a:cxn ang="0">
                      <a:pos x="3" y="22"/>
                    </a:cxn>
                    <a:cxn ang="0">
                      <a:pos x="3" y="17"/>
                    </a:cxn>
                    <a:cxn ang="0">
                      <a:pos x="3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8" y="3"/>
                    </a:cxn>
                    <a:cxn ang="0">
                      <a:pos x="19" y="8"/>
                    </a:cxn>
                  </a:cxnLst>
                  <a:rect l="0" t="0" r="r" b="b"/>
                  <a:pathLst>
                    <a:path w="33" h="43">
                      <a:moveTo>
                        <a:pt x="19" y="8"/>
                      </a:moveTo>
                      <a:cubicBezTo>
                        <a:pt x="21" y="9"/>
                        <a:pt x="23" y="10"/>
                        <a:pt x="25" y="12"/>
                      </a:cubicBezTo>
                      <a:cubicBezTo>
                        <a:pt x="27" y="14"/>
                        <a:pt x="28" y="16"/>
                        <a:pt x="29" y="18"/>
                      </a:cubicBezTo>
                      <a:cubicBezTo>
                        <a:pt x="31" y="21"/>
                        <a:pt x="32" y="24"/>
                        <a:pt x="32" y="27"/>
                      </a:cubicBezTo>
                      <a:cubicBezTo>
                        <a:pt x="33" y="31"/>
                        <a:pt x="32" y="36"/>
                        <a:pt x="30" y="43"/>
                      </a:cubicBezTo>
                      <a:cubicBezTo>
                        <a:pt x="28" y="34"/>
                        <a:pt x="23" y="27"/>
                        <a:pt x="14" y="20"/>
                      </a:cubicBezTo>
                      <a:cubicBezTo>
                        <a:pt x="19" y="27"/>
                        <a:pt x="23" y="35"/>
                        <a:pt x="26" y="43"/>
                      </a:cubicBezTo>
                      <a:cubicBezTo>
                        <a:pt x="23" y="43"/>
                        <a:pt x="20" y="42"/>
                        <a:pt x="17" y="40"/>
                      </a:cubicBezTo>
                      <a:cubicBezTo>
                        <a:pt x="15" y="39"/>
                        <a:pt x="13" y="38"/>
                        <a:pt x="11" y="36"/>
                      </a:cubicBezTo>
                      <a:cubicBezTo>
                        <a:pt x="9" y="34"/>
                        <a:pt x="7" y="32"/>
                        <a:pt x="6" y="29"/>
                      </a:cubicBezTo>
                      <a:cubicBezTo>
                        <a:pt x="4" y="27"/>
                        <a:pt x="4" y="24"/>
                        <a:pt x="3" y="22"/>
                      </a:cubicBezTo>
                      <a:cubicBezTo>
                        <a:pt x="3" y="20"/>
                        <a:pt x="3" y="19"/>
                        <a:pt x="3" y="17"/>
                      </a:cubicBezTo>
                      <a:cubicBezTo>
                        <a:pt x="3" y="14"/>
                        <a:pt x="3" y="11"/>
                        <a:pt x="3" y="8"/>
                      </a:cubicBezTo>
                      <a:cubicBezTo>
                        <a:pt x="3" y="5"/>
                        <a:pt x="2" y="3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3" y="5"/>
                        <a:pt x="17" y="6"/>
                        <a:pt x="19" y="8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5" name="Freeform 162">
                  <a:extLst>
                    <a:ext uri="{FF2B5EF4-FFF2-40B4-BE49-F238E27FC236}">
                      <a16:creationId xmlns:a16="http://schemas.microsoft.com/office/drawing/2014/main" id="{60B35EAA-7ACA-447B-80E4-13D26FDE2EF6}"/>
                    </a:ext>
                  </a:extLst>
                </p:cNvPr>
                <p:cNvSpPr/>
                <p:nvPr/>
              </p:nvSpPr>
              <p:spPr bwMode="auto">
                <a:xfrm>
                  <a:off x="8029575" y="1106488"/>
                  <a:ext cx="223838" cy="160338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20" y="3"/>
                    </a:cxn>
                    <a:cxn ang="0">
                      <a:pos x="29" y="1"/>
                    </a:cxn>
                    <a:cxn ang="0">
                      <a:pos x="44" y="1"/>
                    </a:cxn>
                    <a:cxn ang="0">
                      <a:pos x="54" y="1"/>
                    </a:cxn>
                    <a:cxn ang="0">
                      <a:pos x="54" y="1"/>
                    </a:cxn>
                    <a:cxn ang="0">
                      <a:pos x="48" y="9"/>
                    </a:cxn>
                    <a:cxn ang="0">
                      <a:pos x="43" y="19"/>
                    </a:cxn>
                    <a:cxn ang="0">
                      <a:pos x="41" y="24"/>
                    </a:cxn>
                    <a:cxn ang="0">
                      <a:pos x="34" y="32"/>
                    </a:cxn>
                    <a:cxn ang="0">
                      <a:pos x="26" y="37"/>
                    </a:cxn>
                    <a:cxn ang="0">
                      <a:pos x="16" y="39"/>
                    </a:cxn>
                    <a:cxn ang="0">
                      <a:pos x="4" y="38"/>
                    </a:cxn>
                    <a:cxn ang="0">
                      <a:pos x="29" y="17"/>
                    </a:cxn>
                    <a:cxn ang="0">
                      <a:pos x="0" y="36"/>
                    </a:cxn>
                    <a:cxn ang="0">
                      <a:pos x="5" y="16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54" h="39">
                      <a:moveTo>
                        <a:pt x="12" y="8"/>
                      </a:moveTo>
                      <a:cubicBezTo>
                        <a:pt x="15" y="6"/>
                        <a:pt x="17" y="4"/>
                        <a:pt x="20" y="3"/>
                      </a:cubicBezTo>
                      <a:cubicBezTo>
                        <a:pt x="23" y="2"/>
                        <a:pt x="26" y="1"/>
                        <a:pt x="29" y="1"/>
                      </a:cubicBezTo>
                      <a:cubicBezTo>
                        <a:pt x="32" y="0"/>
                        <a:pt x="37" y="0"/>
                        <a:pt x="44" y="1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51" y="3"/>
                        <a:pt x="49" y="6"/>
                        <a:pt x="48" y="9"/>
                      </a:cubicBezTo>
                      <a:cubicBezTo>
                        <a:pt x="46" y="12"/>
                        <a:pt x="45" y="16"/>
                        <a:pt x="43" y="19"/>
                      </a:cubicBezTo>
                      <a:cubicBezTo>
                        <a:pt x="43" y="21"/>
                        <a:pt x="42" y="23"/>
                        <a:pt x="41" y="24"/>
                      </a:cubicBezTo>
                      <a:cubicBezTo>
                        <a:pt x="39" y="27"/>
                        <a:pt x="37" y="30"/>
                        <a:pt x="34" y="32"/>
                      </a:cubicBezTo>
                      <a:cubicBezTo>
                        <a:pt x="31" y="34"/>
                        <a:pt x="29" y="36"/>
                        <a:pt x="26" y="37"/>
                      </a:cubicBezTo>
                      <a:cubicBezTo>
                        <a:pt x="22" y="38"/>
                        <a:pt x="19" y="39"/>
                        <a:pt x="16" y="39"/>
                      </a:cubicBezTo>
                      <a:cubicBezTo>
                        <a:pt x="12" y="39"/>
                        <a:pt x="8" y="39"/>
                        <a:pt x="4" y="38"/>
                      </a:cubicBezTo>
                      <a:cubicBezTo>
                        <a:pt x="11" y="30"/>
                        <a:pt x="20" y="23"/>
                        <a:pt x="29" y="17"/>
                      </a:cubicBezTo>
                      <a:cubicBezTo>
                        <a:pt x="16" y="21"/>
                        <a:pt x="6" y="27"/>
                        <a:pt x="0" y="36"/>
                      </a:cubicBezTo>
                      <a:cubicBezTo>
                        <a:pt x="1" y="27"/>
                        <a:pt x="2" y="21"/>
                        <a:pt x="5" y="16"/>
                      </a:cubicBezTo>
                      <a:cubicBezTo>
                        <a:pt x="7" y="13"/>
                        <a:pt x="9" y="10"/>
                        <a:pt x="12" y="8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6" name="Freeform 163">
                  <a:extLst>
                    <a:ext uri="{FF2B5EF4-FFF2-40B4-BE49-F238E27FC236}">
                      <a16:creationId xmlns:a16="http://schemas.microsoft.com/office/drawing/2014/main" id="{3A5A9054-E4CB-4D2E-9D0C-910851BAF0C4}"/>
                    </a:ext>
                  </a:extLst>
                </p:cNvPr>
                <p:cNvSpPr/>
                <p:nvPr/>
              </p:nvSpPr>
              <p:spPr bwMode="auto">
                <a:xfrm>
                  <a:off x="7327900" y="438150"/>
                  <a:ext cx="173038" cy="336550"/>
                </a:xfrm>
                <a:custGeom>
                  <a:avLst/>
                  <a:gdLst/>
                  <a:ahLst/>
                  <a:cxnLst>
                    <a:cxn ang="0">
                      <a:pos x="32" y="23"/>
                    </a:cxn>
                    <a:cxn ang="0">
                      <a:pos x="36" y="29"/>
                    </a:cxn>
                    <a:cxn ang="0">
                      <a:pos x="41" y="41"/>
                    </a:cxn>
                    <a:cxn ang="0">
                      <a:pos x="41" y="54"/>
                    </a:cxn>
                    <a:cxn ang="0">
                      <a:pos x="37" y="66"/>
                    </a:cxn>
                    <a:cxn ang="0">
                      <a:pos x="29" y="77"/>
                    </a:cxn>
                    <a:cxn ang="0">
                      <a:pos x="21" y="37"/>
                    </a:cxn>
                    <a:cxn ang="0">
                      <a:pos x="24" y="81"/>
                    </a:cxn>
                    <a:cxn ang="0">
                      <a:pos x="5" y="63"/>
                    </a:cxn>
                    <a:cxn ang="0">
                      <a:pos x="1" y="50"/>
                    </a:cxn>
                    <a:cxn ang="0">
                      <a:pos x="1" y="38"/>
                    </a:cxn>
                    <a:cxn ang="0">
                      <a:pos x="3" y="28"/>
                    </a:cxn>
                    <a:cxn ang="0">
                      <a:pos x="12" y="10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23" y="11"/>
                    </a:cxn>
                    <a:cxn ang="0">
                      <a:pos x="32" y="23"/>
                    </a:cxn>
                  </a:cxnLst>
                  <a:rect l="0" t="0" r="r" b="b"/>
                  <a:pathLst>
                    <a:path w="42" h="81">
                      <a:moveTo>
                        <a:pt x="32" y="23"/>
                      </a:move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8" y="33"/>
                        <a:pt x="40" y="37"/>
                        <a:pt x="41" y="41"/>
                      </a:cubicBezTo>
                      <a:cubicBezTo>
                        <a:pt x="42" y="45"/>
                        <a:pt x="42" y="49"/>
                        <a:pt x="41" y="54"/>
                      </a:cubicBezTo>
                      <a:cubicBezTo>
                        <a:pt x="40" y="58"/>
                        <a:pt x="39" y="62"/>
                        <a:pt x="37" y="66"/>
                      </a:cubicBezTo>
                      <a:cubicBezTo>
                        <a:pt x="35" y="70"/>
                        <a:pt x="32" y="74"/>
                        <a:pt x="29" y="77"/>
                      </a:cubicBezTo>
                      <a:cubicBezTo>
                        <a:pt x="24" y="65"/>
                        <a:pt x="22" y="51"/>
                        <a:pt x="21" y="37"/>
                      </a:cubicBezTo>
                      <a:cubicBezTo>
                        <a:pt x="17" y="54"/>
                        <a:pt x="18" y="68"/>
                        <a:pt x="24" y="81"/>
                      </a:cubicBezTo>
                      <a:cubicBezTo>
                        <a:pt x="15" y="75"/>
                        <a:pt x="9" y="69"/>
                        <a:pt x="5" y="63"/>
                      </a:cubicBezTo>
                      <a:cubicBezTo>
                        <a:pt x="3" y="59"/>
                        <a:pt x="2" y="55"/>
                        <a:pt x="1" y="50"/>
                      </a:cubicBezTo>
                      <a:cubicBezTo>
                        <a:pt x="0" y="46"/>
                        <a:pt x="0" y="42"/>
                        <a:pt x="1" y="38"/>
                      </a:cubicBezTo>
                      <a:cubicBezTo>
                        <a:pt x="1" y="35"/>
                        <a:pt x="2" y="31"/>
                        <a:pt x="3" y="28"/>
                      </a:cubicBezTo>
                      <a:cubicBezTo>
                        <a:pt x="4" y="24"/>
                        <a:pt x="7" y="18"/>
                        <a:pt x="12" y="1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5"/>
                        <a:pt x="21" y="9"/>
                        <a:pt x="23" y="11"/>
                      </a:cubicBezTo>
                      <a:cubicBezTo>
                        <a:pt x="26" y="15"/>
                        <a:pt x="29" y="19"/>
                        <a:pt x="32" y="23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7" name="Freeform 165">
                  <a:extLst>
                    <a:ext uri="{FF2B5EF4-FFF2-40B4-BE49-F238E27FC236}">
                      <a16:creationId xmlns:a16="http://schemas.microsoft.com/office/drawing/2014/main" id="{F01DE992-6DBD-488C-9CAA-CCA67882C8C0}"/>
                    </a:ext>
                  </a:extLst>
                </p:cNvPr>
                <p:cNvSpPr/>
                <p:nvPr/>
              </p:nvSpPr>
              <p:spPr bwMode="auto">
                <a:xfrm>
                  <a:off x="7831137" y="1976438"/>
                  <a:ext cx="144463" cy="98425"/>
                </a:xfrm>
                <a:custGeom>
                  <a:avLst/>
                  <a:gdLst/>
                  <a:ahLst/>
                  <a:cxnLst>
                    <a:cxn ang="0">
                      <a:pos x="2" y="12"/>
                    </a:cxn>
                    <a:cxn ang="0">
                      <a:pos x="6" y="7"/>
                    </a:cxn>
                    <a:cxn ang="0">
                      <a:pos x="12" y="3"/>
                    </a:cxn>
                    <a:cxn ang="0">
                      <a:pos x="18" y="1"/>
                    </a:cxn>
                    <a:cxn ang="0">
                      <a:pos x="21" y="1"/>
                    </a:cxn>
                    <a:cxn ang="0">
                      <a:pos x="29" y="1"/>
                    </a:cxn>
                    <a:cxn ang="0">
                      <a:pos x="35" y="0"/>
                    </a:cxn>
                    <a:cxn ang="0">
                      <a:pos x="35" y="0"/>
                    </a:cxn>
                    <a:cxn ang="0">
                      <a:pos x="33" y="5"/>
                    </a:cxn>
                    <a:cxn ang="0">
                      <a:pos x="29" y="14"/>
                    </a:cxn>
                    <a:cxn ang="0">
                      <a:pos x="25" y="18"/>
                    </a:cxn>
                    <a:cxn ang="0">
                      <a:pos x="20" y="21"/>
                    </a:cxn>
                    <a:cxn ang="0">
                      <a:pos x="13" y="23"/>
                    </a:cxn>
                    <a:cxn ang="0">
                      <a:pos x="0" y="21"/>
                    </a:cxn>
                    <a:cxn ang="0">
                      <a:pos x="19" y="10"/>
                    </a:cxn>
                    <a:cxn ang="0">
                      <a:pos x="0" y="18"/>
                    </a:cxn>
                    <a:cxn ang="0">
                      <a:pos x="2" y="12"/>
                    </a:cxn>
                  </a:cxnLst>
                  <a:rect l="0" t="0" r="r" b="b"/>
                  <a:pathLst>
                    <a:path w="35" h="24">
                      <a:moveTo>
                        <a:pt x="2" y="12"/>
                      </a:moveTo>
                      <a:cubicBezTo>
                        <a:pt x="3" y="10"/>
                        <a:pt x="5" y="8"/>
                        <a:pt x="6" y="7"/>
                      </a:cubicBezTo>
                      <a:cubicBezTo>
                        <a:pt x="8" y="5"/>
                        <a:pt x="9" y="4"/>
                        <a:pt x="12" y="3"/>
                      </a:cubicBezTo>
                      <a:cubicBezTo>
                        <a:pt x="14" y="2"/>
                        <a:pt x="16" y="2"/>
                        <a:pt x="18" y="1"/>
                      </a:cubicBezTo>
                      <a:cubicBezTo>
                        <a:pt x="19" y="1"/>
                        <a:pt x="20" y="1"/>
                        <a:pt x="21" y="1"/>
                      </a:cubicBezTo>
                      <a:cubicBezTo>
                        <a:pt x="24" y="1"/>
                        <a:pt x="26" y="1"/>
                        <a:pt x="29" y="1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1" y="10"/>
                        <a:pt x="30" y="13"/>
                        <a:pt x="29" y="14"/>
                      </a:cubicBezTo>
                      <a:cubicBezTo>
                        <a:pt x="28" y="15"/>
                        <a:pt x="26" y="17"/>
                        <a:pt x="25" y="18"/>
                      </a:cubicBezTo>
                      <a:cubicBezTo>
                        <a:pt x="24" y="19"/>
                        <a:pt x="22" y="21"/>
                        <a:pt x="20" y="21"/>
                      </a:cubicBezTo>
                      <a:cubicBezTo>
                        <a:pt x="18" y="22"/>
                        <a:pt x="16" y="23"/>
                        <a:pt x="13" y="23"/>
                      </a:cubicBezTo>
                      <a:cubicBezTo>
                        <a:pt x="10" y="24"/>
                        <a:pt x="6" y="23"/>
                        <a:pt x="0" y="21"/>
                      </a:cubicBezTo>
                      <a:cubicBezTo>
                        <a:pt x="7" y="20"/>
                        <a:pt x="14" y="16"/>
                        <a:pt x="19" y="10"/>
                      </a:cubicBezTo>
                      <a:cubicBezTo>
                        <a:pt x="13" y="13"/>
                        <a:pt x="7" y="16"/>
                        <a:pt x="0" y="18"/>
                      </a:cubicBezTo>
                      <a:cubicBezTo>
                        <a:pt x="0" y="16"/>
                        <a:pt x="1" y="14"/>
                        <a:pt x="2" y="12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8" name="Freeform 166">
                  <a:extLst>
                    <a:ext uri="{FF2B5EF4-FFF2-40B4-BE49-F238E27FC236}">
                      <a16:creationId xmlns:a16="http://schemas.microsoft.com/office/drawing/2014/main" id="{B5C57107-7A66-4B81-968B-6267E5A7C1F5}"/>
                    </a:ext>
                  </a:extLst>
                </p:cNvPr>
                <p:cNvSpPr/>
                <p:nvPr/>
              </p:nvSpPr>
              <p:spPr bwMode="auto">
                <a:xfrm>
                  <a:off x="7158037" y="1644651"/>
                  <a:ext cx="180975" cy="32385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7" y="11"/>
                    </a:cxn>
                    <a:cxn ang="0">
                      <a:pos x="43" y="29"/>
                    </a:cxn>
                    <a:cxn ang="0">
                      <a:pos x="43" y="40"/>
                    </a:cxn>
                    <a:cxn ang="0">
                      <a:pos x="41" y="51"/>
                    </a:cxn>
                    <a:cxn ang="0">
                      <a:pos x="34" y="63"/>
                    </a:cxn>
                    <a:cxn ang="0">
                      <a:pos x="12" y="78"/>
                    </a:cxn>
                    <a:cxn ang="0">
                      <a:pos x="24" y="36"/>
                    </a:cxn>
                    <a:cxn ang="0">
                      <a:pos x="8" y="74"/>
                    </a:cxn>
                    <a:cxn ang="0">
                      <a:pos x="2" y="62"/>
                    </a:cxn>
                    <a:cxn ang="0">
                      <a:pos x="1" y="49"/>
                    </a:cxn>
                    <a:cxn ang="0">
                      <a:pos x="4" y="37"/>
                    </a:cxn>
                    <a:cxn ang="0">
                      <a:pos x="10" y="26"/>
                    </a:cxn>
                    <a:cxn ang="0">
                      <a:pos x="15" y="21"/>
                    </a:cxn>
                    <a:cxn ang="0">
                      <a:pos x="26" y="11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44" h="78">
                      <a:moveTo>
                        <a:pt x="33" y="0"/>
                      </a:move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41" y="19"/>
                        <a:pt x="43" y="25"/>
                        <a:pt x="43" y="29"/>
                      </a:cubicBezTo>
                      <a:cubicBezTo>
                        <a:pt x="44" y="33"/>
                        <a:pt x="44" y="36"/>
                        <a:pt x="43" y="40"/>
                      </a:cubicBezTo>
                      <a:cubicBezTo>
                        <a:pt x="43" y="44"/>
                        <a:pt x="42" y="47"/>
                        <a:pt x="41" y="51"/>
                      </a:cubicBezTo>
                      <a:cubicBezTo>
                        <a:pt x="39" y="56"/>
                        <a:pt x="37" y="60"/>
                        <a:pt x="34" y="63"/>
                      </a:cubicBezTo>
                      <a:cubicBezTo>
                        <a:pt x="30" y="68"/>
                        <a:pt x="22" y="73"/>
                        <a:pt x="12" y="78"/>
                      </a:cubicBezTo>
                      <a:cubicBezTo>
                        <a:pt x="20" y="67"/>
                        <a:pt x="24" y="53"/>
                        <a:pt x="24" y="36"/>
                      </a:cubicBezTo>
                      <a:cubicBezTo>
                        <a:pt x="20" y="50"/>
                        <a:pt x="15" y="62"/>
                        <a:pt x="8" y="74"/>
                      </a:cubicBezTo>
                      <a:cubicBezTo>
                        <a:pt x="5" y="70"/>
                        <a:pt x="3" y="66"/>
                        <a:pt x="2" y="62"/>
                      </a:cubicBezTo>
                      <a:cubicBezTo>
                        <a:pt x="1" y="58"/>
                        <a:pt x="0" y="53"/>
                        <a:pt x="1" y="49"/>
                      </a:cubicBezTo>
                      <a:cubicBezTo>
                        <a:pt x="1" y="45"/>
                        <a:pt x="2" y="41"/>
                        <a:pt x="4" y="37"/>
                      </a:cubicBezTo>
                      <a:cubicBezTo>
                        <a:pt x="5" y="33"/>
                        <a:pt x="8" y="29"/>
                        <a:pt x="10" y="26"/>
                      </a:cubicBezTo>
                      <a:cubicBezTo>
                        <a:pt x="12" y="24"/>
                        <a:pt x="13" y="22"/>
                        <a:pt x="15" y="21"/>
                      </a:cubicBezTo>
                      <a:cubicBezTo>
                        <a:pt x="19" y="17"/>
                        <a:pt x="23" y="14"/>
                        <a:pt x="26" y="11"/>
                      </a:cubicBezTo>
                      <a:cubicBezTo>
                        <a:pt x="30" y="8"/>
                        <a:pt x="32" y="5"/>
                        <a:pt x="33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9" name="Freeform 167">
                  <a:extLst>
                    <a:ext uri="{FF2B5EF4-FFF2-40B4-BE49-F238E27FC236}">
                      <a16:creationId xmlns:a16="http://schemas.microsoft.com/office/drawing/2014/main" id="{826362D3-1584-458E-AC1E-C41A7AE7811D}"/>
                    </a:ext>
                  </a:extLst>
                </p:cNvPr>
                <p:cNvSpPr/>
                <p:nvPr/>
              </p:nvSpPr>
              <p:spPr bwMode="auto">
                <a:xfrm>
                  <a:off x="8196262" y="1428751"/>
                  <a:ext cx="93663" cy="157163"/>
                </a:xfrm>
                <a:custGeom>
                  <a:avLst/>
                  <a:gdLst/>
                  <a:ahLst/>
                  <a:cxnLst>
                    <a:cxn ang="0">
                      <a:pos x="21" y="24"/>
                    </a:cxn>
                    <a:cxn ang="0">
                      <a:pos x="21" y="26"/>
                    </a:cxn>
                    <a:cxn ang="0">
                      <a:pos x="17" y="32"/>
                    </a:cxn>
                    <a:cxn ang="0">
                      <a:pos x="5" y="38"/>
                    </a:cxn>
                    <a:cxn ang="0">
                      <a:pos x="12" y="18"/>
                    </a:cxn>
                    <a:cxn ang="0">
                      <a:pos x="4" y="36"/>
                    </a:cxn>
                    <a:cxn ang="0">
                      <a:pos x="1" y="30"/>
                    </a:cxn>
                    <a:cxn ang="0">
                      <a:pos x="1" y="24"/>
                    </a:cxn>
                    <a:cxn ang="0">
                      <a:pos x="2" y="18"/>
                    </a:cxn>
                    <a:cxn ang="0">
                      <a:pos x="6" y="12"/>
                    </a:cxn>
                    <a:cxn ang="0">
                      <a:pos x="9" y="10"/>
                    </a:cxn>
                    <a:cxn ang="0">
                      <a:pos x="14" y="5"/>
                    </a:cxn>
                    <a:cxn ang="0">
                      <a:pos x="18" y="0"/>
                    </a:cxn>
                    <a:cxn ang="0">
                      <a:pos x="20" y="6"/>
                    </a:cxn>
                    <a:cxn ang="0">
                      <a:pos x="23" y="15"/>
                    </a:cxn>
                    <a:cxn ang="0">
                      <a:pos x="23" y="18"/>
                    </a:cxn>
                    <a:cxn ang="0">
                      <a:pos x="22" y="21"/>
                    </a:cxn>
                    <a:cxn ang="0">
                      <a:pos x="21" y="24"/>
                    </a:cxn>
                  </a:cxnLst>
                  <a:rect l="0" t="0" r="r" b="b"/>
                  <a:pathLst>
                    <a:path w="23" h="38">
                      <a:moveTo>
                        <a:pt x="21" y="24"/>
                      </a:moveTo>
                      <a:cubicBezTo>
                        <a:pt x="21" y="25"/>
                        <a:pt x="21" y="25"/>
                        <a:pt x="21" y="26"/>
                      </a:cubicBezTo>
                      <a:cubicBezTo>
                        <a:pt x="20" y="28"/>
                        <a:pt x="18" y="30"/>
                        <a:pt x="17" y="32"/>
                      </a:cubicBezTo>
                      <a:cubicBezTo>
                        <a:pt x="15" y="34"/>
                        <a:pt x="11" y="36"/>
                        <a:pt x="5" y="38"/>
                      </a:cubicBezTo>
                      <a:cubicBezTo>
                        <a:pt x="10" y="33"/>
                        <a:pt x="12" y="26"/>
                        <a:pt x="12" y="18"/>
                      </a:cubicBezTo>
                      <a:cubicBezTo>
                        <a:pt x="10" y="25"/>
                        <a:pt x="7" y="31"/>
                        <a:pt x="4" y="36"/>
                      </a:cubicBezTo>
                      <a:cubicBezTo>
                        <a:pt x="2" y="34"/>
                        <a:pt x="1" y="32"/>
                        <a:pt x="1" y="30"/>
                      </a:cubicBezTo>
                      <a:cubicBezTo>
                        <a:pt x="0" y="28"/>
                        <a:pt x="0" y="26"/>
                        <a:pt x="1" y="24"/>
                      </a:cubicBezTo>
                      <a:cubicBezTo>
                        <a:pt x="1" y="22"/>
                        <a:pt x="1" y="20"/>
                        <a:pt x="2" y="18"/>
                      </a:cubicBezTo>
                      <a:cubicBezTo>
                        <a:pt x="3" y="16"/>
                        <a:pt x="5" y="14"/>
                        <a:pt x="6" y="12"/>
                      </a:cubicBezTo>
                      <a:cubicBezTo>
                        <a:pt x="7" y="11"/>
                        <a:pt x="8" y="11"/>
                        <a:pt x="9" y="10"/>
                      </a:cubicBezTo>
                      <a:cubicBezTo>
                        <a:pt x="11" y="8"/>
                        <a:pt x="13" y="7"/>
                        <a:pt x="14" y="5"/>
                      </a:cubicBezTo>
                      <a:cubicBezTo>
                        <a:pt x="16" y="4"/>
                        <a:pt x="17" y="2"/>
                        <a:pt x="18" y="0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1" y="10"/>
                        <a:pt x="22" y="13"/>
                        <a:pt x="23" y="15"/>
                      </a:cubicBezTo>
                      <a:cubicBezTo>
                        <a:pt x="23" y="16"/>
                        <a:pt x="23" y="17"/>
                        <a:pt x="23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2" y="22"/>
                        <a:pt x="21" y="23"/>
                        <a:pt x="21" y="2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0" name="Freeform 169">
                  <a:extLst>
                    <a:ext uri="{FF2B5EF4-FFF2-40B4-BE49-F238E27FC236}">
                      <a16:creationId xmlns:a16="http://schemas.microsoft.com/office/drawing/2014/main" id="{6F1B4123-7023-42B4-A732-A0E9FDC637C5}"/>
                    </a:ext>
                  </a:extLst>
                </p:cNvPr>
                <p:cNvSpPr/>
                <p:nvPr/>
              </p:nvSpPr>
              <p:spPr bwMode="auto">
                <a:xfrm>
                  <a:off x="6884987" y="563563"/>
                  <a:ext cx="136525" cy="260350"/>
                </a:xfrm>
                <a:custGeom>
                  <a:avLst/>
                  <a:gdLst/>
                  <a:ahLst/>
                  <a:cxnLst>
                    <a:cxn ang="0">
                      <a:pos x="17" y="8"/>
                    </a:cxn>
                    <a:cxn ang="0">
                      <a:pos x="21" y="0"/>
                    </a:cxn>
                    <a:cxn ang="0">
                      <a:pos x="26" y="8"/>
                    </a:cxn>
                    <a:cxn ang="0">
                      <a:pos x="32" y="23"/>
                    </a:cxn>
                    <a:cxn ang="0">
                      <a:pos x="33" y="31"/>
                    </a:cxn>
                    <a:cxn ang="0">
                      <a:pos x="32" y="40"/>
                    </a:cxn>
                    <a:cxn ang="0">
                      <a:pos x="27" y="51"/>
                    </a:cxn>
                    <a:cxn ang="0">
                      <a:pos x="11" y="63"/>
                    </a:cxn>
                    <a:cxn ang="0">
                      <a:pos x="17" y="29"/>
                    </a:cxn>
                    <a:cxn ang="0">
                      <a:pos x="8" y="60"/>
                    </a:cxn>
                    <a:cxn ang="0">
                      <a:pos x="2" y="50"/>
                    </a:cxn>
                    <a:cxn ang="0">
                      <a:pos x="0" y="40"/>
                    </a:cxn>
                    <a:cxn ang="0">
                      <a:pos x="1" y="30"/>
                    </a:cxn>
                    <a:cxn ang="0">
                      <a:pos x="5" y="21"/>
                    </a:cxn>
                    <a:cxn ang="0">
                      <a:pos x="9" y="17"/>
                    </a:cxn>
                    <a:cxn ang="0">
                      <a:pos x="17" y="8"/>
                    </a:cxn>
                  </a:cxnLst>
                  <a:rect l="0" t="0" r="r" b="b"/>
                  <a:pathLst>
                    <a:path w="33" h="63">
                      <a:moveTo>
                        <a:pt x="17" y="8"/>
                      </a:moveTo>
                      <a:cubicBezTo>
                        <a:pt x="19" y="6"/>
                        <a:pt x="21" y="4"/>
                        <a:pt x="21" y="0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9" y="15"/>
                        <a:pt x="31" y="20"/>
                        <a:pt x="32" y="23"/>
                      </a:cubicBezTo>
                      <a:cubicBezTo>
                        <a:pt x="32" y="25"/>
                        <a:pt x="33" y="28"/>
                        <a:pt x="33" y="31"/>
                      </a:cubicBezTo>
                      <a:cubicBezTo>
                        <a:pt x="33" y="34"/>
                        <a:pt x="33" y="37"/>
                        <a:pt x="32" y="40"/>
                      </a:cubicBezTo>
                      <a:cubicBezTo>
                        <a:pt x="31" y="44"/>
                        <a:pt x="29" y="48"/>
                        <a:pt x="27" y="51"/>
                      </a:cubicBezTo>
                      <a:cubicBezTo>
                        <a:pt x="24" y="55"/>
                        <a:pt x="19" y="59"/>
                        <a:pt x="11" y="63"/>
                      </a:cubicBezTo>
                      <a:cubicBezTo>
                        <a:pt x="17" y="54"/>
                        <a:pt x="19" y="42"/>
                        <a:pt x="17" y="29"/>
                      </a:cubicBezTo>
                      <a:cubicBezTo>
                        <a:pt x="15" y="40"/>
                        <a:pt x="12" y="50"/>
                        <a:pt x="8" y="60"/>
                      </a:cubicBezTo>
                      <a:cubicBezTo>
                        <a:pt x="5" y="57"/>
                        <a:pt x="3" y="54"/>
                        <a:pt x="2" y="50"/>
                      </a:cubicBezTo>
                      <a:cubicBezTo>
                        <a:pt x="1" y="47"/>
                        <a:pt x="0" y="44"/>
                        <a:pt x="0" y="40"/>
                      </a:cubicBezTo>
                      <a:cubicBezTo>
                        <a:pt x="0" y="37"/>
                        <a:pt x="0" y="34"/>
                        <a:pt x="1" y="30"/>
                      </a:cubicBezTo>
                      <a:cubicBezTo>
                        <a:pt x="2" y="27"/>
                        <a:pt x="4" y="24"/>
                        <a:pt x="5" y="21"/>
                      </a:cubicBezTo>
                      <a:cubicBezTo>
                        <a:pt x="6" y="20"/>
                        <a:pt x="8" y="18"/>
                        <a:pt x="9" y="17"/>
                      </a:cubicBezTo>
                      <a:cubicBezTo>
                        <a:pt x="11" y="14"/>
                        <a:pt x="14" y="11"/>
                        <a:pt x="17" y="8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1" name="Freeform 170">
                  <a:extLst>
                    <a:ext uri="{FF2B5EF4-FFF2-40B4-BE49-F238E27FC236}">
                      <a16:creationId xmlns:a16="http://schemas.microsoft.com/office/drawing/2014/main" id="{210D2F3C-B066-4CEF-AFF8-55FFE3C4AFFE}"/>
                    </a:ext>
                  </a:extLst>
                </p:cNvPr>
                <p:cNvSpPr/>
                <p:nvPr/>
              </p:nvSpPr>
              <p:spPr bwMode="auto">
                <a:xfrm>
                  <a:off x="5818187" y="1608138"/>
                  <a:ext cx="384175" cy="222250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1" y="11"/>
                    </a:cxn>
                    <a:cxn ang="0">
                      <a:pos x="14" y="6"/>
                    </a:cxn>
                    <a:cxn ang="0">
                      <a:pos x="36" y="0"/>
                    </a:cxn>
                    <a:cxn ang="0">
                      <a:pos x="49" y="1"/>
                    </a:cxn>
                    <a:cxn ang="0">
                      <a:pos x="62" y="5"/>
                    </a:cxn>
                    <a:cxn ang="0">
                      <a:pos x="77" y="14"/>
                    </a:cxn>
                    <a:cxn ang="0">
                      <a:pos x="93" y="41"/>
                    </a:cxn>
                    <a:cxn ang="0">
                      <a:pos x="43" y="25"/>
                    </a:cxn>
                    <a:cxn ang="0">
                      <a:pos x="88" y="46"/>
                    </a:cxn>
                    <a:cxn ang="0">
                      <a:pos x="73" y="52"/>
                    </a:cxn>
                    <a:cxn ang="0">
                      <a:pos x="58" y="53"/>
                    </a:cxn>
                    <a:cxn ang="0">
                      <a:pos x="43" y="49"/>
                    </a:cxn>
                    <a:cxn ang="0">
                      <a:pos x="30" y="40"/>
                    </a:cxn>
                    <a:cxn ang="0">
                      <a:pos x="24" y="34"/>
                    </a:cxn>
                    <a:cxn ang="0">
                      <a:pos x="13" y="20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93" h="54">
                      <a:moveTo>
                        <a:pt x="0" y="11"/>
                      </a:move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4" y="3"/>
                        <a:pt x="31" y="1"/>
                        <a:pt x="36" y="0"/>
                      </a:cubicBezTo>
                      <a:cubicBezTo>
                        <a:pt x="40" y="0"/>
                        <a:pt x="44" y="0"/>
                        <a:pt x="49" y="1"/>
                      </a:cubicBezTo>
                      <a:cubicBezTo>
                        <a:pt x="54" y="1"/>
                        <a:pt x="58" y="3"/>
                        <a:pt x="62" y="5"/>
                      </a:cubicBezTo>
                      <a:cubicBezTo>
                        <a:pt x="68" y="7"/>
                        <a:pt x="72" y="10"/>
                        <a:pt x="77" y="14"/>
                      </a:cubicBezTo>
                      <a:cubicBezTo>
                        <a:pt x="82" y="20"/>
                        <a:pt x="88" y="29"/>
                        <a:pt x="93" y="41"/>
                      </a:cubicBezTo>
                      <a:cubicBezTo>
                        <a:pt x="80" y="31"/>
                        <a:pt x="63" y="25"/>
                        <a:pt x="43" y="25"/>
                      </a:cubicBezTo>
                      <a:cubicBezTo>
                        <a:pt x="59" y="30"/>
                        <a:pt x="74" y="37"/>
                        <a:pt x="88" y="46"/>
                      </a:cubicBezTo>
                      <a:cubicBezTo>
                        <a:pt x="83" y="49"/>
                        <a:pt x="78" y="51"/>
                        <a:pt x="73" y="52"/>
                      </a:cubicBezTo>
                      <a:cubicBezTo>
                        <a:pt x="68" y="53"/>
                        <a:pt x="63" y="54"/>
                        <a:pt x="58" y="53"/>
                      </a:cubicBezTo>
                      <a:cubicBezTo>
                        <a:pt x="53" y="52"/>
                        <a:pt x="48" y="51"/>
                        <a:pt x="43" y="49"/>
                      </a:cubicBezTo>
                      <a:cubicBezTo>
                        <a:pt x="38" y="46"/>
                        <a:pt x="34" y="43"/>
                        <a:pt x="30" y="40"/>
                      </a:cubicBezTo>
                      <a:cubicBezTo>
                        <a:pt x="28" y="38"/>
                        <a:pt x="26" y="36"/>
                        <a:pt x="24" y="34"/>
                      </a:cubicBezTo>
                      <a:cubicBezTo>
                        <a:pt x="20" y="29"/>
                        <a:pt x="16" y="25"/>
                        <a:pt x="13" y="20"/>
                      </a:cubicBezTo>
                      <a:cubicBezTo>
                        <a:pt x="10" y="16"/>
                        <a:pt x="6" y="13"/>
                        <a:pt x="0" y="11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2" name="Freeform 171">
                  <a:extLst>
                    <a:ext uri="{FF2B5EF4-FFF2-40B4-BE49-F238E27FC236}">
                      <a16:creationId xmlns:a16="http://schemas.microsoft.com/office/drawing/2014/main" id="{E54B65E3-9933-4D0E-B61E-9C297138828B}"/>
                    </a:ext>
                  </a:extLst>
                </p:cNvPr>
                <p:cNvSpPr/>
                <p:nvPr/>
              </p:nvSpPr>
              <p:spPr bwMode="auto">
                <a:xfrm>
                  <a:off x="6305550" y="1255713"/>
                  <a:ext cx="182563" cy="203200"/>
                </a:xfrm>
                <a:custGeom>
                  <a:avLst/>
                  <a:gdLst/>
                  <a:ahLst/>
                  <a:cxnLst>
                    <a:cxn ang="0">
                      <a:pos x="32" y="11"/>
                    </a:cxn>
                    <a:cxn ang="0">
                      <a:pos x="38" y="18"/>
                    </a:cxn>
                    <a:cxn ang="0">
                      <a:pos x="43" y="28"/>
                    </a:cxn>
                    <a:cxn ang="0">
                      <a:pos x="42" y="48"/>
                    </a:cxn>
                    <a:cxn ang="0">
                      <a:pos x="19" y="21"/>
                    </a:cxn>
                    <a:cxn ang="0">
                      <a:pos x="37" y="48"/>
                    </a:cxn>
                    <a:cxn ang="0">
                      <a:pos x="26" y="47"/>
                    </a:cxn>
                    <a:cxn ang="0">
                      <a:pos x="17" y="42"/>
                    </a:cxn>
                    <a:cxn ang="0">
                      <a:pos x="10" y="35"/>
                    </a:cxn>
                    <a:cxn ang="0">
                      <a:pos x="6" y="26"/>
                    </a:cxn>
                    <a:cxn ang="0">
                      <a:pos x="5" y="20"/>
                    </a:cxn>
                    <a:cxn ang="0">
                      <a:pos x="4" y="9"/>
                    </a:cxn>
                    <a:cxn ang="0">
                      <a:pos x="0" y="0"/>
                    </a:cxn>
                    <a:cxn ang="0">
                      <a:pos x="9" y="2"/>
                    </a:cxn>
                    <a:cxn ang="0">
                      <a:pos x="24" y="6"/>
                    </a:cxn>
                    <a:cxn ang="0">
                      <a:pos x="32" y="11"/>
                    </a:cxn>
                  </a:cxnLst>
                  <a:rect l="0" t="0" r="r" b="b"/>
                  <a:pathLst>
                    <a:path w="44" h="49">
                      <a:moveTo>
                        <a:pt x="32" y="11"/>
                      </a:moveTo>
                      <a:cubicBezTo>
                        <a:pt x="34" y="13"/>
                        <a:pt x="36" y="15"/>
                        <a:pt x="38" y="18"/>
                      </a:cubicBezTo>
                      <a:cubicBezTo>
                        <a:pt x="40" y="21"/>
                        <a:pt x="42" y="24"/>
                        <a:pt x="43" y="28"/>
                      </a:cubicBezTo>
                      <a:cubicBezTo>
                        <a:pt x="44" y="33"/>
                        <a:pt x="44" y="39"/>
                        <a:pt x="42" y="48"/>
                      </a:cubicBezTo>
                      <a:cubicBezTo>
                        <a:pt x="38" y="38"/>
                        <a:pt x="31" y="29"/>
                        <a:pt x="19" y="21"/>
                      </a:cubicBezTo>
                      <a:cubicBezTo>
                        <a:pt x="27" y="30"/>
                        <a:pt x="33" y="39"/>
                        <a:pt x="37" y="48"/>
                      </a:cubicBezTo>
                      <a:cubicBezTo>
                        <a:pt x="34" y="49"/>
                        <a:pt x="30" y="48"/>
                        <a:pt x="26" y="47"/>
                      </a:cubicBezTo>
                      <a:cubicBezTo>
                        <a:pt x="23" y="46"/>
                        <a:pt x="20" y="44"/>
                        <a:pt x="17" y="42"/>
                      </a:cubicBezTo>
                      <a:cubicBezTo>
                        <a:pt x="15" y="40"/>
                        <a:pt x="12" y="38"/>
                        <a:pt x="10" y="35"/>
                      </a:cubicBezTo>
                      <a:cubicBezTo>
                        <a:pt x="9" y="32"/>
                        <a:pt x="7" y="29"/>
                        <a:pt x="6" y="26"/>
                      </a:cubicBezTo>
                      <a:cubicBezTo>
                        <a:pt x="6" y="24"/>
                        <a:pt x="5" y="22"/>
                        <a:pt x="5" y="20"/>
                      </a:cubicBezTo>
                      <a:cubicBezTo>
                        <a:pt x="5" y="16"/>
                        <a:pt x="4" y="12"/>
                        <a:pt x="4" y="9"/>
                      </a:cubicBezTo>
                      <a:cubicBezTo>
                        <a:pt x="4" y="5"/>
                        <a:pt x="2" y="3"/>
                        <a:pt x="0" y="0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17" y="3"/>
                        <a:pt x="22" y="5"/>
                        <a:pt x="24" y="6"/>
                      </a:cubicBezTo>
                      <a:cubicBezTo>
                        <a:pt x="27" y="7"/>
                        <a:pt x="29" y="9"/>
                        <a:pt x="32" y="11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3" name="Freeform 172">
                  <a:extLst>
                    <a:ext uri="{FF2B5EF4-FFF2-40B4-BE49-F238E27FC236}">
                      <a16:creationId xmlns:a16="http://schemas.microsoft.com/office/drawing/2014/main" id="{E020BE25-0483-4628-9F8B-CCC08EF81040}"/>
                    </a:ext>
                  </a:extLst>
                </p:cNvPr>
                <p:cNvSpPr/>
                <p:nvPr/>
              </p:nvSpPr>
              <p:spPr bwMode="auto">
                <a:xfrm>
                  <a:off x="6380162" y="641351"/>
                  <a:ext cx="223838" cy="244475"/>
                </a:xfrm>
                <a:custGeom>
                  <a:avLst/>
                  <a:gdLst/>
                  <a:ahLst/>
                  <a:cxnLst>
                    <a:cxn ang="0">
                      <a:pos x="52" y="34"/>
                    </a:cxn>
                    <a:cxn ang="0">
                      <a:pos x="51" y="58"/>
                    </a:cxn>
                    <a:cxn ang="0">
                      <a:pos x="24" y="26"/>
                    </a:cxn>
                    <a:cxn ang="0">
                      <a:pos x="46" y="58"/>
                    </a:cxn>
                    <a:cxn ang="0">
                      <a:pos x="32" y="57"/>
                    </a:cxn>
                    <a:cxn ang="0">
                      <a:pos x="22" y="51"/>
                    </a:cxn>
                    <a:cxn ang="0">
                      <a:pos x="13" y="42"/>
                    </a:cxn>
                    <a:cxn ang="0">
                      <a:pos x="8" y="31"/>
                    </a:cxn>
                    <a:cxn ang="0">
                      <a:pos x="7" y="24"/>
                    </a:cxn>
                    <a:cxn ang="0">
                      <a:pos x="5" y="11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2" y="3"/>
                    </a:cxn>
                    <a:cxn ang="0">
                      <a:pos x="30" y="8"/>
                    </a:cxn>
                    <a:cxn ang="0">
                      <a:pos x="39" y="13"/>
                    </a:cxn>
                    <a:cxn ang="0">
                      <a:pos x="47" y="21"/>
                    </a:cxn>
                    <a:cxn ang="0">
                      <a:pos x="52" y="34"/>
                    </a:cxn>
                  </a:cxnLst>
                  <a:rect l="0" t="0" r="r" b="b"/>
                  <a:pathLst>
                    <a:path w="54" h="59">
                      <a:moveTo>
                        <a:pt x="52" y="34"/>
                      </a:moveTo>
                      <a:cubicBezTo>
                        <a:pt x="54" y="40"/>
                        <a:pt x="53" y="48"/>
                        <a:pt x="51" y="58"/>
                      </a:cubicBezTo>
                      <a:cubicBezTo>
                        <a:pt x="47" y="46"/>
                        <a:pt x="38" y="35"/>
                        <a:pt x="24" y="26"/>
                      </a:cubicBezTo>
                      <a:cubicBezTo>
                        <a:pt x="33" y="36"/>
                        <a:pt x="40" y="47"/>
                        <a:pt x="46" y="58"/>
                      </a:cubicBezTo>
                      <a:cubicBezTo>
                        <a:pt x="41" y="59"/>
                        <a:pt x="37" y="58"/>
                        <a:pt x="32" y="57"/>
                      </a:cubicBezTo>
                      <a:cubicBezTo>
                        <a:pt x="29" y="55"/>
                        <a:pt x="25" y="53"/>
                        <a:pt x="22" y="51"/>
                      </a:cubicBezTo>
                      <a:cubicBezTo>
                        <a:pt x="18" y="48"/>
                        <a:pt x="16" y="45"/>
                        <a:pt x="13" y="42"/>
                      </a:cubicBezTo>
                      <a:cubicBezTo>
                        <a:pt x="11" y="38"/>
                        <a:pt x="10" y="35"/>
                        <a:pt x="8" y="31"/>
                      </a:cubicBezTo>
                      <a:cubicBezTo>
                        <a:pt x="8" y="29"/>
                        <a:pt x="7" y="27"/>
                        <a:pt x="7" y="24"/>
                      </a:cubicBezTo>
                      <a:cubicBezTo>
                        <a:pt x="6" y="20"/>
                        <a:pt x="6" y="15"/>
                        <a:pt x="5" y="11"/>
                      </a:cubicBezTo>
                      <a:cubicBezTo>
                        <a:pt x="5" y="7"/>
                        <a:pt x="4" y="3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21" y="4"/>
                        <a:pt x="27" y="6"/>
                        <a:pt x="30" y="8"/>
                      </a:cubicBezTo>
                      <a:cubicBezTo>
                        <a:pt x="33" y="9"/>
                        <a:pt x="36" y="11"/>
                        <a:pt x="39" y="13"/>
                      </a:cubicBezTo>
                      <a:cubicBezTo>
                        <a:pt x="42" y="16"/>
                        <a:pt x="44" y="18"/>
                        <a:pt x="47" y="21"/>
                      </a:cubicBezTo>
                      <a:cubicBezTo>
                        <a:pt x="49" y="25"/>
                        <a:pt x="51" y="29"/>
                        <a:pt x="52" y="3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4" name="Freeform 173">
                  <a:extLst>
                    <a:ext uri="{FF2B5EF4-FFF2-40B4-BE49-F238E27FC236}">
                      <a16:creationId xmlns:a16="http://schemas.microsoft.com/office/drawing/2014/main" id="{FDFD78E7-FA91-445C-8A3F-CE943DF985D3}"/>
                    </a:ext>
                  </a:extLst>
                </p:cNvPr>
                <p:cNvSpPr/>
                <p:nvPr/>
              </p:nvSpPr>
              <p:spPr bwMode="auto">
                <a:xfrm>
                  <a:off x="6950075" y="1022351"/>
                  <a:ext cx="141288" cy="257175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6" y="21"/>
                    </a:cxn>
                    <a:cxn ang="0">
                      <a:pos x="10" y="16"/>
                    </a:cxn>
                    <a:cxn ang="0">
                      <a:pos x="18" y="8"/>
                    </a:cxn>
                    <a:cxn ang="0">
                      <a:pos x="22" y="0"/>
                    </a:cxn>
                    <a:cxn ang="0">
                      <a:pos x="26" y="8"/>
                    </a:cxn>
                    <a:cxn ang="0">
                      <a:pos x="33" y="22"/>
                    </a:cxn>
                    <a:cxn ang="0">
                      <a:pos x="34" y="31"/>
                    </a:cxn>
                    <a:cxn ang="0">
                      <a:pos x="33" y="40"/>
                    </a:cxn>
                    <a:cxn ang="0">
                      <a:pos x="28" y="50"/>
                    </a:cxn>
                    <a:cxn ang="0">
                      <a:pos x="12" y="62"/>
                    </a:cxn>
                    <a:cxn ang="0">
                      <a:pos x="18" y="28"/>
                    </a:cxn>
                    <a:cxn ang="0">
                      <a:pos x="8" y="59"/>
                    </a:cxn>
                    <a:cxn ang="0">
                      <a:pos x="3" y="50"/>
                    </a:cxn>
                    <a:cxn ang="0">
                      <a:pos x="1" y="40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4" h="62">
                      <a:moveTo>
                        <a:pt x="2" y="30"/>
                      </a:moveTo>
                      <a:cubicBezTo>
                        <a:pt x="3" y="27"/>
                        <a:pt x="4" y="24"/>
                        <a:pt x="6" y="21"/>
                      </a:cubicBezTo>
                      <a:cubicBezTo>
                        <a:pt x="7" y="19"/>
                        <a:pt x="8" y="18"/>
                        <a:pt x="10" y="16"/>
                      </a:cubicBezTo>
                      <a:cubicBezTo>
                        <a:pt x="12" y="14"/>
                        <a:pt x="15" y="11"/>
                        <a:pt x="18" y="8"/>
                      </a:cubicBezTo>
                      <a:cubicBezTo>
                        <a:pt x="20" y="6"/>
                        <a:pt x="22" y="3"/>
                        <a:pt x="22" y="0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0" y="15"/>
                        <a:pt x="32" y="19"/>
                        <a:pt x="33" y="22"/>
                      </a:cubicBezTo>
                      <a:cubicBezTo>
                        <a:pt x="33" y="25"/>
                        <a:pt x="34" y="28"/>
                        <a:pt x="34" y="31"/>
                      </a:cubicBezTo>
                      <a:cubicBezTo>
                        <a:pt x="34" y="34"/>
                        <a:pt x="34" y="37"/>
                        <a:pt x="33" y="40"/>
                      </a:cubicBezTo>
                      <a:cubicBezTo>
                        <a:pt x="32" y="44"/>
                        <a:pt x="30" y="47"/>
                        <a:pt x="28" y="50"/>
                      </a:cubicBezTo>
                      <a:cubicBezTo>
                        <a:pt x="25" y="54"/>
                        <a:pt x="20" y="59"/>
                        <a:pt x="12" y="62"/>
                      </a:cubicBezTo>
                      <a:cubicBezTo>
                        <a:pt x="17" y="53"/>
                        <a:pt x="19" y="42"/>
                        <a:pt x="18" y="28"/>
                      </a:cubicBezTo>
                      <a:cubicBezTo>
                        <a:pt x="16" y="39"/>
                        <a:pt x="13" y="50"/>
                        <a:pt x="8" y="59"/>
                      </a:cubicBezTo>
                      <a:cubicBezTo>
                        <a:pt x="6" y="57"/>
                        <a:pt x="4" y="53"/>
                        <a:pt x="3" y="50"/>
                      </a:cubicBezTo>
                      <a:cubicBezTo>
                        <a:pt x="2" y="47"/>
                        <a:pt x="1" y="43"/>
                        <a:pt x="1" y="40"/>
                      </a:cubicBezTo>
                      <a:cubicBezTo>
                        <a:pt x="0" y="36"/>
                        <a:pt x="1" y="33"/>
                        <a:pt x="2" y="3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5" name="Freeform 174">
                  <a:extLst>
                    <a:ext uri="{FF2B5EF4-FFF2-40B4-BE49-F238E27FC236}">
                      <a16:creationId xmlns:a16="http://schemas.microsoft.com/office/drawing/2014/main" id="{8F469DD7-3BFC-4D4E-B06A-38CED7EFB207}"/>
                    </a:ext>
                  </a:extLst>
                </p:cNvPr>
                <p:cNvSpPr/>
                <p:nvPr/>
              </p:nvSpPr>
              <p:spPr bwMode="auto">
                <a:xfrm>
                  <a:off x="6454775" y="1963738"/>
                  <a:ext cx="98425" cy="153988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3" y="0"/>
                    </a:cxn>
                    <a:cxn ang="0">
                      <a:pos x="7" y="5"/>
                    </a:cxn>
                    <a:cxn ang="0">
                      <a:pos x="13" y="9"/>
                    </a:cxn>
                    <a:cxn ang="0">
                      <a:pos x="17" y="11"/>
                    </a:cxn>
                    <a:cxn ang="0">
                      <a:pos x="21" y="16"/>
                    </a:cxn>
                    <a:cxn ang="0">
                      <a:pos x="23" y="22"/>
                    </a:cxn>
                    <a:cxn ang="0">
                      <a:pos x="24" y="28"/>
                    </a:cxn>
                    <a:cxn ang="0">
                      <a:pos x="22" y="35"/>
                    </a:cxn>
                    <a:cxn ang="0">
                      <a:pos x="11" y="18"/>
                    </a:cxn>
                    <a:cxn ang="0">
                      <a:pos x="20" y="37"/>
                    </a:cxn>
                    <a:cxn ang="0">
                      <a:pos x="8" y="32"/>
                    </a:cxn>
                    <a:cxn ang="0">
                      <a:pos x="4" y="27"/>
                    </a:cxn>
                    <a:cxn ang="0">
                      <a:pos x="1" y="21"/>
                    </a:cxn>
                    <a:cxn ang="0">
                      <a:pos x="0" y="16"/>
                    </a:cxn>
                    <a:cxn ang="0">
                      <a:pos x="2" y="6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24" h="37">
                      <a:moveTo>
                        <a:pt x="3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3"/>
                        <a:pt x="5" y="4"/>
                        <a:pt x="7" y="5"/>
                      </a:cubicBezTo>
                      <a:cubicBezTo>
                        <a:pt x="9" y="7"/>
                        <a:pt x="11" y="8"/>
                        <a:pt x="13" y="9"/>
                      </a:cubicBezTo>
                      <a:cubicBezTo>
                        <a:pt x="14" y="10"/>
                        <a:pt x="16" y="11"/>
                        <a:pt x="17" y="11"/>
                      </a:cubicBezTo>
                      <a:cubicBezTo>
                        <a:pt x="18" y="13"/>
                        <a:pt x="19" y="14"/>
                        <a:pt x="21" y="16"/>
                      </a:cubicBezTo>
                      <a:cubicBezTo>
                        <a:pt x="22" y="18"/>
                        <a:pt x="23" y="20"/>
                        <a:pt x="23" y="22"/>
                      </a:cubicBezTo>
                      <a:cubicBezTo>
                        <a:pt x="24" y="24"/>
                        <a:pt x="24" y="26"/>
                        <a:pt x="24" y="28"/>
                      </a:cubicBezTo>
                      <a:cubicBezTo>
                        <a:pt x="24" y="31"/>
                        <a:pt x="23" y="33"/>
                        <a:pt x="22" y="35"/>
                      </a:cubicBezTo>
                      <a:cubicBezTo>
                        <a:pt x="17" y="30"/>
                        <a:pt x="14" y="24"/>
                        <a:pt x="11" y="18"/>
                      </a:cubicBezTo>
                      <a:cubicBezTo>
                        <a:pt x="12" y="26"/>
                        <a:pt x="15" y="32"/>
                        <a:pt x="20" y="37"/>
                      </a:cubicBezTo>
                      <a:cubicBezTo>
                        <a:pt x="15" y="36"/>
                        <a:pt x="11" y="34"/>
                        <a:pt x="8" y="32"/>
                      </a:cubicBezTo>
                      <a:cubicBezTo>
                        <a:pt x="7" y="31"/>
                        <a:pt x="5" y="29"/>
                        <a:pt x="4" y="27"/>
                      </a:cubicBezTo>
                      <a:cubicBezTo>
                        <a:pt x="3" y="25"/>
                        <a:pt x="2" y="23"/>
                        <a:pt x="1" y="21"/>
                      </a:cubicBezTo>
                      <a:cubicBezTo>
                        <a:pt x="1" y="20"/>
                        <a:pt x="1" y="18"/>
                        <a:pt x="0" y="16"/>
                      </a:cubicBezTo>
                      <a:cubicBezTo>
                        <a:pt x="0" y="14"/>
                        <a:pt x="1" y="11"/>
                        <a:pt x="2" y="6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6" name="Freeform 175">
                  <a:extLst>
                    <a:ext uri="{FF2B5EF4-FFF2-40B4-BE49-F238E27FC236}">
                      <a16:creationId xmlns:a16="http://schemas.microsoft.com/office/drawing/2014/main" id="{E972717A-4454-4459-BE88-204287AA1A88}"/>
                    </a:ext>
                  </a:extLst>
                </p:cNvPr>
                <p:cNvSpPr/>
                <p:nvPr/>
              </p:nvSpPr>
              <p:spPr bwMode="auto">
                <a:xfrm>
                  <a:off x="6694487" y="1616076"/>
                  <a:ext cx="115888" cy="2143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11" y="5"/>
                    </a:cxn>
                    <a:cxn ang="0">
                      <a:pos x="21" y="14"/>
                    </a:cxn>
                    <a:cxn ang="0">
                      <a:pos x="25" y="20"/>
                    </a:cxn>
                    <a:cxn ang="0">
                      <a:pos x="28" y="27"/>
                    </a:cxn>
                    <a:cxn ang="0">
                      <a:pos x="28" y="37"/>
                    </a:cxn>
                    <a:cxn ang="0">
                      <a:pos x="20" y="52"/>
                    </a:cxn>
                    <a:cxn ang="0">
                      <a:pos x="12" y="24"/>
                    </a:cxn>
                    <a:cxn ang="0">
                      <a:pos x="16" y="51"/>
                    </a:cxn>
                    <a:cxn ang="0">
                      <a:pos x="8" y="46"/>
                    </a:cxn>
                    <a:cxn ang="0">
                      <a:pos x="3" y="39"/>
                    </a:cxn>
                    <a:cxn ang="0">
                      <a:pos x="0" y="31"/>
                    </a:cxn>
                    <a:cxn ang="0">
                      <a:pos x="0" y="22"/>
                    </a:cxn>
                    <a:cxn ang="0">
                      <a:pos x="1" y="17"/>
                    </a:cxn>
                    <a:cxn ang="0">
                      <a:pos x="5" y="8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28" h="52"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6" y="9"/>
                        <a:pt x="20" y="11"/>
                        <a:pt x="21" y="14"/>
                      </a:cubicBezTo>
                      <a:cubicBezTo>
                        <a:pt x="23" y="16"/>
                        <a:pt x="24" y="18"/>
                        <a:pt x="25" y="20"/>
                      </a:cubicBezTo>
                      <a:cubicBezTo>
                        <a:pt x="27" y="22"/>
                        <a:pt x="28" y="25"/>
                        <a:pt x="28" y="27"/>
                      </a:cubicBezTo>
                      <a:cubicBezTo>
                        <a:pt x="28" y="31"/>
                        <a:pt x="28" y="34"/>
                        <a:pt x="28" y="37"/>
                      </a:cubicBezTo>
                      <a:cubicBezTo>
                        <a:pt x="27" y="41"/>
                        <a:pt x="25" y="46"/>
                        <a:pt x="20" y="52"/>
                      </a:cubicBezTo>
                      <a:cubicBezTo>
                        <a:pt x="21" y="43"/>
                        <a:pt x="18" y="33"/>
                        <a:pt x="12" y="24"/>
                      </a:cubicBezTo>
                      <a:cubicBezTo>
                        <a:pt x="15" y="33"/>
                        <a:pt x="16" y="42"/>
                        <a:pt x="16" y="51"/>
                      </a:cubicBezTo>
                      <a:cubicBezTo>
                        <a:pt x="13" y="50"/>
                        <a:pt x="10" y="48"/>
                        <a:pt x="8" y="46"/>
                      </a:cubicBezTo>
                      <a:cubicBezTo>
                        <a:pt x="6" y="44"/>
                        <a:pt x="4" y="41"/>
                        <a:pt x="3" y="39"/>
                      </a:cubicBezTo>
                      <a:cubicBezTo>
                        <a:pt x="2" y="36"/>
                        <a:pt x="1" y="34"/>
                        <a:pt x="0" y="31"/>
                      </a:cubicBezTo>
                      <a:cubicBezTo>
                        <a:pt x="0" y="28"/>
                        <a:pt x="0" y="25"/>
                        <a:pt x="0" y="22"/>
                      </a:cubicBezTo>
                      <a:cubicBezTo>
                        <a:pt x="1" y="20"/>
                        <a:pt x="1" y="19"/>
                        <a:pt x="1" y="17"/>
                      </a:cubicBezTo>
                      <a:cubicBezTo>
                        <a:pt x="2" y="14"/>
                        <a:pt x="4" y="11"/>
                        <a:pt x="5" y="8"/>
                      </a:cubicBezTo>
                      <a:cubicBezTo>
                        <a:pt x="6" y="6"/>
                        <a:pt x="6" y="3"/>
                        <a:pt x="5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7" name="Freeform 176">
                  <a:extLst>
                    <a:ext uri="{FF2B5EF4-FFF2-40B4-BE49-F238E27FC236}">
                      <a16:creationId xmlns:a16="http://schemas.microsoft.com/office/drawing/2014/main" id="{CF601303-9C6C-4E4A-BB39-2538F3D9468D}"/>
                    </a:ext>
                  </a:extLst>
                </p:cNvPr>
                <p:cNvSpPr/>
                <p:nvPr/>
              </p:nvSpPr>
              <p:spPr bwMode="auto">
                <a:xfrm>
                  <a:off x="7537450" y="512763"/>
                  <a:ext cx="228600" cy="257175"/>
                </a:xfrm>
                <a:custGeom>
                  <a:avLst/>
                  <a:gdLst/>
                  <a:ahLst/>
                  <a:cxnLst>
                    <a:cxn ang="0">
                      <a:pos x="55" y="0"/>
                    </a:cxn>
                    <a:cxn ang="0">
                      <a:pos x="50" y="11"/>
                    </a:cxn>
                    <a:cxn ang="0">
                      <a:pos x="48" y="26"/>
                    </a:cxn>
                    <a:cxn ang="0">
                      <a:pos x="47" y="33"/>
                    </a:cxn>
                    <a:cxn ang="0">
                      <a:pos x="42" y="44"/>
                    </a:cxn>
                    <a:cxn ang="0">
                      <a:pos x="33" y="53"/>
                    </a:cxn>
                    <a:cxn ang="0">
                      <a:pos x="22" y="59"/>
                    </a:cxn>
                    <a:cxn ang="0">
                      <a:pos x="8" y="61"/>
                    </a:cxn>
                    <a:cxn ang="0">
                      <a:pos x="30" y="28"/>
                    </a:cxn>
                    <a:cxn ang="0">
                      <a:pos x="3" y="61"/>
                    </a:cxn>
                    <a:cxn ang="0">
                      <a:pos x="1" y="36"/>
                    </a:cxn>
                    <a:cxn ang="0">
                      <a:pos x="7" y="23"/>
                    </a:cxn>
                    <a:cxn ang="0">
                      <a:pos x="15" y="15"/>
                    </a:cxn>
                    <a:cxn ang="0">
                      <a:pos x="24" y="9"/>
                    </a:cxn>
                    <a:cxn ang="0">
                      <a:pos x="42" y="3"/>
                    </a:cxn>
                    <a:cxn ang="0">
                      <a:pos x="54" y="0"/>
                    </a:cxn>
                    <a:cxn ang="0">
                      <a:pos x="55" y="0"/>
                    </a:cxn>
                  </a:cxnLst>
                  <a:rect l="0" t="0" r="r" b="b"/>
                  <a:pathLst>
                    <a:path w="55" h="62">
                      <a:moveTo>
                        <a:pt x="55" y="0"/>
                      </a:moveTo>
                      <a:cubicBezTo>
                        <a:pt x="51" y="4"/>
                        <a:pt x="49" y="8"/>
                        <a:pt x="50" y="11"/>
                      </a:cubicBezTo>
                      <a:cubicBezTo>
                        <a:pt x="49" y="16"/>
                        <a:pt x="48" y="21"/>
                        <a:pt x="48" y="26"/>
                      </a:cubicBezTo>
                      <a:cubicBezTo>
                        <a:pt x="48" y="28"/>
                        <a:pt x="47" y="30"/>
                        <a:pt x="47" y="33"/>
                      </a:cubicBezTo>
                      <a:cubicBezTo>
                        <a:pt x="46" y="37"/>
                        <a:pt x="44" y="40"/>
                        <a:pt x="42" y="44"/>
                      </a:cubicBezTo>
                      <a:cubicBezTo>
                        <a:pt x="39" y="48"/>
                        <a:pt x="36" y="51"/>
                        <a:pt x="33" y="53"/>
                      </a:cubicBezTo>
                      <a:cubicBezTo>
                        <a:pt x="30" y="56"/>
                        <a:pt x="26" y="58"/>
                        <a:pt x="22" y="59"/>
                      </a:cubicBezTo>
                      <a:cubicBezTo>
                        <a:pt x="18" y="61"/>
                        <a:pt x="13" y="62"/>
                        <a:pt x="8" y="61"/>
                      </a:cubicBezTo>
                      <a:cubicBezTo>
                        <a:pt x="14" y="50"/>
                        <a:pt x="21" y="38"/>
                        <a:pt x="30" y="28"/>
                      </a:cubicBezTo>
                      <a:cubicBezTo>
                        <a:pt x="16" y="37"/>
                        <a:pt x="7" y="48"/>
                        <a:pt x="3" y="61"/>
                      </a:cubicBezTo>
                      <a:cubicBezTo>
                        <a:pt x="0" y="51"/>
                        <a:pt x="0" y="42"/>
                        <a:pt x="1" y="36"/>
                      </a:cubicBezTo>
                      <a:cubicBezTo>
                        <a:pt x="2" y="31"/>
                        <a:pt x="4" y="27"/>
                        <a:pt x="7" y="23"/>
                      </a:cubicBezTo>
                      <a:cubicBezTo>
                        <a:pt x="9" y="20"/>
                        <a:pt x="12" y="17"/>
                        <a:pt x="15" y="15"/>
                      </a:cubicBezTo>
                      <a:cubicBezTo>
                        <a:pt x="18" y="13"/>
                        <a:pt x="21" y="11"/>
                        <a:pt x="24" y="9"/>
                      </a:cubicBezTo>
                      <a:cubicBezTo>
                        <a:pt x="27" y="7"/>
                        <a:pt x="33" y="5"/>
                        <a:pt x="42" y="3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0"/>
                        <a:pt x="54" y="0"/>
                        <a:pt x="55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8" name="Freeform 177">
                  <a:extLst>
                    <a:ext uri="{FF2B5EF4-FFF2-40B4-BE49-F238E27FC236}">
                      <a16:creationId xmlns:a16="http://schemas.microsoft.com/office/drawing/2014/main" id="{BD8F52F3-E0B4-4E93-A319-8AB5D7D0D99C}"/>
                    </a:ext>
                  </a:extLst>
                </p:cNvPr>
                <p:cNvSpPr/>
                <p:nvPr/>
              </p:nvSpPr>
              <p:spPr bwMode="auto">
                <a:xfrm>
                  <a:off x="7508875" y="1006476"/>
                  <a:ext cx="87313" cy="149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7" y="5"/>
                    </a:cxn>
                    <a:cxn ang="0">
                      <a:pos x="13" y="9"/>
                    </a:cxn>
                    <a:cxn ang="0">
                      <a:pos x="15" y="11"/>
                    </a:cxn>
                    <a:cxn ang="0">
                      <a:pos x="19" y="16"/>
                    </a:cxn>
                    <a:cxn ang="0">
                      <a:pos x="21" y="22"/>
                    </a:cxn>
                    <a:cxn ang="0">
                      <a:pos x="21" y="28"/>
                    </a:cxn>
                    <a:cxn ang="0">
                      <a:pos x="18" y="34"/>
                    </a:cxn>
                    <a:cxn ang="0">
                      <a:pos x="9" y="17"/>
                    </a:cxn>
                    <a:cxn ang="0">
                      <a:pos x="17" y="36"/>
                    </a:cxn>
                    <a:cxn ang="0">
                      <a:pos x="6" y="31"/>
                    </a:cxn>
                    <a:cxn ang="0">
                      <a:pos x="2" y="26"/>
                    </a:cxn>
                    <a:cxn ang="0">
                      <a:pos x="0" y="20"/>
                    </a:cxn>
                    <a:cxn ang="0">
                      <a:pos x="0" y="15"/>
                    </a:cxn>
                    <a:cxn ang="0">
                      <a:pos x="2" y="6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21" h="36">
                      <a:moveTo>
                        <a:pt x="4" y="0"/>
                      </a:moveTo>
                      <a:cubicBezTo>
                        <a:pt x="4" y="2"/>
                        <a:pt x="6" y="4"/>
                        <a:pt x="7" y="5"/>
                      </a:cubicBezTo>
                      <a:cubicBezTo>
                        <a:pt x="9" y="6"/>
                        <a:pt x="11" y="8"/>
                        <a:pt x="13" y="9"/>
                      </a:cubicBezTo>
                      <a:cubicBezTo>
                        <a:pt x="14" y="10"/>
                        <a:pt x="15" y="10"/>
                        <a:pt x="15" y="11"/>
                      </a:cubicBezTo>
                      <a:cubicBezTo>
                        <a:pt x="17" y="13"/>
                        <a:pt x="18" y="14"/>
                        <a:pt x="19" y="16"/>
                      </a:cubicBezTo>
                      <a:cubicBezTo>
                        <a:pt x="20" y="18"/>
                        <a:pt x="21" y="20"/>
                        <a:pt x="21" y="22"/>
                      </a:cubicBezTo>
                      <a:cubicBezTo>
                        <a:pt x="21" y="24"/>
                        <a:pt x="21" y="26"/>
                        <a:pt x="21" y="28"/>
                      </a:cubicBezTo>
                      <a:cubicBezTo>
                        <a:pt x="20" y="30"/>
                        <a:pt x="20" y="32"/>
                        <a:pt x="18" y="34"/>
                      </a:cubicBezTo>
                      <a:cubicBezTo>
                        <a:pt x="15" y="29"/>
                        <a:pt x="12" y="23"/>
                        <a:pt x="9" y="17"/>
                      </a:cubicBezTo>
                      <a:cubicBezTo>
                        <a:pt x="10" y="25"/>
                        <a:pt x="12" y="32"/>
                        <a:pt x="17" y="36"/>
                      </a:cubicBezTo>
                      <a:cubicBezTo>
                        <a:pt x="12" y="35"/>
                        <a:pt x="8" y="33"/>
                        <a:pt x="6" y="31"/>
                      </a:cubicBezTo>
                      <a:cubicBezTo>
                        <a:pt x="4" y="29"/>
                        <a:pt x="3" y="28"/>
                        <a:pt x="2" y="26"/>
                      </a:cubicBezTo>
                      <a:cubicBezTo>
                        <a:pt x="1" y="24"/>
                        <a:pt x="1" y="22"/>
                        <a:pt x="0" y="20"/>
                      </a:cubicBezTo>
                      <a:cubicBezTo>
                        <a:pt x="0" y="18"/>
                        <a:pt x="0" y="17"/>
                        <a:pt x="0" y="15"/>
                      </a:cubicBezTo>
                      <a:cubicBezTo>
                        <a:pt x="0" y="13"/>
                        <a:pt x="1" y="10"/>
                        <a:pt x="2" y="6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9" name="Freeform 178">
                  <a:extLst>
                    <a:ext uri="{FF2B5EF4-FFF2-40B4-BE49-F238E27FC236}">
                      <a16:creationId xmlns:a16="http://schemas.microsoft.com/office/drawing/2014/main" id="{CE97B9DC-E48C-47A5-9AD7-36A5B419B094}"/>
                    </a:ext>
                  </a:extLst>
                </p:cNvPr>
                <p:cNvSpPr/>
                <p:nvPr/>
              </p:nvSpPr>
              <p:spPr bwMode="auto">
                <a:xfrm>
                  <a:off x="7923212" y="1433513"/>
                  <a:ext cx="168275" cy="236538"/>
                </a:xfrm>
                <a:custGeom>
                  <a:avLst/>
                  <a:gdLst/>
                  <a:ahLst/>
                  <a:cxnLst>
                    <a:cxn ang="0">
                      <a:pos x="9" y="17"/>
                    </a:cxn>
                    <a:cxn ang="0">
                      <a:pos x="16" y="11"/>
                    </a:cxn>
                    <a:cxn ang="0">
                      <a:pos x="31" y="3"/>
                    </a:cxn>
                    <a:cxn ang="0">
                      <a:pos x="41" y="0"/>
                    </a:cxn>
                    <a:cxn ang="0">
                      <a:pos x="41" y="0"/>
                    </a:cxn>
                    <a:cxn ang="0">
                      <a:pos x="38" y="10"/>
                    </a:cxn>
                    <a:cxn ang="0">
                      <a:pos x="39" y="22"/>
                    </a:cxn>
                    <a:cxn ang="0">
                      <a:pos x="38" y="28"/>
                    </a:cxn>
                    <a:cxn ang="0">
                      <a:pos x="35" y="38"/>
                    </a:cxn>
                    <a:cxn ang="0">
                      <a:pos x="29" y="47"/>
                    </a:cxn>
                    <a:cxn ang="0">
                      <a:pos x="21" y="54"/>
                    </a:cxn>
                    <a:cxn ang="0">
                      <a:pos x="9" y="57"/>
                    </a:cxn>
                    <a:cxn ang="0">
                      <a:pos x="24" y="26"/>
                    </a:cxn>
                    <a:cxn ang="0">
                      <a:pos x="4" y="57"/>
                    </a:cxn>
                    <a:cxn ang="0">
                      <a:pos x="0" y="36"/>
                    </a:cxn>
                    <a:cxn ang="0">
                      <a:pos x="3" y="25"/>
                    </a:cxn>
                    <a:cxn ang="0">
                      <a:pos x="9" y="17"/>
                    </a:cxn>
                  </a:cxnLst>
                  <a:rect l="0" t="0" r="r" b="b"/>
                  <a:pathLst>
                    <a:path w="41" h="57">
                      <a:moveTo>
                        <a:pt x="9" y="17"/>
                      </a:moveTo>
                      <a:cubicBezTo>
                        <a:pt x="11" y="14"/>
                        <a:pt x="14" y="12"/>
                        <a:pt x="16" y="11"/>
                      </a:cubicBezTo>
                      <a:cubicBezTo>
                        <a:pt x="19" y="9"/>
                        <a:pt x="24" y="6"/>
                        <a:pt x="31" y="3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8" y="3"/>
                        <a:pt x="38" y="6"/>
                        <a:pt x="38" y="10"/>
                      </a:cubicBezTo>
                      <a:cubicBezTo>
                        <a:pt x="38" y="14"/>
                        <a:pt x="38" y="18"/>
                        <a:pt x="39" y="22"/>
                      </a:cubicBezTo>
                      <a:cubicBezTo>
                        <a:pt x="39" y="24"/>
                        <a:pt x="38" y="26"/>
                        <a:pt x="38" y="28"/>
                      </a:cubicBezTo>
                      <a:cubicBezTo>
                        <a:pt x="38" y="31"/>
                        <a:pt x="37" y="35"/>
                        <a:pt x="35" y="38"/>
                      </a:cubicBezTo>
                      <a:cubicBezTo>
                        <a:pt x="34" y="42"/>
                        <a:pt x="32" y="45"/>
                        <a:pt x="29" y="47"/>
                      </a:cubicBezTo>
                      <a:cubicBezTo>
                        <a:pt x="27" y="50"/>
                        <a:pt x="24" y="52"/>
                        <a:pt x="21" y="54"/>
                      </a:cubicBezTo>
                      <a:cubicBezTo>
                        <a:pt x="17" y="55"/>
                        <a:pt x="13" y="57"/>
                        <a:pt x="9" y="57"/>
                      </a:cubicBezTo>
                      <a:cubicBezTo>
                        <a:pt x="12" y="46"/>
                        <a:pt x="17" y="36"/>
                        <a:pt x="24" y="26"/>
                      </a:cubicBezTo>
                      <a:cubicBezTo>
                        <a:pt x="13" y="35"/>
                        <a:pt x="6" y="46"/>
                        <a:pt x="4" y="57"/>
                      </a:cubicBezTo>
                      <a:cubicBezTo>
                        <a:pt x="1" y="48"/>
                        <a:pt x="0" y="41"/>
                        <a:pt x="0" y="36"/>
                      </a:cubicBezTo>
                      <a:cubicBezTo>
                        <a:pt x="1" y="32"/>
                        <a:pt x="2" y="28"/>
                        <a:pt x="3" y="25"/>
                      </a:cubicBezTo>
                      <a:cubicBezTo>
                        <a:pt x="5" y="22"/>
                        <a:pt x="7" y="19"/>
                        <a:pt x="9" y="17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0" name="Freeform 179">
                  <a:extLst>
                    <a:ext uri="{FF2B5EF4-FFF2-40B4-BE49-F238E27FC236}">
                      <a16:creationId xmlns:a16="http://schemas.microsoft.com/office/drawing/2014/main" id="{CEB3F569-7F35-4427-9E8B-88B0EE0EEB8B}"/>
                    </a:ext>
                  </a:extLst>
                </p:cNvPr>
                <p:cNvSpPr/>
                <p:nvPr/>
              </p:nvSpPr>
              <p:spPr bwMode="auto">
                <a:xfrm>
                  <a:off x="8132762" y="2074863"/>
                  <a:ext cx="331788" cy="166688"/>
                </a:xfrm>
                <a:custGeom>
                  <a:avLst/>
                  <a:gdLst/>
                  <a:ahLst/>
                  <a:cxnLst>
                    <a:cxn ang="0">
                      <a:pos x="80" y="24"/>
                    </a:cxn>
                    <a:cxn ang="0">
                      <a:pos x="68" y="27"/>
                    </a:cxn>
                    <a:cxn ang="0">
                      <a:pos x="55" y="34"/>
                    </a:cxn>
                    <a:cxn ang="0">
                      <a:pos x="49" y="37"/>
                    </a:cxn>
                    <a:cxn ang="0">
                      <a:pos x="37" y="40"/>
                    </a:cxn>
                    <a:cxn ang="0">
                      <a:pos x="25" y="39"/>
                    </a:cxn>
                    <a:cxn ang="0">
                      <a:pos x="13" y="34"/>
                    </a:cxn>
                    <a:cxn ang="0">
                      <a:pos x="3" y="24"/>
                    </a:cxn>
                    <a:cxn ang="0">
                      <a:pos x="43" y="21"/>
                    </a:cxn>
                    <a:cxn ang="0">
                      <a:pos x="0" y="20"/>
                    </a:cxn>
                    <a:cxn ang="0">
                      <a:pos x="19" y="3"/>
                    </a:cxn>
                    <a:cxn ang="0">
                      <a:pos x="33" y="0"/>
                    </a:cxn>
                    <a:cxn ang="0">
                      <a:pos x="44" y="1"/>
                    </a:cxn>
                    <a:cxn ang="0">
                      <a:pos x="54" y="5"/>
                    </a:cxn>
                    <a:cxn ang="0">
                      <a:pos x="70" y="16"/>
                    </a:cxn>
                    <a:cxn ang="0">
                      <a:pos x="79" y="24"/>
                    </a:cxn>
                    <a:cxn ang="0">
                      <a:pos x="80" y="24"/>
                    </a:cxn>
                  </a:cxnLst>
                  <a:rect l="0" t="0" r="r" b="b"/>
                  <a:pathLst>
                    <a:path w="80" h="40">
                      <a:moveTo>
                        <a:pt x="80" y="24"/>
                      </a:moveTo>
                      <a:cubicBezTo>
                        <a:pt x="75" y="23"/>
                        <a:pt x="71" y="24"/>
                        <a:pt x="68" y="27"/>
                      </a:cubicBezTo>
                      <a:cubicBezTo>
                        <a:pt x="64" y="29"/>
                        <a:pt x="59" y="32"/>
                        <a:pt x="55" y="34"/>
                      </a:cubicBezTo>
                      <a:cubicBezTo>
                        <a:pt x="54" y="35"/>
                        <a:pt x="51" y="36"/>
                        <a:pt x="49" y="37"/>
                      </a:cubicBezTo>
                      <a:cubicBezTo>
                        <a:pt x="45" y="39"/>
                        <a:pt x="41" y="40"/>
                        <a:pt x="37" y="40"/>
                      </a:cubicBezTo>
                      <a:cubicBezTo>
                        <a:pt x="33" y="40"/>
                        <a:pt x="29" y="40"/>
                        <a:pt x="25" y="39"/>
                      </a:cubicBezTo>
                      <a:cubicBezTo>
                        <a:pt x="20" y="38"/>
                        <a:pt x="17" y="36"/>
                        <a:pt x="13" y="34"/>
                      </a:cubicBezTo>
                      <a:cubicBezTo>
                        <a:pt x="9" y="31"/>
                        <a:pt x="6" y="28"/>
                        <a:pt x="3" y="24"/>
                      </a:cubicBezTo>
                      <a:cubicBezTo>
                        <a:pt x="16" y="21"/>
                        <a:pt x="29" y="20"/>
                        <a:pt x="43" y="21"/>
                      </a:cubicBezTo>
                      <a:cubicBezTo>
                        <a:pt x="27" y="16"/>
                        <a:pt x="13" y="15"/>
                        <a:pt x="0" y="20"/>
                      </a:cubicBezTo>
                      <a:cubicBezTo>
                        <a:pt x="7" y="11"/>
                        <a:pt x="13" y="6"/>
                        <a:pt x="19" y="3"/>
                      </a:cubicBezTo>
                      <a:cubicBezTo>
                        <a:pt x="23" y="1"/>
                        <a:pt x="28" y="0"/>
                        <a:pt x="33" y="0"/>
                      </a:cubicBezTo>
                      <a:cubicBezTo>
                        <a:pt x="37" y="0"/>
                        <a:pt x="40" y="0"/>
                        <a:pt x="44" y="1"/>
                      </a:cubicBezTo>
                      <a:cubicBezTo>
                        <a:pt x="48" y="2"/>
                        <a:pt x="51" y="3"/>
                        <a:pt x="54" y="5"/>
                      </a:cubicBezTo>
                      <a:cubicBezTo>
                        <a:pt x="58" y="6"/>
                        <a:pt x="63" y="10"/>
                        <a:pt x="70" y="16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1" name="Freeform 180">
                  <a:extLst>
                    <a:ext uri="{FF2B5EF4-FFF2-40B4-BE49-F238E27FC236}">
                      <a16:creationId xmlns:a16="http://schemas.microsoft.com/office/drawing/2014/main" id="{EDBCE2C3-4D90-4A39-AB6B-0A29C3192030}"/>
                    </a:ext>
                  </a:extLst>
                </p:cNvPr>
                <p:cNvSpPr/>
                <p:nvPr/>
              </p:nvSpPr>
              <p:spPr bwMode="auto">
                <a:xfrm>
                  <a:off x="6632575" y="628651"/>
                  <a:ext cx="173038" cy="311150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15" y="7"/>
                    </a:cxn>
                    <a:cxn ang="0">
                      <a:pos x="30" y="19"/>
                    </a:cxn>
                    <a:cxn ang="0">
                      <a:pos x="36" y="28"/>
                    </a:cxn>
                    <a:cxn ang="0">
                      <a:pos x="41" y="38"/>
                    </a:cxn>
                    <a:cxn ang="0">
                      <a:pos x="41" y="52"/>
                    </a:cxn>
                    <a:cxn ang="0">
                      <a:pos x="31" y="75"/>
                    </a:cxn>
                    <a:cxn ang="0">
                      <a:pos x="17" y="34"/>
                    </a:cxn>
                    <a:cxn ang="0">
                      <a:pos x="25" y="73"/>
                    </a:cxn>
                    <a:cxn ang="0">
                      <a:pos x="13" y="66"/>
                    </a:cxn>
                    <a:cxn ang="0">
                      <a:pos x="5" y="57"/>
                    </a:cxn>
                    <a:cxn ang="0">
                      <a:pos x="1" y="45"/>
                    </a:cxn>
                    <a:cxn ang="0">
                      <a:pos x="0" y="33"/>
                    </a:cxn>
                    <a:cxn ang="0">
                      <a:pos x="1" y="26"/>
                    </a:cxn>
                    <a:cxn ang="0">
                      <a:pos x="5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42" h="75"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23" y="12"/>
                        <a:pt x="28" y="16"/>
                        <a:pt x="30" y="19"/>
                      </a:cubicBezTo>
                      <a:cubicBezTo>
                        <a:pt x="33" y="22"/>
                        <a:pt x="35" y="25"/>
                        <a:pt x="36" y="28"/>
                      </a:cubicBezTo>
                      <a:cubicBezTo>
                        <a:pt x="38" y="31"/>
                        <a:pt x="40" y="35"/>
                        <a:pt x="41" y="38"/>
                      </a:cubicBezTo>
                      <a:cubicBezTo>
                        <a:pt x="42" y="43"/>
                        <a:pt x="42" y="48"/>
                        <a:pt x="41" y="52"/>
                      </a:cubicBezTo>
                      <a:cubicBezTo>
                        <a:pt x="40" y="59"/>
                        <a:pt x="37" y="66"/>
                        <a:pt x="31" y="75"/>
                      </a:cubicBezTo>
                      <a:cubicBezTo>
                        <a:pt x="31" y="62"/>
                        <a:pt x="27" y="48"/>
                        <a:pt x="17" y="34"/>
                      </a:cubicBezTo>
                      <a:cubicBezTo>
                        <a:pt x="22" y="47"/>
                        <a:pt x="25" y="60"/>
                        <a:pt x="25" y="73"/>
                      </a:cubicBezTo>
                      <a:cubicBezTo>
                        <a:pt x="21" y="72"/>
                        <a:pt x="17" y="70"/>
                        <a:pt x="13" y="66"/>
                      </a:cubicBezTo>
                      <a:cubicBezTo>
                        <a:pt x="10" y="64"/>
                        <a:pt x="7" y="60"/>
                        <a:pt x="5" y="57"/>
                      </a:cubicBezTo>
                      <a:cubicBezTo>
                        <a:pt x="3" y="53"/>
                        <a:pt x="2" y="49"/>
                        <a:pt x="1" y="45"/>
                      </a:cubicBezTo>
                      <a:cubicBezTo>
                        <a:pt x="0" y="41"/>
                        <a:pt x="0" y="37"/>
                        <a:pt x="0" y="33"/>
                      </a:cubicBezTo>
                      <a:cubicBezTo>
                        <a:pt x="0" y="30"/>
                        <a:pt x="1" y="28"/>
                        <a:pt x="1" y="26"/>
                      </a:cubicBezTo>
                      <a:cubicBezTo>
                        <a:pt x="3" y="21"/>
                        <a:pt x="4" y="16"/>
                        <a:pt x="5" y="12"/>
                      </a:cubicBezTo>
                      <a:cubicBezTo>
                        <a:pt x="7" y="8"/>
                        <a:pt x="7" y="4"/>
                        <a:pt x="5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2" name="Freeform 181">
                  <a:extLst>
                    <a:ext uri="{FF2B5EF4-FFF2-40B4-BE49-F238E27FC236}">
                      <a16:creationId xmlns:a16="http://schemas.microsoft.com/office/drawing/2014/main" id="{1DC9E068-EDF1-4F37-A365-3B20E15AC28D}"/>
                    </a:ext>
                  </a:extLst>
                </p:cNvPr>
                <p:cNvSpPr/>
                <p:nvPr/>
              </p:nvSpPr>
              <p:spPr bwMode="auto">
                <a:xfrm>
                  <a:off x="7104062" y="977901"/>
                  <a:ext cx="149225" cy="277813"/>
                </a:xfrm>
                <a:custGeom>
                  <a:avLst/>
                  <a:gdLst/>
                  <a:ahLst/>
                  <a:cxnLst>
                    <a:cxn ang="0">
                      <a:pos x="17" y="9"/>
                    </a:cxn>
                    <a:cxn ang="0">
                      <a:pos x="25" y="18"/>
                    </a:cxn>
                    <a:cxn ang="0">
                      <a:pos x="29" y="23"/>
                    </a:cxn>
                    <a:cxn ang="0">
                      <a:pos x="34" y="32"/>
                    </a:cxn>
                    <a:cxn ang="0">
                      <a:pos x="36" y="43"/>
                    </a:cxn>
                    <a:cxn ang="0">
                      <a:pos x="34" y="53"/>
                    </a:cxn>
                    <a:cxn ang="0">
                      <a:pos x="28" y="64"/>
                    </a:cxn>
                    <a:cxn ang="0">
                      <a:pos x="17" y="31"/>
                    </a:cxn>
                    <a:cxn ang="0">
                      <a:pos x="24" y="67"/>
                    </a:cxn>
                    <a:cxn ang="0">
                      <a:pos x="7" y="55"/>
                    </a:cxn>
                    <a:cxn ang="0">
                      <a:pos x="2" y="44"/>
                    </a:cxn>
                    <a:cxn ang="0">
                      <a:pos x="0" y="34"/>
                    </a:cxn>
                    <a:cxn ang="0">
                      <a:pos x="1" y="25"/>
                    </a:cxn>
                    <a:cxn ang="0">
                      <a:pos x="7" y="1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7" y="9"/>
                    </a:cxn>
                  </a:cxnLst>
                  <a:rect l="0" t="0" r="r" b="b"/>
                  <a:pathLst>
                    <a:path w="36" h="67">
                      <a:moveTo>
                        <a:pt x="17" y="9"/>
                      </a:moveTo>
                      <a:cubicBezTo>
                        <a:pt x="20" y="12"/>
                        <a:pt x="22" y="15"/>
                        <a:pt x="25" y="18"/>
                      </a:cubicBezTo>
                      <a:cubicBezTo>
                        <a:pt x="27" y="20"/>
                        <a:pt x="28" y="21"/>
                        <a:pt x="29" y="23"/>
                      </a:cubicBezTo>
                      <a:cubicBezTo>
                        <a:pt x="31" y="26"/>
                        <a:pt x="33" y="29"/>
                        <a:pt x="34" y="32"/>
                      </a:cubicBezTo>
                      <a:cubicBezTo>
                        <a:pt x="35" y="36"/>
                        <a:pt x="36" y="39"/>
                        <a:pt x="36" y="43"/>
                      </a:cubicBezTo>
                      <a:cubicBezTo>
                        <a:pt x="35" y="47"/>
                        <a:pt x="35" y="50"/>
                        <a:pt x="34" y="53"/>
                      </a:cubicBezTo>
                      <a:cubicBezTo>
                        <a:pt x="32" y="57"/>
                        <a:pt x="30" y="61"/>
                        <a:pt x="28" y="64"/>
                      </a:cubicBezTo>
                      <a:cubicBezTo>
                        <a:pt x="23" y="54"/>
                        <a:pt x="19" y="43"/>
                        <a:pt x="17" y="31"/>
                      </a:cubicBezTo>
                      <a:cubicBezTo>
                        <a:pt x="16" y="46"/>
                        <a:pt x="18" y="58"/>
                        <a:pt x="24" y="67"/>
                      </a:cubicBezTo>
                      <a:cubicBezTo>
                        <a:pt x="16" y="63"/>
                        <a:pt x="10" y="59"/>
                        <a:pt x="7" y="55"/>
                      </a:cubicBezTo>
                      <a:cubicBezTo>
                        <a:pt x="5" y="51"/>
                        <a:pt x="3" y="48"/>
                        <a:pt x="2" y="44"/>
                      </a:cubicBezTo>
                      <a:cubicBezTo>
                        <a:pt x="1" y="41"/>
                        <a:pt x="0" y="38"/>
                        <a:pt x="0" y="34"/>
                      </a:cubicBezTo>
                      <a:cubicBezTo>
                        <a:pt x="0" y="31"/>
                        <a:pt x="1" y="28"/>
                        <a:pt x="1" y="25"/>
                      </a:cubicBezTo>
                      <a:cubicBezTo>
                        <a:pt x="2" y="22"/>
                        <a:pt x="4" y="17"/>
                        <a:pt x="7" y="1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4"/>
                        <a:pt x="14" y="8"/>
                        <a:pt x="17" y="9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3" name="Freeform 182">
                  <a:extLst>
                    <a:ext uri="{FF2B5EF4-FFF2-40B4-BE49-F238E27FC236}">
                      <a16:creationId xmlns:a16="http://schemas.microsoft.com/office/drawing/2014/main" id="{7C37D1A7-C6F8-41A1-BB59-74EEE3B9F667}"/>
                    </a:ext>
                  </a:extLst>
                </p:cNvPr>
                <p:cNvSpPr/>
                <p:nvPr/>
              </p:nvSpPr>
              <p:spPr bwMode="auto">
                <a:xfrm>
                  <a:off x="6235700" y="1536701"/>
                  <a:ext cx="203200" cy="277813"/>
                </a:xfrm>
                <a:custGeom>
                  <a:avLst/>
                  <a:gdLst/>
                  <a:ahLst/>
                  <a:cxnLst>
                    <a:cxn ang="0">
                      <a:pos x="12" y="4"/>
                    </a:cxn>
                    <a:cxn ang="0">
                      <a:pos x="30" y="12"/>
                    </a:cxn>
                    <a:cxn ang="0">
                      <a:pos x="38" y="19"/>
                    </a:cxn>
                    <a:cxn ang="0">
                      <a:pos x="44" y="29"/>
                    </a:cxn>
                    <a:cxn ang="0">
                      <a:pos x="48" y="42"/>
                    </a:cxn>
                    <a:cxn ang="0">
                      <a:pos x="44" y="67"/>
                    </a:cxn>
                    <a:cxn ang="0">
                      <a:pos x="21" y="30"/>
                    </a:cxn>
                    <a:cxn ang="0">
                      <a:pos x="38" y="67"/>
                    </a:cxn>
                    <a:cxn ang="0">
                      <a:pos x="25" y="62"/>
                    </a:cxn>
                    <a:cxn ang="0">
                      <a:pos x="14" y="55"/>
                    </a:cxn>
                    <a:cxn ang="0">
                      <a:pos x="7" y="45"/>
                    </a:cxn>
                    <a:cxn ang="0">
                      <a:pos x="4" y="33"/>
                    </a:cxn>
                    <a:cxn ang="0">
                      <a:pos x="4" y="26"/>
                    </a:cxn>
                    <a:cxn ang="0">
                      <a:pos x="4" y="11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2" y="4"/>
                    </a:cxn>
                  </a:cxnLst>
                  <a:rect l="0" t="0" r="r" b="b"/>
                  <a:pathLst>
                    <a:path w="49" h="67">
                      <a:moveTo>
                        <a:pt x="12" y="4"/>
                      </a:moveTo>
                      <a:cubicBezTo>
                        <a:pt x="20" y="7"/>
                        <a:pt x="26" y="10"/>
                        <a:pt x="30" y="12"/>
                      </a:cubicBezTo>
                      <a:cubicBezTo>
                        <a:pt x="33" y="14"/>
                        <a:pt x="35" y="17"/>
                        <a:pt x="38" y="19"/>
                      </a:cubicBezTo>
                      <a:cubicBezTo>
                        <a:pt x="40" y="22"/>
                        <a:pt x="43" y="25"/>
                        <a:pt x="44" y="29"/>
                      </a:cubicBezTo>
                      <a:cubicBezTo>
                        <a:pt x="47" y="33"/>
                        <a:pt x="48" y="37"/>
                        <a:pt x="48" y="42"/>
                      </a:cubicBezTo>
                      <a:cubicBezTo>
                        <a:pt x="49" y="48"/>
                        <a:pt x="47" y="57"/>
                        <a:pt x="44" y="67"/>
                      </a:cubicBezTo>
                      <a:cubicBezTo>
                        <a:pt x="41" y="53"/>
                        <a:pt x="34" y="41"/>
                        <a:pt x="21" y="30"/>
                      </a:cubicBezTo>
                      <a:cubicBezTo>
                        <a:pt x="29" y="42"/>
                        <a:pt x="34" y="54"/>
                        <a:pt x="38" y="67"/>
                      </a:cubicBezTo>
                      <a:cubicBezTo>
                        <a:pt x="33" y="66"/>
                        <a:pt x="29" y="65"/>
                        <a:pt x="25" y="62"/>
                      </a:cubicBezTo>
                      <a:cubicBezTo>
                        <a:pt x="21" y="61"/>
                        <a:pt x="17" y="58"/>
                        <a:pt x="14" y="55"/>
                      </a:cubicBezTo>
                      <a:cubicBezTo>
                        <a:pt x="11" y="52"/>
                        <a:pt x="9" y="49"/>
                        <a:pt x="7" y="45"/>
                      </a:cubicBezTo>
                      <a:cubicBezTo>
                        <a:pt x="6" y="41"/>
                        <a:pt x="5" y="37"/>
                        <a:pt x="4" y="33"/>
                      </a:cubicBezTo>
                      <a:cubicBezTo>
                        <a:pt x="4" y="30"/>
                        <a:pt x="3" y="28"/>
                        <a:pt x="4" y="26"/>
                      </a:cubicBezTo>
                      <a:cubicBezTo>
                        <a:pt x="4" y="21"/>
                        <a:pt x="4" y="16"/>
                        <a:pt x="4" y="11"/>
                      </a:cubicBezTo>
                      <a:cubicBezTo>
                        <a:pt x="5" y="8"/>
                        <a:pt x="3" y="4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2" y="4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4" name="Freeform 183">
                  <a:extLst>
                    <a:ext uri="{FF2B5EF4-FFF2-40B4-BE49-F238E27FC236}">
                      <a16:creationId xmlns:a16="http://schemas.microsoft.com/office/drawing/2014/main" id="{7CD966C4-F3A5-414A-B26C-3809CE615F23}"/>
                    </a:ext>
                  </a:extLst>
                </p:cNvPr>
                <p:cNvSpPr/>
                <p:nvPr/>
              </p:nvSpPr>
              <p:spPr bwMode="auto">
                <a:xfrm>
                  <a:off x="7042150" y="1341438"/>
                  <a:ext cx="107950" cy="207963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1" y="8"/>
                    </a:cxn>
                    <a:cxn ang="0">
                      <a:pos x="24" y="16"/>
                    </a:cxn>
                    <a:cxn ang="0">
                      <a:pos x="26" y="21"/>
                    </a:cxn>
                    <a:cxn ang="0">
                      <a:pos x="26" y="29"/>
                    </a:cxn>
                    <a:cxn ang="0">
                      <a:pos x="24" y="36"/>
                    </a:cxn>
                    <a:cxn ang="0">
                      <a:pos x="20" y="43"/>
                    </a:cxn>
                    <a:cxn ang="0">
                      <a:pos x="13" y="48"/>
                    </a:cxn>
                    <a:cxn ang="0">
                      <a:pos x="15" y="23"/>
                    </a:cxn>
                    <a:cxn ang="0">
                      <a:pos x="9" y="50"/>
                    </a:cxn>
                    <a:cxn ang="0">
                      <a:pos x="1" y="36"/>
                    </a:cxn>
                    <a:cxn ang="0">
                      <a:pos x="1" y="27"/>
                    </a:cxn>
                    <a:cxn ang="0">
                      <a:pos x="2" y="20"/>
                    </a:cxn>
                    <a:cxn ang="0">
                      <a:pos x="6" y="14"/>
                    </a:cxn>
                    <a:cxn ang="0">
                      <a:pos x="14" y="5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6" h="50"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3"/>
                        <a:pt x="20" y="6"/>
                        <a:pt x="21" y="8"/>
                      </a:cubicBezTo>
                      <a:cubicBezTo>
                        <a:pt x="22" y="11"/>
                        <a:pt x="23" y="14"/>
                        <a:pt x="24" y="16"/>
                      </a:cubicBezTo>
                      <a:cubicBezTo>
                        <a:pt x="25" y="18"/>
                        <a:pt x="25" y="19"/>
                        <a:pt x="26" y="21"/>
                      </a:cubicBezTo>
                      <a:cubicBezTo>
                        <a:pt x="26" y="23"/>
                        <a:pt x="26" y="26"/>
                        <a:pt x="26" y="29"/>
                      </a:cubicBezTo>
                      <a:cubicBezTo>
                        <a:pt x="26" y="31"/>
                        <a:pt x="25" y="34"/>
                        <a:pt x="24" y="36"/>
                      </a:cubicBezTo>
                      <a:cubicBezTo>
                        <a:pt x="23" y="39"/>
                        <a:pt x="22" y="41"/>
                        <a:pt x="20" y="43"/>
                      </a:cubicBezTo>
                      <a:cubicBezTo>
                        <a:pt x="18" y="45"/>
                        <a:pt x="15" y="47"/>
                        <a:pt x="13" y="48"/>
                      </a:cubicBezTo>
                      <a:cubicBezTo>
                        <a:pt x="12" y="40"/>
                        <a:pt x="13" y="31"/>
                        <a:pt x="15" y="23"/>
                      </a:cubicBezTo>
                      <a:cubicBezTo>
                        <a:pt x="10" y="32"/>
                        <a:pt x="8" y="41"/>
                        <a:pt x="9" y="50"/>
                      </a:cubicBezTo>
                      <a:cubicBezTo>
                        <a:pt x="5" y="44"/>
                        <a:pt x="2" y="40"/>
                        <a:pt x="1" y="36"/>
                      </a:cubicBezTo>
                      <a:cubicBezTo>
                        <a:pt x="1" y="33"/>
                        <a:pt x="0" y="30"/>
                        <a:pt x="1" y="27"/>
                      </a:cubicBezTo>
                      <a:cubicBezTo>
                        <a:pt x="1" y="25"/>
                        <a:pt x="1" y="22"/>
                        <a:pt x="2" y="20"/>
                      </a:cubicBezTo>
                      <a:cubicBezTo>
                        <a:pt x="3" y="18"/>
                        <a:pt x="4" y="16"/>
                        <a:pt x="6" y="14"/>
                      </a:cubicBezTo>
                      <a:cubicBezTo>
                        <a:pt x="7" y="12"/>
                        <a:pt x="10" y="9"/>
                        <a:pt x="14" y="5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5" name="Freeform 184">
                  <a:extLst>
                    <a:ext uri="{FF2B5EF4-FFF2-40B4-BE49-F238E27FC236}">
                      <a16:creationId xmlns:a16="http://schemas.microsoft.com/office/drawing/2014/main" id="{C8190B98-0297-442C-8172-75E943EE3E3B}"/>
                    </a:ext>
                  </a:extLst>
                </p:cNvPr>
                <p:cNvSpPr/>
                <p:nvPr/>
              </p:nvSpPr>
              <p:spPr bwMode="auto">
                <a:xfrm>
                  <a:off x="6624637" y="1354138"/>
                  <a:ext cx="82550" cy="157163"/>
                </a:xfrm>
                <a:custGeom>
                  <a:avLst/>
                  <a:gdLst/>
                  <a:ahLst/>
                  <a:cxnLst>
                    <a:cxn ang="0">
                      <a:pos x="5" y="6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10" y="4"/>
                    </a:cxn>
                    <a:cxn ang="0">
                      <a:pos x="16" y="11"/>
                    </a:cxn>
                    <a:cxn ang="0">
                      <a:pos x="18" y="16"/>
                    </a:cxn>
                    <a:cxn ang="0">
                      <a:pos x="20" y="22"/>
                    </a:cxn>
                    <a:cxn ang="0">
                      <a:pos x="19" y="28"/>
                    </a:cxn>
                    <a:cxn ang="0">
                      <a:pos x="12" y="38"/>
                    </a:cxn>
                    <a:cxn ang="0">
                      <a:pos x="9" y="18"/>
                    </a:cxn>
                    <a:cxn ang="0">
                      <a:pos x="9" y="37"/>
                    </a:cxn>
                    <a:cxn ang="0">
                      <a:pos x="4" y="33"/>
                    </a:cxn>
                    <a:cxn ang="0">
                      <a:pos x="1" y="27"/>
                    </a:cxn>
                    <a:cxn ang="0">
                      <a:pos x="0" y="21"/>
                    </a:cxn>
                    <a:cxn ang="0">
                      <a:pos x="1" y="15"/>
                    </a:cxn>
                    <a:cxn ang="0">
                      <a:pos x="2" y="12"/>
                    </a:cxn>
                    <a:cxn ang="0">
                      <a:pos x="5" y="6"/>
                    </a:cxn>
                  </a:cxnLst>
                  <a:rect l="0" t="0" r="r" b="b"/>
                  <a:pathLst>
                    <a:path w="20" h="38">
                      <a:moveTo>
                        <a:pt x="5" y="6"/>
                      </a:moveTo>
                      <a:cubicBezTo>
                        <a:pt x="6" y="4"/>
                        <a:pt x="7" y="2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3" y="8"/>
                        <a:pt x="15" y="10"/>
                        <a:pt x="16" y="11"/>
                      </a:cubicBezTo>
                      <a:cubicBezTo>
                        <a:pt x="17" y="13"/>
                        <a:pt x="18" y="15"/>
                        <a:pt x="18" y="16"/>
                      </a:cubicBezTo>
                      <a:cubicBezTo>
                        <a:pt x="19" y="18"/>
                        <a:pt x="20" y="20"/>
                        <a:pt x="20" y="22"/>
                      </a:cubicBezTo>
                      <a:cubicBezTo>
                        <a:pt x="20" y="24"/>
                        <a:pt x="19" y="26"/>
                        <a:pt x="19" y="28"/>
                      </a:cubicBezTo>
                      <a:cubicBezTo>
                        <a:pt x="18" y="31"/>
                        <a:pt x="15" y="35"/>
                        <a:pt x="12" y="38"/>
                      </a:cubicBezTo>
                      <a:cubicBezTo>
                        <a:pt x="13" y="32"/>
                        <a:pt x="12" y="25"/>
                        <a:pt x="9" y="18"/>
                      </a:cubicBezTo>
                      <a:cubicBezTo>
                        <a:pt x="10" y="24"/>
                        <a:pt x="10" y="31"/>
                        <a:pt x="9" y="37"/>
                      </a:cubicBezTo>
                      <a:cubicBezTo>
                        <a:pt x="7" y="36"/>
                        <a:pt x="6" y="35"/>
                        <a:pt x="4" y="33"/>
                      </a:cubicBezTo>
                      <a:cubicBezTo>
                        <a:pt x="3" y="31"/>
                        <a:pt x="2" y="29"/>
                        <a:pt x="1" y="27"/>
                      </a:cubicBezTo>
                      <a:cubicBezTo>
                        <a:pt x="0" y="26"/>
                        <a:pt x="0" y="24"/>
                        <a:pt x="0" y="21"/>
                      </a:cubicBezTo>
                      <a:cubicBezTo>
                        <a:pt x="0" y="19"/>
                        <a:pt x="0" y="17"/>
                        <a:pt x="1" y="15"/>
                      </a:cubicBezTo>
                      <a:cubicBezTo>
                        <a:pt x="1" y="14"/>
                        <a:pt x="2" y="13"/>
                        <a:pt x="2" y="12"/>
                      </a:cubicBezTo>
                      <a:cubicBezTo>
                        <a:pt x="3" y="10"/>
                        <a:pt x="4" y="8"/>
                        <a:pt x="5" y="6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6" name="Freeform 185">
                  <a:extLst>
                    <a:ext uri="{FF2B5EF4-FFF2-40B4-BE49-F238E27FC236}">
                      <a16:creationId xmlns:a16="http://schemas.microsoft.com/office/drawing/2014/main" id="{6A0F5D49-50CD-4536-9336-05375B17C44E}"/>
                    </a:ext>
                  </a:extLst>
                </p:cNvPr>
                <p:cNvSpPr/>
                <p:nvPr/>
              </p:nvSpPr>
              <p:spPr bwMode="auto">
                <a:xfrm>
                  <a:off x="6235700" y="2220913"/>
                  <a:ext cx="276225" cy="198438"/>
                </a:xfrm>
                <a:custGeom>
                  <a:avLst/>
                  <a:gdLst/>
                  <a:ahLst/>
                  <a:cxnLst>
                    <a:cxn ang="0">
                      <a:pos x="29" y="5"/>
                    </a:cxn>
                    <a:cxn ang="0">
                      <a:pos x="43" y="1"/>
                    </a:cxn>
                    <a:cxn ang="0">
                      <a:pos x="67" y="6"/>
                    </a:cxn>
                    <a:cxn ang="0">
                      <a:pos x="31" y="28"/>
                    </a:cxn>
                    <a:cxn ang="0">
                      <a:pos x="67" y="12"/>
                    </a:cxn>
                    <a:cxn ang="0">
                      <a:pos x="63" y="25"/>
                    </a:cxn>
                    <a:cxn ang="0">
                      <a:pos x="55" y="35"/>
                    </a:cxn>
                    <a:cxn ang="0">
                      <a:pos x="45" y="42"/>
                    </a:cxn>
                    <a:cxn ang="0">
                      <a:pos x="33" y="45"/>
                    </a:cxn>
                    <a:cxn ang="0">
                      <a:pos x="26" y="46"/>
                    </a:cxn>
                    <a:cxn ang="0">
                      <a:pos x="11" y="45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4" y="37"/>
                    </a:cxn>
                    <a:cxn ang="0">
                      <a:pos x="13" y="19"/>
                    </a:cxn>
                    <a:cxn ang="0">
                      <a:pos x="20" y="11"/>
                    </a:cxn>
                    <a:cxn ang="0">
                      <a:pos x="29" y="5"/>
                    </a:cxn>
                  </a:cxnLst>
                  <a:rect l="0" t="0" r="r" b="b"/>
                  <a:pathLst>
                    <a:path w="67" h="48">
                      <a:moveTo>
                        <a:pt x="29" y="5"/>
                      </a:moveTo>
                      <a:cubicBezTo>
                        <a:pt x="34" y="3"/>
                        <a:pt x="38" y="1"/>
                        <a:pt x="43" y="1"/>
                      </a:cubicBezTo>
                      <a:cubicBezTo>
                        <a:pt x="49" y="0"/>
                        <a:pt x="57" y="2"/>
                        <a:pt x="67" y="6"/>
                      </a:cubicBezTo>
                      <a:cubicBezTo>
                        <a:pt x="54" y="9"/>
                        <a:pt x="42" y="16"/>
                        <a:pt x="31" y="28"/>
                      </a:cubicBezTo>
                      <a:cubicBezTo>
                        <a:pt x="42" y="21"/>
                        <a:pt x="54" y="15"/>
                        <a:pt x="67" y="12"/>
                      </a:cubicBezTo>
                      <a:cubicBezTo>
                        <a:pt x="67" y="17"/>
                        <a:pt x="65" y="21"/>
                        <a:pt x="63" y="25"/>
                      </a:cubicBezTo>
                      <a:cubicBezTo>
                        <a:pt x="61" y="29"/>
                        <a:pt x="58" y="32"/>
                        <a:pt x="55" y="35"/>
                      </a:cubicBezTo>
                      <a:cubicBezTo>
                        <a:pt x="52" y="38"/>
                        <a:pt x="49" y="40"/>
                        <a:pt x="45" y="42"/>
                      </a:cubicBezTo>
                      <a:cubicBezTo>
                        <a:pt x="41" y="44"/>
                        <a:pt x="37" y="45"/>
                        <a:pt x="33" y="45"/>
                      </a:cubicBezTo>
                      <a:cubicBezTo>
                        <a:pt x="30" y="46"/>
                        <a:pt x="28" y="46"/>
                        <a:pt x="26" y="46"/>
                      </a:cubicBezTo>
                      <a:cubicBezTo>
                        <a:pt x="21" y="45"/>
                        <a:pt x="16" y="45"/>
                        <a:pt x="11" y="45"/>
                      </a:cubicBezTo>
                      <a:cubicBezTo>
                        <a:pt x="7" y="44"/>
                        <a:pt x="3" y="45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8" y="28"/>
                        <a:pt x="11" y="22"/>
                        <a:pt x="13" y="19"/>
                      </a:cubicBezTo>
                      <a:cubicBezTo>
                        <a:pt x="15" y="16"/>
                        <a:pt x="17" y="14"/>
                        <a:pt x="20" y="11"/>
                      </a:cubicBezTo>
                      <a:cubicBezTo>
                        <a:pt x="23" y="8"/>
                        <a:pt x="26" y="6"/>
                        <a:pt x="29" y="5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0" name="Group 196">
              <a:extLst>
                <a:ext uri="{FF2B5EF4-FFF2-40B4-BE49-F238E27FC236}">
                  <a16:creationId xmlns:a16="http://schemas.microsoft.com/office/drawing/2014/main" id="{965CBEEE-B23E-4CCB-BD3A-B370268E1190}"/>
                </a:ext>
              </a:extLst>
            </p:cNvPr>
            <p:cNvGrpSpPr/>
            <p:nvPr/>
          </p:nvGrpSpPr>
          <p:grpSpPr>
            <a:xfrm>
              <a:off x="2225" y="7158"/>
              <a:ext cx="575" cy="1055"/>
              <a:chOff x="825500" y="2846388"/>
              <a:chExt cx="273050" cy="622300"/>
            </a:xfrm>
            <a:solidFill>
              <a:srgbClr val="237DB9"/>
            </a:solidFill>
          </p:grpSpPr>
          <p:sp>
            <p:nvSpPr>
              <p:cNvPr id="26" name="Freeform 101">
                <a:extLst>
                  <a:ext uri="{FF2B5EF4-FFF2-40B4-BE49-F238E27FC236}">
                    <a16:creationId xmlns:a16="http://schemas.microsoft.com/office/drawing/2014/main" id="{52CD6E46-0190-440A-AB64-C69F13491345}"/>
                  </a:ext>
                </a:extLst>
              </p:cNvPr>
              <p:cNvSpPr/>
              <p:nvPr/>
            </p:nvSpPr>
            <p:spPr bwMode="auto">
              <a:xfrm>
                <a:off x="915988" y="3116263"/>
                <a:ext cx="157163" cy="185738"/>
              </a:xfrm>
              <a:custGeom>
                <a:avLst/>
                <a:gdLst/>
                <a:ahLst/>
                <a:cxnLst>
                  <a:cxn ang="0">
                    <a:pos x="4" y="45"/>
                  </a:cxn>
                  <a:cxn ang="0">
                    <a:pos x="30" y="0"/>
                  </a:cxn>
                  <a:cxn ang="0">
                    <a:pos x="4" y="45"/>
                  </a:cxn>
                </a:cxnLst>
                <a:rect l="0" t="0" r="r" b="b"/>
                <a:pathLst>
                  <a:path w="38" h="45">
                    <a:moveTo>
                      <a:pt x="4" y="45"/>
                    </a:moveTo>
                    <a:cubicBezTo>
                      <a:pt x="0" y="21"/>
                      <a:pt x="9" y="6"/>
                      <a:pt x="30" y="0"/>
                    </a:cubicBezTo>
                    <a:cubicBezTo>
                      <a:pt x="38" y="24"/>
                      <a:pt x="29" y="39"/>
                      <a:pt x="4" y="45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102">
                <a:extLst>
                  <a:ext uri="{FF2B5EF4-FFF2-40B4-BE49-F238E27FC236}">
                    <a16:creationId xmlns:a16="http://schemas.microsoft.com/office/drawing/2014/main" id="{F488BAF4-2F5B-4770-BE93-559C331DD59A}"/>
                  </a:ext>
                </a:extLst>
              </p:cNvPr>
              <p:cNvSpPr/>
              <p:nvPr/>
            </p:nvSpPr>
            <p:spPr bwMode="auto">
              <a:xfrm>
                <a:off x="925513" y="2846388"/>
                <a:ext cx="157163" cy="185738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4" y="45"/>
                  </a:cxn>
                  <a:cxn ang="0">
                    <a:pos x="30" y="0"/>
                  </a:cxn>
                </a:cxnLst>
                <a:rect l="0" t="0" r="r" b="b"/>
                <a:pathLst>
                  <a:path w="38" h="45">
                    <a:moveTo>
                      <a:pt x="30" y="0"/>
                    </a:moveTo>
                    <a:cubicBezTo>
                      <a:pt x="38" y="24"/>
                      <a:pt x="29" y="39"/>
                      <a:pt x="4" y="45"/>
                    </a:cubicBezTo>
                    <a:cubicBezTo>
                      <a:pt x="0" y="21"/>
                      <a:pt x="9" y="6"/>
                      <a:pt x="30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Freeform 103">
                <a:extLst>
                  <a:ext uri="{FF2B5EF4-FFF2-40B4-BE49-F238E27FC236}">
                    <a16:creationId xmlns:a16="http://schemas.microsoft.com/office/drawing/2014/main" id="{31CBF7F2-F98C-4571-AF22-A11FB4B9F912}"/>
                  </a:ext>
                </a:extLst>
              </p:cNvPr>
              <p:cNvSpPr/>
              <p:nvPr/>
            </p:nvSpPr>
            <p:spPr bwMode="auto">
              <a:xfrm>
                <a:off x="974725" y="3360738"/>
                <a:ext cx="123825" cy="107950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30" y="3"/>
                  </a:cxn>
                  <a:cxn ang="0">
                    <a:pos x="0" y="21"/>
                  </a:cxn>
                </a:cxnLst>
                <a:rect l="0" t="0" r="r" b="b"/>
                <a:pathLst>
                  <a:path w="30" h="26">
                    <a:moveTo>
                      <a:pt x="0" y="21"/>
                    </a:moveTo>
                    <a:cubicBezTo>
                      <a:pt x="6" y="6"/>
                      <a:pt x="16" y="0"/>
                      <a:pt x="30" y="3"/>
                    </a:cubicBezTo>
                    <a:cubicBezTo>
                      <a:pt x="27" y="20"/>
                      <a:pt x="16" y="26"/>
                      <a:pt x="0" y="21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Freeform 104">
                <a:extLst>
                  <a:ext uri="{FF2B5EF4-FFF2-40B4-BE49-F238E27FC236}">
                    <a16:creationId xmlns:a16="http://schemas.microsoft.com/office/drawing/2014/main" id="{0A29289E-0396-45AB-8617-2D7AD826D690}"/>
                  </a:ext>
                </a:extLst>
              </p:cNvPr>
              <p:cNvSpPr/>
              <p:nvPr/>
            </p:nvSpPr>
            <p:spPr bwMode="auto">
              <a:xfrm>
                <a:off x="825500" y="3335338"/>
                <a:ext cx="107950" cy="128588"/>
              </a:xfrm>
              <a:custGeom>
                <a:avLst/>
                <a:gdLst/>
                <a:ahLst/>
                <a:cxnLst>
                  <a:cxn ang="0">
                    <a:pos x="23" y="31"/>
                  </a:cxn>
                  <a:cxn ang="0">
                    <a:pos x="5" y="0"/>
                  </a:cxn>
                  <a:cxn ang="0">
                    <a:pos x="23" y="31"/>
                  </a:cxn>
                </a:cxnLst>
                <a:rect l="0" t="0" r="r" b="b"/>
                <a:pathLst>
                  <a:path w="26" h="31">
                    <a:moveTo>
                      <a:pt x="23" y="31"/>
                    </a:moveTo>
                    <a:cubicBezTo>
                      <a:pt x="6" y="27"/>
                      <a:pt x="0" y="17"/>
                      <a:pt x="5" y="0"/>
                    </a:cubicBezTo>
                    <a:cubicBezTo>
                      <a:pt x="20" y="6"/>
                      <a:pt x="26" y="17"/>
                      <a:pt x="23" y="31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pic>
        <p:nvPicPr>
          <p:cNvPr id="114" name="图片 25" descr="ea11243b2077ee3abef0a39733d4f91e">
            <a:extLst>
              <a:ext uri="{FF2B5EF4-FFF2-40B4-BE49-F238E27FC236}">
                <a16:creationId xmlns:a16="http://schemas.microsoft.com/office/drawing/2014/main" id="{7B497EB9-D42B-41C4-83BF-F9F5F2762F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154" y="5424698"/>
            <a:ext cx="12180895" cy="1485265"/>
          </a:xfrm>
          <a:prstGeom prst="rect">
            <a:avLst/>
          </a:prstGeom>
        </p:spPr>
      </p:pic>
      <p:sp>
        <p:nvSpPr>
          <p:cNvPr id="115" name="Rectangle 10">
            <a:extLst>
              <a:ext uri="{FF2B5EF4-FFF2-40B4-BE49-F238E27FC236}">
                <a16:creationId xmlns:a16="http://schemas.microsoft.com/office/drawing/2014/main" id="{08DD7085-98AA-499A-89DF-FE2D9B32E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8944" y="2217150"/>
            <a:ext cx="6248400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9762" tIns="24881" rIns="49762" bIns="248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9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GB" altLang="en-US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9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GB" altLang="en-US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 – SÁNG TẠO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GB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GB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GB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GB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vi-VN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vi-VN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vi-VN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cụm</a:t>
            </a:r>
            <a:r>
              <a:rPr lang="vi-VN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vi-VN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vi-VN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GB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GB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GB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GB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GB" altLang="en-US" sz="29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GB" altLang="en-US" sz="2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BA4A9B2D-6AA7-417E-8766-95F0A4B66F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6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226">
        <p14:doors dir="vert"/>
      </p:transition>
    </mc:Choice>
    <mc:Fallback xmlns="">
      <p:transition spd="slow" advTm="142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4245879" y="6167280"/>
            <a:ext cx="5959134" cy="0"/>
          </a:xfrm>
          <a:prstGeom prst="line">
            <a:avLst/>
          </a:prstGeom>
          <a:ln>
            <a:solidFill>
              <a:srgbClr val="2E7E38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32" descr="129e31cd37098471b19ff0d691246199">
            <a:extLst>
              <a:ext uri="{FF2B5EF4-FFF2-40B4-BE49-F238E27FC236}">
                <a16:creationId xmlns:a16="http://schemas.microsoft.com/office/drawing/2014/main" id="{525D7577-50D8-4550-95FC-80F9A1BB8D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18011">
            <a:off x="116262" y="-161691"/>
            <a:ext cx="2563143" cy="2563143"/>
          </a:xfrm>
          <a:prstGeom prst="rect">
            <a:avLst/>
          </a:prstGeom>
        </p:spPr>
      </p:pic>
      <p:pic>
        <p:nvPicPr>
          <p:cNvPr id="13" name="图片 25" descr="ea11243b2077ee3abef0a39733d4f91e">
            <a:extLst>
              <a:ext uri="{FF2B5EF4-FFF2-40B4-BE49-F238E27FC236}">
                <a16:creationId xmlns:a16="http://schemas.microsoft.com/office/drawing/2014/main" id="{BF57AACF-FE57-4C4C-A950-5835E17D63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646" y="4014735"/>
            <a:ext cx="12163354" cy="2843265"/>
          </a:xfrm>
          <a:prstGeom prst="rect">
            <a:avLst/>
          </a:prstGeom>
        </p:spPr>
      </p:pic>
      <p:sp>
        <p:nvSpPr>
          <p:cNvPr id="14" name="矩形 2">
            <a:extLst>
              <a:ext uri="{FF2B5EF4-FFF2-40B4-BE49-F238E27FC236}">
                <a16:creationId xmlns:a16="http://schemas.microsoft.com/office/drawing/2014/main" id="{ABEBCAE9-5616-47F7-8381-D986918E9B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3620" y="2024056"/>
            <a:ext cx="84582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9762" tIns="24881" rIns="49762" bIns="248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GB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GB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vi-V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GB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GB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GB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GB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GB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36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GB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</p:txBody>
      </p:sp>
      <p:sp>
        <p:nvSpPr>
          <p:cNvPr id="15" name="矩形 3">
            <a:extLst>
              <a:ext uri="{FF2B5EF4-FFF2-40B4-BE49-F238E27FC236}">
                <a16:creationId xmlns:a16="http://schemas.microsoft.com/office/drawing/2014/main" id="{2B25996C-9337-4C23-A51E-9CA5A05FE7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0220" y="2628894"/>
            <a:ext cx="8991600" cy="226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9762" tIns="24881" rIns="49762" bIns="24881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Em đã sử dụng nét và màu sắc gì để trang trí </a:t>
            </a:r>
            <a:r>
              <a:rPr lang="vi-VN" alt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 </a:t>
            </a:r>
            <a:r>
              <a:rPr lang="en-GB" alt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vi-VN" alt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đó</a:t>
            </a:r>
            <a:r>
              <a:rPr lang="en-GB" alt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3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giới thiệu và chia sẻ sản phẩm của mình với người thân nhé.</a:t>
            </a:r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88FBFD64-B35C-426C-B2B6-18BC2FE7C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4620" y="1373181"/>
            <a:ext cx="7239000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9762" tIns="24881" rIns="49762" bIns="2488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GB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GB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 PHÂN TÍCH- ĐÁNH GIÁ</a:t>
            </a:r>
          </a:p>
        </p:txBody>
      </p:sp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91D80CB3-0A08-4940-8EB8-3A007EE9E3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1455">
        <p:blinds dir="vert"/>
      </p:transition>
    </mc:Choice>
    <mc:Fallback xmlns="">
      <p:transition spd="slow" advTm="21455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SGK My thuat 7 - 13.2.jpg.jpg">
            <a:extLst>
              <a:ext uri="{FF2B5EF4-FFF2-40B4-BE49-F238E27FC236}">
                <a16:creationId xmlns:a16="http://schemas.microsoft.com/office/drawing/2014/main" id="{FFA6FF90-D0A1-4709-8781-BF8ED7AC0F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001" y="1159665"/>
            <a:ext cx="4144003" cy="22693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bao-tuong-dep-4.jpg">
            <a:extLst>
              <a:ext uri="{FF2B5EF4-FFF2-40B4-BE49-F238E27FC236}">
                <a16:creationId xmlns:a16="http://schemas.microsoft.com/office/drawing/2014/main" id="{A1926DEF-D18A-47E4-8CCD-F02BB5EECDB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591" b="67999"/>
          <a:stretch>
            <a:fillRect/>
          </a:stretch>
        </p:blipFill>
        <p:spPr bwMode="auto">
          <a:xfrm>
            <a:off x="1183035" y="3708942"/>
            <a:ext cx="4744418" cy="24051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3">
            <a:extLst>
              <a:ext uri="{FF2B5EF4-FFF2-40B4-BE49-F238E27FC236}">
                <a16:creationId xmlns:a16="http://schemas.microsoft.com/office/drawing/2014/main" id="{38EED4A3-ED25-4BA2-A6BE-4B5612F9B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6013" y="185734"/>
            <a:ext cx="7581907" cy="584775"/>
          </a:xfrm>
          <a:prstGeom prst="rect">
            <a:avLst/>
          </a:prstGeom>
          <a:solidFill>
            <a:srgbClr val="00B050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VẬN DỤNG SÁNG TẠO</a:t>
            </a:r>
          </a:p>
        </p:txBody>
      </p:sp>
      <p:pic>
        <p:nvPicPr>
          <p:cNvPr id="11" name="Picture 12">
            <a:extLst>
              <a:ext uri="{FF2B5EF4-FFF2-40B4-BE49-F238E27FC236}">
                <a16:creationId xmlns:a16="http://schemas.microsoft.com/office/drawing/2014/main" id="{4F245852-6B27-40EC-AA18-7FE880BCE7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54" y="1144208"/>
            <a:ext cx="4144003" cy="512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0EFC5559-AF3C-4C41-92F4-9CD5D12D71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7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19">
        <p14:ripple/>
      </p:transition>
    </mc:Choice>
    <mc:Fallback xmlns="">
      <p:transition spd="slow" advTm="116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2355280A-9F47-47E0-956A-A1AE1A75F1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4"/>
          <a:stretch>
            <a:fillRect/>
          </a:stretch>
        </p:blipFill>
        <p:spPr bwMode="auto">
          <a:xfrm>
            <a:off x="447375" y="499429"/>
            <a:ext cx="3265494" cy="2238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>
            <a:extLst>
              <a:ext uri="{FF2B5EF4-FFF2-40B4-BE49-F238E27FC236}">
                <a16:creationId xmlns:a16="http://schemas.microsoft.com/office/drawing/2014/main" id="{DF980035-5C69-4681-98EB-CF847EC156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7" t="10655" r="4167" b="12531"/>
          <a:stretch>
            <a:fillRect/>
          </a:stretch>
        </p:blipFill>
        <p:spPr bwMode="auto">
          <a:xfrm>
            <a:off x="471228" y="3290935"/>
            <a:ext cx="7153048" cy="300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>
            <a:extLst>
              <a:ext uri="{FF2B5EF4-FFF2-40B4-BE49-F238E27FC236}">
                <a16:creationId xmlns:a16="http://schemas.microsoft.com/office/drawing/2014/main" id="{0BFBBA26-6271-42AB-910D-B69A38D0E6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379" y="499429"/>
            <a:ext cx="3265493" cy="2238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>
            <a:extLst>
              <a:ext uri="{FF2B5EF4-FFF2-40B4-BE49-F238E27FC236}">
                <a16:creationId xmlns:a16="http://schemas.microsoft.com/office/drawing/2014/main" id="{D0E85D58-2959-4850-89DD-E8F6D3BD9D9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" t="3227" r="3824" b="2509"/>
          <a:stretch>
            <a:fillRect/>
          </a:stretch>
        </p:blipFill>
        <p:spPr bwMode="auto">
          <a:xfrm>
            <a:off x="7967643" y="499429"/>
            <a:ext cx="3753129" cy="579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C5573F27-5F4E-4EC7-8855-2235F24FB5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2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53">
        <p14:ripple/>
      </p:transition>
    </mc:Choice>
    <mc:Fallback xmlns="">
      <p:transition spd="slow" advTm="33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5"/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pic>
        <p:nvPicPr>
          <p:cNvPr id="28" name="图片 3" descr="5c95d9be9ffa50fc92ed5552156a00c5">
            <a:extLst>
              <a:ext uri="{FF2B5EF4-FFF2-40B4-BE49-F238E27FC236}">
                <a16:creationId xmlns:a16="http://schemas.microsoft.com/office/drawing/2014/main" id="{CE686CD7-7FD6-4D47-AED0-1283C2FB051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-654455" y="-1"/>
            <a:ext cx="12491490" cy="6017467"/>
          </a:xfrm>
          <a:prstGeom prst="rect">
            <a:avLst/>
          </a:prstGeom>
        </p:spPr>
      </p:pic>
      <p:grpSp>
        <p:nvGrpSpPr>
          <p:cNvPr id="14" name="组合 1">
            <a:extLst>
              <a:ext uri="{FF2B5EF4-FFF2-40B4-BE49-F238E27FC236}">
                <a16:creationId xmlns:a16="http://schemas.microsoft.com/office/drawing/2014/main" id="{4F131FAA-7691-4567-908C-16FC0885B11E}"/>
              </a:ext>
            </a:extLst>
          </p:cNvPr>
          <p:cNvGrpSpPr/>
          <p:nvPr/>
        </p:nvGrpSpPr>
        <p:grpSpPr>
          <a:xfrm>
            <a:off x="-28574" y="3093155"/>
            <a:ext cx="12239624" cy="3803579"/>
            <a:chOff x="-45" y="3029"/>
            <a:chExt cx="19255" cy="783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7963557-1684-4894-98CC-9348DFED2A10}"/>
                </a:ext>
              </a:extLst>
            </p:cNvPr>
            <p:cNvSpPr/>
            <p:nvPr/>
          </p:nvSpPr>
          <p:spPr bwMode="auto">
            <a:xfrm>
              <a:off x="-45" y="8089"/>
              <a:ext cx="19255" cy="277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en-US"/>
            </a:p>
          </p:txBody>
        </p:sp>
        <p:grpSp>
          <p:nvGrpSpPr>
            <p:cNvPr id="16" name="Group 193">
              <a:extLst>
                <a:ext uri="{FF2B5EF4-FFF2-40B4-BE49-F238E27FC236}">
                  <a16:creationId xmlns:a16="http://schemas.microsoft.com/office/drawing/2014/main" id="{B639DD4C-6362-4901-8F1D-89C2F76EA590}"/>
                </a:ext>
              </a:extLst>
            </p:cNvPr>
            <p:cNvGrpSpPr/>
            <p:nvPr/>
          </p:nvGrpSpPr>
          <p:grpSpPr>
            <a:xfrm>
              <a:off x="4381" y="6889"/>
              <a:ext cx="1671" cy="942"/>
              <a:chOff x="1720849" y="3103563"/>
              <a:chExt cx="793751" cy="555625"/>
            </a:xfrm>
          </p:grpSpPr>
          <p:sp>
            <p:nvSpPr>
              <p:cNvPr id="111" name="Freeform 105">
                <a:extLst>
                  <a:ext uri="{FF2B5EF4-FFF2-40B4-BE49-F238E27FC236}">
                    <a16:creationId xmlns:a16="http://schemas.microsoft.com/office/drawing/2014/main" id="{7647B93B-147C-4FB0-A6A6-46CF471FA17B}"/>
                  </a:ext>
                </a:extLst>
              </p:cNvPr>
              <p:cNvSpPr/>
              <p:nvPr/>
            </p:nvSpPr>
            <p:spPr bwMode="auto">
              <a:xfrm>
                <a:off x="1720849" y="3211513"/>
                <a:ext cx="430213" cy="306388"/>
              </a:xfrm>
              <a:custGeom>
                <a:avLst/>
                <a:gdLst/>
                <a:ahLst/>
                <a:cxnLst>
                  <a:cxn ang="0">
                    <a:pos x="104" y="64"/>
                  </a:cxn>
                  <a:cxn ang="0">
                    <a:pos x="18" y="15"/>
                  </a:cxn>
                  <a:cxn ang="0">
                    <a:pos x="78" y="63"/>
                  </a:cxn>
                  <a:cxn ang="0">
                    <a:pos x="0" y="7"/>
                  </a:cxn>
                  <a:cxn ang="0">
                    <a:pos x="91" y="43"/>
                  </a:cxn>
                  <a:cxn ang="0">
                    <a:pos x="104" y="64"/>
                  </a:cxn>
                </a:cxnLst>
                <a:rect l="0" t="0" r="r" b="b"/>
                <a:pathLst>
                  <a:path w="104" h="74">
                    <a:moveTo>
                      <a:pt x="104" y="64"/>
                    </a:moveTo>
                    <a:cubicBezTo>
                      <a:pt x="84" y="37"/>
                      <a:pt x="55" y="21"/>
                      <a:pt x="18" y="15"/>
                    </a:cubicBezTo>
                    <a:cubicBezTo>
                      <a:pt x="76" y="36"/>
                      <a:pt x="96" y="51"/>
                      <a:pt x="78" y="63"/>
                    </a:cubicBezTo>
                    <a:cubicBezTo>
                      <a:pt x="60" y="74"/>
                      <a:pt x="34" y="55"/>
                      <a:pt x="0" y="7"/>
                    </a:cubicBezTo>
                    <a:cubicBezTo>
                      <a:pt x="60" y="0"/>
                      <a:pt x="90" y="12"/>
                      <a:pt x="91" y="43"/>
                    </a:cubicBezTo>
                    <a:cubicBezTo>
                      <a:pt x="98" y="51"/>
                      <a:pt x="102" y="58"/>
                      <a:pt x="104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2" name="Freeform 106">
                <a:extLst>
                  <a:ext uri="{FF2B5EF4-FFF2-40B4-BE49-F238E27FC236}">
                    <a16:creationId xmlns:a16="http://schemas.microsoft.com/office/drawing/2014/main" id="{CD0C6886-81BD-4B92-89D6-1516634ABBB0}"/>
                  </a:ext>
                </a:extLst>
              </p:cNvPr>
              <p:cNvSpPr/>
              <p:nvPr/>
            </p:nvSpPr>
            <p:spPr bwMode="auto">
              <a:xfrm>
                <a:off x="2163762" y="3160713"/>
                <a:ext cx="350838" cy="249238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70" y="12"/>
                  </a:cxn>
                  <a:cxn ang="0">
                    <a:pos x="22" y="51"/>
                  </a:cxn>
                  <a:cxn ang="0">
                    <a:pos x="85" y="6"/>
                  </a:cxn>
                  <a:cxn ang="0">
                    <a:pos x="11" y="35"/>
                  </a:cxn>
                  <a:cxn ang="0">
                    <a:pos x="0" y="52"/>
                  </a:cxn>
                </a:cxnLst>
                <a:rect l="0" t="0" r="r" b="b"/>
                <a:pathLst>
                  <a:path w="85" h="60">
                    <a:moveTo>
                      <a:pt x="0" y="52"/>
                    </a:moveTo>
                    <a:cubicBezTo>
                      <a:pt x="17" y="31"/>
                      <a:pt x="40" y="17"/>
                      <a:pt x="70" y="12"/>
                    </a:cubicBezTo>
                    <a:cubicBezTo>
                      <a:pt x="23" y="29"/>
                      <a:pt x="7" y="42"/>
                      <a:pt x="22" y="51"/>
                    </a:cubicBezTo>
                    <a:cubicBezTo>
                      <a:pt x="36" y="60"/>
                      <a:pt x="57" y="45"/>
                      <a:pt x="85" y="6"/>
                    </a:cubicBezTo>
                    <a:cubicBezTo>
                      <a:pt x="36" y="0"/>
                      <a:pt x="12" y="10"/>
                      <a:pt x="11" y="35"/>
                    </a:cubicBezTo>
                    <a:cubicBezTo>
                      <a:pt x="5" y="42"/>
                      <a:pt x="2" y="48"/>
                      <a:pt x="0" y="5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3" name="Freeform 107">
                <a:extLst>
                  <a:ext uri="{FF2B5EF4-FFF2-40B4-BE49-F238E27FC236}">
                    <a16:creationId xmlns:a16="http://schemas.microsoft.com/office/drawing/2014/main" id="{A7509689-95FC-4761-BEDE-19491A30ED32}"/>
                  </a:ext>
                </a:extLst>
              </p:cNvPr>
              <p:cNvSpPr/>
              <p:nvPr/>
            </p:nvSpPr>
            <p:spPr bwMode="auto">
              <a:xfrm>
                <a:off x="2051049" y="3103563"/>
                <a:ext cx="174625" cy="555625"/>
              </a:xfrm>
              <a:custGeom>
                <a:avLst/>
                <a:gdLst/>
                <a:ahLst/>
                <a:cxnLst>
                  <a:cxn ang="0">
                    <a:pos x="29" y="134"/>
                  </a:cxn>
                  <a:cxn ang="0">
                    <a:pos x="18" y="134"/>
                  </a:cxn>
                  <a:cxn ang="0">
                    <a:pos x="0" y="0"/>
                  </a:cxn>
                  <a:cxn ang="0">
                    <a:pos x="29" y="134"/>
                  </a:cxn>
                </a:cxnLst>
                <a:rect l="0" t="0" r="r" b="b"/>
                <a:pathLst>
                  <a:path w="42" h="134">
                    <a:moveTo>
                      <a:pt x="29" y="134"/>
                    </a:moveTo>
                    <a:cubicBezTo>
                      <a:pt x="18" y="134"/>
                      <a:pt x="18" y="134"/>
                      <a:pt x="18" y="134"/>
                    </a:cubicBezTo>
                    <a:cubicBezTo>
                      <a:pt x="32" y="88"/>
                      <a:pt x="26" y="43"/>
                      <a:pt x="0" y="0"/>
                    </a:cubicBezTo>
                    <a:cubicBezTo>
                      <a:pt x="33" y="43"/>
                      <a:pt x="42" y="88"/>
                      <a:pt x="29" y="13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7" name="Group 192">
              <a:extLst>
                <a:ext uri="{FF2B5EF4-FFF2-40B4-BE49-F238E27FC236}">
                  <a16:creationId xmlns:a16="http://schemas.microsoft.com/office/drawing/2014/main" id="{5148ACAA-2CAE-4A3F-AD05-D26BE7749316}"/>
                </a:ext>
              </a:extLst>
            </p:cNvPr>
            <p:cNvGrpSpPr/>
            <p:nvPr/>
          </p:nvGrpSpPr>
          <p:grpSpPr>
            <a:xfrm>
              <a:off x="7015" y="6157"/>
              <a:ext cx="2337" cy="1946"/>
              <a:chOff x="2636838" y="2879725"/>
              <a:chExt cx="793750" cy="820738"/>
            </a:xfrm>
          </p:grpSpPr>
          <p:sp>
            <p:nvSpPr>
              <p:cNvPr id="105" name="Freeform 99">
                <a:extLst>
                  <a:ext uri="{FF2B5EF4-FFF2-40B4-BE49-F238E27FC236}">
                    <a16:creationId xmlns:a16="http://schemas.microsoft.com/office/drawing/2014/main" id="{A99F6ED8-F135-4C1D-985D-CDC877578CBE}"/>
                  </a:ext>
                </a:extLst>
              </p:cNvPr>
              <p:cNvSpPr/>
              <p:nvPr/>
            </p:nvSpPr>
            <p:spPr bwMode="auto">
              <a:xfrm>
                <a:off x="2843213" y="2928938"/>
                <a:ext cx="298450" cy="771525"/>
              </a:xfrm>
              <a:custGeom>
                <a:avLst/>
                <a:gdLst/>
                <a:ahLst/>
                <a:cxnLst>
                  <a:cxn ang="0">
                    <a:pos x="59" y="185"/>
                  </a:cxn>
                  <a:cxn ang="0">
                    <a:pos x="48" y="186"/>
                  </a:cxn>
                  <a:cxn ang="0">
                    <a:pos x="0" y="0"/>
                  </a:cxn>
                  <a:cxn ang="0">
                    <a:pos x="59" y="185"/>
                  </a:cxn>
                </a:cxnLst>
                <a:rect l="0" t="0" r="r" b="b"/>
                <a:pathLst>
                  <a:path w="72" h="186">
                    <a:moveTo>
                      <a:pt x="59" y="185"/>
                    </a:moveTo>
                    <a:cubicBezTo>
                      <a:pt x="48" y="186"/>
                      <a:pt x="48" y="186"/>
                      <a:pt x="48" y="186"/>
                    </a:cubicBezTo>
                    <a:cubicBezTo>
                      <a:pt x="61" y="140"/>
                      <a:pt x="46" y="78"/>
                      <a:pt x="0" y="0"/>
                    </a:cubicBezTo>
                    <a:cubicBezTo>
                      <a:pt x="53" y="78"/>
                      <a:pt x="72" y="139"/>
                      <a:pt x="59" y="18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6" name="Freeform 108">
                <a:extLst>
                  <a:ext uri="{FF2B5EF4-FFF2-40B4-BE49-F238E27FC236}">
                    <a16:creationId xmlns:a16="http://schemas.microsoft.com/office/drawing/2014/main" id="{00CAC072-6DDD-45C4-A4C1-93A0BE3347BA}"/>
                  </a:ext>
                </a:extLst>
              </p:cNvPr>
              <p:cNvSpPr/>
              <p:nvPr/>
            </p:nvSpPr>
            <p:spPr bwMode="auto">
              <a:xfrm>
                <a:off x="2636838" y="3252788"/>
                <a:ext cx="430213" cy="306388"/>
              </a:xfrm>
              <a:custGeom>
                <a:avLst/>
                <a:gdLst/>
                <a:ahLst/>
                <a:cxnLst>
                  <a:cxn ang="0">
                    <a:pos x="104" y="64"/>
                  </a:cxn>
                  <a:cxn ang="0">
                    <a:pos x="18" y="15"/>
                  </a:cxn>
                  <a:cxn ang="0">
                    <a:pos x="78" y="62"/>
                  </a:cxn>
                  <a:cxn ang="0">
                    <a:pos x="0" y="6"/>
                  </a:cxn>
                  <a:cxn ang="0">
                    <a:pos x="91" y="42"/>
                  </a:cxn>
                  <a:cxn ang="0">
                    <a:pos x="104" y="64"/>
                  </a:cxn>
                </a:cxnLst>
                <a:rect l="0" t="0" r="r" b="b"/>
                <a:pathLst>
                  <a:path w="104" h="74">
                    <a:moveTo>
                      <a:pt x="104" y="64"/>
                    </a:moveTo>
                    <a:cubicBezTo>
                      <a:pt x="84" y="37"/>
                      <a:pt x="55" y="21"/>
                      <a:pt x="18" y="15"/>
                    </a:cubicBezTo>
                    <a:cubicBezTo>
                      <a:pt x="76" y="35"/>
                      <a:pt x="95" y="51"/>
                      <a:pt x="78" y="62"/>
                    </a:cubicBezTo>
                    <a:cubicBezTo>
                      <a:pt x="60" y="74"/>
                      <a:pt x="34" y="55"/>
                      <a:pt x="0" y="6"/>
                    </a:cubicBezTo>
                    <a:cubicBezTo>
                      <a:pt x="59" y="0"/>
                      <a:pt x="90" y="12"/>
                      <a:pt x="91" y="42"/>
                    </a:cubicBezTo>
                    <a:cubicBezTo>
                      <a:pt x="98" y="51"/>
                      <a:pt x="102" y="58"/>
                      <a:pt x="104" y="64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7" name="Freeform 109">
                <a:extLst>
                  <a:ext uri="{FF2B5EF4-FFF2-40B4-BE49-F238E27FC236}">
                    <a16:creationId xmlns:a16="http://schemas.microsoft.com/office/drawing/2014/main" id="{39A56E05-4CBF-45F8-BD01-2A557CF40795}"/>
                  </a:ext>
                </a:extLst>
              </p:cNvPr>
              <p:cNvSpPr/>
              <p:nvPr/>
            </p:nvSpPr>
            <p:spPr bwMode="auto">
              <a:xfrm>
                <a:off x="3079750" y="3203575"/>
                <a:ext cx="350838" cy="247650"/>
              </a:xfrm>
              <a:custGeom>
                <a:avLst/>
                <a:gdLst/>
                <a:ahLst/>
                <a:cxnLst>
                  <a:cxn ang="0">
                    <a:pos x="70" y="12"/>
                  </a:cxn>
                  <a:cxn ang="0">
                    <a:pos x="0" y="52"/>
                  </a:cxn>
                  <a:cxn ang="0">
                    <a:pos x="10" y="34"/>
                  </a:cxn>
                  <a:cxn ang="0">
                    <a:pos x="85" y="5"/>
                  </a:cxn>
                  <a:cxn ang="0">
                    <a:pos x="21" y="51"/>
                  </a:cxn>
                  <a:cxn ang="0">
                    <a:pos x="70" y="12"/>
                  </a:cxn>
                </a:cxnLst>
                <a:rect l="0" t="0" r="r" b="b"/>
                <a:pathLst>
                  <a:path w="85" h="60">
                    <a:moveTo>
                      <a:pt x="70" y="12"/>
                    </a:moveTo>
                    <a:cubicBezTo>
                      <a:pt x="40" y="17"/>
                      <a:pt x="16" y="30"/>
                      <a:pt x="0" y="52"/>
                    </a:cubicBezTo>
                    <a:cubicBezTo>
                      <a:pt x="1" y="47"/>
                      <a:pt x="5" y="41"/>
                      <a:pt x="10" y="34"/>
                    </a:cubicBezTo>
                    <a:cubicBezTo>
                      <a:pt x="11" y="10"/>
                      <a:pt x="36" y="0"/>
                      <a:pt x="85" y="5"/>
                    </a:cubicBezTo>
                    <a:cubicBezTo>
                      <a:pt x="57" y="45"/>
                      <a:pt x="36" y="60"/>
                      <a:pt x="21" y="51"/>
                    </a:cubicBezTo>
                    <a:cubicBezTo>
                      <a:pt x="7" y="42"/>
                      <a:pt x="23" y="29"/>
                      <a:pt x="70" y="12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8" name="Freeform 110">
                <a:extLst>
                  <a:ext uri="{FF2B5EF4-FFF2-40B4-BE49-F238E27FC236}">
                    <a16:creationId xmlns:a16="http://schemas.microsoft.com/office/drawing/2014/main" id="{7DF88723-22AD-4C9F-96B7-1D55456A689D}"/>
                  </a:ext>
                </a:extLst>
              </p:cNvPr>
              <p:cNvSpPr/>
              <p:nvPr/>
            </p:nvSpPr>
            <p:spPr bwMode="auto">
              <a:xfrm>
                <a:off x="3033713" y="3041650"/>
                <a:ext cx="223838" cy="293688"/>
              </a:xfrm>
              <a:custGeom>
                <a:avLst/>
                <a:gdLst/>
                <a:ahLst/>
                <a:cxnLst>
                  <a:cxn ang="0">
                    <a:pos x="0" y="59"/>
                  </a:cxn>
                  <a:cxn ang="0">
                    <a:pos x="54" y="0"/>
                  </a:cxn>
                  <a:cxn ang="0">
                    <a:pos x="5" y="71"/>
                  </a:cxn>
                  <a:cxn ang="0">
                    <a:pos x="0" y="59"/>
                  </a:cxn>
                </a:cxnLst>
                <a:rect l="0" t="0" r="r" b="b"/>
                <a:pathLst>
                  <a:path w="54" h="71">
                    <a:moveTo>
                      <a:pt x="0" y="59"/>
                    </a:moveTo>
                    <a:cubicBezTo>
                      <a:pt x="7" y="32"/>
                      <a:pt x="25" y="12"/>
                      <a:pt x="54" y="0"/>
                    </a:cubicBezTo>
                    <a:cubicBezTo>
                      <a:pt x="28" y="14"/>
                      <a:pt x="12" y="38"/>
                      <a:pt x="5" y="71"/>
                    </a:cubicBezTo>
                    <a:lnTo>
                      <a:pt x="0" y="5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9" name="Freeform 111">
                <a:extLst>
                  <a:ext uri="{FF2B5EF4-FFF2-40B4-BE49-F238E27FC236}">
                    <a16:creationId xmlns:a16="http://schemas.microsoft.com/office/drawing/2014/main" id="{031DE0D2-75CF-4C4D-AB58-506193EE7168}"/>
                  </a:ext>
                </a:extLst>
              </p:cNvPr>
              <p:cNvSpPr/>
              <p:nvPr/>
            </p:nvSpPr>
            <p:spPr bwMode="auto">
              <a:xfrm>
                <a:off x="2693988" y="3044825"/>
                <a:ext cx="273050" cy="166688"/>
              </a:xfrm>
              <a:custGeom>
                <a:avLst/>
                <a:gdLst/>
                <a:ahLst/>
                <a:cxnLst>
                  <a:cxn ang="0">
                    <a:pos x="12" y="14"/>
                  </a:cxn>
                  <a:cxn ang="0">
                    <a:pos x="66" y="29"/>
                  </a:cxn>
                  <a:cxn ang="0">
                    <a:pos x="56" y="19"/>
                  </a:cxn>
                  <a:cxn ang="0">
                    <a:pos x="0" y="12"/>
                  </a:cxn>
                  <a:cxn ang="0">
                    <a:pos x="51" y="32"/>
                  </a:cxn>
                  <a:cxn ang="0">
                    <a:pos x="12" y="14"/>
                  </a:cxn>
                </a:cxnLst>
                <a:rect l="0" t="0" r="r" b="b"/>
                <a:pathLst>
                  <a:path w="66" h="40">
                    <a:moveTo>
                      <a:pt x="12" y="14"/>
                    </a:moveTo>
                    <a:cubicBezTo>
                      <a:pt x="33" y="12"/>
                      <a:pt x="51" y="17"/>
                      <a:pt x="66" y="29"/>
                    </a:cubicBezTo>
                    <a:cubicBezTo>
                      <a:pt x="64" y="25"/>
                      <a:pt x="61" y="22"/>
                      <a:pt x="56" y="19"/>
                    </a:cubicBezTo>
                    <a:cubicBezTo>
                      <a:pt x="51" y="2"/>
                      <a:pt x="32" y="0"/>
                      <a:pt x="0" y="12"/>
                    </a:cubicBezTo>
                    <a:cubicBezTo>
                      <a:pt x="26" y="34"/>
                      <a:pt x="43" y="40"/>
                      <a:pt x="51" y="32"/>
                    </a:cubicBezTo>
                    <a:cubicBezTo>
                      <a:pt x="59" y="23"/>
                      <a:pt x="46" y="17"/>
                      <a:pt x="12" y="14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10" name="Freeform 112">
                <a:extLst>
                  <a:ext uri="{FF2B5EF4-FFF2-40B4-BE49-F238E27FC236}">
                    <a16:creationId xmlns:a16="http://schemas.microsoft.com/office/drawing/2014/main" id="{6AD113E2-4BF1-4366-B319-4528F9C73E1D}"/>
                  </a:ext>
                </a:extLst>
              </p:cNvPr>
              <p:cNvSpPr/>
              <p:nvPr/>
            </p:nvSpPr>
            <p:spPr bwMode="auto">
              <a:xfrm>
                <a:off x="2930525" y="2879725"/>
                <a:ext cx="177800" cy="239713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21" y="50"/>
                  </a:cxn>
                  <a:cxn ang="0">
                    <a:pos x="37" y="10"/>
                  </a:cxn>
                  <a:cxn ang="0">
                    <a:pos x="8" y="58"/>
                  </a:cxn>
                  <a:cxn ang="0">
                    <a:pos x="8" y="44"/>
                  </a:cxn>
                  <a:cxn ang="0">
                    <a:pos x="43" y="0"/>
                  </a:cxn>
                </a:cxnLst>
                <a:rect l="0" t="0" r="r" b="b"/>
                <a:pathLst>
                  <a:path w="43" h="58">
                    <a:moveTo>
                      <a:pt x="43" y="0"/>
                    </a:moveTo>
                    <a:cubicBezTo>
                      <a:pt x="40" y="34"/>
                      <a:pt x="33" y="51"/>
                      <a:pt x="21" y="50"/>
                    </a:cubicBezTo>
                    <a:cubicBezTo>
                      <a:pt x="9" y="50"/>
                      <a:pt x="14" y="36"/>
                      <a:pt x="37" y="10"/>
                    </a:cubicBezTo>
                    <a:cubicBezTo>
                      <a:pt x="20" y="23"/>
                      <a:pt x="11" y="39"/>
                      <a:pt x="8" y="58"/>
                    </a:cubicBezTo>
                    <a:cubicBezTo>
                      <a:pt x="7" y="55"/>
                      <a:pt x="8" y="50"/>
                      <a:pt x="8" y="44"/>
                    </a:cubicBezTo>
                    <a:cubicBezTo>
                      <a:pt x="0" y="29"/>
                      <a:pt x="12" y="14"/>
                      <a:pt x="43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8" name="Group 191">
              <a:extLst>
                <a:ext uri="{FF2B5EF4-FFF2-40B4-BE49-F238E27FC236}">
                  <a16:creationId xmlns:a16="http://schemas.microsoft.com/office/drawing/2014/main" id="{E19FCFA8-025C-4AC3-B44F-496CEE7A8035}"/>
                </a:ext>
              </a:extLst>
            </p:cNvPr>
            <p:cNvGrpSpPr/>
            <p:nvPr/>
          </p:nvGrpSpPr>
          <p:grpSpPr>
            <a:xfrm>
              <a:off x="9903" y="4614"/>
              <a:ext cx="3015" cy="3695"/>
              <a:chOff x="3752850" y="1544638"/>
              <a:chExt cx="1431926" cy="2179638"/>
            </a:xfrm>
          </p:grpSpPr>
          <p:sp>
            <p:nvSpPr>
              <p:cNvPr id="95" name="Freeform 100">
                <a:extLst>
                  <a:ext uri="{FF2B5EF4-FFF2-40B4-BE49-F238E27FC236}">
                    <a16:creationId xmlns:a16="http://schemas.microsoft.com/office/drawing/2014/main" id="{184C0CFC-9FB5-47A6-8653-AB3BA35EF337}"/>
                  </a:ext>
                </a:extLst>
              </p:cNvPr>
              <p:cNvSpPr/>
              <p:nvPr/>
            </p:nvSpPr>
            <p:spPr bwMode="auto">
              <a:xfrm>
                <a:off x="4129088" y="2344738"/>
                <a:ext cx="533400" cy="1379538"/>
              </a:xfrm>
              <a:custGeom>
                <a:avLst/>
                <a:gdLst/>
                <a:ahLst/>
                <a:cxnLst>
                  <a:cxn ang="0">
                    <a:pos x="105" y="333"/>
                  </a:cxn>
                  <a:cxn ang="0">
                    <a:pos x="85" y="333"/>
                  </a:cxn>
                  <a:cxn ang="0">
                    <a:pos x="0" y="0"/>
                  </a:cxn>
                  <a:cxn ang="0">
                    <a:pos x="105" y="333"/>
                  </a:cxn>
                </a:cxnLst>
                <a:rect l="0" t="0" r="r" b="b"/>
                <a:pathLst>
                  <a:path w="129" h="333">
                    <a:moveTo>
                      <a:pt x="105" y="333"/>
                    </a:moveTo>
                    <a:cubicBezTo>
                      <a:pt x="85" y="333"/>
                      <a:pt x="85" y="333"/>
                      <a:pt x="85" y="333"/>
                    </a:cubicBezTo>
                    <a:cubicBezTo>
                      <a:pt x="110" y="251"/>
                      <a:pt x="82" y="140"/>
                      <a:pt x="0" y="0"/>
                    </a:cubicBezTo>
                    <a:cubicBezTo>
                      <a:pt x="94" y="139"/>
                      <a:pt x="129" y="251"/>
                      <a:pt x="105" y="33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6" name="Freeform 113">
                <a:extLst>
                  <a:ext uri="{FF2B5EF4-FFF2-40B4-BE49-F238E27FC236}">
                    <a16:creationId xmlns:a16="http://schemas.microsoft.com/office/drawing/2014/main" id="{0197C52C-F5F8-4389-9C01-AAF5DC337A93}"/>
                  </a:ext>
                </a:extLst>
              </p:cNvPr>
              <p:cNvSpPr/>
              <p:nvPr/>
            </p:nvSpPr>
            <p:spPr bwMode="auto">
              <a:xfrm>
                <a:off x="3752850" y="2925763"/>
                <a:ext cx="773113" cy="550863"/>
              </a:xfrm>
              <a:custGeom>
                <a:avLst/>
                <a:gdLst/>
                <a:ahLst/>
                <a:cxnLst>
                  <a:cxn ang="0">
                    <a:pos x="187" y="115"/>
                  </a:cxn>
                  <a:cxn ang="0">
                    <a:pos x="33" y="27"/>
                  </a:cxn>
                  <a:cxn ang="0">
                    <a:pos x="140" y="112"/>
                  </a:cxn>
                  <a:cxn ang="0">
                    <a:pos x="0" y="11"/>
                  </a:cxn>
                  <a:cxn ang="0">
                    <a:pos x="164" y="76"/>
                  </a:cxn>
                  <a:cxn ang="0">
                    <a:pos x="187" y="115"/>
                  </a:cxn>
                </a:cxnLst>
                <a:rect l="0" t="0" r="r" b="b"/>
                <a:pathLst>
                  <a:path w="187" h="133">
                    <a:moveTo>
                      <a:pt x="187" y="115"/>
                    </a:moveTo>
                    <a:cubicBezTo>
                      <a:pt x="151" y="67"/>
                      <a:pt x="100" y="37"/>
                      <a:pt x="33" y="27"/>
                    </a:cubicBezTo>
                    <a:cubicBezTo>
                      <a:pt x="137" y="63"/>
                      <a:pt x="172" y="92"/>
                      <a:pt x="140" y="112"/>
                    </a:cubicBezTo>
                    <a:cubicBezTo>
                      <a:pt x="108" y="133"/>
                      <a:pt x="62" y="99"/>
                      <a:pt x="0" y="11"/>
                    </a:cubicBezTo>
                    <a:cubicBezTo>
                      <a:pt x="108" y="0"/>
                      <a:pt x="162" y="22"/>
                      <a:pt x="164" y="76"/>
                    </a:cubicBezTo>
                    <a:cubicBezTo>
                      <a:pt x="177" y="91"/>
                      <a:pt x="184" y="104"/>
                      <a:pt x="187" y="11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7" name="Freeform 114">
                <a:extLst>
                  <a:ext uri="{FF2B5EF4-FFF2-40B4-BE49-F238E27FC236}">
                    <a16:creationId xmlns:a16="http://schemas.microsoft.com/office/drawing/2014/main" id="{738078D7-99EA-424D-87A7-BD75B54DD00D}"/>
                  </a:ext>
                </a:extLst>
              </p:cNvPr>
              <p:cNvSpPr/>
              <p:nvPr/>
            </p:nvSpPr>
            <p:spPr bwMode="auto">
              <a:xfrm>
                <a:off x="4551363" y="2833688"/>
                <a:ext cx="633413" cy="447675"/>
              </a:xfrm>
              <a:custGeom>
                <a:avLst/>
                <a:gdLst/>
                <a:ahLst/>
                <a:cxnLst>
                  <a:cxn ang="0">
                    <a:pos x="153" y="10"/>
                  </a:cxn>
                  <a:cxn ang="0">
                    <a:pos x="39" y="92"/>
                  </a:cxn>
                  <a:cxn ang="0">
                    <a:pos x="126" y="22"/>
                  </a:cxn>
                  <a:cxn ang="0">
                    <a:pos x="0" y="94"/>
                  </a:cxn>
                  <a:cxn ang="0">
                    <a:pos x="19" y="62"/>
                  </a:cxn>
                  <a:cxn ang="0">
                    <a:pos x="153" y="10"/>
                  </a:cxn>
                </a:cxnLst>
                <a:rect l="0" t="0" r="r" b="b"/>
                <a:pathLst>
                  <a:path w="153" h="108">
                    <a:moveTo>
                      <a:pt x="153" y="10"/>
                    </a:moveTo>
                    <a:cubicBezTo>
                      <a:pt x="103" y="81"/>
                      <a:pt x="65" y="108"/>
                      <a:pt x="39" y="92"/>
                    </a:cubicBezTo>
                    <a:cubicBezTo>
                      <a:pt x="13" y="75"/>
                      <a:pt x="42" y="52"/>
                      <a:pt x="126" y="22"/>
                    </a:cubicBezTo>
                    <a:cubicBezTo>
                      <a:pt x="72" y="31"/>
                      <a:pt x="30" y="55"/>
                      <a:pt x="0" y="94"/>
                    </a:cubicBezTo>
                    <a:cubicBezTo>
                      <a:pt x="3" y="85"/>
                      <a:pt x="9" y="74"/>
                      <a:pt x="19" y="62"/>
                    </a:cubicBezTo>
                    <a:cubicBezTo>
                      <a:pt x="21" y="18"/>
                      <a:pt x="65" y="0"/>
                      <a:pt x="153" y="10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8" name="Freeform 115">
                <a:extLst>
                  <a:ext uri="{FF2B5EF4-FFF2-40B4-BE49-F238E27FC236}">
                    <a16:creationId xmlns:a16="http://schemas.microsoft.com/office/drawing/2014/main" id="{5D40493B-9781-45F5-89AE-D556F8B66FD3}"/>
                  </a:ext>
                </a:extLst>
              </p:cNvPr>
              <p:cNvSpPr/>
              <p:nvPr/>
            </p:nvSpPr>
            <p:spPr bwMode="auto">
              <a:xfrm>
                <a:off x="3976688" y="1914525"/>
                <a:ext cx="600075" cy="790575"/>
              </a:xfrm>
              <a:custGeom>
                <a:avLst/>
                <a:gdLst/>
                <a:ahLst/>
                <a:cxnLst>
                  <a:cxn ang="0">
                    <a:pos x="131" y="191"/>
                  </a:cxn>
                  <a:cxn ang="0">
                    <a:pos x="145" y="160"/>
                  </a:cxn>
                  <a:cxn ang="0">
                    <a:pos x="0" y="0"/>
                  </a:cxn>
                  <a:cxn ang="0">
                    <a:pos x="131" y="191"/>
                  </a:cxn>
                </a:cxnLst>
                <a:rect l="0" t="0" r="r" b="b"/>
                <a:pathLst>
                  <a:path w="145" h="191">
                    <a:moveTo>
                      <a:pt x="131" y="191"/>
                    </a:moveTo>
                    <a:cubicBezTo>
                      <a:pt x="145" y="160"/>
                      <a:pt x="145" y="160"/>
                      <a:pt x="145" y="160"/>
                    </a:cubicBezTo>
                    <a:cubicBezTo>
                      <a:pt x="127" y="88"/>
                      <a:pt x="79" y="34"/>
                      <a:pt x="0" y="0"/>
                    </a:cubicBezTo>
                    <a:cubicBezTo>
                      <a:pt x="70" y="39"/>
                      <a:pt x="113" y="103"/>
                      <a:pt x="131" y="19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99" name="Freeform 116">
                <a:extLst>
                  <a:ext uri="{FF2B5EF4-FFF2-40B4-BE49-F238E27FC236}">
                    <a16:creationId xmlns:a16="http://schemas.microsoft.com/office/drawing/2014/main" id="{F48DA902-A47C-41B6-BE17-D6036C427187}"/>
                  </a:ext>
                </a:extLst>
              </p:cNvPr>
              <p:cNvSpPr/>
              <p:nvPr/>
            </p:nvSpPr>
            <p:spPr bwMode="auto">
              <a:xfrm>
                <a:off x="4431188" y="2187567"/>
                <a:ext cx="612775" cy="808038"/>
              </a:xfrm>
              <a:custGeom>
                <a:avLst/>
                <a:gdLst/>
                <a:ahLst/>
                <a:cxnLst>
                  <a:cxn ang="0">
                    <a:pos x="148" y="0"/>
                  </a:cxn>
                  <a:cxn ang="0">
                    <a:pos x="14" y="195"/>
                  </a:cxn>
                  <a:cxn ang="0">
                    <a:pos x="0" y="163"/>
                  </a:cxn>
                  <a:cxn ang="0">
                    <a:pos x="148" y="0"/>
                  </a:cxn>
                </a:cxnLst>
                <a:rect l="0" t="0" r="r" b="b"/>
                <a:pathLst>
                  <a:path w="148" h="195">
                    <a:moveTo>
                      <a:pt x="148" y="0"/>
                    </a:moveTo>
                    <a:cubicBezTo>
                      <a:pt x="77" y="40"/>
                      <a:pt x="32" y="105"/>
                      <a:pt x="14" y="195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18" y="89"/>
                      <a:pt x="68" y="35"/>
                      <a:pt x="148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0" name="Freeform 117">
                <a:extLst>
                  <a:ext uri="{FF2B5EF4-FFF2-40B4-BE49-F238E27FC236}">
                    <a16:creationId xmlns:a16="http://schemas.microsoft.com/office/drawing/2014/main" id="{2E432C20-6C12-41A1-B8D7-9FBE4099AFBE}"/>
                  </a:ext>
                </a:extLst>
              </p:cNvPr>
              <p:cNvSpPr/>
              <p:nvPr/>
            </p:nvSpPr>
            <p:spPr bwMode="auto">
              <a:xfrm>
                <a:off x="3860800" y="2552700"/>
                <a:ext cx="492125" cy="301625"/>
              </a:xfrm>
              <a:custGeom>
                <a:avLst/>
                <a:gdLst/>
                <a:ahLst/>
                <a:cxnLst>
                  <a:cxn ang="0">
                    <a:pos x="100" y="33"/>
                  </a:cxn>
                  <a:cxn ang="0">
                    <a:pos x="119" y="51"/>
                  </a:cxn>
                  <a:cxn ang="0">
                    <a:pos x="21" y="26"/>
                  </a:cxn>
                  <a:cxn ang="0">
                    <a:pos x="92" y="57"/>
                  </a:cxn>
                  <a:cxn ang="0">
                    <a:pos x="0" y="22"/>
                  </a:cxn>
                  <a:cxn ang="0">
                    <a:pos x="100" y="33"/>
                  </a:cxn>
                </a:cxnLst>
                <a:rect l="0" t="0" r="r" b="b"/>
                <a:pathLst>
                  <a:path w="119" h="73">
                    <a:moveTo>
                      <a:pt x="100" y="33"/>
                    </a:moveTo>
                    <a:cubicBezTo>
                      <a:pt x="109" y="40"/>
                      <a:pt x="115" y="46"/>
                      <a:pt x="119" y="51"/>
                    </a:cubicBezTo>
                    <a:cubicBezTo>
                      <a:pt x="92" y="30"/>
                      <a:pt x="59" y="22"/>
                      <a:pt x="21" y="26"/>
                    </a:cubicBezTo>
                    <a:cubicBezTo>
                      <a:pt x="83" y="31"/>
                      <a:pt x="107" y="41"/>
                      <a:pt x="92" y="57"/>
                    </a:cubicBezTo>
                    <a:cubicBezTo>
                      <a:pt x="78" y="73"/>
                      <a:pt x="47" y="61"/>
                      <a:pt x="0" y="22"/>
                    </a:cubicBezTo>
                    <a:cubicBezTo>
                      <a:pt x="58" y="0"/>
                      <a:pt x="91" y="4"/>
                      <a:pt x="100" y="33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1" name="Freeform 118">
                <a:extLst>
                  <a:ext uri="{FF2B5EF4-FFF2-40B4-BE49-F238E27FC236}">
                    <a16:creationId xmlns:a16="http://schemas.microsoft.com/office/drawing/2014/main" id="{B9FBD840-4251-4367-A34F-FA93AB67D8B2}"/>
                  </a:ext>
                </a:extLst>
              </p:cNvPr>
              <p:cNvSpPr/>
              <p:nvPr/>
            </p:nvSpPr>
            <p:spPr bwMode="auto">
              <a:xfrm>
                <a:off x="3852863" y="2112963"/>
                <a:ext cx="504825" cy="290513"/>
              </a:xfrm>
              <a:custGeom>
                <a:avLst/>
                <a:gdLst/>
                <a:ahLst/>
                <a:cxnLst>
                  <a:cxn ang="0">
                    <a:pos x="122" y="39"/>
                  </a:cxn>
                  <a:cxn ang="0">
                    <a:pos x="21" y="40"/>
                  </a:cxn>
                  <a:cxn ang="0">
                    <a:pos x="98" y="51"/>
                  </a:cxn>
                  <a:cxn ang="0">
                    <a:pos x="0" y="41"/>
                  </a:cxn>
                  <a:cxn ang="0">
                    <a:pos x="100" y="26"/>
                  </a:cxn>
                  <a:cxn ang="0">
                    <a:pos x="122" y="39"/>
                  </a:cxn>
                </a:cxnLst>
                <a:rect l="0" t="0" r="r" b="b"/>
                <a:pathLst>
                  <a:path w="122" h="70">
                    <a:moveTo>
                      <a:pt x="122" y="39"/>
                    </a:moveTo>
                    <a:cubicBezTo>
                      <a:pt x="91" y="26"/>
                      <a:pt x="57" y="26"/>
                      <a:pt x="21" y="40"/>
                    </a:cubicBezTo>
                    <a:cubicBezTo>
                      <a:pt x="83" y="28"/>
                      <a:pt x="108" y="32"/>
                      <a:pt x="98" y="51"/>
                    </a:cubicBezTo>
                    <a:cubicBezTo>
                      <a:pt x="89" y="70"/>
                      <a:pt x="56" y="67"/>
                      <a:pt x="0" y="41"/>
                    </a:cubicBezTo>
                    <a:cubicBezTo>
                      <a:pt x="50" y="5"/>
                      <a:pt x="83" y="0"/>
                      <a:pt x="100" y="26"/>
                    </a:cubicBezTo>
                    <a:cubicBezTo>
                      <a:pt x="110" y="30"/>
                      <a:pt x="117" y="34"/>
                      <a:pt x="122" y="39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2" name="Freeform 119">
                <a:extLst>
                  <a:ext uri="{FF2B5EF4-FFF2-40B4-BE49-F238E27FC236}">
                    <a16:creationId xmlns:a16="http://schemas.microsoft.com/office/drawing/2014/main" id="{A527B791-F6E0-49AD-8DE9-3A9AE7504111}"/>
                  </a:ext>
                </a:extLst>
              </p:cNvPr>
              <p:cNvSpPr/>
              <p:nvPr/>
            </p:nvSpPr>
            <p:spPr bwMode="auto">
              <a:xfrm>
                <a:off x="4241800" y="1544638"/>
                <a:ext cx="446088" cy="614363"/>
              </a:xfrm>
              <a:custGeom>
                <a:avLst/>
                <a:gdLst/>
                <a:ahLst/>
                <a:cxnLst>
                  <a:cxn ang="0">
                    <a:pos x="19" y="148"/>
                  </a:cxn>
                  <a:cxn ang="0">
                    <a:pos x="20" y="111"/>
                  </a:cxn>
                  <a:cxn ang="0">
                    <a:pos x="108" y="0"/>
                  </a:cxn>
                  <a:cxn ang="0">
                    <a:pos x="51" y="127"/>
                  </a:cxn>
                  <a:cxn ang="0">
                    <a:pos x="91" y="25"/>
                  </a:cxn>
                  <a:cxn ang="0">
                    <a:pos x="19" y="148"/>
                  </a:cxn>
                </a:cxnLst>
                <a:rect l="0" t="0" r="r" b="b"/>
                <a:pathLst>
                  <a:path w="108" h="148">
                    <a:moveTo>
                      <a:pt x="19" y="148"/>
                    </a:moveTo>
                    <a:cubicBezTo>
                      <a:pt x="17" y="139"/>
                      <a:pt x="17" y="127"/>
                      <a:pt x="20" y="111"/>
                    </a:cubicBezTo>
                    <a:cubicBezTo>
                      <a:pt x="0" y="73"/>
                      <a:pt x="29" y="35"/>
                      <a:pt x="108" y="0"/>
                    </a:cubicBezTo>
                    <a:cubicBezTo>
                      <a:pt x="100" y="86"/>
                      <a:pt x="81" y="128"/>
                      <a:pt x="51" y="127"/>
                    </a:cubicBezTo>
                    <a:cubicBezTo>
                      <a:pt x="21" y="125"/>
                      <a:pt x="34" y="91"/>
                      <a:pt x="91" y="25"/>
                    </a:cubicBezTo>
                    <a:cubicBezTo>
                      <a:pt x="49" y="59"/>
                      <a:pt x="25" y="100"/>
                      <a:pt x="19" y="148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3" name="Freeform 120">
                <a:extLst>
                  <a:ext uri="{FF2B5EF4-FFF2-40B4-BE49-F238E27FC236}">
                    <a16:creationId xmlns:a16="http://schemas.microsoft.com/office/drawing/2014/main" id="{3B9FA96F-319E-410D-9C47-B546ED837CFC}"/>
                  </a:ext>
                </a:extLst>
              </p:cNvPr>
              <p:cNvSpPr/>
              <p:nvPr/>
            </p:nvSpPr>
            <p:spPr bwMode="auto">
              <a:xfrm>
                <a:off x="4613275" y="2439988"/>
                <a:ext cx="492125" cy="303213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98" y="26"/>
                  </a:cxn>
                  <a:cxn ang="0">
                    <a:pos x="26" y="57"/>
                  </a:cxn>
                  <a:cxn ang="0">
                    <a:pos x="119" y="22"/>
                  </a:cxn>
                  <a:cxn ang="0">
                    <a:pos x="19" y="34"/>
                  </a:cxn>
                  <a:cxn ang="0">
                    <a:pos x="0" y="52"/>
                  </a:cxn>
                </a:cxnLst>
                <a:rect l="0" t="0" r="r" b="b"/>
                <a:pathLst>
                  <a:path w="119" h="73">
                    <a:moveTo>
                      <a:pt x="0" y="52"/>
                    </a:moveTo>
                    <a:cubicBezTo>
                      <a:pt x="27" y="31"/>
                      <a:pt x="60" y="22"/>
                      <a:pt x="98" y="26"/>
                    </a:cubicBezTo>
                    <a:cubicBezTo>
                      <a:pt x="36" y="31"/>
                      <a:pt x="12" y="41"/>
                      <a:pt x="26" y="57"/>
                    </a:cubicBezTo>
                    <a:cubicBezTo>
                      <a:pt x="41" y="73"/>
                      <a:pt x="72" y="61"/>
                      <a:pt x="119" y="22"/>
                    </a:cubicBezTo>
                    <a:cubicBezTo>
                      <a:pt x="61" y="0"/>
                      <a:pt x="28" y="4"/>
                      <a:pt x="19" y="34"/>
                    </a:cubicBezTo>
                    <a:cubicBezTo>
                      <a:pt x="10" y="40"/>
                      <a:pt x="4" y="46"/>
                      <a:pt x="0" y="5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04" name="Freeform 121">
                <a:extLst>
                  <a:ext uri="{FF2B5EF4-FFF2-40B4-BE49-F238E27FC236}">
                    <a16:creationId xmlns:a16="http://schemas.microsoft.com/office/drawing/2014/main" id="{53D20E0F-69ED-4586-A5FE-8A29E41ADCD6}"/>
                  </a:ext>
                </a:extLst>
              </p:cNvPr>
              <p:cNvSpPr/>
              <p:nvPr/>
            </p:nvSpPr>
            <p:spPr bwMode="auto">
              <a:xfrm>
                <a:off x="4481513" y="2079625"/>
                <a:ext cx="293688" cy="285750"/>
              </a:xfrm>
              <a:custGeom>
                <a:avLst/>
                <a:gdLst/>
                <a:ahLst/>
                <a:cxnLst>
                  <a:cxn ang="0">
                    <a:pos x="58" y="11"/>
                  </a:cxn>
                  <a:cxn ang="0">
                    <a:pos x="0" y="69"/>
                  </a:cxn>
                  <a:cxn ang="0">
                    <a:pos x="5" y="48"/>
                  </a:cxn>
                  <a:cxn ang="0">
                    <a:pos x="71" y="0"/>
                  </a:cxn>
                  <a:cxn ang="0">
                    <a:pos x="20" y="62"/>
                  </a:cxn>
                  <a:cxn ang="0">
                    <a:pos x="58" y="11"/>
                  </a:cxn>
                </a:cxnLst>
                <a:rect l="0" t="0" r="r" b="b"/>
                <a:pathLst>
                  <a:path w="71" h="69">
                    <a:moveTo>
                      <a:pt x="58" y="11"/>
                    </a:moveTo>
                    <a:cubicBezTo>
                      <a:pt x="30" y="24"/>
                      <a:pt x="10" y="43"/>
                      <a:pt x="0" y="69"/>
                    </a:cubicBezTo>
                    <a:cubicBezTo>
                      <a:pt x="0" y="63"/>
                      <a:pt x="2" y="56"/>
                      <a:pt x="5" y="48"/>
                    </a:cubicBezTo>
                    <a:cubicBezTo>
                      <a:pt x="0" y="24"/>
                      <a:pt x="22" y="8"/>
                      <a:pt x="71" y="0"/>
                    </a:cubicBezTo>
                    <a:cubicBezTo>
                      <a:pt x="54" y="47"/>
                      <a:pt x="37" y="67"/>
                      <a:pt x="20" y="62"/>
                    </a:cubicBezTo>
                    <a:cubicBezTo>
                      <a:pt x="4" y="57"/>
                      <a:pt x="16" y="40"/>
                      <a:pt x="58" y="11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9" name="Group 234">
              <a:extLst>
                <a:ext uri="{FF2B5EF4-FFF2-40B4-BE49-F238E27FC236}">
                  <a16:creationId xmlns:a16="http://schemas.microsoft.com/office/drawing/2014/main" id="{EF88DBD6-5EC3-4982-B0B1-28846C60E04B}"/>
                </a:ext>
              </a:extLst>
            </p:cNvPr>
            <p:cNvGrpSpPr/>
            <p:nvPr/>
          </p:nvGrpSpPr>
          <p:grpSpPr>
            <a:xfrm>
              <a:off x="12528" y="3029"/>
              <a:ext cx="5790" cy="5410"/>
              <a:chOff x="5818187" y="438150"/>
              <a:chExt cx="2749550" cy="3190876"/>
            </a:xfrm>
          </p:grpSpPr>
          <p:grpSp>
            <p:nvGrpSpPr>
              <p:cNvPr id="32" name="Group 198">
                <a:extLst>
                  <a:ext uri="{FF2B5EF4-FFF2-40B4-BE49-F238E27FC236}">
                    <a16:creationId xmlns:a16="http://schemas.microsoft.com/office/drawing/2014/main" id="{47B03E9C-C843-4B40-9B86-84992665D0F0}"/>
                  </a:ext>
                </a:extLst>
              </p:cNvPr>
              <p:cNvGrpSpPr/>
              <p:nvPr/>
            </p:nvGrpSpPr>
            <p:grpSpPr>
              <a:xfrm>
                <a:off x="6153150" y="604838"/>
                <a:ext cx="2290763" cy="3024188"/>
                <a:chOff x="6153150" y="604838"/>
                <a:chExt cx="2290763" cy="3024188"/>
              </a:xfrm>
              <a:solidFill>
                <a:srgbClr val="262626">
                  <a:lumMod val="75000"/>
                  <a:lumOff val="25000"/>
                </a:srgbClr>
              </a:solidFill>
            </p:grpSpPr>
            <p:sp>
              <p:nvSpPr>
                <p:cNvPr id="67" name="Freeform 122">
                  <a:extLst>
                    <a:ext uri="{FF2B5EF4-FFF2-40B4-BE49-F238E27FC236}">
                      <a16:creationId xmlns:a16="http://schemas.microsoft.com/office/drawing/2014/main" id="{0C7F9DFA-A621-4A7C-9C40-89A6701EC46F}"/>
                    </a:ext>
                  </a:extLst>
                </p:cNvPr>
                <p:cNvSpPr/>
                <p:nvPr/>
              </p:nvSpPr>
              <p:spPr bwMode="auto">
                <a:xfrm>
                  <a:off x="6153150" y="604838"/>
                  <a:ext cx="2290763" cy="3024188"/>
                </a:xfrm>
                <a:custGeom>
                  <a:avLst/>
                  <a:gdLst/>
                  <a:ahLst/>
                  <a:cxnLst>
                    <a:cxn ang="0">
                      <a:pos x="316" y="54"/>
                    </a:cxn>
                    <a:cxn ang="0">
                      <a:pos x="318" y="68"/>
                    </a:cxn>
                    <a:cxn ang="0">
                      <a:pos x="327" y="117"/>
                    </a:cxn>
                    <a:cxn ang="0">
                      <a:pos x="327" y="273"/>
                    </a:cxn>
                    <a:cxn ang="0">
                      <a:pos x="313" y="331"/>
                    </a:cxn>
                    <a:cxn ang="0">
                      <a:pos x="390" y="322"/>
                    </a:cxn>
                    <a:cxn ang="0">
                      <a:pos x="465" y="265"/>
                    </a:cxn>
                    <a:cxn ang="0">
                      <a:pos x="502" y="220"/>
                    </a:cxn>
                    <a:cxn ang="0">
                      <a:pos x="448" y="289"/>
                    </a:cxn>
                    <a:cxn ang="0">
                      <a:pos x="383" y="339"/>
                    </a:cxn>
                    <a:cxn ang="0">
                      <a:pos x="365" y="350"/>
                    </a:cxn>
                    <a:cxn ang="0">
                      <a:pos x="335" y="383"/>
                    </a:cxn>
                    <a:cxn ang="0">
                      <a:pos x="445" y="344"/>
                    </a:cxn>
                    <a:cxn ang="0">
                      <a:pos x="472" y="320"/>
                    </a:cxn>
                    <a:cxn ang="0">
                      <a:pos x="554" y="223"/>
                    </a:cxn>
                    <a:cxn ang="0">
                      <a:pos x="479" y="328"/>
                    </a:cxn>
                    <a:cxn ang="0">
                      <a:pos x="471" y="337"/>
                    </a:cxn>
                    <a:cxn ang="0">
                      <a:pos x="422" y="374"/>
                    </a:cxn>
                    <a:cxn ang="0">
                      <a:pos x="309" y="453"/>
                    </a:cxn>
                    <a:cxn ang="0">
                      <a:pos x="320" y="708"/>
                    </a:cxn>
                    <a:cxn ang="0">
                      <a:pos x="230" y="708"/>
                    </a:cxn>
                    <a:cxn ang="0">
                      <a:pos x="203" y="385"/>
                    </a:cxn>
                    <a:cxn ang="0">
                      <a:pos x="175" y="367"/>
                    </a:cxn>
                    <a:cxn ang="0">
                      <a:pos x="80" y="315"/>
                    </a:cxn>
                    <a:cxn ang="0">
                      <a:pos x="0" y="267"/>
                    </a:cxn>
                    <a:cxn ang="0">
                      <a:pos x="72" y="301"/>
                    </a:cxn>
                    <a:cxn ang="0">
                      <a:pos x="100" y="249"/>
                    </a:cxn>
                    <a:cxn ang="0">
                      <a:pos x="91" y="222"/>
                    </a:cxn>
                    <a:cxn ang="0">
                      <a:pos x="112" y="246"/>
                    </a:cxn>
                    <a:cxn ang="0">
                      <a:pos x="119" y="266"/>
                    </a:cxn>
                    <a:cxn ang="0">
                      <a:pos x="134" y="300"/>
                    </a:cxn>
                    <a:cxn ang="0">
                      <a:pos x="172" y="343"/>
                    </a:cxn>
                    <a:cxn ang="0">
                      <a:pos x="208" y="328"/>
                    </a:cxn>
                    <a:cxn ang="0">
                      <a:pos x="191" y="278"/>
                    </a:cxn>
                    <a:cxn ang="0">
                      <a:pos x="173" y="142"/>
                    </a:cxn>
                    <a:cxn ang="0">
                      <a:pos x="190" y="28"/>
                    </a:cxn>
                    <a:cxn ang="0">
                      <a:pos x="184" y="174"/>
                    </a:cxn>
                    <a:cxn ang="0">
                      <a:pos x="209" y="273"/>
                    </a:cxn>
                    <a:cxn ang="0">
                      <a:pos x="246" y="339"/>
                    </a:cxn>
                    <a:cxn ang="0">
                      <a:pos x="307" y="268"/>
                    </a:cxn>
                    <a:cxn ang="0">
                      <a:pos x="321" y="127"/>
                    </a:cxn>
                    <a:cxn ang="0">
                      <a:pos x="314" y="60"/>
                    </a:cxn>
                    <a:cxn ang="0">
                      <a:pos x="302" y="0"/>
                    </a:cxn>
                  </a:cxnLst>
                  <a:rect l="0" t="0" r="r" b="b"/>
                  <a:pathLst>
                    <a:path w="554" h="730">
                      <a:moveTo>
                        <a:pt x="302" y="0"/>
                      </a:moveTo>
                      <a:cubicBezTo>
                        <a:pt x="303" y="4"/>
                        <a:pt x="304" y="8"/>
                        <a:pt x="306" y="11"/>
                      </a:cubicBezTo>
                      <a:cubicBezTo>
                        <a:pt x="309" y="26"/>
                        <a:pt x="313" y="40"/>
                        <a:pt x="316" y="54"/>
                      </a:cubicBezTo>
                      <a:cubicBezTo>
                        <a:pt x="316" y="54"/>
                        <a:pt x="316" y="54"/>
                        <a:pt x="316" y="54"/>
                      </a:cubicBezTo>
                      <a:cubicBezTo>
                        <a:pt x="316" y="56"/>
                        <a:pt x="316" y="58"/>
                        <a:pt x="317" y="60"/>
                      </a:cubicBezTo>
                      <a:cubicBezTo>
                        <a:pt x="317" y="63"/>
                        <a:pt x="318" y="65"/>
                        <a:pt x="318" y="68"/>
                      </a:cubicBezTo>
                      <a:cubicBezTo>
                        <a:pt x="321" y="84"/>
                        <a:pt x="324" y="100"/>
                        <a:pt x="326" y="115"/>
                      </a:cubicBezTo>
                      <a:cubicBezTo>
                        <a:pt x="326" y="115"/>
                        <a:pt x="326" y="115"/>
                        <a:pt x="326" y="115"/>
                      </a:cubicBezTo>
                      <a:cubicBezTo>
                        <a:pt x="326" y="116"/>
                        <a:pt x="326" y="117"/>
                        <a:pt x="327" y="117"/>
                      </a:cubicBezTo>
                      <a:cubicBezTo>
                        <a:pt x="327" y="118"/>
                        <a:pt x="327" y="119"/>
                        <a:pt x="327" y="120"/>
                      </a:cubicBezTo>
                      <a:cubicBezTo>
                        <a:pt x="334" y="176"/>
                        <a:pt x="334" y="226"/>
                        <a:pt x="327" y="272"/>
                      </a:cubicBezTo>
                      <a:cubicBezTo>
                        <a:pt x="327" y="272"/>
                        <a:pt x="327" y="273"/>
                        <a:pt x="327" y="273"/>
                      </a:cubicBezTo>
                      <a:cubicBezTo>
                        <a:pt x="326" y="278"/>
                        <a:pt x="325" y="283"/>
                        <a:pt x="324" y="288"/>
                      </a:cubicBezTo>
                      <a:cubicBezTo>
                        <a:pt x="324" y="289"/>
                        <a:pt x="324" y="291"/>
                        <a:pt x="324" y="292"/>
                      </a:cubicBezTo>
                      <a:cubicBezTo>
                        <a:pt x="321" y="305"/>
                        <a:pt x="317" y="318"/>
                        <a:pt x="313" y="331"/>
                      </a:cubicBezTo>
                      <a:cubicBezTo>
                        <a:pt x="308" y="345"/>
                        <a:pt x="302" y="359"/>
                        <a:pt x="295" y="373"/>
                      </a:cubicBezTo>
                      <a:cubicBezTo>
                        <a:pt x="315" y="367"/>
                        <a:pt x="333" y="359"/>
                        <a:pt x="349" y="348"/>
                      </a:cubicBezTo>
                      <a:cubicBezTo>
                        <a:pt x="390" y="322"/>
                        <a:pt x="390" y="322"/>
                        <a:pt x="390" y="322"/>
                      </a:cubicBezTo>
                      <a:cubicBezTo>
                        <a:pt x="409" y="312"/>
                        <a:pt x="427" y="299"/>
                        <a:pt x="443" y="285"/>
                      </a:cubicBezTo>
                      <a:cubicBezTo>
                        <a:pt x="444" y="285"/>
                        <a:pt x="444" y="285"/>
                        <a:pt x="444" y="285"/>
                      </a:cubicBezTo>
                      <a:cubicBezTo>
                        <a:pt x="451" y="279"/>
                        <a:pt x="458" y="273"/>
                        <a:pt x="465" y="265"/>
                      </a:cubicBezTo>
                      <a:cubicBezTo>
                        <a:pt x="465" y="265"/>
                        <a:pt x="465" y="265"/>
                        <a:pt x="465" y="265"/>
                      </a:cubicBezTo>
                      <a:cubicBezTo>
                        <a:pt x="465" y="265"/>
                        <a:pt x="465" y="265"/>
                        <a:pt x="465" y="265"/>
                      </a:cubicBezTo>
                      <a:cubicBezTo>
                        <a:pt x="478" y="252"/>
                        <a:pt x="491" y="236"/>
                        <a:pt x="502" y="220"/>
                      </a:cubicBezTo>
                      <a:cubicBezTo>
                        <a:pt x="492" y="237"/>
                        <a:pt x="481" y="253"/>
                        <a:pt x="468" y="268"/>
                      </a:cubicBezTo>
                      <a:cubicBezTo>
                        <a:pt x="468" y="268"/>
                        <a:pt x="468" y="268"/>
                        <a:pt x="468" y="268"/>
                      </a:cubicBezTo>
                      <a:cubicBezTo>
                        <a:pt x="461" y="275"/>
                        <a:pt x="455" y="282"/>
                        <a:pt x="448" y="289"/>
                      </a:cubicBezTo>
                      <a:cubicBezTo>
                        <a:pt x="447" y="289"/>
                        <a:pt x="447" y="289"/>
                        <a:pt x="447" y="289"/>
                      </a:cubicBezTo>
                      <a:cubicBezTo>
                        <a:pt x="447" y="290"/>
                        <a:pt x="447" y="290"/>
                        <a:pt x="447" y="290"/>
                      </a:cubicBezTo>
                      <a:cubicBezTo>
                        <a:pt x="428" y="308"/>
                        <a:pt x="407" y="324"/>
                        <a:pt x="383" y="339"/>
                      </a:cubicBezTo>
                      <a:cubicBezTo>
                        <a:pt x="382" y="339"/>
                        <a:pt x="382" y="340"/>
                        <a:pt x="381" y="340"/>
                      </a:cubicBezTo>
                      <a:cubicBezTo>
                        <a:pt x="377" y="342"/>
                        <a:pt x="374" y="345"/>
                        <a:pt x="370" y="347"/>
                      </a:cubicBezTo>
                      <a:cubicBezTo>
                        <a:pt x="368" y="348"/>
                        <a:pt x="366" y="349"/>
                        <a:pt x="365" y="350"/>
                      </a:cubicBezTo>
                      <a:cubicBezTo>
                        <a:pt x="364" y="351"/>
                        <a:pt x="363" y="351"/>
                        <a:pt x="362" y="352"/>
                      </a:cubicBezTo>
                      <a:cubicBezTo>
                        <a:pt x="360" y="353"/>
                        <a:pt x="359" y="354"/>
                        <a:pt x="358" y="355"/>
                      </a:cubicBezTo>
                      <a:cubicBezTo>
                        <a:pt x="347" y="364"/>
                        <a:pt x="339" y="374"/>
                        <a:pt x="335" y="383"/>
                      </a:cubicBezTo>
                      <a:cubicBezTo>
                        <a:pt x="354" y="388"/>
                        <a:pt x="375" y="385"/>
                        <a:pt x="399" y="373"/>
                      </a:cubicBezTo>
                      <a:cubicBezTo>
                        <a:pt x="405" y="371"/>
                        <a:pt x="410" y="368"/>
                        <a:pt x="415" y="364"/>
                      </a:cubicBezTo>
                      <a:cubicBezTo>
                        <a:pt x="425" y="359"/>
                        <a:pt x="435" y="352"/>
                        <a:pt x="445" y="344"/>
                      </a:cubicBezTo>
                      <a:cubicBezTo>
                        <a:pt x="451" y="339"/>
                        <a:pt x="457" y="334"/>
                        <a:pt x="463" y="328"/>
                      </a:cubicBezTo>
                      <a:cubicBezTo>
                        <a:pt x="463" y="328"/>
                        <a:pt x="464" y="328"/>
                        <a:pt x="464" y="327"/>
                      </a:cubicBezTo>
                      <a:cubicBezTo>
                        <a:pt x="466" y="325"/>
                        <a:pt x="469" y="323"/>
                        <a:pt x="472" y="320"/>
                      </a:cubicBezTo>
                      <a:cubicBezTo>
                        <a:pt x="476" y="316"/>
                        <a:pt x="481" y="311"/>
                        <a:pt x="486" y="306"/>
                      </a:cubicBezTo>
                      <a:cubicBezTo>
                        <a:pt x="489" y="303"/>
                        <a:pt x="492" y="300"/>
                        <a:pt x="494" y="298"/>
                      </a:cubicBezTo>
                      <a:cubicBezTo>
                        <a:pt x="554" y="223"/>
                        <a:pt x="554" y="223"/>
                        <a:pt x="554" y="223"/>
                      </a:cubicBezTo>
                      <a:cubicBezTo>
                        <a:pt x="493" y="312"/>
                        <a:pt x="493" y="312"/>
                        <a:pt x="493" y="312"/>
                      </a:cubicBezTo>
                      <a:cubicBezTo>
                        <a:pt x="493" y="312"/>
                        <a:pt x="493" y="312"/>
                        <a:pt x="493" y="313"/>
                      </a:cubicBezTo>
                      <a:cubicBezTo>
                        <a:pt x="489" y="318"/>
                        <a:pt x="484" y="323"/>
                        <a:pt x="479" y="328"/>
                      </a:cubicBezTo>
                      <a:cubicBezTo>
                        <a:pt x="479" y="328"/>
                        <a:pt x="479" y="328"/>
                        <a:pt x="479" y="328"/>
                      </a:cubicBezTo>
                      <a:cubicBezTo>
                        <a:pt x="479" y="329"/>
                        <a:pt x="479" y="329"/>
                        <a:pt x="478" y="329"/>
                      </a:cubicBezTo>
                      <a:cubicBezTo>
                        <a:pt x="476" y="332"/>
                        <a:pt x="474" y="334"/>
                        <a:pt x="471" y="337"/>
                      </a:cubicBezTo>
                      <a:cubicBezTo>
                        <a:pt x="463" y="345"/>
                        <a:pt x="455" y="352"/>
                        <a:pt x="446" y="358"/>
                      </a:cubicBezTo>
                      <a:cubicBezTo>
                        <a:pt x="446" y="359"/>
                        <a:pt x="445" y="359"/>
                        <a:pt x="445" y="359"/>
                      </a:cubicBezTo>
                      <a:cubicBezTo>
                        <a:pt x="438" y="365"/>
                        <a:pt x="430" y="370"/>
                        <a:pt x="422" y="374"/>
                      </a:cubicBezTo>
                      <a:cubicBezTo>
                        <a:pt x="416" y="378"/>
                        <a:pt x="410" y="381"/>
                        <a:pt x="404" y="384"/>
                      </a:cubicBezTo>
                      <a:cubicBezTo>
                        <a:pt x="393" y="389"/>
                        <a:pt x="381" y="393"/>
                        <a:pt x="368" y="397"/>
                      </a:cubicBezTo>
                      <a:cubicBezTo>
                        <a:pt x="335" y="410"/>
                        <a:pt x="315" y="429"/>
                        <a:pt x="309" y="453"/>
                      </a:cubicBezTo>
                      <a:cubicBezTo>
                        <a:pt x="304" y="471"/>
                        <a:pt x="301" y="493"/>
                        <a:pt x="301" y="519"/>
                      </a:cubicBezTo>
                      <a:cubicBezTo>
                        <a:pt x="301" y="519"/>
                        <a:pt x="301" y="520"/>
                        <a:pt x="301" y="521"/>
                      </a:cubicBezTo>
                      <a:cubicBezTo>
                        <a:pt x="300" y="584"/>
                        <a:pt x="306" y="646"/>
                        <a:pt x="320" y="708"/>
                      </a:cubicBezTo>
                      <a:cubicBezTo>
                        <a:pt x="320" y="708"/>
                        <a:pt x="320" y="709"/>
                        <a:pt x="320" y="710"/>
                      </a:cubicBezTo>
                      <a:cubicBezTo>
                        <a:pt x="291" y="730"/>
                        <a:pt x="261" y="729"/>
                        <a:pt x="229" y="710"/>
                      </a:cubicBezTo>
                      <a:cubicBezTo>
                        <a:pt x="229" y="709"/>
                        <a:pt x="230" y="708"/>
                        <a:pt x="230" y="708"/>
                      </a:cubicBezTo>
                      <a:cubicBezTo>
                        <a:pt x="246" y="646"/>
                        <a:pt x="253" y="580"/>
                        <a:pt x="252" y="511"/>
                      </a:cubicBezTo>
                      <a:cubicBezTo>
                        <a:pt x="252" y="510"/>
                        <a:pt x="252" y="509"/>
                        <a:pt x="252" y="509"/>
                      </a:cubicBezTo>
                      <a:cubicBezTo>
                        <a:pt x="252" y="444"/>
                        <a:pt x="235" y="402"/>
                        <a:pt x="203" y="385"/>
                      </a:cubicBezTo>
                      <a:cubicBezTo>
                        <a:pt x="202" y="385"/>
                        <a:pt x="202" y="385"/>
                        <a:pt x="201" y="384"/>
                      </a:cubicBezTo>
                      <a:cubicBezTo>
                        <a:pt x="176" y="367"/>
                        <a:pt x="176" y="367"/>
                        <a:pt x="176" y="367"/>
                      </a:cubicBezTo>
                      <a:cubicBezTo>
                        <a:pt x="176" y="367"/>
                        <a:pt x="175" y="367"/>
                        <a:pt x="175" y="367"/>
                      </a:cubicBezTo>
                      <a:cubicBezTo>
                        <a:pt x="171" y="363"/>
                        <a:pt x="167" y="358"/>
                        <a:pt x="162" y="354"/>
                      </a:cubicBezTo>
                      <a:cubicBezTo>
                        <a:pt x="147" y="341"/>
                        <a:pt x="130" y="331"/>
                        <a:pt x="111" y="325"/>
                      </a:cubicBezTo>
                      <a:cubicBezTo>
                        <a:pt x="100" y="322"/>
                        <a:pt x="90" y="318"/>
                        <a:pt x="80" y="315"/>
                      </a:cubicBezTo>
                      <a:cubicBezTo>
                        <a:pt x="76" y="313"/>
                        <a:pt x="72" y="311"/>
                        <a:pt x="68" y="310"/>
                      </a:cubicBezTo>
                      <a:cubicBezTo>
                        <a:pt x="65" y="309"/>
                        <a:pt x="63" y="308"/>
                        <a:pt x="61" y="307"/>
                      </a:cubicBezTo>
                      <a:cubicBezTo>
                        <a:pt x="37" y="296"/>
                        <a:pt x="17" y="283"/>
                        <a:pt x="0" y="267"/>
                      </a:cubicBezTo>
                      <a:cubicBezTo>
                        <a:pt x="25" y="281"/>
                        <a:pt x="47" y="292"/>
                        <a:pt x="65" y="298"/>
                      </a:cubicBezTo>
                      <a:cubicBezTo>
                        <a:pt x="67" y="299"/>
                        <a:pt x="69" y="300"/>
                        <a:pt x="71" y="300"/>
                      </a:cubicBezTo>
                      <a:cubicBezTo>
                        <a:pt x="72" y="300"/>
                        <a:pt x="72" y="301"/>
                        <a:pt x="72" y="301"/>
                      </a:cubicBezTo>
                      <a:cubicBezTo>
                        <a:pt x="94" y="308"/>
                        <a:pt x="111" y="309"/>
                        <a:pt x="122" y="304"/>
                      </a:cubicBezTo>
                      <a:cubicBezTo>
                        <a:pt x="111" y="290"/>
                        <a:pt x="105" y="276"/>
                        <a:pt x="103" y="261"/>
                      </a:cubicBezTo>
                      <a:cubicBezTo>
                        <a:pt x="102" y="257"/>
                        <a:pt x="101" y="253"/>
                        <a:pt x="100" y="249"/>
                      </a:cubicBezTo>
                      <a:cubicBezTo>
                        <a:pt x="99" y="244"/>
                        <a:pt x="97" y="240"/>
                        <a:pt x="96" y="235"/>
                      </a:cubicBezTo>
                      <a:cubicBezTo>
                        <a:pt x="94" y="231"/>
                        <a:pt x="93" y="227"/>
                        <a:pt x="91" y="222"/>
                      </a:cubicBezTo>
                      <a:cubicBezTo>
                        <a:pt x="91" y="222"/>
                        <a:pt x="91" y="222"/>
                        <a:pt x="91" y="222"/>
                      </a:cubicBezTo>
                      <a:cubicBezTo>
                        <a:pt x="86" y="211"/>
                        <a:pt x="81" y="200"/>
                        <a:pt x="74" y="189"/>
                      </a:cubicBezTo>
                      <a:cubicBezTo>
                        <a:pt x="86" y="203"/>
                        <a:pt x="97" y="217"/>
                        <a:pt x="104" y="231"/>
                      </a:cubicBezTo>
                      <a:cubicBezTo>
                        <a:pt x="107" y="236"/>
                        <a:pt x="110" y="241"/>
                        <a:pt x="112" y="246"/>
                      </a:cubicBezTo>
                      <a:cubicBezTo>
                        <a:pt x="112" y="246"/>
                        <a:pt x="112" y="246"/>
                        <a:pt x="112" y="246"/>
                      </a:cubicBezTo>
                      <a:cubicBezTo>
                        <a:pt x="114" y="252"/>
                        <a:pt x="117" y="258"/>
                        <a:pt x="118" y="264"/>
                      </a:cubicBezTo>
                      <a:cubicBezTo>
                        <a:pt x="119" y="266"/>
                        <a:pt x="119" y="266"/>
                        <a:pt x="119" y="266"/>
                      </a:cubicBezTo>
                      <a:cubicBezTo>
                        <a:pt x="119" y="267"/>
                        <a:pt x="120" y="269"/>
                        <a:pt x="120" y="271"/>
                      </a:cubicBezTo>
                      <a:cubicBezTo>
                        <a:pt x="121" y="272"/>
                        <a:pt x="121" y="272"/>
                        <a:pt x="121" y="272"/>
                      </a:cubicBezTo>
                      <a:cubicBezTo>
                        <a:pt x="124" y="283"/>
                        <a:pt x="129" y="292"/>
                        <a:pt x="134" y="300"/>
                      </a:cubicBezTo>
                      <a:cubicBezTo>
                        <a:pt x="139" y="308"/>
                        <a:pt x="144" y="315"/>
                        <a:pt x="150" y="322"/>
                      </a:cubicBezTo>
                      <a:cubicBezTo>
                        <a:pt x="153" y="325"/>
                        <a:pt x="156" y="328"/>
                        <a:pt x="160" y="332"/>
                      </a:cubicBezTo>
                      <a:cubicBezTo>
                        <a:pt x="164" y="336"/>
                        <a:pt x="168" y="339"/>
                        <a:pt x="172" y="343"/>
                      </a:cubicBezTo>
                      <a:cubicBezTo>
                        <a:pt x="184" y="353"/>
                        <a:pt x="197" y="362"/>
                        <a:pt x="212" y="371"/>
                      </a:cubicBezTo>
                      <a:cubicBezTo>
                        <a:pt x="219" y="375"/>
                        <a:pt x="226" y="379"/>
                        <a:pt x="234" y="383"/>
                      </a:cubicBezTo>
                      <a:cubicBezTo>
                        <a:pt x="224" y="364"/>
                        <a:pt x="215" y="346"/>
                        <a:pt x="208" y="328"/>
                      </a:cubicBezTo>
                      <a:cubicBezTo>
                        <a:pt x="205" y="321"/>
                        <a:pt x="203" y="315"/>
                        <a:pt x="200" y="308"/>
                      </a:cubicBezTo>
                      <a:cubicBezTo>
                        <a:pt x="197" y="298"/>
                        <a:pt x="194" y="288"/>
                        <a:pt x="191" y="279"/>
                      </a:cubicBezTo>
                      <a:cubicBezTo>
                        <a:pt x="191" y="278"/>
                        <a:pt x="191" y="278"/>
                        <a:pt x="191" y="278"/>
                      </a:cubicBezTo>
                      <a:cubicBezTo>
                        <a:pt x="187" y="264"/>
                        <a:pt x="183" y="250"/>
                        <a:pt x="181" y="236"/>
                      </a:cubicBezTo>
                      <a:cubicBezTo>
                        <a:pt x="179" y="228"/>
                        <a:pt x="178" y="221"/>
                        <a:pt x="177" y="214"/>
                      </a:cubicBezTo>
                      <a:cubicBezTo>
                        <a:pt x="174" y="190"/>
                        <a:pt x="172" y="166"/>
                        <a:pt x="173" y="142"/>
                      </a:cubicBezTo>
                      <a:cubicBezTo>
                        <a:pt x="173" y="135"/>
                        <a:pt x="173" y="127"/>
                        <a:pt x="174" y="119"/>
                      </a:cubicBezTo>
                      <a:cubicBezTo>
                        <a:pt x="174" y="117"/>
                        <a:pt x="174" y="115"/>
                        <a:pt x="174" y="113"/>
                      </a:cubicBezTo>
                      <a:cubicBezTo>
                        <a:pt x="177" y="84"/>
                        <a:pt x="182" y="56"/>
                        <a:pt x="190" y="28"/>
                      </a:cubicBezTo>
                      <a:cubicBezTo>
                        <a:pt x="185" y="60"/>
                        <a:pt x="181" y="90"/>
                        <a:pt x="181" y="120"/>
                      </a:cubicBezTo>
                      <a:cubicBezTo>
                        <a:pt x="181" y="127"/>
                        <a:pt x="181" y="135"/>
                        <a:pt x="182" y="142"/>
                      </a:cubicBezTo>
                      <a:cubicBezTo>
                        <a:pt x="182" y="153"/>
                        <a:pt x="183" y="163"/>
                        <a:pt x="184" y="174"/>
                      </a:cubicBezTo>
                      <a:cubicBezTo>
                        <a:pt x="185" y="180"/>
                        <a:pt x="185" y="185"/>
                        <a:pt x="186" y="191"/>
                      </a:cubicBezTo>
                      <a:cubicBezTo>
                        <a:pt x="186" y="191"/>
                        <a:pt x="186" y="191"/>
                        <a:pt x="186" y="192"/>
                      </a:cubicBezTo>
                      <a:cubicBezTo>
                        <a:pt x="191" y="220"/>
                        <a:pt x="199" y="247"/>
                        <a:pt x="209" y="273"/>
                      </a:cubicBezTo>
                      <a:cubicBezTo>
                        <a:pt x="212" y="278"/>
                        <a:pt x="214" y="284"/>
                        <a:pt x="217" y="289"/>
                      </a:cubicBezTo>
                      <a:cubicBezTo>
                        <a:pt x="223" y="303"/>
                        <a:pt x="231" y="316"/>
                        <a:pt x="239" y="329"/>
                      </a:cubicBezTo>
                      <a:cubicBezTo>
                        <a:pt x="241" y="333"/>
                        <a:pt x="243" y="336"/>
                        <a:pt x="246" y="339"/>
                      </a:cubicBezTo>
                      <a:cubicBezTo>
                        <a:pt x="253" y="350"/>
                        <a:pt x="261" y="360"/>
                        <a:pt x="269" y="370"/>
                      </a:cubicBezTo>
                      <a:cubicBezTo>
                        <a:pt x="283" y="343"/>
                        <a:pt x="294" y="316"/>
                        <a:pt x="302" y="288"/>
                      </a:cubicBezTo>
                      <a:cubicBezTo>
                        <a:pt x="304" y="282"/>
                        <a:pt x="306" y="275"/>
                        <a:pt x="307" y="268"/>
                      </a:cubicBezTo>
                      <a:cubicBezTo>
                        <a:pt x="315" y="239"/>
                        <a:pt x="319" y="209"/>
                        <a:pt x="321" y="178"/>
                      </a:cubicBezTo>
                      <a:cubicBezTo>
                        <a:pt x="322" y="161"/>
                        <a:pt x="322" y="144"/>
                        <a:pt x="321" y="127"/>
                      </a:cubicBezTo>
                      <a:cubicBezTo>
                        <a:pt x="321" y="127"/>
                        <a:pt x="321" y="127"/>
                        <a:pt x="321" y="127"/>
                      </a:cubicBezTo>
                      <a:cubicBezTo>
                        <a:pt x="321" y="125"/>
                        <a:pt x="321" y="123"/>
                        <a:pt x="321" y="121"/>
                      </a:cubicBezTo>
                      <a:cubicBezTo>
                        <a:pt x="321" y="119"/>
                        <a:pt x="321" y="117"/>
                        <a:pt x="320" y="116"/>
                      </a:cubicBezTo>
                      <a:cubicBezTo>
                        <a:pt x="319" y="97"/>
                        <a:pt x="317" y="79"/>
                        <a:pt x="314" y="60"/>
                      </a:cubicBezTo>
                      <a:cubicBezTo>
                        <a:pt x="314" y="58"/>
                        <a:pt x="314" y="56"/>
                        <a:pt x="314" y="54"/>
                      </a:cubicBezTo>
                      <a:cubicBezTo>
                        <a:pt x="311" y="40"/>
                        <a:pt x="308" y="26"/>
                        <a:pt x="305" y="11"/>
                      </a:cubicBezTo>
                      <a:cubicBezTo>
                        <a:pt x="304" y="8"/>
                        <a:pt x="303" y="4"/>
                        <a:pt x="302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8" name="Freeform 123">
                  <a:extLst>
                    <a:ext uri="{FF2B5EF4-FFF2-40B4-BE49-F238E27FC236}">
                      <a16:creationId xmlns:a16="http://schemas.microsoft.com/office/drawing/2014/main" id="{BAAA424A-2658-4E30-9B0D-BBCA33C0DC00}"/>
                    </a:ext>
                  </a:extLst>
                </p:cNvPr>
                <p:cNvSpPr/>
                <p:nvPr/>
              </p:nvSpPr>
              <p:spPr bwMode="auto">
                <a:xfrm>
                  <a:off x="7897812" y="2092326"/>
                  <a:ext cx="276225" cy="619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67" y="3"/>
                    </a:cxn>
                    <a:cxn ang="0">
                      <a:pos x="0" y="15"/>
                    </a:cxn>
                    <a:cxn ang="0">
                      <a:pos x="23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67" h="15">
                      <a:moveTo>
                        <a:pt x="24" y="0"/>
                      </a:moveTo>
                      <a:cubicBezTo>
                        <a:pt x="35" y="5"/>
                        <a:pt x="49" y="6"/>
                        <a:pt x="67" y="3"/>
                      </a:cubicBezTo>
                      <a:cubicBezTo>
                        <a:pt x="44" y="10"/>
                        <a:pt x="22" y="15"/>
                        <a:pt x="0" y="15"/>
                      </a:cubicBezTo>
                      <a:cubicBezTo>
                        <a:pt x="8" y="11"/>
                        <a:pt x="16" y="6"/>
                        <a:pt x="23" y="0"/>
                      </a:cubicBezTo>
                      <a:cubicBezTo>
                        <a:pt x="23" y="0"/>
                        <a:pt x="23" y="0"/>
                        <a:pt x="2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9" name="Freeform 124">
                  <a:extLst>
                    <a:ext uri="{FF2B5EF4-FFF2-40B4-BE49-F238E27FC236}">
                      <a16:creationId xmlns:a16="http://schemas.microsoft.com/office/drawing/2014/main" id="{FF3264A3-1366-449C-B447-92D1A5CD5F8A}"/>
                    </a:ext>
                  </a:extLst>
                </p:cNvPr>
                <p:cNvSpPr/>
                <p:nvPr/>
              </p:nvSpPr>
              <p:spPr bwMode="auto">
                <a:xfrm>
                  <a:off x="8116887" y="1785938"/>
                  <a:ext cx="280988" cy="198438"/>
                </a:xfrm>
                <a:custGeom>
                  <a:avLst/>
                  <a:gdLst/>
                  <a:ahLst/>
                  <a:cxnLst>
                    <a:cxn ang="0">
                      <a:pos x="18" y="28"/>
                    </a:cxn>
                    <a:cxn ang="0">
                      <a:pos x="18" y="28"/>
                    </a:cxn>
                    <a:cxn ang="0">
                      <a:pos x="68" y="0"/>
                    </a:cxn>
                    <a:cxn ang="0">
                      <a:pos x="0" y="48"/>
                    </a:cxn>
                    <a:cxn ang="0">
                      <a:pos x="3" y="44"/>
                    </a:cxn>
                    <a:cxn ang="0">
                      <a:pos x="4" y="43"/>
                    </a:cxn>
                    <a:cxn ang="0">
                      <a:pos x="4" y="43"/>
                    </a:cxn>
                    <a:cxn ang="0">
                      <a:pos x="18" y="28"/>
                    </a:cxn>
                  </a:cxnLst>
                  <a:rect l="0" t="0" r="r" b="b"/>
                  <a:pathLst>
                    <a:path w="68" h="48">
                      <a:moveTo>
                        <a:pt x="18" y="28"/>
                      </a:moveTo>
                      <a:cubicBezTo>
                        <a:pt x="18" y="28"/>
                        <a:pt x="18" y="28"/>
                        <a:pt x="18" y="28"/>
                      </a:cubicBezTo>
                      <a:cubicBezTo>
                        <a:pt x="28" y="32"/>
                        <a:pt x="45" y="22"/>
                        <a:pt x="68" y="0"/>
                      </a:cubicBezTo>
                      <a:cubicBezTo>
                        <a:pt x="54" y="27"/>
                        <a:pt x="31" y="43"/>
                        <a:pt x="0" y="48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9" y="38"/>
                        <a:pt x="14" y="33"/>
                        <a:pt x="18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0" name="Freeform 125">
                  <a:extLst>
                    <a:ext uri="{FF2B5EF4-FFF2-40B4-BE49-F238E27FC236}">
                      <a16:creationId xmlns:a16="http://schemas.microsoft.com/office/drawing/2014/main" id="{A7821A50-FA2E-4B1A-B45D-C4867FD8C344}"/>
                    </a:ext>
                  </a:extLst>
                </p:cNvPr>
                <p:cNvSpPr/>
                <p:nvPr/>
              </p:nvSpPr>
              <p:spPr bwMode="auto">
                <a:xfrm>
                  <a:off x="7993062" y="1863726"/>
                  <a:ext cx="82550" cy="166688"/>
                </a:xfrm>
                <a:custGeom>
                  <a:avLst/>
                  <a:gdLst/>
                  <a:ahLst/>
                  <a:cxnLst>
                    <a:cxn ang="0">
                      <a:pos x="18" y="24"/>
                    </a:cxn>
                    <a:cxn ang="0">
                      <a:pos x="0" y="40"/>
                    </a:cxn>
                    <a:cxn ang="0">
                      <a:pos x="20" y="0"/>
                    </a:cxn>
                    <a:cxn ang="0">
                      <a:pos x="19" y="23"/>
                    </a:cxn>
                    <a:cxn ang="0">
                      <a:pos x="18" y="24"/>
                    </a:cxn>
                  </a:cxnLst>
                  <a:rect l="0" t="0" r="r" b="b"/>
                  <a:pathLst>
                    <a:path w="20" h="40">
                      <a:moveTo>
                        <a:pt x="18" y="24"/>
                      </a:moveTo>
                      <a:cubicBezTo>
                        <a:pt x="12" y="30"/>
                        <a:pt x="6" y="35"/>
                        <a:pt x="0" y="40"/>
                      </a:cubicBezTo>
                      <a:cubicBezTo>
                        <a:pt x="10" y="27"/>
                        <a:pt x="16" y="14"/>
                        <a:pt x="20" y="0"/>
                      </a:cubicBezTo>
                      <a:cubicBezTo>
                        <a:pt x="19" y="23"/>
                        <a:pt x="19" y="23"/>
                        <a:pt x="19" y="23"/>
                      </a:cubicBezTo>
                      <a:cubicBezTo>
                        <a:pt x="19" y="24"/>
                        <a:pt x="18" y="24"/>
                        <a:pt x="18" y="2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1" name="Freeform 126">
                  <a:extLst>
                    <a:ext uri="{FF2B5EF4-FFF2-40B4-BE49-F238E27FC236}">
                      <a16:creationId xmlns:a16="http://schemas.microsoft.com/office/drawing/2014/main" id="{81938073-8382-43FA-B35F-22A2FE5E7C04}"/>
                    </a:ext>
                  </a:extLst>
                </p:cNvPr>
                <p:cNvSpPr/>
                <p:nvPr/>
              </p:nvSpPr>
              <p:spPr bwMode="auto">
                <a:xfrm>
                  <a:off x="8269287" y="1536701"/>
                  <a:ext cx="53975" cy="207963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34" y="0"/>
                    </a:cxn>
                    <a:cxn ang="0">
                      <a:pos x="34" y="92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34" h="131">
                      <a:moveTo>
                        <a:pt x="0" y="131"/>
                      </a:moveTo>
                      <a:lnTo>
                        <a:pt x="34" y="0"/>
                      </a:lnTo>
                      <a:lnTo>
                        <a:pt x="34" y="92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2" name="Freeform 127">
                  <a:extLst>
                    <a:ext uri="{FF2B5EF4-FFF2-40B4-BE49-F238E27FC236}">
                      <a16:creationId xmlns:a16="http://schemas.microsoft.com/office/drawing/2014/main" id="{D6285775-FA39-4A81-8F9A-B31F7BE20DD3}"/>
                    </a:ext>
                  </a:extLst>
                </p:cNvPr>
                <p:cNvSpPr/>
                <p:nvPr/>
              </p:nvSpPr>
              <p:spPr bwMode="auto">
                <a:xfrm>
                  <a:off x="7988300" y="1516063"/>
                  <a:ext cx="144463" cy="269875"/>
                </a:xfrm>
                <a:custGeom>
                  <a:avLst/>
                  <a:gdLst/>
                  <a:ahLst/>
                  <a:cxnLst>
                    <a:cxn ang="0">
                      <a:pos x="21" y="45"/>
                    </a:cxn>
                    <a:cxn ang="0">
                      <a:pos x="0" y="65"/>
                    </a:cxn>
                    <a:cxn ang="0">
                      <a:pos x="35" y="0"/>
                    </a:cxn>
                    <a:cxn ang="0">
                      <a:pos x="21" y="45"/>
                    </a:cxn>
                  </a:cxnLst>
                  <a:rect l="0" t="0" r="r" b="b"/>
                  <a:pathLst>
                    <a:path w="35" h="65">
                      <a:moveTo>
                        <a:pt x="21" y="45"/>
                      </a:moveTo>
                      <a:cubicBezTo>
                        <a:pt x="14" y="53"/>
                        <a:pt x="7" y="59"/>
                        <a:pt x="0" y="65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3" name="Freeform 128">
                  <a:extLst>
                    <a:ext uri="{FF2B5EF4-FFF2-40B4-BE49-F238E27FC236}">
                      <a16:creationId xmlns:a16="http://schemas.microsoft.com/office/drawing/2014/main" id="{CE33348A-3FE4-4466-B723-E85858858D37}"/>
                    </a:ext>
                  </a:extLst>
                </p:cNvPr>
                <p:cNvSpPr/>
                <p:nvPr/>
              </p:nvSpPr>
              <p:spPr bwMode="auto">
                <a:xfrm>
                  <a:off x="7596187" y="1595438"/>
                  <a:ext cx="363538" cy="450850"/>
                </a:xfrm>
                <a:custGeom>
                  <a:avLst/>
                  <a:gdLst/>
                  <a:ahLst/>
                  <a:cxnLst>
                    <a:cxn ang="0">
                      <a:pos x="0" y="109"/>
                    </a:cxn>
                    <a:cxn ang="0">
                      <a:pos x="2" y="107"/>
                    </a:cxn>
                    <a:cxn ang="0">
                      <a:pos x="35" y="77"/>
                    </a:cxn>
                    <a:cxn ang="0">
                      <a:pos x="48" y="61"/>
                    </a:cxn>
                    <a:cxn ang="0">
                      <a:pos x="49" y="59"/>
                    </a:cxn>
                    <a:cxn ang="0">
                      <a:pos x="50" y="57"/>
                    </a:cxn>
                    <a:cxn ang="0">
                      <a:pos x="51" y="56"/>
                    </a:cxn>
                    <a:cxn ang="0">
                      <a:pos x="51" y="56"/>
                    </a:cxn>
                    <a:cxn ang="0">
                      <a:pos x="62" y="38"/>
                    </a:cxn>
                    <a:cxn ang="0">
                      <a:pos x="62" y="38"/>
                    </a:cxn>
                    <a:cxn ang="0">
                      <a:pos x="62" y="38"/>
                    </a:cxn>
                    <a:cxn ang="0">
                      <a:pos x="88" y="0"/>
                    </a:cxn>
                    <a:cxn ang="0">
                      <a:pos x="69" y="41"/>
                    </a:cxn>
                    <a:cxn ang="0">
                      <a:pos x="69" y="42"/>
                    </a:cxn>
                    <a:cxn ang="0">
                      <a:pos x="69" y="42"/>
                    </a:cxn>
                    <a:cxn ang="0">
                      <a:pos x="58" y="60"/>
                    </a:cxn>
                    <a:cxn ang="0">
                      <a:pos x="41" y="83"/>
                    </a:cxn>
                    <a:cxn ang="0">
                      <a:pos x="0" y="109"/>
                    </a:cxn>
                  </a:cxnLst>
                  <a:rect l="0" t="0" r="r" b="b"/>
                  <a:pathLst>
                    <a:path w="88" h="109">
                      <a:moveTo>
                        <a:pt x="0" y="109"/>
                      </a:moveTo>
                      <a:cubicBezTo>
                        <a:pt x="1" y="108"/>
                        <a:pt x="1" y="108"/>
                        <a:pt x="2" y="107"/>
                      </a:cubicBezTo>
                      <a:cubicBezTo>
                        <a:pt x="14" y="99"/>
                        <a:pt x="25" y="89"/>
                        <a:pt x="35" y="77"/>
                      </a:cubicBezTo>
                      <a:cubicBezTo>
                        <a:pt x="39" y="72"/>
                        <a:pt x="43" y="66"/>
                        <a:pt x="48" y="61"/>
                      </a:cubicBezTo>
                      <a:cubicBezTo>
                        <a:pt x="48" y="60"/>
                        <a:pt x="48" y="60"/>
                        <a:pt x="49" y="59"/>
                      </a:cubicBezTo>
                      <a:cubicBezTo>
                        <a:pt x="50" y="57"/>
                        <a:pt x="50" y="57"/>
                        <a:pt x="50" y="57"/>
                      </a:cubicBezTo>
                      <a:cubicBezTo>
                        <a:pt x="50" y="57"/>
                        <a:pt x="50" y="57"/>
                        <a:pt x="51" y="56"/>
                      </a:cubicBezTo>
                      <a:cubicBezTo>
                        <a:pt x="51" y="56"/>
                        <a:pt x="51" y="56"/>
                        <a:pt x="51" y="56"/>
                      </a:cubicBezTo>
                      <a:cubicBezTo>
                        <a:pt x="55" y="50"/>
                        <a:pt x="58" y="44"/>
                        <a:pt x="62" y="38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62" y="38"/>
                        <a:pt x="62" y="38"/>
                        <a:pt x="62" y="38"/>
                      </a:cubicBezTo>
                      <a:cubicBezTo>
                        <a:pt x="71" y="26"/>
                        <a:pt x="80" y="13"/>
                        <a:pt x="88" y="0"/>
                      </a:cubicBezTo>
                      <a:cubicBezTo>
                        <a:pt x="83" y="14"/>
                        <a:pt x="77" y="27"/>
                        <a:pt x="69" y="41"/>
                      </a:cubicBezTo>
                      <a:cubicBezTo>
                        <a:pt x="69" y="41"/>
                        <a:pt x="69" y="42"/>
                        <a:pt x="69" y="42"/>
                      </a:cubicBezTo>
                      <a:cubicBezTo>
                        <a:pt x="69" y="42"/>
                        <a:pt x="69" y="42"/>
                        <a:pt x="69" y="42"/>
                      </a:cubicBezTo>
                      <a:cubicBezTo>
                        <a:pt x="65" y="48"/>
                        <a:pt x="61" y="54"/>
                        <a:pt x="58" y="60"/>
                      </a:cubicBezTo>
                      <a:cubicBezTo>
                        <a:pt x="53" y="68"/>
                        <a:pt x="47" y="75"/>
                        <a:pt x="41" y="83"/>
                      </a:cubicBezTo>
                      <a:lnTo>
                        <a:pt x="0" y="10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4" name="Freeform 129">
                  <a:extLst>
                    <a:ext uri="{FF2B5EF4-FFF2-40B4-BE49-F238E27FC236}">
                      <a16:creationId xmlns:a16="http://schemas.microsoft.com/office/drawing/2014/main" id="{EA609116-5D28-4DE1-AB02-7C8896F6E19F}"/>
                    </a:ext>
                  </a:extLst>
                </p:cNvPr>
                <p:cNvSpPr/>
                <p:nvPr/>
              </p:nvSpPr>
              <p:spPr bwMode="auto">
                <a:xfrm>
                  <a:off x="7794625" y="1608138"/>
                  <a:ext cx="61913" cy="239713"/>
                </a:xfrm>
                <a:custGeom>
                  <a:avLst/>
                  <a:gdLst/>
                  <a:ahLst/>
                  <a:cxnLst>
                    <a:cxn ang="0">
                      <a:pos x="1" y="56"/>
                    </a:cxn>
                    <a:cxn ang="0">
                      <a:pos x="0" y="58"/>
                    </a:cxn>
                    <a:cxn ang="0">
                      <a:pos x="2" y="33"/>
                    </a:cxn>
                    <a:cxn ang="0">
                      <a:pos x="15" y="0"/>
                    </a:cxn>
                    <a:cxn ang="0">
                      <a:pos x="14" y="35"/>
                    </a:cxn>
                    <a:cxn ang="0">
                      <a:pos x="14" y="35"/>
                    </a:cxn>
                    <a:cxn ang="0">
                      <a:pos x="3" y="53"/>
                    </a:cxn>
                    <a:cxn ang="0">
                      <a:pos x="3" y="53"/>
                    </a:cxn>
                    <a:cxn ang="0">
                      <a:pos x="2" y="54"/>
                    </a:cxn>
                    <a:cxn ang="0">
                      <a:pos x="1" y="56"/>
                    </a:cxn>
                  </a:cxnLst>
                  <a:rect l="0" t="0" r="r" b="b"/>
                  <a:pathLst>
                    <a:path w="15" h="58">
                      <a:moveTo>
                        <a:pt x="1" y="56"/>
                      </a:moveTo>
                      <a:cubicBezTo>
                        <a:pt x="0" y="57"/>
                        <a:pt x="0" y="57"/>
                        <a:pt x="0" y="58"/>
                      </a:cubicBezTo>
                      <a:cubicBezTo>
                        <a:pt x="0" y="47"/>
                        <a:pt x="1" y="39"/>
                        <a:pt x="2" y="33"/>
                      </a:cubicBezTo>
                      <a:cubicBezTo>
                        <a:pt x="5" y="22"/>
                        <a:pt x="9" y="11"/>
                        <a:pt x="15" y="0"/>
                      </a:cubicBezTo>
                      <a:cubicBezTo>
                        <a:pt x="8" y="13"/>
                        <a:pt x="8" y="25"/>
                        <a:pt x="14" y="35"/>
                      </a:cubicBezTo>
                      <a:cubicBezTo>
                        <a:pt x="14" y="35"/>
                        <a:pt x="14" y="35"/>
                        <a:pt x="14" y="35"/>
                      </a:cubicBezTo>
                      <a:cubicBezTo>
                        <a:pt x="10" y="41"/>
                        <a:pt x="7" y="47"/>
                        <a:pt x="3" y="53"/>
                      </a:cubicBezTo>
                      <a:cubicBezTo>
                        <a:pt x="3" y="53"/>
                        <a:pt x="3" y="53"/>
                        <a:pt x="3" y="53"/>
                      </a:cubicBezTo>
                      <a:cubicBezTo>
                        <a:pt x="2" y="54"/>
                        <a:pt x="2" y="54"/>
                        <a:pt x="2" y="54"/>
                      </a:cubicBezTo>
                      <a:lnTo>
                        <a:pt x="1" y="5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5" name="Freeform 130">
                  <a:extLst>
                    <a:ext uri="{FF2B5EF4-FFF2-40B4-BE49-F238E27FC236}">
                      <a16:creationId xmlns:a16="http://schemas.microsoft.com/office/drawing/2014/main" id="{583FD9C0-E21C-432D-BF08-52D1782026FB}"/>
                    </a:ext>
                  </a:extLst>
                </p:cNvPr>
                <p:cNvSpPr/>
                <p:nvPr/>
              </p:nvSpPr>
              <p:spPr bwMode="auto">
                <a:xfrm>
                  <a:off x="7662862" y="1997076"/>
                  <a:ext cx="201613" cy="57150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18" y="3"/>
                    </a:cxn>
                    <a:cxn ang="0">
                      <a:pos x="49" y="0"/>
                    </a:cxn>
                    <a:cxn ang="0">
                      <a:pos x="0" y="14"/>
                    </a:cxn>
                    <a:cxn ang="0">
                      <a:pos x="5" y="11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49" h="14">
                      <a:moveTo>
                        <a:pt x="16" y="4"/>
                      </a:moveTo>
                      <a:cubicBezTo>
                        <a:pt x="17" y="4"/>
                        <a:pt x="17" y="3"/>
                        <a:pt x="18" y="3"/>
                      </a:cubicBezTo>
                      <a:cubicBezTo>
                        <a:pt x="26" y="4"/>
                        <a:pt x="36" y="3"/>
                        <a:pt x="49" y="0"/>
                      </a:cubicBezTo>
                      <a:cubicBezTo>
                        <a:pt x="34" y="7"/>
                        <a:pt x="18" y="11"/>
                        <a:pt x="0" y="14"/>
                      </a:cubicBezTo>
                      <a:cubicBezTo>
                        <a:pt x="1" y="13"/>
                        <a:pt x="3" y="12"/>
                        <a:pt x="5" y="11"/>
                      </a:cubicBezTo>
                      <a:cubicBezTo>
                        <a:pt x="9" y="9"/>
                        <a:pt x="12" y="6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6" name="Freeform 131">
                  <a:extLst>
                    <a:ext uri="{FF2B5EF4-FFF2-40B4-BE49-F238E27FC236}">
                      <a16:creationId xmlns:a16="http://schemas.microsoft.com/office/drawing/2014/main" id="{BE13ABB0-30E5-421C-BFF9-A18E9A6F4BD4}"/>
                    </a:ext>
                  </a:extLst>
                </p:cNvPr>
                <p:cNvSpPr/>
                <p:nvPr/>
              </p:nvSpPr>
              <p:spPr bwMode="auto">
                <a:xfrm>
                  <a:off x="6488112" y="2046288"/>
                  <a:ext cx="495300" cy="174625"/>
                </a:xfrm>
                <a:custGeom>
                  <a:avLst/>
                  <a:gdLst/>
                  <a:ahLst/>
                  <a:cxnLst>
                    <a:cxn ang="0">
                      <a:pos x="120" y="36"/>
                    </a:cxn>
                    <a:cxn ang="0">
                      <a:pos x="84" y="28"/>
                    </a:cxn>
                    <a:cxn ang="0">
                      <a:pos x="72" y="28"/>
                    </a:cxn>
                    <a:cxn ang="0">
                      <a:pos x="0" y="42"/>
                    </a:cxn>
                    <a:cxn ang="0">
                      <a:pos x="40" y="24"/>
                    </a:cxn>
                    <a:cxn ang="0">
                      <a:pos x="10" y="0"/>
                    </a:cxn>
                    <a:cxn ang="0">
                      <a:pos x="42" y="18"/>
                    </a:cxn>
                    <a:cxn ang="0">
                      <a:pos x="72" y="23"/>
                    </a:cxn>
                    <a:cxn ang="0">
                      <a:pos x="95" y="20"/>
                    </a:cxn>
                    <a:cxn ang="0">
                      <a:pos x="95" y="19"/>
                    </a:cxn>
                    <a:cxn ang="0">
                      <a:pos x="120" y="36"/>
                    </a:cxn>
                  </a:cxnLst>
                  <a:rect l="0" t="0" r="r" b="b"/>
                  <a:pathLst>
                    <a:path w="120" h="42">
                      <a:moveTo>
                        <a:pt x="120" y="36"/>
                      </a:moveTo>
                      <a:cubicBezTo>
                        <a:pt x="110" y="31"/>
                        <a:pt x="97" y="29"/>
                        <a:pt x="84" y="28"/>
                      </a:cubicBezTo>
                      <a:cubicBezTo>
                        <a:pt x="80" y="28"/>
                        <a:pt x="76" y="28"/>
                        <a:pt x="72" y="28"/>
                      </a:cubicBezTo>
                      <a:cubicBezTo>
                        <a:pt x="49" y="28"/>
                        <a:pt x="25" y="33"/>
                        <a:pt x="0" y="42"/>
                      </a:cubicBezTo>
                      <a:cubicBezTo>
                        <a:pt x="11" y="30"/>
                        <a:pt x="25" y="24"/>
                        <a:pt x="40" y="24"/>
                      </a:cubicBezTo>
                      <a:cubicBezTo>
                        <a:pt x="25" y="18"/>
                        <a:pt x="15" y="10"/>
                        <a:pt x="10" y="0"/>
                      </a:cubicBezTo>
                      <a:cubicBezTo>
                        <a:pt x="20" y="8"/>
                        <a:pt x="31" y="14"/>
                        <a:pt x="42" y="18"/>
                      </a:cubicBezTo>
                      <a:cubicBezTo>
                        <a:pt x="52" y="21"/>
                        <a:pt x="62" y="23"/>
                        <a:pt x="72" y="23"/>
                      </a:cubicBezTo>
                      <a:cubicBezTo>
                        <a:pt x="80" y="23"/>
                        <a:pt x="87" y="22"/>
                        <a:pt x="95" y="20"/>
                      </a:cubicBezTo>
                      <a:cubicBezTo>
                        <a:pt x="95" y="20"/>
                        <a:pt x="95" y="20"/>
                        <a:pt x="95" y="19"/>
                      </a:cubicBezTo>
                      <a:lnTo>
                        <a:pt x="120" y="3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7" name="Freeform 132">
                  <a:extLst>
                    <a:ext uri="{FF2B5EF4-FFF2-40B4-BE49-F238E27FC236}">
                      <a16:creationId xmlns:a16="http://schemas.microsoft.com/office/drawing/2014/main" id="{9CB0EF0A-0CAD-43CF-95E6-A2E59941CD36}"/>
                    </a:ext>
                  </a:extLst>
                </p:cNvPr>
                <p:cNvSpPr/>
                <p:nvPr/>
              </p:nvSpPr>
              <p:spPr bwMode="auto">
                <a:xfrm>
                  <a:off x="6761162" y="1752601"/>
                  <a:ext cx="53975" cy="2270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3" y="55"/>
                    </a:cxn>
                    <a:cxn ang="0">
                      <a:pos x="3" y="45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" h="55">
                      <a:moveTo>
                        <a:pt x="0" y="0"/>
                      </a:moveTo>
                      <a:cubicBezTo>
                        <a:pt x="7" y="18"/>
                        <a:pt x="11" y="36"/>
                        <a:pt x="13" y="55"/>
                      </a:cubicBezTo>
                      <a:cubicBezTo>
                        <a:pt x="9" y="51"/>
                        <a:pt x="6" y="48"/>
                        <a:pt x="3" y="45"/>
                      </a:cubicBezTo>
                      <a:cubicBezTo>
                        <a:pt x="5" y="30"/>
                        <a:pt x="4" y="15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8" name="Freeform 133">
                  <a:extLst>
                    <a:ext uri="{FF2B5EF4-FFF2-40B4-BE49-F238E27FC236}">
                      <a16:creationId xmlns:a16="http://schemas.microsoft.com/office/drawing/2014/main" id="{82A95015-D117-4354-B61E-FFD0C92AB152}"/>
                    </a:ext>
                  </a:extLst>
                </p:cNvPr>
                <p:cNvSpPr/>
                <p:nvPr/>
              </p:nvSpPr>
              <p:spPr bwMode="auto">
                <a:xfrm>
                  <a:off x="6384925" y="1727201"/>
                  <a:ext cx="65088" cy="125413"/>
                </a:xfrm>
                <a:custGeom>
                  <a:avLst/>
                  <a:gdLst/>
                  <a:ahLst/>
                  <a:cxnLst>
                    <a:cxn ang="0">
                      <a:pos x="15" y="29"/>
                    </a:cxn>
                    <a:cxn ang="0">
                      <a:pos x="9" y="27"/>
                    </a:cxn>
                    <a:cxn ang="0">
                      <a:pos x="0" y="0"/>
                    </a:cxn>
                    <a:cxn ang="0">
                      <a:pos x="15" y="25"/>
                    </a:cxn>
                    <a:cxn ang="0">
                      <a:pos x="16" y="30"/>
                    </a:cxn>
                    <a:cxn ang="0">
                      <a:pos x="15" y="29"/>
                    </a:cxn>
                  </a:cxnLst>
                  <a:rect l="0" t="0" r="r" b="b"/>
                  <a:pathLst>
                    <a:path w="16" h="30">
                      <a:moveTo>
                        <a:pt x="15" y="29"/>
                      </a:moveTo>
                      <a:cubicBezTo>
                        <a:pt x="13" y="29"/>
                        <a:pt x="11" y="28"/>
                        <a:pt x="9" y="27"/>
                      </a:cubicBezTo>
                      <a:cubicBezTo>
                        <a:pt x="8" y="18"/>
                        <a:pt x="5" y="9"/>
                        <a:pt x="0" y="0"/>
                      </a:cubicBezTo>
                      <a:cubicBezTo>
                        <a:pt x="6" y="8"/>
                        <a:pt x="11" y="17"/>
                        <a:pt x="15" y="25"/>
                      </a:cubicBezTo>
                      <a:cubicBezTo>
                        <a:pt x="15" y="26"/>
                        <a:pt x="16" y="28"/>
                        <a:pt x="16" y="30"/>
                      </a:cubicBezTo>
                      <a:cubicBezTo>
                        <a:pt x="16" y="30"/>
                        <a:pt x="16" y="29"/>
                        <a:pt x="15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9" name="Freeform 134">
                  <a:extLst>
                    <a:ext uri="{FF2B5EF4-FFF2-40B4-BE49-F238E27FC236}">
                      <a16:creationId xmlns:a16="http://schemas.microsoft.com/office/drawing/2014/main" id="{E32F1D16-58BE-4C99-ACA7-FE89AB0254BF}"/>
                    </a:ext>
                  </a:extLst>
                </p:cNvPr>
                <p:cNvSpPr/>
                <p:nvPr/>
              </p:nvSpPr>
              <p:spPr bwMode="auto">
                <a:xfrm>
                  <a:off x="6276975" y="1889126"/>
                  <a:ext cx="206375" cy="58738"/>
                </a:xfrm>
                <a:custGeom>
                  <a:avLst/>
                  <a:gdLst/>
                  <a:ahLst/>
                  <a:cxnLst>
                    <a:cxn ang="0">
                      <a:pos x="38" y="0"/>
                    </a:cxn>
                    <a:cxn ang="0">
                      <a:pos x="50" y="5"/>
                    </a:cxn>
                    <a:cxn ang="0">
                      <a:pos x="0" y="14"/>
                    </a:cxn>
                    <a:cxn ang="0">
                      <a:pos x="33" y="2"/>
                    </a:cxn>
                    <a:cxn ang="0">
                      <a:pos x="33" y="2"/>
                    </a:cxn>
                    <a:cxn ang="0">
                      <a:pos x="38" y="0"/>
                    </a:cxn>
                  </a:cxnLst>
                  <a:rect l="0" t="0" r="r" b="b"/>
                  <a:pathLst>
                    <a:path w="50" h="14">
                      <a:moveTo>
                        <a:pt x="38" y="0"/>
                      </a:moveTo>
                      <a:cubicBezTo>
                        <a:pt x="42" y="1"/>
                        <a:pt x="46" y="3"/>
                        <a:pt x="50" y="5"/>
                      </a:cubicBezTo>
                      <a:cubicBezTo>
                        <a:pt x="32" y="9"/>
                        <a:pt x="15" y="12"/>
                        <a:pt x="0" y="14"/>
                      </a:cubicBezTo>
                      <a:cubicBezTo>
                        <a:pt x="12" y="10"/>
                        <a:pt x="23" y="6"/>
                        <a:pt x="33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5" y="1"/>
                        <a:pt x="36" y="0"/>
                        <a:pt x="3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0" name="Freeform 135">
                  <a:extLst>
                    <a:ext uri="{FF2B5EF4-FFF2-40B4-BE49-F238E27FC236}">
                      <a16:creationId xmlns:a16="http://schemas.microsoft.com/office/drawing/2014/main" id="{0F4F62C4-D380-453F-854D-A62DD0408707}"/>
                    </a:ext>
                  </a:extLst>
                </p:cNvPr>
                <p:cNvSpPr/>
                <p:nvPr/>
              </p:nvSpPr>
              <p:spPr bwMode="auto">
                <a:xfrm>
                  <a:off x="6313487" y="1436688"/>
                  <a:ext cx="236538" cy="141288"/>
                </a:xfrm>
                <a:custGeom>
                  <a:avLst/>
                  <a:gdLst/>
                  <a:ahLst/>
                  <a:cxnLst>
                    <a:cxn ang="0">
                      <a:pos x="52" y="21"/>
                    </a:cxn>
                    <a:cxn ang="0">
                      <a:pos x="57" y="34"/>
                    </a:cxn>
                    <a:cxn ang="0">
                      <a:pos x="0" y="0"/>
                    </a:cxn>
                    <a:cxn ang="0">
                      <a:pos x="52" y="21"/>
                    </a:cxn>
                  </a:cxnLst>
                  <a:rect l="0" t="0" r="r" b="b"/>
                  <a:pathLst>
                    <a:path w="57" h="34">
                      <a:moveTo>
                        <a:pt x="52" y="21"/>
                      </a:moveTo>
                      <a:cubicBezTo>
                        <a:pt x="54" y="26"/>
                        <a:pt x="55" y="30"/>
                        <a:pt x="57" y="34"/>
                      </a:cubicBezTo>
                      <a:cubicBezTo>
                        <a:pt x="36" y="25"/>
                        <a:pt x="17" y="14"/>
                        <a:pt x="0" y="0"/>
                      </a:cubicBezTo>
                      <a:cubicBezTo>
                        <a:pt x="17" y="9"/>
                        <a:pt x="34" y="16"/>
                        <a:pt x="52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1" name="Freeform 136">
                  <a:extLst>
                    <a:ext uri="{FF2B5EF4-FFF2-40B4-BE49-F238E27FC236}">
                      <a16:creationId xmlns:a16="http://schemas.microsoft.com/office/drawing/2014/main" id="{D84C12F2-BF58-49D1-8AF4-2A021AAFE1E5}"/>
                    </a:ext>
                  </a:extLst>
                </p:cNvPr>
                <p:cNvSpPr/>
                <p:nvPr/>
              </p:nvSpPr>
              <p:spPr bwMode="auto">
                <a:xfrm>
                  <a:off x="6616700" y="1446213"/>
                  <a:ext cx="65088" cy="252413"/>
                </a:xfrm>
                <a:custGeom>
                  <a:avLst/>
                  <a:gdLst/>
                  <a:ahLst/>
                  <a:cxnLst>
                    <a:cxn ang="0">
                      <a:pos x="6" y="61"/>
                    </a:cxn>
                    <a:cxn ang="0">
                      <a:pos x="0" y="43"/>
                    </a:cxn>
                    <a:cxn ang="0">
                      <a:pos x="13" y="0"/>
                    </a:cxn>
                    <a:cxn ang="0">
                      <a:pos x="6" y="61"/>
                    </a:cxn>
                  </a:cxnLst>
                  <a:rect l="0" t="0" r="r" b="b"/>
                  <a:pathLst>
                    <a:path w="16" h="61">
                      <a:moveTo>
                        <a:pt x="6" y="61"/>
                      </a:moveTo>
                      <a:cubicBezTo>
                        <a:pt x="5" y="55"/>
                        <a:pt x="2" y="49"/>
                        <a:pt x="0" y="43"/>
                      </a:cubicBezTo>
                      <a:cubicBezTo>
                        <a:pt x="8" y="31"/>
                        <a:pt x="12" y="17"/>
                        <a:pt x="13" y="0"/>
                      </a:cubicBezTo>
                      <a:cubicBezTo>
                        <a:pt x="16" y="20"/>
                        <a:pt x="14" y="41"/>
                        <a:pt x="6" y="6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2" name="Freeform 137">
                  <a:extLst>
                    <a:ext uri="{FF2B5EF4-FFF2-40B4-BE49-F238E27FC236}">
                      <a16:creationId xmlns:a16="http://schemas.microsoft.com/office/drawing/2014/main" id="{6BA29553-2FDA-49BA-80F2-F13FC38A8765}"/>
                    </a:ext>
                  </a:extLst>
                </p:cNvPr>
                <p:cNvSpPr/>
                <p:nvPr/>
              </p:nvSpPr>
              <p:spPr bwMode="auto">
                <a:xfrm>
                  <a:off x="6797675" y="1384301"/>
                  <a:ext cx="103188" cy="1984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1" y="26"/>
                    </a:cxn>
                    <a:cxn ang="0">
                      <a:pos x="25" y="4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5" h="48">
                      <a:moveTo>
                        <a:pt x="0" y="0"/>
                      </a:moveTo>
                      <a:cubicBezTo>
                        <a:pt x="4" y="11"/>
                        <a:pt x="11" y="19"/>
                        <a:pt x="21" y="26"/>
                      </a:cubicBezTo>
                      <a:cubicBezTo>
                        <a:pt x="22" y="33"/>
                        <a:pt x="23" y="40"/>
                        <a:pt x="25" y="48"/>
                      </a:cubicBezTo>
                      <a:cubicBezTo>
                        <a:pt x="13" y="32"/>
                        <a:pt x="5" y="17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3" name="Freeform 138">
                  <a:extLst>
                    <a:ext uri="{FF2B5EF4-FFF2-40B4-BE49-F238E27FC236}">
                      <a16:creationId xmlns:a16="http://schemas.microsoft.com/office/drawing/2014/main" id="{0662957C-4B93-494D-9F4F-7E96920C9148}"/>
                    </a:ext>
                  </a:extLst>
                </p:cNvPr>
                <p:cNvSpPr/>
                <p:nvPr/>
              </p:nvSpPr>
              <p:spPr bwMode="auto">
                <a:xfrm>
                  <a:off x="6913562" y="1196976"/>
                  <a:ext cx="87313" cy="198438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21" y="0"/>
                    </a:cxn>
                    <a:cxn ang="0">
                      <a:pos x="2" y="48"/>
                    </a:cxn>
                    <a:cxn ang="0">
                      <a:pos x="0" y="31"/>
                    </a:cxn>
                  </a:cxnLst>
                  <a:rect l="0" t="0" r="r" b="b"/>
                  <a:pathLst>
                    <a:path w="21" h="48">
                      <a:moveTo>
                        <a:pt x="0" y="31"/>
                      </a:moveTo>
                      <a:cubicBezTo>
                        <a:pt x="10" y="23"/>
                        <a:pt x="17" y="12"/>
                        <a:pt x="21" y="0"/>
                      </a:cubicBezTo>
                      <a:cubicBezTo>
                        <a:pt x="18" y="16"/>
                        <a:pt x="12" y="32"/>
                        <a:pt x="2" y="48"/>
                      </a:cubicBezTo>
                      <a:cubicBezTo>
                        <a:pt x="1" y="42"/>
                        <a:pt x="1" y="37"/>
                        <a:pt x="0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4" name="Freeform 139">
                  <a:extLst>
                    <a:ext uri="{FF2B5EF4-FFF2-40B4-BE49-F238E27FC236}">
                      <a16:creationId xmlns:a16="http://schemas.microsoft.com/office/drawing/2014/main" id="{34000A09-DDC0-4505-839C-20106AC2870F}"/>
                    </a:ext>
                  </a:extLst>
                </p:cNvPr>
                <p:cNvSpPr/>
                <p:nvPr/>
              </p:nvSpPr>
              <p:spPr bwMode="auto">
                <a:xfrm>
                  <a:off x="7016750" y="1163638"/>
                  <a:ext cx="244475" cy="638175"/>
                </a:xfrm>
                <a:custGeom>
                  <a:avLst/>
                  <a:gdLst/>
                  <a:ahLst/>
                  <a:cxnLst>
                    <a:cxn ang="0">
                      <a:pos x="43" y="0"/>
                    </a:cxn>
                    <a:cxn ang="0">
                      <a:pos x="52" y="61"/>
                    </a:cxn>
                    <a:cxn ang="0">
                      <a:pos x="48" y="76"/>
                    </a:cxn>
                    <a:cxn ang="0">
                      <a:pos x="38" y="103"/>
                    </a:cxn>
                    <a:cxn ang="0">
                      <a:pos x="13" y="148"/>
                    </a:cxn>
                    <a:cxn ang="0">
                      <a:pos x="8" y="154"/>
                    </a:cxn>
                    <a:cxn ang="0">
                      <a:pos x="0" y="138"/>
                    </a:cxn>
                    <a:cxn ang="0">
                      <a:pos x="1" y="139"/>
                    </a:cxn>
                    <a:cxn ang="0">
                      <a:pos x="3" y="139"/>
                    </a:cxn>
                    <a:cxn ang="0">
                      <a:pos x="20" y="115"/>
                    </a:cxn>
                    <a:cxn ang="0">
                      <a:pos x="28" y="99"/>
                    </a:cxn>
                    <a:cxn ang="0">
                      <a:pos x="41" y="72"/>
                    </a:cxn>
                    <a:cxn ang="0">
                      <a:pos x="41" y="71"/>
                    </a:cxn>
                    <a:cxn ang="0">
                      <a:pos x="43" y="67"/>
                    </a:cxn>
                    <a:cxn ang="0">
                      <a:pos x="45" y="60"/>
                    </a:cxn>
                    <a:cxn ang="0">
                      <a:pos x="42" y="0"/>
                    </a:cxn>
                    <a:cxn ang="0">
                      <a:pos x="43" y="0"/>
                    </a:cxn>
                  </a:cxnLst>
                  <a:rect l="0" t="0" r="r" b="b"/>
                  <a:pathLst>
                    <a:path w="59" h="154">
                      <a:moveTo>
                        <a:pt x="43" y="0"/>
                      </a:moveTo>
                      <a:cubicBezTo>
                        <a:pt x="56" y="17"/>
                        <a:pt x="59" y="37"/>
                        <a:pt x="52" y="61"/>
                      </a:cubicBezTo>
                      <a:cubicBezTo>
                        <a:pt x="48" y="76"/>
                        <a:pt x="48" y="76"/>
                        <a:pt x="48" y="76"/>
                      </a:cubicBezTo>
                      <a:cubicBezTo>
                        <a:pt x="45" y="86"/>
                        <a:pt x="41" y="95"/>
                        <a:pt x="38" y="103"/>
                      </a:cubicBezTo>
                      <a:cubicBezTo>
                        <a:pt x="30" y="122"/>
                        <a:pt x="22" y="137"/>
                        <a:pt x="13" y="148"/>
                      </a:cubicBezTo>
                      <a:cubicBezTo>
                        <a:pt x="11" y="150"/>
                        <a:pt x="9" y="152"/>
                        <a:pt x="8" y="154"/>
                      </a:cubicBezTo>
                      <a:cubicBezTo>
                        <a:pt x="5" y="149"/>
                        <a:pt x="3" y="143"/>
                        <a:pt x="0" y="138"/>
                      </a:cubicBezTo>
                      <a:cubicBezTo>
                        <a:pt x="1" y="138"/>
                        <a:pt x="1" y="139"/>
                        <a:pt x="1" y="139"/>
                      </a:cubicBezTo>
                      <a:cubicBezTo>
                        <a:pt x="2" y="139"/>
                        <a:pt x="2" y="139"/>
                        <a:pt x="3" y="139"/>
                      </a:cubicBezTo>
                      <a:cubicBezTo>
                        <a:pt x="7" y="137"/>
                        <a:pt x="12" y="129"/>
                        <a:pt x="20" y="115"/>
                      </a:cubicBezTo>
                      <a:cubicBezTo>
                        <a:pt x="22" y="110"/>
                        <a:pt x="25" y="105"/>
                        <a:pt x="28" y="99"/>
                      </a:cubicBezTo>
                      <a:cubicBezTo>
                        <a:pt x="32" y="91"/>
                        <a:pt x="36" y="82"/>
                        <a:pt x="41" y="72"/>
                      </a:cubicBezTo>
                      <a:cubicBezTo>
                        <a:pt x="41" y="72"/>
                        <a:pt x="41" y="71"/>
                        <a:pt x="41" y="71"/>
                      </a:cubicBezTo>
                      <a:cubicBezTo>
                        <a:pt x="42" y="70"/>
                        <a:pt x="42" y="69"/>
                        <a:pt x="43" y="67"/>
                      </a:cubicBezTo>
                      <a:cubicBezTo>
                        <a:pt x="44" y="65"/>
                        <a:pt x="45" y="62"/>
                        <a:pt x="45" y="60"/>
                      </a:cubicBezTo>
                      <a:cubicBezTo>
                        <a:pt x="50" y="40"/>
                        <a:pt x="49" y="20"/>
                        <a:pt x="42" y="0"/>
                      </a:cubicBezTo>
                      <a:lnTo>
                        <a:pt x="4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5" name="Freeform 140">
                  <a:extLst>
                    <a:ext uri="{FF2B5EF4-FFF2-40B4-BE49-F238E27FC236}">
                      <a16:creationId xmlns:a16="http://schemas.microsoft.com/office/drawing/2014/main" id="{516ECACB-D001-4DE6-919C-15D88E9A68FD}"/>
                    </a:ext>
                  </a:extLst>
                </p:cNvPr>
                <p:cNvSpPr/>
                <p:nvPr/>
              </p:nvSpPr>
              <p:spPr bwMode="auto">
                <a:xfrm>
                  <a:off x="7078662" y="1441451"/>
                  <a:ext cx="53975" cy="198438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13" y="32"/>
                    </a:cxn>
                    <a:cxn ang="0">
                      <a:pos x="5" y="48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13" h="48">
                      <a:moveTo>
                        <a:pt x="3" y="0"/>
                      </a:moveTo>
                      <a:cubicBezTo>
                        <a:pt x="1" y="14"/>
                        <a:pt x="4" y="25"/>
                        <a:pt x="13" y="32"/>
                      </a:cubicBezTo>
                      <a:cubicBezTo>
                        <a:pt x="10" y="38"/>
                        <a:pt x="7" y="43"/>
                        <a:pt x="5" y="48"/>
                      </a:cubicBezTo>
                      <a:cubicBezTo>
                        <a:pt x="1" y="33"/>
                        <a:pt x="0" y="17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6" name="Freeform 141">
                  <a:extLst>
                    <a:ext uri="{FF2B5EF4-FFF2-40B4-BE49-F238E27FC236}">
                      <a16:creationId xmlns:a16="http://schemas.microsoft.com/office/drawing/2014/main" id="{07DAC2DD-998F-4186-9A5D-412DD424F9F7}"/>
                    </a:ext>
                  </a:extLst>
                </p:cNvPr>
                <p:cNvSpPr/>
                <p:nvPr/>
              </p:nvSpPr>
              <p:spPr bwMode="auto">
                <a:xfrm>
                  <a:off x="7215187" y="1338263"/>
                  <a:ext cx="190500" cy="141288"/>
                </a:xfrm>
                <a:custGeom>
                  <a:avLst/>
                  <a:gdLst/>
                  <a:ahLst/>
                  <a:cxnLst>
                    <a:cxn ang="0">
                      <a:pos x="0" y="33"/>
                    </a:cxn>
                    <a:cxn ang="0">
                      <a:pos x="0" y="34"/>
                    </a:cxn>
                    <a:cxn ang="0">
                      <a:pos x="4" y="19"/>
                    </a:cxn>
                    <a:cxn ang="0">
                      <a:pos x="46" y="0"/>
                    </a:cxn>
                    <a:cxn ang="0">
                      <a:pos x="9" y="30"/>
                    </a:cxn>
                    <a:cxn ang="0">
                      <a:pos x="0" y="33"/>
                    </a:cxn>
                  </a:cxnLst>
                  <a:rect l="0" t="0" r="r" b="b"/>
                  <a:pathLst>
                    <a:path w="46" h="34">
                      <a:moveTo>
                        <a:pt x="0" y="33"/>
                      </a:move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15" y="20"/>
                        <a:pt x="29" y="13"/>
                        <a:pt x="46" y="0"/>
                      </a:cubicBezTo>
                      <a:cubicBezTo>
                        <a:pt x="36" y="13"/>
                        <a:pt x="24" y="23"/>
                        <a:pt x="9" y="30"/>
                      </a:cubicBezTo>
                      <a:cubicBezTo>
                        <a:pt x="6" y="31"/>
                        <a:pt x="4" y="32"/>
                        <a:pt x="0" y="3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7" name="Freeform 142">
                  <a:extLst>
                    <a:ext uri="{FF2B5EF4-FFF2-40B4-BE49-F238E27FC236}">
                      <a16:creationId xmlns:a16="http://schemas.microsoft.com/office/drawing/2014/main" id="{3391E2C5-6553-464C-84D2-C39DAF547575}"/>
                    </a:ext>
                  </a:extLst>
                </p:cNvPr>
                <p:cNvSpPr/>
                <p:nvPr/>
              </p:nvSpPr>
              <p:spPr bwMode="auto">
                <a:xfrm>
                  <a:off x="7372350" y="1590676"/>
                  <a:ext cx="49213" cy="2079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2" y="30"/>
                    </a:cxn>
                    <a:cxn ang="0">
                      <a:pos x="7" y="5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" h="50">
                      <a:moveTo>
                        <a:pt x="0" y="0"/>
                      </a:move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1" y="37"/>
                        <a:pt x="9" y="44"/>
                        <a:pt x="7" y="5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8" name="Freeform 143">
                  <a:extLst>
                    <a:ext uri="{FF2B5EF4-FFF2-40B4-BE49-F238E27FC236}">
                      <a16:creationId xmlns:a16="http://schemas.microsoft.com/office/drawing/2014/main" id="{5F755463-BD28-4DA6-956F-AD779FAD4EBD}"/>
                    </a:ext>
                  </a:extLst>
                </p:cNvPr>
                <p:cNvSpPr/>
                <p:nvPr/>
              </p:nvSpPr>
              <p:spPr bwMode="auto">
                <a:xfrm>
                  <a:off x="7446962" y="1006476"/>
                  <a:ext cx="404813" cy="969963"/>
                </a:xfrm>
                <a:custGeom>
                  <a:avLst/>
                  <a:gdLst/>
                  <a:ahLst/>
                  <a:cxnLst>
                    <a:cxn ang="0">
                      <a:pos x="53" y="62"/>
                    </a:cxn>
                    <a:cxn ang="0">
                      <a:pos x="51" y="118"/>
                    </a:cxn>
                    <a:cxn ang="0">
                      <a:pos x="43" y="159"/>
                    </a:cxn>
                    <a:cxn ang="0">
                      <a:pos x="25" y="198"/>
                    </a:cxn>
                    <a:cxn ang="0">
                      <a:pos x="0" y="234"/>
                    </a:cxn>
                    <a:cxn ang="0">
                      <a:pos x="11" y="195"/>
                    </a:cxn>
                    <a:cxn ang="0">
                      <a:pos x="11" y="191"/>
                    </a:cxn>
                    <a:cxn ang="0">
                      <a:pos x="19" y="177"/>
                    </a:cxn>
                    <a:cxn ang="0">
                      <a:pos x="19" y="177"/>
                    </a:cxn>
                    <a:cxn ang="0">
                      <a:pos x="30" y="153"/>
                    </a:cxn>
                    <a:cxn ang="0">
                      <a:pos x="38" y="131"/>
                    </a:cxn>
                    <a:cxn ang="0">
                      <a:pos x="44" y="63"/>
                    </a:cxn>
                    <a:cxn ang="0">
                      <a:pos x="31" y="22"/>
                    </a:cxn>
                    <a:cxn ang="0">
                      <a:pos x="53" y="48"/>
                    </a:cxn>
                    <a:cxn ang="0">
                      <a:pos x="98" y="0"/>
                    </a:cxn>
                    <a:cxn ang="0">
                      <a:pos x="53" y="61"/>
                    </a:cxn>
                    <a:cxn ang="0">
                      <a:pos x="53" y="62"/>
                    </a:cxn>
                  </a:cxnLst>
                  <a:rect l="0" t="0" r="r" b="b"/>
                  <a:pathLst>
                    <a:path w="98" h="234">
                      <a:moveTo>
                        <a:pt x="53" y="62"/>
                      </a:moveTo>
                      <a:cubicBezTo>
                        <a:pt x="56" y="81"/>
                        <a:pt x="55" y="99"/>
                        <a:pt x="51" y="118"/>
                      </a:cubicBezTo>
                      <a:cubicBezTo>
                        <a:pt x="43" y="159"/>
                        <a:pt x="43" y="159"/>
                        <a:pt x="43" y="159"/>
                      </a:cubicBezTo>
                      <a:cubicBezTo>
                        <a:pt x="38" y="174"/>
                        <a:pt x="32" y="187"/>
                        <a:pt x="25" y="198"/>
                      </a:cubicBezTo>
                      <a:cubicBezTo>
                        <a:pt x="18" y="212"/>
                        <a:pt x="9" y="223"/>
                        <a:pt x="0" y="234"/>
                      </a:cubicBezTo>
                      <a:cubicBezTo>
                        <a:pt x="4" y="221"/>
                        <a:pt x="8" y="208"/>
                        <a:pt x="11" y="195"/>
                      </a:cubicBezTo>
                      <a:cubicBezTo>
                        <a:pt x="11" y="194"/>
                        <a:pt x="11" y="192"/>
                        <a:pt x="11" y="191"/>
                      </a:cubicBezTo>
                      <a:cubicBezTo>
                        <a:pt x="14" y="187"/>
                        <a:pt x="17" y="182"/>
                        <a:pt x="19" y="177"/>
                      </a:cubicBezTo>
                      <a:cubicBezTo>
                        <a:pt x="19" y="177"/>
                        <a:pt x="19" y="177"/>
                        <a:pt x="19" y="177"/>
                      </a:cubicBezTo>
                      <a:cubicBezTo>
                        <a:pt x="24" y="169"/>
                        <a:pt x="27" y="161"/>
                        <a:pt x="30" y="153"/>
                      </a:cubicBezTo>
                      <a:cubicBezTo>
                        <a:pt x="33" y="146"/>
                        <a:pt x="36" y="138"/>
                        <a:pt x="38" y="131"/>
                      </a:cubicBezTo>
                      <a:cubicBezTo>
                        <a:pt x="44" y="106"/>
                        <a:pt x="47" y="83"/>
                        <a:pt x="44" y="63"/>
                      </a:cubicBezTo>
                      <a:cubicBezTo>
                        <a:pt x="42" y="48"/>
                        <a:pt x="38" y="34"/>
                        <a:pt x="31" y="22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72" y="34"/>
                        <a:pt x="88" y="18"/>
                        <a:pt x="98" y="0"/>
                      </a:cubicBezTo>
                      <a:cubicBezTo>
                        <a:pt x="88" y="20"/>
                        <a:pt x="72" y="41"/>
                        <a:pt x="53" y="61"/>
                      </a:cubicBezTo>
                      <a:cubicBezTo>
                        <a:pt x="53" y="61"/>
                        <a:pt x="53" y="62"/>
                        <a:pt x="53" y="6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89" name="Freeform 144">
                  <a:extLst>
                    <a:ext uri="{FF2B5EF4-FFF2-40B4-BE49-F238E27FC236}">
                      <a16:creationId xmlns:a16="http://schemas.microsoft.com/office/drawing/2014/main" id="{90A5649B-E4F6-466D-99AB-9D24BC77FC45}"/>
                    </a:ext>
                  </a:extLst>
                </p:cNvPr>
                <p:cNvSpPr/>
                <p:nvPr/>
              </p:nvSpPr>
              <p:spPr bwMode="auto">
                <a:xfrm>
                  <a:off x="7624762" y="1184276"/>
                  <a:ext cx="466725" cy="481013"/>
                </a:xfrm>
                <a:custGeom>
                  <a:avLst/>
                  <a:gdLst/>
                  <a:ahLst/>
                  <a:cxnLst>
                    <a:cxn ang="0">
                      <a:pos x="38" y="58"/>
                    </a:cxn>
                    <a:cxn ang="0">
                      <a:pos x="61" y="39"/>
                    </a:cxn>
                    <a:cxn ang="0">
                      <a:pos x="63" y="37"/>
                    </a:cxn>
                    <a:cxn ang="0">
                      <a:pos x="107" y="0"/>
                    </a:cxn>
                    <a:cxn ang="0">
                      <a:pos x="67" y="44"/>
                    </a:cxn>
                    <a:cxn ang="0">
                      <a:pos x="113" y="35"/>
                    </a:cxn>
                    <a:cxn ang="0">
                      <a:pos x="69" y="56"/>
                    </a:cxn>
                    <a:cxn ang="0">
                      <a:pos x="60" y="56"/>
                    </a:cxn>
                    <a:cxn ang="0">
                      <a:pos x="42" y="64"/>
                    </a:cxn>
                    <a:cxn ang="0">
                      <a:pos x="10" y="97"/>
                    </a:cxn>
                    <a:cxn ang="0">
                      <a:pos x="0" y="115"/>
                    </a:cxn>
                    <a:cxn ang="0">
                      <a:pos x="0" y="116"/>
                    </a:cxn>
                    <a:cxn ang="0">
                      <a:pos x="8" y="75"/>
                    </a:cxn>
                    <a:cxn ang="0">
                      <a:pos x="38" y="58"/>
                    </a:cxn>
                  </a:cxnLst>
                  <a:rect l="0" t="0" r="r" b="b"/>
                  <a:pathLst>
                    <a:path w="113" h="116">
                      <a:moveTo>
                        <a:pt x="38" y="58"/>
                      </a:moveTo>
                      <a:cubicBezTo>
                        <a:pt x="48" y="52"/>
                        <a:pt x="55" y="46"/>
                        <a:pt x="61" y="39"/>
                      </a:cubicBezTo>
                      <a:cubicBezTo>
                        <a:pt x="62" y="38"/>
                        <a:pt x="62" y="38"/>
                        <a:pt x="63" y="37"/>
                      </a:cubicBezTo>
                      <a:cubicBezTo>
                        <a:pt x="72" y="22"/>
                        <a:pt x="87" y="10"/>
                        <a:pt x="107" y="0"/>
                      </a:cubicBezTo>
                      <a:cubicBezTo>
                        <a:pt x="67" y="44"/>
                        <a:pt x="67" y="44"/>
                        <a:pt x="67" y="44"/>
                      </a:cubicBezTo>
                      <a:cubicBezTo>
                        <a:pt x="81" y="47"/>
                        <a:pt x="96" y="44"/>
                        <a:pt x="113" y="35"/>
                      </a:cubicBezTo>
                      <a:cubicBezTo>
                        <a:pt x="102" y="47"/>
                        <a:pt x="87" y="54"/>
                        <a:pt x="69" y="56"/>
                      </a:cubicBezTo>
                      <a:cubicBezTo>
                        <a:pt x="66" y="56"/>
                        <a:pt x="63" y="56"/>
                        <a:pt x="60" y="56"/>
                      </a:cubicBezTo>
                      <a:cubicBezTo>
                        <a:pt x="53" y="58"/>
                        <a:pt x="47" y="61"/>
                        <a:pt x="42" y="64"/>
                      </a:cubicBezTo>
                      <a:cubicBezTo>
                        <a:pt x="29" y="72"/>
                        <a:pt x="19" y="83"/>
                        <a:pt x="10" y="97"/>
                      </a:cubicBezTo>
                      <a:cubicBezTo>
                        <a:pt x="6" y="102"/>
                        <a:pt x="3" y="109"/>
                        <a:pt x="0" y="115"/>
                      </a:cubicBezTo>
                      <a:cubicBezTo>
                        <a:pt x="0" y="116"/>
                        <a:pt x="0" y="116"/>
                        <a:pt x="0" y="116"/>
                      </a:cubicBezTo>
                      <a:cubicBezTo>
                        <a:pt x="8" y="75"/>
                        <a:pt x="8" y="75"/>
                        <a:pt x="8" y="75"/>
                      </a:cubicBezTo>
                      <a:cubicBezTo>
                        <a:pt x="19" y="70"/>
                        <a:pt x="29" y="64"/>
                        <a:pt x="38" y="5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0" name="Freeform 145">
                  <a:extLst>
                    <a:ext uri="{FF2B5EF4-FFF2-40B4-BE49-F238E27FC236}">
                      <a16:creationId xmlns:a16="http://schemas.microsoft.com/office/drawing/2014/main" id="{4079D605-DA8C-407E-9249-5E4E78E8349C}"/>
                    </a:ext>
                  </a:extLst>
                </p:cNvPr>
                <p:cNvSpPr/>
                <p:nvPr/>
              </p:nvSpPr>
              <p:spPr bwMode="auto">
                <a:xfrm>
                  <a:off x="7264400" y="895351"/>
                  <a:ext cx="215900" cy="244475"/>
                </a:xfrm>
                <a:custGeom>
                  <a:avLst/>
                  <a:gdLst/>
                  <a:ahLst/>
                  <a:cxnLst>
                    <a:cxn ang="0">
                      <a:pos x="52" y="59"/>
                    </a:cxn>
                    <a:cxn ang="0">
                      <a:pos x="0" y="0"/>
                    </a:cxn>
                    <a:cxn ang="0">
                      <a:pos x="51" y="46"/>
                    </a:cxn>
                    <a:cxn ang="0">
                      <a:pos x="52" y="51"/>
                    </a:cxn>
                    <a:cxn ang="0">
                      <a:pos x="52" y="57"/>
                    </a:cxn>
                    <a:cxn ang="0">
                      <a:pos x="52" y="59"/>
                    </a:cxn>
                  </a:cxnLst>
                  <a:rect l="0" t="0" r="r" b="b"/>
                  <a:pathLst>
                    <a:path w="52" h="59">
                      <a:moveTo>
                        <a:pt x="52" y="59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7"/>
                        <a:pt x="52" y="49"/>
                        <a:pt x="52" y="51"/>
                      </a:cubicBezTo>
                      <a:cubicBezTo>
                        <a:pt x="52" y="53"/>
                        <a:pt x="52" y="55"/>
                        <a:pt x="52" y="57"/>
                      </a:cubicBezTo>
                      <a:lnTo>
                        <a:pt x="52" y="5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1" name="Freeform 146">
                  <a:extLst>
                    <a:ext uri="{FF2B5EF4-FFF2-40B4-BE49-F238E27FC236}">
                      <a16:creationId xmlns:a16="http://schemas.microsoft.com/office/drawing/2014/main" id="{96F35E02-EE87-45FF-8BDC-BD2849B05607}"/>
                    </a:ext>
                  </a:extLst>
                </p:cNvPr>
                <p:cNvSpPr/>
                <p:nvPr/>
              </p:nvSpPr>
              <p:spPr bwMode="auto">
                <a:xfrm>
                  <a:off x="7459662" y="666751"/>
                  <a:ext cx="131763" cy="219075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0" y="39"/>
                    </a:cxn>
                    <a:cxn ang="0">
                      <a:pos x="32" y="0"/>
                    </a:cxn>
                    <a:cxn ang="0">
                      <a:pos x="2" y="53"/>
                    </a:cxn>
                    <a:cxn ang="0">
                      <a:pos x="1" y="45"/>
                    </a:cxn>
                    <a:cxn ang="0">
                      <a:pos x="0" y="39"/>
                    </a:cxn>
                  </a:cxnLst>
                  <a:rect l="0" t="0" r="r" b="b"/>
                  <a:pathLst>
                    <a:path w="32" h="53">
                      <a:moveTo>
                        <a:pt x="0" y="39"/>
                      </a:move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2" y="53"/>
                        <a:pt x="2" y="53"/>
                        <a:pt x="2" y="53"/>
                      </a:cubicBezTo>
                      <a:cubicBezTo>
                        <a:pt x="2" y="50"/>
                        <a:pt x="1" y="48"/>
                        <a:pt x="1" y="45"/>
                      </a:cubicBezTo>
                      <a:cubicBezTo>
                        <a:pt x="0" y="43"/>
                        <a:pt x="0" y="41"/>
                        <a:pt x="0" y="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2" name="Freeform 147">
                  <a:extLst>
                    <a:ext uri="{FF2B5EF4-FFF2-40B4-BE49-F238E27FC236}">
                      <a16:creationId xmlns:a16="http://schemas.microsoft.com/office/drawing/2014/main" id="{451004A5-3515-4F7D-B5D1-A40BB10C9090}"/>
                    </a:ext>
                  </a:extLst>
                </p:cNvPr>
                <p:cNvSpPr/>
                <p:nvPr/>
              </p:nvSpPr>
              <p:spPr bwMode="auto">
                <a:xfrm>
                  <a:off x="6573837" y="811213"/>
                  <a:ext cx="298450" cy="381000"/>
                </a:xfrm>
                <a:custGeom>
                  <a:avLst/>
                  <a:gdLst/>
                  <a:ahLst/>
                  <a:cxnLst>
                    <a:cxn ang="0">
                      <a:pos x="40" y="13"/>
                    </a:cxn>
                    <a:cxn ang="0">
                      <a:pos x="64" y="57"/>
                    </a:cxn>
                    <a:cxn ang="0">
                      <a:pos x="67" y="62"/>
                    </a:cxn>
                    <a:cxn ang="0">
                      <a:pos x="69" y="65"/>
                    </a:cxn>
                    <a:cxn ang="0">
                      <a:pos x="72" y="69"/>
                    </a:cxn>
                    <a:cxn ang="0">
                      <a:pos x="71" y="92"/>
                    </a:cxn>
                    <a:cxn ang="0">
                      <a:pos x="0" y="0"/>
                    </a:cxn>
                    <a:cxn ang="0">
                      <a:pos x="58" y="61"/>
                    </a:cxn>
                    <a:cxn ang="0">
                      <a:pos x="40" y="13"/>
                    </a:cxn>
                  </a:cxnLst>
                  <a:rect l="0" t="0" r="r" b="b"/>
                  <a:pathLst>
                    <a:path w="72" h="92">
                      <a:moveTo>
                        <a:pt x="40" y="13"/>
                      </a:moveTo>
                      <a:cubicBezTo>
                        <a:pt x="48" y="30"/>
                        <a:pt x="56" y="44"/>
                        <a:pt x="64" y="57"/>
                      </a:cubicBezTo>
                      <a:cubicBezTo>
                        <a:pt x="65" y="59"/>
                        <a:pt x="66" y="60"/>
                        <a:pt x="67" y="62"/>
                      </a:cubicBezTo>
                      <a:cubicBezTo>
                        <a:pt x="68" y="63"/>
                        <a:pt x="68" y="64"/>
                        <a:pt x="69" y="65"/>
                      </a:cubicBezTo>
                      <a:cubicBezTo>
                        <a:pt x="70" y="66"/>
                        <a:pt x="71" y="68"/>
                        <a:pt x="72" y="69"/>
                      </a:cubicBezTo>
                      <a:cubicBezTo>
                        <a:pt x="71" y="77"/>
                        <a:pt x="71" y="85"/>
                        <a:pt x="71" y="92"/>
                      </a:cubicBezTo>
                      <a:cubicBezTo>
                        <a:pt x="44" y="68"/>
                        <a:pt x="20" y="37"/>
                        <a:pt x="0" y="0"/>
                      </a:cubicBezTo>
                      <a:cubicBezTo>
                        <a:pt x="18" y="27"/>
                        <a:pt x="37" y="47"/>
                        <a:pt x="58" y="61"/>
                      </a:cubicBezTo>
                      <a:lnTo>
                        <a:pt x="40" y="1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3" name="Freeform 148">
                  <a:extLst>
                    <a:ext uri="{FF2B5EF4-FFF2-40B4-BE49-F238E27FC236}">
                      <a16:creationId xmlns:a16="http://schemas.microsoft.com/office/drawing/2014/main" id="{33DBF847-49D8-4EF5-B57D-03DFE5E32563}"/>
                    </a:ext>
                  </a:extLst>
                </p:cNvPr>
                <p:cNvSpPr/>
                <p:nvPr/>
              </p:nvSpPr>
              <p:spPr bwMode="auto">
                <a:xfrm>
                  <a:off x="6846887" y="1806576"/>
                  <a:ext cx="166688" cy="15716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32" y="18"/>
                    </a:cxn>
                    <a:cxn ang="0">
                      <a:pos x="40" y="3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0" h="38">
                      <a:moveTo>
                        <a:pt x="0" y="0"/>
                      </a:moveTo>
                      <a:cubicBezTo>
                        <a:pt x="11" y="7"/>
                        <a:pt x="22" y="13"/>
                        <a:pt x="32" y="18"/>
                      </a:cubicBezTo>
                      <a:cubicBezTo>
                        <a:pt x="35" y="25"/>
                        <a:pt x="37" y="31"/>
                        <a:pt x="40" y="38"/>
                      </a:cubicBezTo>
                      <a:cubicBezTo>
                        <a:pt x="25" y="26"/>
                        <a:pt x="12" y="14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94" name="Freeform 149">
                  <a:extLst>
                    <a:ext uri="{FF2B5EF4-FFF2-40B4-BE49-F238E27FC236}">
                      <a16:creationId xmlns:a16="http://schemas.microsoft.com/office/drawing/2014/main" id="{94E0D034-0798-4753-9669-392D969ADDB5}"/>
                    </a:ext>
                  </a:extLst>
                </p:cNvPr>
                <p:cNvSpPr/>
                <p:nvPr/>
              </p:nvSpPr>
              <p:spPr bwMode="auto">
                <a:xfrm>
                  <a:off x="7140575" y="1847851"/>
                  <a:ext cx="82550" cy="16192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7" y="39"/>
                    </a:cxn>
                    <a:cxn ang="0">
                      <a:pos x="0" y="29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0" h="39">
                      <a:moveTo>
                        <a:pt x="20" y="0"/>
                      </a:moveTo>
                      <a:cubicBezTo>
                        <a:pt x="17" y="13"/>
                        <a:pt x="12" y="26"/>
                        <a:pt x="7" y="39"/>
                      </a:cubicBezTo>
                      <a:cubicBezTo>
                        <a:pt x="4" y="36"/>
                        <a:pt x="2" y="33"/>
                        <a:pt x="0" y="29"/>
                      </a:cubicBezTo>
                      <a:cubicBezTo>
                        <a:pt x="9" y="19"/>
                        <a:pt x="16" y="9"/>
                        <a:pt x="2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33" name="Group 199">
                <a:extLst>
                  <a:ext uri="{FF2B5EF4-FFF2-40B4-BE49-F238E27FC236}">
                    <a16:creationId xmlns:a16="http://schemas.microsoft.com/office/drawing/2014/main" id="{58AD7035-DABC-41DE-B809-40B4DE20992C}"/>
                  </a:ext>
                </a:extLst>
              </p:cNvPr>
              <p:cNvGrpSpPr/>
              <p:nvPr/>
            </p:nvGrpSpPr>
            <p:grpSpPr>
              <a:xfrm>
                <a:off x="5818187" y="438150"/>
                <a:ext cx="2749550" cy="1981201"/>
                <a:chOff x="5818187" y="438150"/>
                <a:chExt cx="2749550" cy="1981201"/>
              </a:xfrm>
              <a:solidFill>
                <a:srgbClr val="BE382C"/>
              </a:solidFill>
            </p:grpSpPr>
            <p:sp>
              <p:nvSpPr>
                <p:cNvPr id="34" name="Freeform 150">
                  <a:extLst>
                    <a:ext uri="{FF2B5EF4-FFF2-40B4-BE49-F238E27FC236}">
                      <a16:creationId xmlns:a16="http://schemas.microsoft.com/office/drawing/2014/main" id="{8EC6755A-7FC9-4877-849B-85FD29344F5C}"/>
                    </a:ext>
                  </a:extLst>
                </p:cNvPr>
                <p:cNvSpPr/>
                <p:nvPr/>
              </p:nvSpPr>
              <p:spPr bwMode="auto">
                <a:xfrm>
                  <a:off x="7818437" y="919163"/>
                  <a:ext cx="136525" cy="174625"/>
                </a:xfrm>
                <a:custGeom>
                  <a:avLst/>
                  <a:gdLst/>
                  <a:ahLst/>
                  <a:cxnLst>
                    <a:cxn ang="0">
                      <a:pos x="30" y="21"/>
                    </a:cxn>
                    <a:cxn ang="0">
                      <a:pos x="27" y="29"/>
                    </a:cxn>
                    <a:cxn ang="0">
                      <a:pos x="22" y="35"/>
                    </a:cxn>
                    <a:cxn ang="0">
                      <a:pos x="15" y="40"/>
                    </a:cxn>
                    <a:cxn ang="0">
                      <a:pos x="7" y="42"/>
                    </a:cxn>
                    <a:cxn ang="0">
                      <a:pos x="19" y="19"/>
                    </a:cxn>
                    <a:cxn ang="0">
                      <a:pos x="3" y="42"/>
                    </a:cxn>
                    <a:cxn ang="0">
                      <a:pos x="1" y="26"/>
                    </a:cxn>
                    <a:cxn ang="0">
                      <a:pos x="3" y="17"/>
                    </a:cxn>
                    <a:cxn ang="0">
                      <a:pos x="8" y="11"/>
                    </a:cxn>
                    <a:cxn ang="0">
                      <a:pos x="13" y="7"/>
                    </a:cxn>
                    <a:cxn ang="0">
                      <a:pos x="25" y="2"/>
                    </a:cxn>
                    <a:cxn ang="0">
                      <a:pos x="32" y="0"/>
                    </a:cxn>
                    <a:cxn ang="0">
                      <a:pos x="33" y="0"/>
                    </a:cxn>
                    <a:cxn ang="0">
                      <a:pos x="30" y="7"/>
                    </a:cxn>
                    <a:cxn ang="0">
                      <a:pos x="30" y="17"/>
                    </a:cxn>
                    <a:cxn ang="0">
                      <a:pos x="30" y="21"/>
                    </a:cxn>
                  </a:cxnLst>
                  <a:rect l="0" t="0" r="r" b="b"/>
                  <a:pathLst>
                    <a:path w="33" h="42">
                      <a:moveTo>
                        <a:pt x="30" y="21"/>
                      </a:moveTo>
                      <a:cubicBezTo>
                        <a:pt x="29" y="24"/>
                        <a:pt x="28" y="26"/>
                        <a:pt x="27" y="29"/>
                      </a:cubicBezTo>
                      <a:cubicBezTo>
                        <a:pt x="26" y="31"/>
                        <a:pt x="24" y="33"/>
                        <a:pt x="22" y="35"/>
                      </a:cubicBezTo>
                      <a:cubicBezTo>
                        <a:pt x="20" y="37"/>
                        <a:pt x="18" y="39"/>
                        <a:pt x="15" y="40"/>
                      </a:cubicBezTo>
                      <a:cubicBezTo>
                        <a:pt x="13" y="41"/>
                        <a:pt x="10" y="42"/>
                        <a:pt x="7" y="42"/>
                      </a:cubicBezTo>
                      <a:cubicBezTo>
                        <a:pt x="9" y="34"/>
                        <a:pt x="13" y="26"/>
                        <a:pt x="19" y="19"/>
                      </a:cubicBezTo>
                      <a:cubicBezTo>
                        <a:pt x="10" y="26"/>
                        <a:pt x="5" y="34"/>
                        <a:pt x="3" y="42"/>
                      </a:cubicBezTo>
                      <a:cubicBezTo>
                        <a:pt x="1" y="36"/>
                        <a:pt x="0" y="30"/>
                        <a:pt x="1" y="26"/>
                      </a:cubicBezTo>
                      <a:cubicBezTo>
                        <a:pt x="1" y="23"/>
                        <a:pt x="2" y="20"/>
                        <a:pt x="3" y="17"/>
                      </a:cubicBezTo>
                      <a:cubicBezTo>
                        <a:pt x="4" y="15"/>
                        <a:pt x="6" y="13"/>
                        <a:pt x="8" y="11"/>
                      </a:cubicBezTo>
                      <a:cubicBezTo>
                        <a:pt x="10" y="10"/>
                        <a:pt x="12" y="8"/>
                        <a:pt x="13" y="7"/>
                      </a:cubicBezTo>
                      <a:cubicBezTo>
                        <a:pt x="16" y="6"/>
                        <a:pt x="19" y="4"/>
                        <a:pt x="25" y="2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1" y="2"/>
                        <a:pt x="30" y="5"/>
                        <a:pt x="30" y="7"/>
                      </a:cubicBezTo>
                      <a:cubicBezTo>
                        <a:pt x="30" y="10"/>
                        <a:pt x="30" y="13"/>
                        <a:pt x="30" y="17"/>
                      </a:cubicBezTo>
                      <a:cubicBezTo>
                        <a:pt x="30" y="18"/>
                        <a:pt x="30" y="20"/>
                        <a:pt x="30" y="21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5" name="Freeform 151">
                  <a:extLst>
                    <a:ext uri="{FF2B5EF4-FFF2-40B4-BE49-F238E27FC236}">
                      <a16:creationId xmlns:a16="http://schemas.microsoft.com/office/drawing/2014/main" id="{D5B87225-A105-4226-B2BB-D0CCC1CD7560}"/>
                    </a:ext>
                  </a:extLst>
                </p:cNvPr>
                <p:cNvSpPr/>
                <p:nvPr/>
              </p:nvSpPr>
              <p:spPr bwMode="auto">
                <a:xfrm>
                  <a:off x="7013575" y="777876"/>
                  <a:ext cx="288925" cy="203200"/>
                </a:xfrm>
                <a:custGeom>
                  <a:avLst/>
                  <a:gdLst/>
                  <a:ahLst/>
                  <a:cxnLst>
                    <a:cxn ang="0">
                      <a:pos x="63" y="19"/>
                    </a:cxn>
                    <a:cxn ang="0">
                      <a:pos x="70" y="44"/>
                    </a:cxn>
                    <a:cxn ang="0">
                      <a:pos x="32" y="21"/>
                    </a:cxn>
                    <a:cxn ang="0">
                      <a:pos x="65" y="47"/>
                    </a:cxn>
                    <a:cxn ang="0">
                      <a:pos x="51" y="49"/>
                    </a:cxn>
                    <a:cxn ang="0">
                      <a:pos x="38" y="47"/>
                    </a:cxn>
                    <a:cxn ang="0">
                      <a:pos x="27" y="41"/>
                    </a:cxn>
                    <a:cxn ang="0">
                      <a:pos x="18" y="31"/>
                    </a:cxn>
                    <a:cxn ang="0">
                      <a:pos x="15" y="25"/>
                    </a:cxn>
                    <a:cxn ang="0">
                      <a:pos x="8" y="1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13" y="1"/>
                    </a:cxn>
                    <a:cxn ang="0">
                      <a:pos x="33" y="1"/>
                    </a:cxn>
                    <a:cxn ang="0">
                      <a:pos x="43" y="3"/>
                    </a:cxn>
                    <a:cxn ang="0">
                      <a:pos x="54" y="9"/>
                    </a:cxn>
                    <a:cxn ang="0">
                      <a:pos x="63" y="19"/>
                    </a:cxn>
                  </a:cxnLst>
                  <a:rect l="0" t="0" r="r" b="b"/>
                  <a:pathLst>
                    <a:path w="70" h="49">
                      <a:moveTo>
                        <a:pt x="63" y="19"/>
                      </a:moveTo>
                      <a:cubicBezTo>
                        <a:pt x="67" y="25"/>
                        <a:pt x="69" y="33"/>
                        <a:pt x="70" y="44"/>
                      </a:cubicBezTo>
                      <a:cubicBezTo>
                        <a:pt x="62" y="33"/>
                        <a:pt x="49" y="25"/>
                        <a:pt x="32" y="21"/>
                      </a:cubicBezTo>
                      <a:cubicBezTo>
                        <a:pt x="45" y="28"/>
                        <a:pt x="56" y="37"/>
                        <a:pt x="65" y="47"/>
                      </a:cubicBezTo>
                      <a:cubicBezTo>
                        <a:pt x="60" y="48"/>
                        <a:pt x="56" y="49"/>
                        <a:pt x="51" y="49"/>
                      </a:cubicBezTo>
                      <a:cubicBezTo>
                        <a:pt x="46" y="49"/>
                        <a:pt x="42" y="48"/>
                        <a:pt x="38" y="47"/>
                      </a:cubicBezTo>
                      <a:cubicBezTo>
                        <a:pt x="34" y="45"/>
                        <a:pt x="30" y="43"/>
                        <a:pt x="27" y="41"/>
                      </a:cubicBezTo>
                      <a:cubicBezTo>
                        <a:pt x="24" y="38"/>
                        <a:pt x="21" y="34"/>
                        <a:pt x="18" y="31"/>
                      </a:cubicBezTo>
                      <a:cubicBezTo>
                        <a:pt x="17" y="29"/>
                        <a:pt x="16" y="27"/>
                        <a:pt x="15" y="25"/>
                      </a:cubicBezTo>
                      <a:cubicBezTo>
                        <a:pt x="13" y="20"/>
                        <a:pt x="11" y="16"/>
                        <a:pt x="8" y="11"/>
                      </a:cubicBezTo>
                      <a:cubicBezTo>
                        <a:pt x="7" y="7"/>
                        <a:pt x="5" y="4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22" y="0"/>
                        <a:pt x="29" y="0"/>
                        <a:pt x="33" y="1"/>
                      </a:cubicBezTo>
                      <a:cubicBezTo>
                        <a:pt x="36" y="1"/>
                        <a:pt x="40" y="2"/>
                        <a:pt x="43" y="3"/>
                      </a:cubicBezTo>
                      <a:cubicBezTo>
                        <a:pt x="47" y="5"/>
                        <a:pt x="51" y="7"/>
                        <a:pt x="54" y="9"/>
                      </a:cubicBezTo>
                      <a:cubicBezTo>
                        <a:pt x="58" y="12"/>
                        <a:pt x="61" y="15"/>
                        <a:pt x="63" y="19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6" name="Freeform 152">
                  <a:extLst>
                    <a:ext uri="{FF2B5EF4-FFF2-40B4-BE49-F238E27FC236}">
                      <a16:creationId xmlns:a16="http://schemas.microsoft.com/office/drawing/2014/main" id="{2AF58A91-49F2-4FB2-A9EF-3E456CC12584}"/>
                    </a:ext>
                  </a:extLst>
                </p:cNvPr>
                <p:cNvSpPr/>
                <p:nvPr/>
              </p:nvSpPr>
              <p:spPr bwMode="auto">
                <a:xfrm>
                  <a:off x="7810500" y="1549401"/>
                  <a:ext cx="100013" cy="165100"/>
                </a:xfrm>
                <a:custGeom>
                  <a:avLst/>
                  <a:gdLst/>
                  <a:ahLst/>
                  <a:cxnLst>
                    <a:cxn ang="0">
                      <a:pos x="24" y="19"/>
                    </a:cxn>
                    <a:cxn ang="0">
                      <a:pos x="23" y="26"/>
                    </a:cxn>
                    <a:cxn ang="0">
                      <a:pos x="19" y="32"/>
                    </a:cxn>
                    <a:cxn ang="0">
                      <a:pos x="14" y="37"/>
                    </a:cxn>
                    <a:cxn ang="0">
                      <a:pos x="7" y="40"/>
                    </a:cxn>
                    <a:cxn ang="0">
                      <a:pos x="15" y="19"/>
                    </a:cxn>
                    <a:cxn ang="0">
                      <a:pos x="4" y="40"/>
                    </a:cxn>
                    <a:cxn ang="0">
                      <a:pos x="0" y="27"/>
                    </a:cxn>
                    <a:cxn ang="0">
                      <a:pos x="1" y="19"/>
                    </a:cxn>
                    <a:cxn ang="0">
                      <a:pos x="4" y="14"/>
                    </a:cxn>
                    <a:cxn ang="0">
                      <a:pos x="8" y="9"/>
                    </a:cxn>
                    <a:cxn ang="0">
                      <a:pos x="18" y="4"/>
                    </a:cxn>
                    <a:cxn ang="0">
                      <a:pos x="24" y="0"/>
                    </a:cxn>
                    <a:cxn ang="0">
                      <a:pos x="24" y="0"/>
                    </a:cxn>
                    <a:cxn ang="0">
                      <a:pos x="23" y="7"/>
                    </a:cxn>
                    <a:cxn ang="0">
                      <a:pos x="24" y="15"/>
                    </a:cxn>
                    <a:cxn ang="0">
                      <a:pos x="24" y="19"/>
                    </a:cxn>
                  </a:cxnLst>
                  <a:rect l="0" t="0" r="r" b="b"/>
                  <a:pathLst>
                    <a:path w="24" h="40">
                      <a:moveTo>
                        <a:pt x="24" y="19"/>
                      </a:moveTo>
                      <a:cubicBezTo>
                        <a:pt x="24" y="21"/>
                        <a:pt x="23" y="23"/>
                        <a:pt x="23" y="26"/>
                      </a:cubicBezTo>
                      <a:cubicBezTo>
                        <a:pt x="22" y="28"/>
                        <a:pt x="21" y="30"/>
                        <a:pt x="19" y="32"/>
                      </a:cubicBezTo>
                      <a:cubicBezTo>
                        <a:pt x="18" y="34"/>
                        <a:pt x="16" y="35"/>
                        <a:pt x="14" y="37"/>
                      </a:cubicBezTo>
                      <a:cubicBezTo>
                        <a:pt x="12" y="38"/>
                        <a:pt x="10" y="39"/>
                        <a:pt x="7" y="40"/>
                      </a:cubicBezTo>
                      <a:cubicBezTo>
                        <a:pt x="8" y="33"/>
                        <a:pt x="11" y="26"/>
                        <a:pt x="15" y="19"/>
                      </a:cubicBezTo>
                      <a:cubicBezTo>
                        <a:pt x="8" y="26"/>
                        <a:pt x="5" y="33"/>
                        <a:pt x="4" y="40"/>
                      </a:cubicBezTo>
                      <a:cubicBezTo>
                        <a:pt x="1" y="35"/>
                        <a:pt x="0" y="30"/>
                        <a:pt x="0" y="27"/>
                      </a:cubicBezTo>
                      <a:cubicBezTo>
                        <a:pt x="0" y="24"/>
                        <a:pt x="0" y="22"/>
                        <a:pt x="1" y="19"/>
                      </a:cubicBezTo>
                      <a:cubicBezTo>
                        <a:pt x="2" y="17"/>
                        <a:pt x="3" y="15"/>
                        <a:pt x="4" y="14"/>
                      </a:cubicBezTo>
                      <a:cubicBezTo>
                        <a:pt x="6" y="12"/>
                        <a:pt x="7" y="10"/>
                        <a:pt x="8" y="9"/>
                      </a:cubicBezTo>
                      <a:cubicBezTo>
                        <a:pt x="10" y="8"/>
                        <a:pt x="13" y="6"/>
                        <a:pt x="18" y="4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2" y="3"/>
                        <a:pt x="22" y="5"/>
                        <a:pt x="23" y="7"/>
                      </a:cubicBezTo>
                      <a:cubicBezTo>
                        <a:pt x="23" y="10"/>
                        <a:pt x="23" y="12"/>
                        <a:pt x="24" y="15"/>
                      </a:cubicBezTo>
                      <a:cubicBezTo>
                        <a:pt x="24" y="16"/>
                        <a:pt x="24" y="17"/>
                        <a:pt x="24" y="19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7" name="Freeform 153">
                  <a:extLst>
                    <a:ext uri="{FF2B5EF4-FFF2-40B4-BE49-F238E27FC236}">
                      <a16:creationId xmlns:a16="http://schemas.microsoft.com/office/drawing/2014/main" id="{CB4B3C2C-30B7-49F5-981B-C887256806D6}"/>
                    </a:ext>
                  </a:extLst>
                </p:cNvPr>
                <p:cNvSpPr/>
                <p:nvPr/>
              </p:nvSpPr>
              <p:spPr bwMode="auto">
                <a:xfrm>
                  <a:off x="7315200" y="1516063"/>
                  <a:ext cx="85725" cy="1412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" y="3"/>
                    </a:cxn>
                    <a:cxn ang="0">
                      <a:pos x="13" y="7"/>
                    </a:cxn>
                    <a:cxn ang="0">
                      <a:pos x="17" y="11"/>
                    </a:cxn>
                    <a:cxn ang="0">
                      <a:pos x="19" y="16"/>
                    </a:cxn>
                    <a:cxn ang="0">
                      <a:pos x="21" y="23"/>
                    </a:cxn>
                    <a:cxn ang="0">
                      <a:pos x="17" y="34"/>
                    </a:cxn>
                    <a:cxn ang="0">
                      <a:pos x="8" y="16"/>
                    </a:cxn>
                    <a:cxn ang="0">
                      <a:pos x="14" y="34"/>
                    </a:cxn>
                    <a:cxn ang="0">
                      <a:pos x="8" y="32"/>
                    </a:cxn>
                    <a:cxn ang="0">
                      <a:pos x="3" y="27"/>
                    </a:cxn>
                    <a:cxn ang="0">
                      <a:pos x="1" y="22"/>
                    </a:cxn>
                    <a:cxn ang="0">
                      <a:pos x="0" y="16"/>
                    </a:cxn>
                    <a:cxn ang="0">
                      <a:pos x="0" y="13"/>
                    </a:cxn>
                    <a:cxn ang="0">
                      <a:pos x="1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1" h="34">
                      <a:moveTo>
                        <a:pt x="0" y="0"/>
                      </a:move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9" y="5"/>
                        <a:pt x="12" y="6"/>
                        <a:pt x="13" y="7"/>
                      </a:cubicBezTo>
                      <a:cubicBezTo>
                        <a:pt x="14" y="8"/>
                        <a:pt x="16" y="10"/>
                        <a:pt x="17" y="11"/>
                      </a:cubicBezTo>
                      <a:cubicBezTo>
                        <a:pt x="18" y="13"/>
                        <a:pt x="19" y="14"/>
                        <a:pt x="19" y="16"/>
                      </a:cubicBezTo>
                      <a:cubicBezTo>
                        <a:pt x="20" y="18"/>
                        <a:pt x="21" y="21"/>
                        <a:pt x="21" y="23"/>
                      </a:cubicBezTo>
                      <a:cubicBezTo>
                        <a:pt x="21" y="26"/>
                        <a:pt x="20" y="30"/>
                        <a:pt x="17" y="34"/>
                      </a:cubicBezTo>
                      <a:cubicBezTo>
                        <a:pt x="17" y="28"/>
                        <a:pt x="14" y="22"/>
                        <a:pt x="8" y="16"/>
                      </a:cubicBezTo>
                      <a:cubicBezTo>
                        <a:pt x="11" y="22"/>
                        <a:pt x="13" y="28"/>
                        <a:pt x="14" y="34"/>
                      </a:cubicBezTo>
                      <a:cubicBezTo>
                        <a:pt x="12" y="34"/>
                        <a:pt x="10" y="33"/>
                        <a:pt x="8" y="32"/>
                      </a:cubicBezTo>
                      <a:cubicBezTo>
                        <a:pt x="6" y="30"/>
                        <a:pt x="5" y="29"/>
                        <a:pt x="3" y="27"/>
                      </a:cubicBezTo>
                      <a:cubicBezTo>
                        <a:pt x="2" y="26"/>
                        <a:pt x="1" y="24"/>
                        <a:pt x="1" y="22"/>
                      </a:cubicBezTo>
                      <a:cubicBezTo>
                        <a:pt x="0" y="20"/>
                        <a:pt x="0" y="18"/>
                        <a:pt x="0" y="16"/>
                      </a:cubicBezTo>
                      <a:cubicBezTo>
                        <a:pt x="0" y="15"/>
                        <a:pt x="0" y="14"/>
                        <a:pt x="0" y="13"/>
                      </a:cubicBezTo>
                      <a:cubicBezTo>
                        <a:pt x="0" y="10"/>
                        <a:pt x="0" y="8"/>
                        <a:pt x="1" y="6"/>
                      </a:cubicBezTo>
                      <a:cubicBezTo>
                        <a:pt x="1" y="4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8" name="Freeform 154">
                  <a:extLst>
                    <a:ext uri="{FF2B5EF4-FFF2-40B4-BE49-F238E27FC236}">
                      <a16:creationId xmlns:a16="http://schemas.microsoft.com/office/drawing/2014/main" id="{89457353-CE9C-453B-BFCF-A55A32CF0778}"/>
                    </a:ext>
                  </a:extLst>
                </p:cNvPr>
                <p:cNvSpPr/>
                <p:nvPr/>
              </p:nvSpPr>
              <p:spPr bwMode="auto">
                <a:xfrm>
                  <a:off x="8281987" y="1412876"/>
                  <a:ext cx="112713" cy="203200"/>
                </a:xfrm>
                <a:custGeom>
                  <a:avLst/>
                  <a:gdLst/>
                  <a:ahLst/>
                  <a:cxnLst>
                    <a:cxn ang="0">
                      <a:pos x="25" y="35"/>
                    </a:cxn>
                    <a:cxn ang="0">
                      <a:pos x="24" y="37"/>
                    </a:cxn>
                    <a:cxn ang="0">
                      <a:pos x="19" y="43"/>
                    </a:cxn>
                    <a:cxn ang="0">
                      <a:pos x="11" y="48"/>
                    </a:cxn>
                    <a:cxn ang="0">
                      <a:pos x="16" y="22"/>
                    </a:cxn>
                    <a:cxn ang="0">
                      <a:pos x="8" y="49"/>
                    </a:cxn>
                    <a:cxn ang="0">
                      <a:pos x="1" y="34"/>
                    </a:cxn>
                    <a:cxn ang="0">
                      <a:pos x="0" y="28"/>
                    </a:cxn>
                    <a:cxn ang="0">
                      <a:pos x="1" y="25"/>
                    </a:cxn>
                    <a:cxn ang="0">
                      <a:pos x="2" y="22"/>
                    </a:cxn>
                    <a:cxn ang="0">
                      <a:pos x="3" y="18"/>
                    </a:cxn>
                    <a:cxn ang="0">
                      <a:pos x="7" y="12"/>
                    </a:cxn>
                    <a:cxn ang="0">
                      <a:pos x="17" y="4"/>
                    </a:cxn>
                    <a:cxn ang="0">
                      <a:pos x="23" y="0"/>
                    </a:cxn>
                    <a:cxn ang="0">
                      <a:pos x="23" y="0"/>
                    </a:cxn>
                    <a:cxn ang="0">
                      <a:pos x="23" y="8"/>
                    </a:cxn>
                    <a:cxn ang="0">
                      <a:pos x="26" y="16"/>
                    </a:cxn>
                    <a:cxn ang="0">
                      <a:pos x="27" y="21"/>
                    </a:cxn>
                    <a:cxn ang="0">
                      <a:pos x="27" y="28"/>
                    </a:cxn>
                    <a:cxn ang="0">
                      <a:pos x="27" y="29"/>
                    </a:cxn>
                    <a:cxn ang="0">
                      <a:pos x="25" y="35"/>
                    </a:cxn>
                  </a:cxnLst>
                  <a:rect l="0" t="0" r="r" b="b"/>
                  <a:pathLst>
                    <a:path w="27" h="49">
                      <a:moveTo>
                        <a:pt x="25" y="35"/>
                      </a:moveTo>
                      <a:cubicBezTo>
                        <a:pt x="25" y="35"/>
                        <a:pt x="24" y="36"/>
                        <a:pt x="24" y="37"/>
                      </a:cubicBezTo>
                      <a:cubicBezTo>
                        <a:pt x="23" y="39"/>
                        <a:pt x="21" y="41"/>
                        <a:pt x="19" y="43"/>
                      </a:cubicBezTo>
                      <a:cubicBezTo>
                        <a:pt x="17" y="45"/>
                        <a:pt x="14" y="47"/>
                        <a:pt x="11" y="48"/>
                      </a:cubicBezTo>
                      <a:cubicBezTo>
                        <a:pt x="11" y="39"/>
                        <a:pt x="13" y="31"/>
                        <a:pt x="16" y="22"/>
                      </a:cubicBezTo>
                      <a:cubicBezTo>
                        <a:pt x="10" y="31"/>
                        <a:pt x="7" y="40"/>
                        <a:pt x="8" y="49"/>
                      </a:cubicBezTo>
                      <a:cubicBezTo>
                        <a:pt x="4" y="43"/>
                        <a:pt x="1" y="38"/>
                        <a:pt x="1" y="34"/>
                      </a:cubicBezTo>
                      <a:cubicBezTo>
                        <a:pt x="0" y="32"/>
                        <a:pt x="0" y="30"/>
                        <a:pt x="0" y="28"/>
                      </a:cubicBezTo>
                      <a:cubicBezTo>
                        <a:pt x="0" y="27"/>
                        <a:pt x="1" y="26"/>
                        <a:pt x="1" y="25"/>
                      </a:cubicBezTo>
                      <a:cubicBezTo>
                        <a:pt x="1" y="24"/>
                        <a:pt x="1" y="23"/>
                        <a:pt x="2" y="22"/>
                      </a:cubicBezTo>
                      <a:cubicBezTo>
                        <a:pt x="2" y="21"/>
                        <a:pt x="3" y="20"/>
                        <a:pt x="3" y="18"/>
                      </a:cubicBezTo>
                      <a:cubicBezTo>
                        <a:pt x="4" y="16"/>
                        <a:pt x="6" y="14"/>
                        <a:pt x="7" y="12"/>
                      </a:cubicBezTo>
                      <a:cubicBezTo>
                        <a:pt x="9" y="11"/>
                        <a:pt x="12" y="8"/>
                        <a:pt x="17" y="4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2" y="3"/>
                        <a:pt x="22" y="5"/>
                        <a:pt x="23" y="8"/>
                      </a:cubicBezTo>
                      <a:cubicBezTo>
                        <a:pt x="24" y="11"/>
                        <a:pt x="25" y="13"/>
                        <a:pt x="26" y="16"/>
                      </a:cubicBezTo>
                      <a:cubicBezTo>
                        <a:pt x="26" y="18"/>
                        <a:pt x="27" y="19"/>
                        <a:pt x="27" y="21"/>
                      </a:cubicBezTo>
                      <a:cubicBezTo>
                        <a:pt x="27" y="23"/>
                        <a:pt x="27" y="26"/>
                        <a:pt x="27" y="28"/>
                      </a:cubicBezTo>
                      <a:cubicBezTo>
                        <a:pt x="27" y="28"/>
                        <a:pt x="27" y="29"/>
                        <a:pt x="27" y="29"/>
                      </a:cubicBezTo>
                      <a:cubicBezTo>
                        <a:pt x="26" y="31"/>
                        <a:pt x="26" y="33"/>
                        <a:pt x="25" y="35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39" name="Freeform 155">
                  <a:extLst>
                    <a:ext uri="{FF2B5EF4-FFF2-40B4-BE49-F238E27FC236}">
                      <a16:creationId xmlns:a16="http://schemas.microsoft.com/office/drawing/2014/main" id="{FF5AFD57-0846-4089-9542-5019E5C9762E}"/>
                    </a:ext>
                  </a:extLst>
                </p:cNvPr>
                <p:cNvSpPr/>
                <p:nvPr/>
              </p:nvSpPr>
              <p:spPr bwMode="auto">
                <a:xfrm>
                  <a:off x="8067675" y="1276351"/>
                  <a:ext cx="231775" cy="139700"/>
                </a:xfrm>
                <a:custGeom>
                  <a:avLst/>
                  <a:gdLst/>
                  <a:ahLst/>
                  <a:cxnLst>
                    <a:cxn ang="0">
                      <a:pos x="56" y="6"/>
                    </a:cxn>
                    <a:cxn ang="0">
                      <a:pos x="56" y="6"/>
                    </a:cxn>
                    <a:cxn ang="0">
                      <a:pos x="49" y="12"/>
                    </a:cxn>
                    <a:cxn ang="0">
                      <a:pos x="43" y="21"/>
                    </a:cxn>
                    <a:cxn ang="0">
                      <a:pos x="39" y="25"/>
                    </a:cxn>
                    <a:cxn ang="0">
                      <a:pos x="32" y="30"/>
                    </a:cxn>
                    <a:cxn ang="0">
                      <a:pos x="23" y="33"/>
                    </a:cxn>
                    <a:cxn ang="0">
                      <a:pos x="13" y="33"/>
                    </a:cxn>
                    <a:cxn ang="0">
                      <a:pos x="3" y="29"/>
                    </a:cxn>
                    <a:cxn ang="0">
                      <a:pos x="30" y="15"/>
                    </a:cxn>
                    <a:cxn ang="0">
                      <a:pos x="0" y="27"/>
                    </a:cxn>
                    <a:cxn ang="0">
                      <a:pos x="8" y="10"/>
                    </a:cxn>
                    <a:cxn ang="0">
                      <a:pos x="17" y="4"/>
                    </a:cxn>
                    <a:cxn ang="0">
                      <a:pos x="25" y="1"/>
                    </a:cxn>
                    <a:cxn ang="0">
                      <a:pos x="33" y="1"/>
                    </a:cxn>
                    <a:cxn ang="0">
                      <a:pos x="47" y="4"/>
                    </a:cxn>
                    <a:cxn ang="0">
                      <a:pos x="56" y="6"/>
                    </a:cxn>
                  </a:cxnLst>
                  <a:rect l="0" t="0" r="r" b="b"/>
                  <a:pathLst>
                    <a:path w="56" h="34">
                      <a:moveTo>
                        <a:pt x="56" y="6"/>
                      </a:moveTo>
                      <a:cubicBezTo>
                        <a:pt x="56" y="6"/>
                        <a:pt x="56" y="6"/>
                        <a:pt x="56" y="6"/>
                      </a:cubicBezTo>
                      <a:cubicBezTo>
                        <a:pt x="53" y="7"/>
                        <a:pt x="50" y="9"/>
                        <a:pt x="49" y="12"/>
                      </a:cubicBezTo>
                      <a:cubicBezTo>
                        <a:pt x="47" y="15"/>
                        <a:pt x="45" y="18"/>
                        <a:pt x="43" y="21"/>
                      </a:cubicBezTo>
                      <a:cubicBezTo>
                        <a:pt x="42" y="22"/>
                        <a:pt x="40" y="23"/>
                        <a:pt x="39" y="25"/>
                      </a:cubicBezTo>
                      <a:cubicBezTo>
                        <a:pt x="37" y="27"/>
                        <a:pt x="34" y="28"/>
                        <a:pt x="32" y="30"/>
                      </a:cubicBezTo>
                      <a:cubicBezTo>
                        <a:pt x="29" y="32"/>
                        <a:pt x="26" y="33"/>
                        <a:pt x="23" y="33"/>
                      </a:cubicBezTo>
                      <a:cubicBezTo>
                        <a:pt x="19" y="34"/>
                        <a:pt x="16" y="33"/>
                        <a:pt x="13" y="33"/>
                      </a:cubicBezTo>
                      <a:cubicBezTo>
                        <a:pt x="9" y="32"/>
                        <a:pt x="6" y="31"/>
                        <a:pt x="3" y="29"/>
                      </a:cubicBezTo>
                      <a:cubicBezTo>
                        <a:pt x="11" y="23"/>
                        <a:pt x="20" y="19"/>
                        <a:pt x="30" y="15"/>
                      </a:cubicBezTo>
                      <a:cubicBezTo>
                        <a:pt x="17" y="16"/>
                        <a:pt x="7" y="20"/>
                        <a:pt x="0" y="27"/>
                      </a:cubicBezTo>
                      <a:cubicBezTo>
                        <a:pt x="2" y="19"/>
                        <a:pt x="5" y="13"/>
                        <a:pt x="8" y="10"/>
                      </a:cubicBezTo>
                      <a:cubicBezTo>
                        <a:pt x="11" y="7"/>
                        <a:pt x="13" y="5"/>
                        <a:pt x="17" y="4"/>
                      </a:cubicBezTo>
                      <a:cubicBezTo>
                        <a:pt x="19" y="2"/>
                        <a:pt x="22" y="2"/>
                        <a:pt x="25" y="1"/>
                      </a:cubicBezTo>
                      <a:cubicBezTo>
                        <a:pt x="28" y="1"/>
                        <a:pt x="30" y="0"/>
                        <a:pt x="33" y="1"/>
                      </a:cubicBezTo>
                      <a:cubicBezTo>
                        <a:pt x="36" y="1"/>
                        <a:pt x="41" y="2"/>
                        <a:pt x="47" y="4"/>
                      </a:cubicBezTo>
                      <a:lnTo>
                        <a:pt x="56" y="6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0" name="Freeform 157">
                  <a:extLst>
                    <a:ext uri="{FF2B5EF4-FFF2-40B4-BE49-F238E27FC236}">
                      <a16:creationId xmlns:a16="http://schemas.microsoft.com/office/drawing/2014/main" id="{95976065-A463-435A-BE62-81FB76EDC90B}"/>
                    </a:ext>
                  </a:extLst>
                </p:cNvPr>
                <p:cNvSpPr/>
                <p:nvPr/>
              </p:nvSpPr>
              <p:spPr bwMode="auto">
                <a:xfrm>
                  <a:off x="8054975" y="1814513"/>
                  <a:ext cx="69850" cy="123825"/>
                </a:xfrm>
                <a:custGeom>
                  <a:avLst/>
                  <a:gdLst/>
                  <a:ahLst/>
                  <a:cxnLst>
                    <a:cxn ang="0">
                      <a:pos x="17" y="0"/>
                    </a:cxn>
                    <a:cxn ang="0">
                      <a:pos x="17" y="5"/>
                    </a:cxn>
                    <a:cxn ang="0">
                      <a:pos x="17" y="11"/>
                    </a:cxn>
                    <a:cxn ang="0">
                      <a:pos x="17" y="14"/>
                    </a:cxn>
                    <a:cxn ang="0">
                      <a:pos x="17" y="19"/>
                    </a:cxn>
                    <a:cxn ang="0">
                      <a:pos x="14" y="23"/>
                    </a:cxn>
                    <a:cxn ang="0">
                      <a:pos x="10" y="27"/>
                    </a:cxn>
                    <a:cxn ang="0">
                      <a:pos x="5" y="29"/>
                    </a:cxn>
                    <a:cxn ang="0">
                      <a:pos x="10" y="13"/>
                    </a:cxn>
                    <a:cxn ang="0">
                      <a:pos x="3" y="30"/>
                    </a:cxn>
                    <a:cxn ang="0">
                      <a:pos x="0" y="19"/>
                    </a:cxn>
                    <a:cxn ang="0">
                      <a:pos x="1" y="14"/>
                    </a:cxn>
                    <a:cxn ang="0">
                      <a:pos x="3" y="10"/>
                    </a:cxn>
                    <a:cxn ang="0">
                      <a:pos x="6" y="6"/>
                    </a:cxn>
                    <a:cxn ang="0">
                      <a:pos x="13" y="2"/>
                    </a:cxn>
                    <a:cxn ang="0">
                      <a:pos x="17" y="0"/>
                    </a:cxn>
                  </a:cxnLst>
                  <a:rect l="0" t="0" r="r" b="b"/>
                  <a:pathLst>
                    <a:path w="17" h="30">
                      <a:moveTo>
                        <a:pt x="17" y="0"/>
                      </a:moveTo>
                      <a:cubicBezTo>
                        <a:pt x="16" y="1"/>
                        <a:pt x="16" y="3"/>
                        <a:pt x="17" y="5"/>
                      </a:cubicBezTo>
                      <a:cubicBezTo>
                        <a:pt x="17" y="7"/>
                        <a:pt x="17" y="9"/>
                        <a:pt x="17" y="11"/>
                      </a:cubicBezTo>
                      <a:cubicBezTo>
                        <a:pt x="17" y="12"/>
                        <a:pt x="17" y="13"/>
                        <a:pt x="17" y="14"/>
                      </a:cubicBezTo>
                      <a:cubicBezTo>
                        <a:pt x="17" y="15"/>
                        <a:pt x="17" y="17"/>
                        <a:pt x="17" y="19"/>
                      </a:cubicBezTo>
                      <a:cubicBezTo>
                        <a:pt x="16" y="20"/>
                        <a:pt x="15" y="22"/>
                        <a:pt x="14" y="23"/>
                      </a:cubicBezTo>
                      <a:cubicBezTo>
                        <a:pt x="13" y="25"/>
                        <a:pt x="12" y="26"/>
                        <a:pt x="10" y="27"/>
                      </a:cubicBezTo>
                      <a:cubicBezTo>
                        <a:pt x="9" y="28"/>
                        <a:pt x="7" y="29"/>
                        <a:pt x="5" y="29"/>
                      </a:cubicBezTo>
                      <a:cubicBezTo>
                        <a:pt x="6" y="24"/>
                        <a:pt x="8" y="18"/>
                        <a:pt x="10" y="13"/>
                      </a:cubicBezTo>
                      <a:cubicBezTo>
                        <a:pt x="6" y="18"/>
                        <a:pt x="3" y="24"/>
                        <a:pt x="3" y="30"/>
                      </a:cubicBezTo>
                      <a:cubicBezTo>
                        <a:pt x="1" y="26"/>
                        <a:pt x="0" y="22"/>
                        <a:pt x="0" y="19"/>
                      </a:cubicBezTo>
                      <a:cubicBezTo>
                        <a:pt x="0" y="18"/>
                        <a:pt x="0" y="16"/>
                        <a:pt x="1" y="14"/>
                      </a:cubicBezTo>
                      <a:cubicBezTo>
                        <a:pt x="1" y="12"/>
                        <a:pt x="2" y="11"/>
                        <a:pt x="3" y="10"/>
                      </a:cubicBezTo>
                      <a:cubicBezTo>
                        <a:pt x="4" y="8"/>
                        <a:pt x="5" y="7"/>
                        <a:pt x="6" y="6"/>
                      </a:cubicBezTo>
                      <a:cubicBezTo>
                        <a:pt x="7" y="5"/>
                        <a:pt x="9" y="4"/>
                        <a:pt x="13" y="2"/>
                      </a:cubicBez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1" name="Freeform 158">
                  <a:extLst>
                    <a:ext uri="{FF2B5EF4-FFF2-40B4-BE49-F238E27FC236}">
                      <a16:creationId xmlns:a16="http://schemas.microsoft.com/office/drawing/2014/main" id="{0254B1E5-933C-4795-9E0A-31CB44CD1CC8}"/>
                    </a:ext>
                  </a:extLst>
                </p:cNvPr>
                <p:cNvSpPr/>
                <p:nvPr/>
              </p:nvSpPr>
              <p:spPr bwMode="auto">
                <a:xfrm>
                  <a:off x="8374062" y="1706563"/>
                  <a:ext cx="193675" cy="153988"/>
                </a:xfrm>
                <a:custGeom>
                  <a:avLst/>
                  <a:gdLst/>
                  <a:ahLst/>
                  <a:cxnLst>
                    <a:cxn ang="0">
                      <a:pos x="47" y="0"/>
                    </a:cxn>
                    <a:cxn ang="0">
                      <a:pos x="42" y="7"/>
                    </a:cxn>
                    <a:cxn ang="0">
                      <a:pos x="38" y="17"/>
                    </a:cxn>
                    <a:cxn ang="0">
                      <a:pos x="36" y="22"/>
                    </a:cxn>
                    <a:cxn ang="0">
                      <a:pos x="31" y="29"/>
                    </a:cxn>
                    <a:cxn ang="0">
                      <a:pos x="23" y="34"/>
                    </a:cxn>
                    <a:cxn ang="0">
                      <a:pos x="14" y="37"/>
                    </a:cxn>
                    <a:cxn ang="0">
                      <a:pos x="4" y="36"/>
                    </a:cxn>
                    <a:cxn ang="0">
                      <a:pos x="25" y="16"/>
                    </a:cxn>
                    <a:cxn ang="0">
                      <a:pos x="0" y="35"/>
                    </a:cxn>
                    <a:cxn ang="0">
                      <a:pos x="3" y="16"/>
                    </a:cxn>
                    <a:cxn ang="0">
                      <a:pos x="10" y="8"/>
                    </a:cxn>
                    <a:cxn ang="0">
                      <a:pos x="17" y="4"/>
                    </a:cxn>
                    <a:cxn ang="0">
                      <a:pos x="24" y="1"/>
                    </a:cxn>
                    <a:cxn ang="0">
                      <a:pos x="38" y="0"/>
                    </a:cxn>
                    <a:cxn ang="0">
                      <a:pos x="47" y="0"/>
                    </a:cxn>
                  </a:cxnLst>
                  <a:rect l="0" t="0" r="r" b="b"/>
                  <a:pathLst>
                    <a:path w="47" h="37">
                      <a:moveTo>
                        <a:pt x="47" y="0"/>
                      </a:moveTo>
                      <a:cubicBezTo>
                        <a:pt x="44" y="2"/>
                        <a:pt x="42" y="5"/>
                        <a:pt x="42" y="7"/>
                      </a:cubicBezTo>
                      <a:cubicBezTo>
                        <a:pt x="41" y="11"/>
                        <a:pt x="40" y="14"/>
                        <a:pt x="38" y="17"/>
                      </a:cubicBezTo>
                      <a:cubicBezTo>
                        <a:pt x="38" y="19"/>
                        <a:pt x="37" y="20"/>
                        <a:pt x="36" y="22"/>
                      </a:cubicBezTo>
                      <a:cubicBezTo>
                        <a:pt x="35" y="24"/>
                        <a:pt x="33" y="27"/>
                        <a:pt x="31" y="29"/>
                      </a:cubicBezTo>
                      <a:cubicBezTo>
                        <a:pt x="28" y="31"/>
                        <a:pt x="26" y="33"/>
                        <a:pt x="23" y="34"/>
                      </a:cubicBezTo>
                      <a:cubicBezTo>
                        <a:pt x="20" y="36"/>
                        <a:pt x="17" y="36"/>
                        <a:pt x="14" y="37"/>
                      </a:cubicBezTo>
                      <a:cubicBezTo>
                        <a:pt x="11" y="37"/>
                        <a:pt x="8" y="37"/>
                        <a:pt x="4" y="36"/>
                      </a:cubicBezTo>
                      <a:cubicBezTo>
                        <a:pt x="10" y="28"/>
                        <a:pt x="17" y="21"/>
                        <a:pt x="25" y="16"/>
                      </a:cubicBezTo>
                      <a:cubicBezTo>
                        <a:pt x="14" y="20"/>
                        <a:pt x="5" y="26"/>
                        <a:pt x="0" y="35"/>
                      </a:cubicBezTo>
                      <a:cubicBezTo>
                        <a:pt x="0" y="27"/>
                        <a:pt x="1" y="21"/>
                        <a:pt x="3" y="16"/>
                      </a:cubicBezTo>
                      <a:cubicBezTo>
                        <a:pt x="5" y="13"/>
                        <a:pt x="7" y="11"/>
                        <a:pt x="10" y="8"/>
                      </a:cubicBezTo>
                      <a:cubicBezTo>
                        <a:pt x="12" y="7"/>
                        <a:pt x="14" y="5"/>
                        <a:pt x="17" y="4"/>
                      </a:cubicBezTo>
                      <a:cubicBezTo>
                        <a:pt x="19" y="3"/>
                        <a:pt x="22" y="2"/>
                        <a:pt x="24" y="1"/>
                      </a:cubicBezTo>
                      <a:cubicBezTo>
                        <a:pt x="27" y="0"/>
                        <a:pt x="32" y="0"/>
                        <a:pt x="38" y="0"/>
                      </a:cubicBez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2" name="Freeform 159">
                  <a:extLst>
                    <a:ext uri="{FF2B5EF4-FFF2-40B4-BE49-F238E27FC236}">
                      <a16:creationId xmlns:a16="http://schemas.microsoft.com/office/drawing/2014/main" id="{CF3D2DBD-A8A6-462A-B7B5-E23151A127AC}"/>
                    </a:ext>
                  </a:extLst>
                </p:cNvPr>
                <p:cNvSpPr/>
                <p:nvPr/>
              </p:nvSpPr>
              <p:spPr bwMode="auto">
                <a:xfrm>
                  <a:off x="6111875" y="1384301"/>
                  <a:ext cx="231775" cy="139700"/>
                </a:xfrm>
                <a:custGeom>
                  <a:avLst/>
                  <a:gdLst/>
                  <a:ahLst/>
                  <a:cxnLst>
                    <a:cxn ang="0">
                      <a:pos x="39" y="4"/>
                    </a:cxn>
                    <a:cxn ang="0">
                      <a:pos x="48" y="10"/>
                    </a:cxn>
                    <a:cxn ang="0">
                      <a:pos x="56" y="27"/>
                    </a:cxn>
                    <a:cxn ang="0">
                      <a:pos x="26" y="15"/>
                    </a:cxn>
                    <a:cxn ang="0">
                      <a:pos x="53" y="29"/>
                    </a:cxn>
                    <a:cxn ang="0">
                      <a:pos x="43" y="33"/>
                    </a:cxn>
                    <a:cxn ang="0">
                      <a:pos x="33" y="33"/>
                    </a:cxn>
                    <a:cxn ang="0">
                      <a:pos x="24" y="30"/>
                    </a:cxn>
                    <a:cxn ang="0">
                      <a:pos x="17" y="25"/>
                    </a:cxn>
                    <a:cxn ang="0">
                      <a:pos x="13" y="21"/>
                    </a:cxn>
                    <a:cxn ang="0">
                      <a:pos x="7" y="1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9" y="4"/>
                    </a:cxn>
                    <a:cxn ang="0">
                      <a:pos x="23" y="1"/>
                    </a:cxn>
                    <a:cxn ang="0">
                      <a:pos x="31" y="1"/>
                    </a:cxn>
                    <a:cxn ang="0">
                      <a:pos x="39" y="4"/>
                    </a:cxn>
                  </a:cxnLst>
                  <a:rect l="0" t="0" r="r" b="b"/>
                  <a:pathLst>
                    <a:path w="56" h="34">
                      <a:moveTo>
                        <a:pt x="39" y="4"/>
                      </a:moveTo>
                      <a:cubicBezTo>
                        <a:pt x="42" y="5"/>
                        <a:pt x="45" y="7"/>
                        <a:pt x="48" y="10"/>
                      </a:cubicBezTo>
                      <a:cubicBezTo>
                        <a:pt x="51" y="13"/>
                        <a:pt x="54" y="19"/>
                        <a:pt x="56" y="27"/>
                      </a:cubicBezTo>
                      <a:cubicBezTo>
                        <a:pt x="49" y="20"/>
                        <a:pt x="38" y="16"/>
                        <a:pt x="26" y="15"/>
                      </a:cubicBezTo>
                      <a:cubicBezTo>
                        <a:pt x="36" y="19"/>
                        <a:pt x="45" y="23"/>
                        <a:pt x="53" y="29"/>
                      </a:cubicBezTo>
                      <a:cubicBezTo>
                        <a:pt x="50" y="31"/>
                        <a:pt x="46" y="32"/>
                        <a:pt x="43" y="33"/>
                      </a:cubicBezTo>
                      <a:cubicBezTo>
                        <a:pt x="40" y="33"/>
                        <a:pt x="37" y="34"/>
                        <a:pt x="33" y="33"/>
                      </a:cubicBezTo>
                      <a:cubicBezTo>
                        <a:pt x="30" y="33"/>
                        <a:pt x="27" y="32"/>
                        <a:pt x="24" y="30"/>
                      </a:cubicBezTo>
                      <a:cubicBezTo>
                        <a:pt x="21" y="28"/>
                        <a:pt x="19" y="27"/>
                        <a:pt x="17" y="25"/>
                      </a:cubicBezTo>
                      <a:cubicBezTo>
                        <a:pt x="15" y="23"/>
                        <a:pt x="14" y="22"/>
                        <a:pt x="13" y="21"/>
                      </a:cubicBezTo>
                      <a:cubicBezTo>
                        <a:pt x="11" y="18"/>
                        <a:pt x="9" y="15"/>
                        <a:pt x="7" y="12"/>
                      </a:cubicBezTo>
                      <a:cubicBezTo>
                        <a:pt x="6" y="9"/>
                        <a:pt x="3" y="7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5" y="2"/>
                        <a:pt x="20" y="1"/>
                        <a:pt x="23" y="1"/>
                      </a:cubicBezTo>
                      <a:cubicBezTo>
                        <a:pt x="25" y="0"/>
                        <a:pt x="28" y="1"/>
                        <a:pt x="31" y="1"/>
                      </a:cubicBezTo>
                      <a:cubicBezTo>
                        <a:pt x="34" y="2"/>
                        <a:pt x="37" y="2"/>
                        <a:pt x="39" y="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3" name="Freeform 160">
                  <a:extLst>
                    <a:ext uri="{FF2B5EF4-FFF2-40B4-BE49-F238E27FC236}">
                      <a16:creationId xmlns:a16="http://schemas.microsoft.com/office/drawing/2014/main" id="{995E6836-5AA5-48B5-9146-F9E7D3A3CE59}"/>
                    </a:ext>
                  </a:extLst>
                </p:cNvPr>
                <p:cNvSpPr/>
                <p:nvPr/>
              </p:nvSpPr>
              <p:spPr bwMode="auto">
                <a:xfrm>
                  <a:off x="6111875" y="1968501"/>
                  <a:ext cx="190500" cy="115888"/>
                </a:xfrm>
                <a:custGeom>
                  <a:avLst/>
                  <a:gdLst/>
                  <a:ahLst/>
                  <a:cxnLst>
                    <a:cxn ang="0">
                      <a:pos x="21" y="2"/>
                    </a:cxn>
                    <a:cxn ang="0">
                      <a:pos x="30" y="0"/>
                    </a:cxn>
                    <a:cxn ang="0">
                      <a:pos x="46" y="5"/>
                    </a:cxn>
                    <a:cxn ang="0">
                      <a:pos x="21" y="17"/>
                    </a:cxn>
                    <a:cxn ang="0">
                      <a:pos x="45" y="8"/>
                    </a:cxn>
                    <a:cxn ang="0">
                      <a:pos x="42" y="17"/>
                    </a:cxn>
                    <a:cxn ang="0">
                      <a:pos x="36" y="23"/>
                    </a:cxn>
                    <a:cxn ang="0">
                      <a:pos x="29" y="27"/>
                    </a:cxn>
                    <a:cxn ang="0">
                      <a:pos x="21" y="28"/>
                    </a:cxn>
                    <a:cxn ang="0">
                      <a:pos x="17" y="28"/>
                    </a:cxn>
                    <a:cxn ang="0">
                      <a:pos x="8" y="27"/>
                    </a:cxn>
                    <a:cxn ang="0">
                      <a:pos x="0" y="28"/>
                    </a:cxn>
                    <a:cxn ang="0">
                      <a:pos x="0" y="28"/>
                    </a:cxn>
                    <a:cxn ang="0">
                      <a:pos x="3" y="21"/>
                    </a:cxn>
                    <a:cxn ang="0">
                      <a:pos x="10" y="10"/>
                    </a:cxn>
                    <a:cxn ang="0">
                      <a:pos x="15" y="6"/>
                    </a:cxn>
                    <a:cxn ang="0">
                      <a:pos x="21" y="2"/>
                    </a:cxn>
                  </a:cxnLst>
                  <a:rect l="0" t="0" r="r" b="b"/>
                  <a:pathLst>
                    <a:path w="46" h="28">
                      <a:moveTo>
                        <a:pt x="21" y="2"/>
                      </a:moveTo>
                      <a:cubicBezTo>
                        <a:pt x="24" y="1"/>
                        <a:pt x="27" y="0"/>
                        <a:pt x="30" y="0"/>
                      </a:cubicBezTo>
                      <a:cubicBezTo>
                        <a:pt x="34" y="0"/>
                        <a:pt x="40" y="2"/>
                        <a:pt x="46" y="5"/>
                      </a:cubicBezTo>
                      <a:cubicBezTo>
                        <a:pt x="37" y="6"/>
                        <a:pt x="29" y="10"/>
                        <a:pt x="21" y="17"/>
                      </a:cubicBezTo>
                      <a:cubicBezTo>
                        <a:pt x="29" y="13"/>
                        <a:pt x="37" y="10"/>
                        <a:pt x="45" y="8"/>
                      </a:cubicBezTo>
                      <a:cubicBezTo>
                        <a:pt x="45" y="11"/>
                        <a:pt x="44" y="14"/>
                        <a:pt x="42" y="17"/>
                      </a:cubicBezTo>
                      <a:cubicBezTo>
                        <a:pt x="41" y="19"/>
                        <a:pt x="39" y="21"/>
                        <a:pt x="36" y="23"/>
                      </a:cubicBezTo>
                      <a:cubicBezTo>
                        <a:pt x="34" y="25"/>
                        <a:pt x="32" y="26"/>
                        <a:pt x="29" y="27"/>
                      </a:cubicBezTo>
                      <a:cubicBezTo>
                        <a:pt x="27" y="28"/>
                        <a:pt x="24" y="28"/>
                        <a:pt x="21" y="28"/>
                      </a:cubicBezTo>
                      <a:cubicBezTo>
                        <a:pt x="20" y="28"/>
                        <a:pt x="18" y="28"/>
                        <a:pt x="17" y="28"/>
                      </a:cubicBezTo>
                      <a:cubicBezTo>
                        <a:pt x="14" y="28"/>
                        <a:pt x="11" y="27"/>
                        <a:pt x="8" y="27"/>
                      </a:cubicBezTo>
                      <a:cubicBezTo>
                        <a:pt x="5" y="26"/>
                        <a:pt x="2" y="27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6" y="16"/>
                        <a:pt x="8" y="12"/>
                        <a:pt x="10" y="10"/>
                      </a:cubicBezTo>
                      <a:cubicBezTo>
                        <a:pt x="11" y="8"/>
                        <a:pt x="13" y="7"/>
                        <a:pt x="15" y="6"/>
                      </a:cubicBezTo>
                      <a:cubicBezTo>
                        <a:pt x="17" y="4"/>
                        <a:pt x="19" y="3"/>
                        <a:pt x="21" y="2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4" name="Freeform 161">
                  <a:extLst>
                    <a:ext uri="{FF2B5EF4-FFF2-40B4-BE49-F238E27FC236}">
                      <a16:creationId xmlns:a16="http://schemas.microsoft.com/office/drawing/2014/main" id="{2BCD7217-5783-485D-B479-7BD21E6D604D}"/>
                    </a:ext>
                  </a:extLst>
                </p:cNvPr>
                <p:cNvSpPr/>
                <p:nvPr/>
              </p:nvSpPr>
              <p:spPr bwMode="auto">
                <a:xfrm>
                  <a:off x="6686550" y="1276351"/>
                  <a:ext cx="136525" cy="177800"/>
                </a:xfrm>
                <a:custGeom>
                  <a:avLst/>
                  <a:gdLst/>
                  <a:ahLst/>
                  <a:cxnLst>
                    <a:cxn ang="0">
                      <a:pos x="19" y="8"/>
                    </a:cxn>
                    <a:cxn ang="0">
                      <a:pos x="25" y="12"/>
                    </a:cxn>
                    <a:cxn ang="0">
                      <a:pos x="29" y="18"/>
                    </a:cxn>
                    <a:cxn ang="0">
                      <a:pos x="32" y="27"/>
                    </a:cxn>
                    <a:cxn ang="0">
                      <a:pos x="30" y="43"/>
                    </a:cxn>
                    <a:cxn ang="0">
                      <a:pos x="14" y="20"/>
                    </a:cxn>
                    <a:cxn ang="0">
                      <a:pos x="26" y="43"/>
                    </a:cxn>
                    <a:cxn ang="0">
                      <a:pos x="17" y="40"/>
                    </a:cxn>
                    <a:cxn ang="0">
                      <a:pos x="11" y="36"/>
                    </a:cxn>
                    <a:cxn ang="0">
                      <a:pos x="6" y="29"/>
                    </a:cxn>
                    <a:cxn ang="0">
                      <a:pos x="3" y="22"/>
                    </a:cxn>
                    <a:cxn ang="0">
                      <a:pos x="3" y="17"/>
                    </a:cxn>
                    <a:cxn ang="0">
                      <a:pos x="3" y="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8" y="3"/>
                    </a:cxn>
                    <a:cxn ang="0">
                      <a:pos x="19" y="8"/>
                    </a:cxn>
                  </a:cxnLst>
                  <a:rect l="0" t="0" r="r" b="b"/>
                  <a:pathLst>
                    <a:path w="33" h="43">
                      <a:moveTo>
                        <a:pt x="19" y="8"/>
                      </a:moveTo>
                      <a:cubicBezTo>
                        <a:pt x="21" y="9"/>
                        <a:pt x="23" y="10"/>
                        <a:pt x="25" y="12"/>
                      </a:cubicBezTo>
                      <a:cubicBezTo>
                        <a:pt x="27" y="14"/>
                        <a:pt x="28" y="16"/>
                        <a:pt x="29" y="18"/>
                      </a:cubicBezTo>
                      <a:cubicBezTo>
                        <a:pt x="31" y="21"/>
                        <a:pt x="32" y="24"/>
                        <a:pt x="32" y="27"/>
                      </a:cubicBezTo>
                      <a:cubicBezTo>
                        <a:pt x="33" y="31"/>
                        <a:pt x="32" y="36"/>
                        <a:pt x="30" y="43"/>
                      </a:cubicBezTo>
                      <a:cubicBezTo>
                        <a:pt x="28" y="34"/>
                        <a:pt x="23" y="27"/>
                        <a:pt x="14" y="20"/>
                      </a:cubicBezTo>
                      <a:cubicBezTo>
                        <a:pt x="19" y="27"/>
                        <a:pt x="23" y="35"/>
                        <a:pt x="26" y="43"/>
                      </a:cubicBezTo>
                      <a:cubicBezTo>
                        <a:pt x="23" y="43"/>
                        <a:pt x="20" y="42"/>
                        <a:pt x="17" y="40"/>
                      </a:cubicBezTo>
                      <a:cubicBezTo>
                        <a:pt x="15" y="39"/>
                        <a:pt x="13" y="38"/>
                        <a:pt x="11" y="36"/>
                      </a:cubicBezTo>
                      <a:cubicBezTo>
                        <a:pt x="9" y="34"/>
                        <a:pt x="7" y="32"/>
                        <a:pt x="6" y="29"/>
                      </a:cubicBezTo>
                      <a:cubicBezTo>
                        <a:pt x="4" y="27"/>
                        <a:pt x="4" y="24"/>
                        <a:pt x="3" y="22"/>
                      </a:cubicBezTo>
                      <a:cubicBezTo>
                        <a:pt x="3" y="20"/>
                        <a:pt x="3" y="19"/>
                        <a:pt x="3" y="17"/>
                      </a:cubicBezTo>
                      <a:cubicBezTo>
                        <a:pt x="3" y="14"/>
                        <a:pt x="3" y="11"/>
                        <a:pt x="3" y="8"/>
                      </a:cubicBezTo>
                      <a:cubicBezTo>
                        <a:pt x="3" y="5"/>
                        <a:pt x="2" y="3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3" y="5"/>
                        <a:pt x="17" y="6"/>
                        <a:pt x="19" y="8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5" name="Freeform 162">
                  <a:extLst>
                    <a:ext uri="{FF2B5EF4-FFF2-40B4-BE49-F238E27FC236}">
                      <a16:creationId xmlns:a16="http://schemas.microsoft.com/office/drawing/2014/main" id="{60B35EAA-7ACA-447B-80E4-13D26FDE2EF6}"/>
                    </a:ext>
                  </a:extLst>
                </p:cNvPr>
                <p:cNvSpPr/>
                <p:nvPr/>
              </p:nvSpPr>
              <p:spPr bwMode="auto">
                <a:xfrm>
                  <a:off x="8029575" y="1106488"/>
                  <a:ext cx="223838" cy="160338"/>
                </a:xfrm>
                <a:custGeom>
                  <a:avLst/>
                  <a:gdLst/>
                  <a:ahLst/>
                  <a:cxnLst>
                    <a:cxn ang="0">
                      <a:pos x="12" y="8"/>
                    </a:cxn>
                    <a:cxn ang="0">
                      <a:pos x="20" y="3"/>
                    </a:cxn>
                    <a:cxn ang="0">
                      <a:pos x="29" y="1"/>
                    </a:cxn>
                    <a:cxn ang="0">
                      <a:pos x="44" y="1"/>
                    </a:cxn>
                    <a:cxn ang="0">
                      <a:pos x="54" y="1"/>
                    </a:cxn>
                    <a:cxn ang="0">
                      <a:pos x="54" y="1"/>
                    </a:cxn>
                    <a:cxn ang="0">
                      <a:pos x="48" y="9"/>
                    </a:cxn>
                    <a:cxn ang="0">
                      <a:pos x="43" y="19"/>
                    </a:cxn>
                    <a:cxn ang="0">
                      <a:pos x="41" y="24"/>
                    </a:cxn>
                    <a:cxn ang="0">
                      <a:pos x="34" y="32"/>
                    </a:cxn>
                    <a:cxn ang="0">
                      <a:pos x="26" y="37"/>
                    </a:cxn>
                    <a:cxn ang="0">
                      <a:pos x="16" y="39"/>
                    </a:cxn>
                    <a:cxn ang="0">
                      <a:pos x="4" y="38"/>
                    </a:cxn>
                    <a:cxn ang="0">
                      <a:pos x="29" y="17"/>
                    </a:cxn>
                    <a:cxn ang="0">
                      <a:pos x="0" y="36"/>
                    </a:cxn>
                    <a:cxn ang="0">
                      <a:pos x="5" y="16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54" h="39">
                      <a:moveTo>
                        <a:pt x="12" y="8"/>
                      </a:moveTo>
                      <a:cubicBezTo>
                        <a:pt x="15" y="6"/>
                        <a:pt x="17" y="4"/>
                        <a:pt x="20" y="3"/>
                      </a:cubicBezTo>
                      <a:cubicBezTo>
                        <a:pt x="23" y="2"/>
                        <a:pt x="26" y="1"/>
                        <a:pt x="29" y="1"/>
                      </a:cubicBezTo>
                      <a:cubicBezTo>
                        <a:pt x="32" y="0"/>
                        <a:pt x="37" y="0"/>
                        <a:pt x="44" y="1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51" y="3"/>
                        <a:pt x="49" y="6"/>
                        <a:pt x="48" y="9"/>
                      </a:cubicBezTo>
                      <a:cubicBezTo>
                        <a:pt x="46" y="12"/>
                        <a:pt x="45" y="16"/>
                        <a:pt x="43" y="19"/>
                      </a:cubicBezTo>
                      <a:cubicBezTo>
                        <a:pt x="43" y="21"/>
                        <a:pt x="42" y="23"/>
                        <a:pt x="41" y="24"/>
                      </a:cubicBezTo>
                      <a:cubicBezTo>
                        <a:pt x="39" y="27"/>
                        <a:pt x="37" y="30"/>
                        <a:pt x="34" y="32"/>
                      </a:cubicBezTo>
                      <a:cubicBezTo>
                        <a:pt x="31" y="34"/>
                        <a:pt x="29" y="36"/>
                        <a:pt x="26" y="37"/>
                      </a:cubicBezTo>
                      <a:cubicBezTo>
                        <a:pt x="22" y="38"/>
                        <a:pt x="19" y="39"/>
                        <a:pt x="16" y="39"/>
                      </a:cubicBezTo>
                      <a:cubicBezTo>
                        <a:pt x="12" y="39"/>
                        <a:pt x="8" y="39"/>
                        <a:pt x="4" y="38"/>
                      </a:cubicBezTo>
                      <a:cubicBezTo>
                        <a:pt x="11" y="30"/>
                        <a:pt x="20" y="23"/>
                        <a:pt x="29" y="17"/>
                      </a:cubicBezTo>
                      <a:cubicBezTo>
                        <a:pt x="16" y="21"/>
                        <a:pt x="6" y="27"/>
                        <a:pt x="0" y="36"/>
                      </a:cubicBezTo>
                      <a:cubicBezTo>
                        <a:pt x="1" y="27"/>
                        <a:pt x="2" y="21"/>
                        <a:pt x="5" y="16"/>
                      </a:cubicBezTo>
                      <a:cubicBezTo>
                        <a:pt x="7" y="13"/>
                        <a:pt x="9" y="10"/>
                        <a:pt x="12" y="8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6" name="Freeform 163">
                  <a:extLst>
                    <a:ext uri="{FF2B5EF4-FFF2-40B4-BE49-F238E27FC236}">
                      <a16:creationId xmlns:a16="http://schemas.microsoft.com/office/drawing/2014/main" id="{3A5A9054-E4CB-4D2E-9D0C-910851BAF0C4}"/>
                    </a:ext>
                  </a:extLst>
                </p:cNvPr>
                <p:cNvSpPr/>
                <p:nvPr/>
              </p:nvSpPr>
              <p:spPr bwMode="auto">
                <a:xfrm>
                  <a:off x="7327900" y="438150"/>
                  <a:ext cx="173038" cy="336550"/>
                </a:xfrm>
                <a:custGeom>
                  <a:avLst/>
                  <a:gdLst/>
                  <a:ahLst/>
                  <a:cxnLst>
                    <a:cxn ang="0">
                      <a:pos x="32" y="23"/>
                    </a:cxn>
                    <a:cxn ang="0">
                      <a:pos x="36" y="29"/>
                    </a:cxn>
                    <a:cxn ang="0">
                      <a:pos x="41" y="41"/>
                    </a:cxn>
                    <a:cxn ang="0">
                      <a:pos x="41" y="54"/>
                    </a:cxn>
                    <a:cxn ang="0">
                      <a:pos x="37" y="66"/>
                    </a:cxn>
                    <a:cxn ang="0">
                      <a:pos x="29" y="77"/>
                    </a:cxn>
                    <a:cxn ang="0">
                      <a:pos x="21" y="37"/>
                    </a:cxn>
                    <a:cxn ang="0">
                      <a:pos x="24" y="81"/>
                    </a:cxn>
                    <a:cxn ang="0">
                      <a:pos x="5" y="63"/>
                    </a:cxn>
                    <a:cxn ang="0">
                      <a:pos x="1" y="50"/>
                    </a:cxn>
                    <a:cxn ang="0">
                      <a:pos x="1" y="38"/>
                    </a:cxn>
                    <a:cxn ang="0">
                      <a:pos x="3" y="28"/>
                    </a:cxn>
                    <a:cxn ang="0">
                      <a:pos x="12" y="10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23" y="11"/>
                    </a:cxn>
                    <a:cxn ang="0">
                      <a:pos x="32" y="23"/>
                    </a:cxn>
                  </a:cxnLst>
                  <a:rect l="0" t="0" r="r" b="b"/>
                  <a:pathLst>
                    <a:path w="42" h="81">
                      <a:moveTo>
                        <a:pt x="32" y="23"/>
                      </a:moveTo>
                      <a:cubicBezTo>
                        <a:pt x="34" y="25"/>
                        <a:pt x="35" y="27"/>
                        <a:pt x="36" y="29"/>
                      </a:cubicBezTo>
                      <a:cubicBezTo>
                        <a:pt x="38" y="33"/>
                        <a:pt x="40" y="37"/>
                        <a:pt x="41" y="41"/>
                      </a:cubicBezTo>
                      <a:cubicBezTo>
                        <a:pt x="42" y="45"/>
                        <a:pt x="42" y="49"/>
                        <a:pt x="41" y="54"/>
                      </a:cubicBezTo>
                      <a:cubicBezTo>
                        <a:pt x="40" y="58"/>
                        <a:pt x="39" y="62"/>
                        <a:pt x="37" y="66"/>
                      </a:cubicBezTo>
                      <a:cubicBezTo>
                        <a:pt x="35" y="70"/>
                        <a:pt x="32" y="74"/>
                        <a:pt x="29" y="77"/>
                      </a:cubicBezTo>
                      <a:cubicBezTo>
                        <a:pt x="24" y="65"/>
                        <a:pt x="22" y="51"/>
                        <a:pt x="21" y="37"/>
                      </a:cubicBezTo>
                      <a:cubicBezTo>
                        <a:pt x="17" y="54"/>
                        <a:pt x="18" y="68"/>
                        <a:pt x="24" y="81"/>
                      </a:cubicBezTo>
                      <a:cubicBezTo>
                        <a:pt x="15" y="75"/>
                        <a:pt x="9" y="69"/>
                        <a:pt x="5" y="63"/>
                      </a:cubicBezTo>
                      <a:cubicBezTo>
                        <a:pt x="3" y="59"/>
                        <a:pt x="2" y="55"/>
                        <a:pt x="1" y="50"/>
                      </a:cubicBezTo>
                      <a:cubicBezTo>
                        <a:pt x="0" y="46"/>
                        <a:pt x="0" y="42"/>
                        <a:pt x="1" y="38"/>
                      </a:cubicBezTo>
                      <a:cubicBezTo>
                        <a:pt x="1" y="35"/>
                        <a:pt x="2" y="31"/>
                        <a:pt x="3" y="28"/>
                      </a:cubicBezTo>
                      <a:cubicBezTo>
                        <a:pt x="4" y="24"/>
                        <a:pt x="7" y="18"/>
                        <a:pt x="12" y="1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5"/>
                        <a:pt x="21" y="9"/>
                        <a:pt x="23" y="11"/>
                      </a:cubicBezTo>
                      <a:cubicBezTo>
                        <a:pt x="26" y="15"/>
                        <a:pt x="29" y="19"/>
                        <a:pt x="32" y="23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7" name="Freeform 165">
                  <a:extLst>
                    <a:ext uri="{FF2B5EF4-FFF2-40B4-BE49-F238E27FC236}">
                      <a16:creationId xmlns:a16="http://schemas.microsoft.com/office/drawing/2014/main" id="{F01DE992-6DBD-488C-9CAA-CCA67882C8C0}"/>
                    </a:ext>
                  </a:extLst>
                </p:cNvPr>
                <p:cNvSpPr/>
                <p:nvPr/>
              </p:nvSpPr>
              <p:spPr bwMode="auto">
                <a:xfrm>
                  <a:off x="7831137" y="1976438"/>
                  <a:ext cx="144463" cy="98425"/>
                </a:xfrm>
                <a:custGeom>
                  <a:avLst/>
                  <a:gdLst/>
                  <a:ahLst/>
                  <a:cxnLst>
                    <a:cxn ang="0">
                      <a:pos x="2" y="12"/>
                    </a:cxn>
                    <a:cxn ang="0">
                      <a:pos x="6" y="7"/>
                    </a:cxn>
                    <a:cxn ang="0">
                      <a:pos x="12" y="3"/>
                    </a:cxn>
                    <a:cxn ang="0">
                      <a:pos x="18" y="1"/>
                    </a:cxn>
                    <a:cxn ang="0">
                      <a:pos x="21" y="1"/>
                    </a:cxn>
                    <a:cxn ang="0">
                      <a:pos x="29" y="1"/>
                    </a:cxn>
                    <a:cxn ang="0">
                      <a:pos x="35" y="0"/>
                    </a:cxn>
                    <a:cxn ang="0">
                      <a:pos x="35" y="0"/>
                    </a:cxn>
                    <a:cxn ang="0">
                      <a:pos x="33" y="5"/>
                    </a:cxn>
                    <a:cxn ang="0">
                      <a:pos x="29" y="14"/>
                    </a:cxn>
                    <a:cxn ang="0">
                      <a:pos x="25" y="18"/>
                    </a:cxn>
                    <a:cxn ang="0">
                      <a:pos x="20" y="21"/>
                    </a:cxn>
                    <a:cxn ang="0">
                      <a:pos x="13" y="23"/>
                    </a:cxn>
                    <a:cxn ang="0">
                      <a:pos x="0" y="21"/>
                    </a:cxn>
                    <a:cxn ang="0">
                      <a:pos x="19" y="10"/>
                    </a:cxn>
                    <a:cxn ang="0">
                      <a:pos x="0" y="18"/>
                    </a:cxn>
                    <a:cxn ang="0">
                      <a:pos x="2" y="12"/>
                    </a:cxn>
                  </a:cxnLst>
                  <a:rect l="0" t="0" r="r" b="b"/>
                  <a:pathLst>
                    <a:path w="35" h="24">
                      <a:moveTo>
                        <a:pt x="2" y="12"/>
                      </a:moveTo>
                      <a:cubicBezTo>
                        <a:pt x="3" y="10"/>
                        <a:pt x="5" y="8"/>
                        <a:pt x="6" y="7"/>
                      </a:cubicBezTo>
                      <a:cubicBezTo>
                        <a:pt x="8" y="5"/>
                        <a:pt x="9" y="4"/>
                        <a:pt x="12" y="3"/>
                      </a:cubicBezTo>
                      <a:cubicBezTo>
                        <a:pt x="14" y="2"/>
                        <a:pt x="16" y="2"/>
                        <a:pt x="18" y="1"/>
                      </a:cubicBezTo>
                      <a:cubicBezTo>
                        <a:pt x="19" y="1"/>
                        <a:pt x="20" y="1"/>
                        <a:pt x="21" y="1"/>
                      </a:cubicBezTo>
                      <a:cubicBezTo>
                        <a:pt x="24" y="1"/>
                        <a:pt x="26" y="1"/>
                        <a:pt x="29" y="1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1" y="10"/>
                        <a:pt x="30" y="13"/>
                        <a:pt x="29" y="14"/>
                      </a:cubicBezTo>
                      <a:cubicBezTo>
                        <a:pt x="28" y="15"/>
                        <a:pt x="26" y="17"/>
                        <a:pt x="25" y="18"/>
                      </a:cubicBezTo>
                      <a:cubicBezTo>
                        <a:pt x="24" y="19"/>
                        <a:pt x="22" y="21"/>
                        <a:pt x="20" y="21"/>
                      </a:cubicBezTo>
                      <a:cubicBezTo>
                        <a:pt x="18" y="22"/>
                        <a:pt x="16" y="23"/>
                        <a:pt x="13" y="23"/>
                      </a:cubicBezTo>
                      <a:cubicBezTo>
                        <a:pt x="10" y="24"/>
                        <a:pt x="6" y="23"/>
                        <a:pt x="0" y="21"/>
                      </a:cubicBezTo>
                      <a:cubicBezTo>
                        <a:pt x="7" y="20"/>
                        <a:pt x="14" y="16"/>
                        <a:pt x="19" y="10"/>
                      </a:cubicBezTo>
                      <a:cubicBezTo>
                        <a:pt x="13" y="13"/>
                        <a:pt x="7" y="16"/>
                        <a:pt x="0" y="18"/>
                      </a:cubicBezTo>
                      <a:cubicBezTo>
                        <a:pt x="0" y="16"/>
                        <a:pt x="1" y="14"/>
                        <a:pt x="2" y="12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8" name="Freeform 166">
                  <a:extLst>
                    <a:ext uri="{FF2B5EF4-FFF2-40B4-BE49-F238E27FC236}">
                      <a16:creationId xmlns:a16="http://schemas.microsoft.com/office/drawing/2014/main" id="{B5C57107-7A66-4B81-968B-6267E5A7C1F5}"/>
                    </a:ext>
                  </a:extLst>
                </p:cNvPr>
                <p:cNvSpPr/>
                <p:nvPr/>
              </p:nvSpPr>
              <p:spPr bwMode="auto">
                <a:xfrm>
                  <a:off x="7158037" y="1644651"/>
                  <a:ext cx="180975" cy="323850"/>
                </a:xfrm>
                <a:custGeom>
                  <a:avLst/>
                  <a:gdLst/>
                  <a:ahLst/>
                  <a:cxnLst>
                    <a:cxn ang="0">
                      <a:pos x="33" y="0"/>
                    </a:cxn>
                    <a:cxn ang="0">
                      <a:pos x="37" y="11"/>
                    </a:cxn>
                    <a:cxn ang="0">
                      <a:pos x="43" y="29"/>
                    </a:cxn>
                    <a:cxn ang="0">
                      <a:pos x="43" y="40"/>
                    </a:cxn>
                    <a:cxn ang="0">
                      <a:pos x="41" y="51"/>
                    </a:cxn>
                    <a:cxn ang="0">
                      <a:pos x="34" y="63"/>
                    </a:cxn>
                    <a:cxn ang="0">
                      <a:pos x="12" y="78"/>
                    </a:cxn>
                    <a:cxn ang="0">
                      <a:pos x="24" y="36"/>
                    </a:cxn>
                    <a:cxn ang="0">
                      <a:pos x="8" y="74"/>
                    </a:cxn>
                    <a:cxn ang="0">
                      <a:pos x="2" y="62"/>
                    </a:cxn>
                    <a:cxn ang="0">
                      <a:pos x="1" y="49"/>
                    </a:cxn>
                    <a:cxn ang="0">
                      <a:pos x="4" y="37"/>
                    </a:cxn>
                    <a:cxn ang="0">
                      <a:pos x="10" y="26"/>
                    </a:cxn>
                    <a:cxn ang="0">
                      <a:pos x="15" y="21"/>
                    </a:cxn>
                    <a:cxn ang="0">
                      <a:pos x="26" y="11"/>
                    </a:cxn>
                    <a:cxn ang="0">
                      <a:pos x="33" y="0"/>
                    </a:cxn>
                  </a:cxnLst>
                  <a:rect l="0" t="0" r="r" b="b"/>
                  <a:pathLst>
                    <a:path w="44" h="78">
                      <a:moveTo>
                        <a:pt x="33" y="0"/>
                      </a:moveTo>
                      <a:cubicBezTo>
                        <a:pt x="37" y="11"/>
                        <a:pt x="37" y="11"/>
                        <a:pt x="37" y="11"/>
                      </a:cubicBezTo>
                      <a:cubicBezTo>
                        <a:pt x="41" y="19"/>
                        <a:pt x="43" y="25"/>
                        <a:pt x="43" y="29"/>
                      </a:cubicBezTo>
                      <a:cubicBezTo>
                        <a:pt x="44" y="33"/>
                        <a:pt x="44" y="36"/>
                        <a:pt x="43" y="40"/>
                      </a:cubicBezTo>
                      <a:cubicBezTo>
                        <a:pt x="43" y="44"/>
                        <a:pt x="42" y="47"/>
                        <a:pt x="41" y="51"/>
                      </a:cubicBezTo>
                      <a:cubicBezTo>
                        <a:pt x="39" y="56"/>
                        <a:pt x="37" y="60"/>
                        <a:pt x="34" y="63"/>
                      </a:cubicBezTo>
                      <a:cubicBezTo>
                        <a:pt x="30" y="68"/>
                        <a:pt x="22" y="73"/>
                        <a:pt x="12" y="78"/>
                      </a:cubicBezTo>
                      <a:cubicBezTo>
                        <a:pt x="20" y="67"/>
                        <a:pt x="24" y="53"/>
                        <a:pt x="24" y="36"/>
                      </a:cubicBezTo>
                      <a:cubicBezTo>
                        <a:pt x="20" y="50"/>
                        <a:pt x="15" y="62"/>
                        <a:pt x="8" y="74"/>
                      </a:cubicBezTo>
                      <a:cubicBezTo>
                        <a:pt x="5" y="70"/>
                        <a:pt x="3" y="66"/>
                        <a:pt x="2" y="62"/>
                      </a:cubicBezTo>
                      <a:cubicBezTo>
                        <a:pt x="1" y="58"/>
                        <a:pt x="0" y="53"/>
                        <a:pt x="1" y="49"/>
                      </a:cubicBezTo>
                      <a:cubicBezTo>
                        <a:pt x="1" y="45"/>
                        <a:pt x="2" y="41"/>
                        <a:pt x="4" y="37"/>
                      </a:cubicBezTo>
                      <a:cubicBezTo>
                        <a:pt x="5" y="33"/>
                        <a:pt x="8" y="29"/>
                        <a:pt x="10" y="26"/>
                      </a:cubicBezTo>
                      <a:cubicBezTo>
                        <a:pt x="12" y="24"/>
                        <a:pt x="13" y="22"/>
                        <a:pt x="15" y="21"/>
                      </a:cubicBezTo>
                      <a:cubicBezTo>
                        <a:pt x="19" y="17"/>
                        <a:pt x="23" y="14"/>
                        <a:pt x="26" y="11"/>
                      </a:cubicBezTo>
                      <a:cubicBezTo>
                        <a:pt x="30" y="8"/>
                        <a:pt x="32" y="5"/>
                        <a:pt x="33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49" name="Freeform 167">
                  <a:extLst>
                    <a:ext uri="{FF2B5EF4-FFF2-40B4-BE49-F238E27FC236}">
                      <a16:creationId xmlns:a16="http://schemas.microsoft.com/office/drawing/2014/main" id="{826362D3-1584-458E-AC1E-C41A7AE7811D}"/>
                    </a:ext>
                  </a:extLst>
                </p:cNvPr>
                <p:cNvSpPr/>
                <p:nvPr/>
              </p:nvSpPr>
              <p:spPr bwMode="auto">
                <a:xfrm>
                  <a:off x="8196262" y="1428751"/>
                  <a:ext cx="93663" cy="157163"/>
                </a:xfrm>
                <a:custGeom>
                  <a:avLst/>
                  <a:gdLst/>
                  <a:ahLst/>
                  <a:cxnLst>
                    <a:cxn ang="0">
                      <a:pos x="21" y="24"/>
                    </a:cxn>
                    <a:cxn ang="0">
                      <a:pos x="21" y="26"/>
                    </a:cxn>
                    <a:cxn ang="0">
                      <a:pos x="17" y="32"/>
                    </a:cxn>
                    <a:cxn ang="0">
                      <a:pos x="5" y="38"/>
                    </a:cxn>
                    <a:cxn ang="0">
                      <a:pos x="12" y="18"/>
                    </a:cxn>
                    <a:cxn ang="0">
                      <a:pos x="4" y="36"/>
                    </a:cxn>
                    <a:cxn ang="0">
                      <a:pos x="1" y="30"/>
                    </a:cxn>
                    <a:cxn ang="0">
                      <a:pos x="1" y="24"/>
                    </a:cxn>
                    <a:cxn ang="0">
                      <a:pos x="2" y="18"/>
                    </a:cxn>
                    <a:cxn ang="0">
                      <a:pos x="6" y="12"/>
                    </a:cxn>
                    <a:cxn ang="0">
                      <a:pos x="9" y="10"/>
                    </a:cxn>
                    <a:cxn ang="0">
                      <a:pos x="14" y="5"/>
                    </a:cxn>
                    <a:cxn ang="0">
                      <a:pos x="18" y="0"/>
                    </a:cxn>
                    <a:cxn ang="0">
                      <a:pos x="20" y="6"/>
                    </a:cxn>
                    <a:cxn ang="0">
                      <a:pos x="23" y="15"/>
                    </a:cxn>
                    <a:cxn ang="0">
                      <a:pos x="23" y="18"/>
                    </a:cxn>
                    <a:cxn ang="0">
                      <a:pos x="22" y="21"/>
                    </a:cxn>
                    <a:cxn ang="0">
                      <a:pos x="21" y="24"/>
                    </a:cxn>
                  </a:cxnLst>
                  <a:rect l="0" t="0" r="r" b="b"/>
                  <a:pathLst>
                    <a:path w="23" h="38">
                      <a:moveTo>
                        <a:pt x="21" y="24"/>
                      </a:moveTo>
                      <a:cubicBezTo>
                        <a:pt x="21" y="25"/>
                        <a:pt x="21" y="25"/>
                        <a:pt x="21" y="26"/>
                      </a:cubicBezTo>
                      <a:cubicBezTo>
                        <a:pt x="20" y="28"/>
                        <a:pt x="18" y="30"/>
                        <a:pt x="17" y="32"/>
                      </a:cubicBezTo>
                      <a:cubicBezTo>
                        <a:pt x="15" y="34"/>
                        <a:pt x="11" y="36"/>
                        <a:pt x="5" y="38"/>
                      </a:cubicBezTo>
                      <a:cubicBezTo>
                        <a:pt x="10" y="33"/>
                        <a:pt x="12" y="26"/>
                        <a:pt x="12" y="18"/>
                      </a:cubicBezTo>
                      <a:cubicBezTo>
                        <a:pt x="10" y="25"/>
                        <a:pt x="7" y="31"/>
                        <a:pt x="4" y="36"/>
                      </a:cubicBezTo>
                      <a:cubicBezTo>
                        <a:pt x="2" y="34"/>
                        <a:pt x="1" y="32"/>
                        <a:pt x="1" y="30"/>
                      </a:cubicBezTo>
                      <a:cubicBezTo>
                        <a:pt x="0" y="28"/>
                        <a:pt x="0" y="26"/>
                        <a:pt x="1" y="24"/>
                      </a:cubicBezTo>
                      <a:cubicBezTo>
                        <a:pt x="1" y="22"/>
                        <a:pt x="1" y="20"/>
                        <a:pt x="2" y="18"/>
                      </a:cubicBezTo>
                      <a:cubicBezTo>
                        <a:pt x="3" y="16"/>
                        <a:pt x="5" y="14"/>
                        <a:pt x="6" y="12"/>
                      </a:cubicBezTo>
                      <a:cubicBezTo>
                        <a:pt x="7" y="11"/>
                        <a:pt x="8" y="11"/>
                        <a:pt x="9" y="10"/>
                      </a:cubicBezTo>
                      <a:cubicBezTo>
                        <a:pt x="11" y="8"/>
                        <a:pt x="13" y="7"/>
                        <a:pt x="14" y="5"/>
                      </a:cubicBezTo>
                      <a:cubicBezTo>
                        <a:pt x="16" y="4"/>
                        <a:pt x="17" y="2"/>
                        <a:pt x="18" y="0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1" y="10"/>
                        <a:pt x="22" y="13"/>
                        <a:pt x="23" y="15"/>
                      </a:cubicBezTo>
                      <a:cubicBezTo>
                        <a:pt x="23" y="16"/>
                        <a:pt x="23" y="17"/>
                        <a:pt x="23" y="18"/>
                      </a:cubicBezTo>
                      <a:cubicBezTo>
                        <a:pt x="22" y="19"/>
                        <a:pt x="22" y="20"/>
                        <a:pt x="22" y="21"/>
                      </a:cubicBezTo>
                      <a:cubicBezTo>
                        <a:pt x="22" y="22"/>
                        <a:pt x="21" y="23"/>
                        <a:pt x="21" y="2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0" name="Freeform 169">
                  <a:extLst>
                    <a:ext uri="{FF2B5EF4-FFF2-40B4-BE49-F238E27FC236}">
                      <a16:creationId xmlns:a16="http://schemas.microsoft.com/office/drawing/2014/main" id="{6F1B4123-7023-42B4-A732-A0E9FDC637C5}"/>
                    </a:ext>
                  </a:extLst>
                </p:cNvPr>
                <p:cNvSpPr/>
                <p:nvPr/>
              </p:nvSpPr>
              <p:spPr bwMode="auto">
                <a:xfrm>
                  <a:off x="6884987" y="563563"/>
                  <a:ext cx="136525" cy="260350"/>
                </a:xfrm>
                <a:custGeom>
                  <a:avLst/>
                  <a:gdLst/>
                  <a:ahLst/>
                  <a:cxnLst>
                    <a:cxn ang="0">
                      <a:pos x="17" y="8"/>
                    </a:cxn>
                    <a:cxn ang="0">
                      <a:pos x="21" y="0"/>
                    </a:cxn>
                    <a:cxn ang="0">
                      <a:pos x="26" y="8"/>
                    </a:cxn>
                    <a:cxn ang="0">
                      <a:pos x="32" y="23"/>
                    </a:cxn>
                    <a:cxn ang="0">
                      <a:pos x="33" y="31"/>
                    </a:cxn>
                    <a:cxn ang="0">
                      <a:pos x="32" y="40"/>
                    </a:cxn>
                    <a:cxn ang="0">
                      <a:pos x="27" y="51"/>
                    </a:cxn>
                    <a:cxn ang="0">
                      <a:pos x="11" y="63"/>
                    </a:cxn>
                    <a:cxn ang="0">
                      <a:pos x="17" y="29"/>
                    </a:cxn>
                    <a:cxn ang="0">
                      <a:pos x="8" y="60"/>
                    </a:cxn>
                    <a:cxn ang="0">
                      <a:pos x="2" y="50"/>
                    </a:cxn>
                    <a:cxn ang="0">
                      <a:pos x="0" y="40"/>
                    </a:cxn>
                    <a:cxn ang="0">
                      <a:pos x="1" y="30"/>
                    </a:cxn>
                    <a:cxn ang="0">
                      <a:pos x="5" y="21"/>
                    </a:cxn>
                    <a:cxn ang="0">
                      <a:pos x="9" y="17"/>
                    </a:cxn>
                    <a:cxn ang="0">
                      <a:pos x="17" y="8"/>
                    </a:cxn>
                  </a:cxnLst>
                  <a:rect l="0" t="0" r="r" b="b"/>
                  <a:pathLst>
                    <a:path w="33" h="63">
                      <a:moveTo>
                        <a:pt x="17" y="8"/>
                      </a:moveTo>
                      <a:cubicBezTo>
                        <a:pt x="19" y="6"/>
                        <a:pt x="21" y="4"/>
                        <a:pt x="21" y="0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9" y="15"/>
                        <a:pt x="31" y="20"/>
                        <a:pt x="32" y="23"/>
                      </a:cubicBezTo>
                      <a:cubicBezTo>
                        <a:pt x="32" y="25"/>
                        <a:pt x="33" y="28"/>
                        <a:pt x="33" y="31"/>
                      </a:cubicBezTo>
                      <a:cubicBezTo>
                        <a:pt x="33" y="34"/>
                        <a:pt x="33" y="37"/>
                        <a:pt x="32" y="40"/>
                      </a:cubicBezTo>
                      <a:cubicBezTo>
                        <a:pt x="31" y="44"/>
                        <a:pt x="29" y="48"/>
                        <a:pt x="27" y="51"/>
                      </a:cubicBezTo>
                      <a:cubicBezTo>
                        <a:pt x="24" y="55"/>
                        <a:pt x="19" y="59"/>
                        <a:pt x="11" y="63"/>
                      </a:cubicBezTo>
                      <a:cubicBezTo>
                        <a:pt x="17" y="54"/>
                        <a:pt x="19" y="42"/>
                        <a:pt x="17" y="29"/>
                      </a:cubicBezTo>
                      <a:cubicBezTo>
                        <a:pt x="15" y="40"/>
                        <a:pt x="12" y="50"/>
                        <a:pt x="8" y="60"/>
                      </a:cubicBezTo>
                      <a:cubicBezTo>
                        <a:pt x="5" y="57"/>
                        <a:pt x="3" y="54"/>
                        <a:pt x="2" y="50"/>
                      </a:cubicBezTo>
                      <a:cubicBezTo>
                        <a:pt x="1" y="47"/>
                        <a:pt x="0" y="44"/>
                        <a:pt x="0" y="40"/>
                      </a:cubicBezTo>
                      <a:cubicBezTo>
                        <a:pt x="0" y="37"/>
                        <a:pt x="0" y="34"/>
                        <a:pt x="1" y="30"/>
                      </a:cubicBezTo>
                      <a:cubicBezTo>
                        <a:pt x="2" y="27"/>
                        <a:pt x="4" y="24"/>
                        <a:pt x="5" y="21"/>
                      </a:cubicBezTo>
                      <a:cubicBezTo>
                        <a:pt x="6" y="20"/>
                        <a:pt x="8" y="18"/>
                        <a:pt x="9" y="17"/>
                      </a:cubicBezTo>
                      <a:cubicBezTo>
                        <a:pt x="11" y="14"/>
                        <a:pt x="14" y="11"/>
                        <a:pt x="17" y="8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1" name="Freeform 170">
                  <a:extLst>
                    <a:ext uri="{FF2B5EF4-FFF2-40B4-BE49-F238E27FC236}">
                      <a16:creationId xmlns:a16="http://schemas.microsoft.com/office/drawing/2014/main" id="{210D2F3C-B066-4CEF-AFF8-55FFE3C4AFFE}"/>
                    </a:ext>
                  </a:extLst>
                </p:cNvPr>
                <p:cNvSpPr/>
                <p:nvPr/>
              </p:nvSpPr>
              <p:spPr bwMode="auto">
                <a:xfrm>
                  <a:off x="5818187" y="1608138"/>
                  <a:ext cx="384175" cy="222250"/>
                </a:xfrm>
                <a:custGeom>
                  <a:avLst/>
                  <a:gdLst/>
                  <a:ahLst/>
                  <a:cxnLst>
                    <a:cxn ang="0">
                      <a:pos x="0" y="11"/>
                    </a:cxn>
                    <a:cxn ang="0">
                      <a:pos x="1" y="11"/>
                    </a:cxn>
                    <a:cxn ang="0">
                      <a:pos x="14" y="6"/>
                    </a:cxn>
                    <a:cxn ang="0">
                      <a:pos x="36" y="0"/>
                    </a:cxn>
                    <a:cxn ang="0">
                      <a:pos x="49" y="1"/>
                    </a:cxn>
                    <a:cxn ang="0">
                      <a:pos x="62" y="5"/>
                    </a:cxn>
                    <a:cxn ang="0">
                      <a:pos x="77" y="14"/>
                    </a:cxn>
                    <a:cxn ang="0">
                      <a:pos x="93" y="41"/>
                    </a:cxn>
                    <a:cxn ang="0">
                      <a:pos x="43" y="25"/>
                    </a:cxn>
                    <a:cxn ang="0">
                      <a:pos x="88" y="46"/>
                    </a:cxn>
                    <a:cxn ang="0">
                      <a:pos x="73" y="52"/>
                    </a:cxn>
                    <a:cxn ang="0">
                      <a:pos x="58" y="53"/>
                    </a:cxn>
                    <a:cxn ang="0">
                      <a:pos x="43" y="49"/>
                    </a:cxn>
                    <a:cxn ang="0">
                      <a:pos x="30" y="40"/>
                    </a:cxn>
                    <a:cxn ang="0">
                      <a:pos x="24" y="34"/>
                    </a:cxn>
                    <a:cxn ang="0">
                      <a:pos x="13" y="20"/>
                    </a:cxn>
                    <a:cxn ang="0">
                      <a:pos x="0" y="11"/>
                    </a:cxn>
                  </a:cxnLst>
                  <a:rect l="0" t="0" r="r" b="b"/>
                  <a:pathLst>
                    <a:path w="93" h="54">
                      <a:moveTo>
                        <a:pt x="0" y="11"/>
                      </a:moveTo>
                      <a:cubicBezTo>
                        <a:pt x="0" y="11"/>
                        <a:pt x="0" y="11"/>
                        <a:pt x="1" y="11"/>
                      </a:cubicBezTo>
                      <a:cubicBezTo>
                        <a:pt x="14" y="6"/>
                        <a:pt x="14" y="6"/>
                        <a:pt x="14" y="6"/>
                      </a:cubicBezTo>
                      <a:cubicBezTo>
                        <a:pt x="24" y="3"/>
                        <a:pt x="31" y="1"/>
                        <a:pt x="36" y="0"/>
                      </a:cubicBezTo>
                      <a:cubicBezTo>
                        <a:pt x="40" y="0"/>
                        <a:pt x="44" y="0"/>
                        <a:pt x="49" y="1"/>
                      </a:cubicBezTo>
                      <a:cubicBezTo>
                        <a:pt x="54" y="1"/>
                        <a:pt x="58" y="3"/>
                        <a:pt x="62" y="5"/>
                      </a:cubicBezTo>
                      <a:cubicBezTo>
                        <a:pt x="68" y="7"/>
                        <a:pt x="72" y="10"/>
                        <a:pt x="77" y="14"/>
                      </a:cubicBezTo>
                      <a:cubicBezTo>
                        <a:pt x="82" y="20"/>
                        <a:pt x="88" y="29"/>
                        <a:pt x="93" y="41"/>
                      </a:cubicBezTo>
                      <a:cubicBezTo>
                        <a:pt x="80" y="31"/>
                        <a:pt x="63" y="25"/>
                        <a:pt x="43" y="25"/>
                      </a:cubicBezTo>
                      <a:cubicBezTo>
                        <a:pt x="59" y="30"/>
                        <a:pt x="74" y="37"/>
                        <a:pt x="88" y="46"/>
                      </a:cubicBezTo>
                      <a:cubicBezTo>
                        <a:pt x="83" y="49"/>
                        <a:pt x="78" y="51"/>
                        <a:pt x="73" y="52"/>
                      </a:cubicBezTo>
                      <a:cubicBezTo>
                        <a:pt x="68" y="53"/>
                        <a:pt x="63" y="54"/>
                        <a:pt x="58" y="53"/>
                      </a:cubicBezTo>
                      <a:cubicBezTo>
                        <a:pt x="53" y="52"/>
                        <a:pt x="48" y="51"/>
                        <a:pt x="43" y="49"/>
                      </a:cubicBezTo>
                      <a:cubicBezTo>
                        <a:pt x="38" y="46"/>
                        <a:pt x="34" y="43"/>
                        <a:pt x="30" y="40"/>
                      </a:cubicBezTo>
                      <a:cubicBezTo>
                        <a:pt x="28" y="38"/>
                        <a:pt x="26" y="36"/>
                        <a:pt x="24" y="34"/>
                      </a:cubicBezTo>
                      <a:cubicBezTo>
                        <a:pt x="20" y="29"/>
                        <a:pt x="16" y="25"/>
                        <a:pt x="13" y="20"/>
                      </a:cubicBezTo>
                      <a:cubicBezTo>
                        <a:pt x="10" y="16"/>
                        <a:pt x="6" y="13"/>
                        <a:pt x="0" y="11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2" name="Freeform 171">
                  <a:extLst>
                    <a:ext uri="{FF2B5EF4-FFF2-40B4-BE49-F238E27FC236}">
                      <a16:creationId xmlns:a16="http://schemas.microsoft.com/office/drawing/2014/main" id="{E54B65E3-9933-4D0E-B61E-9C297138828B}"/>
                    </a:ext>
                  </a:extLst>
                </p:cNvPr>
                <p:cNvSpPr/>
                <p:nvPr/>
              </p:nvSpPr>
              <p:spPr bwMode="auto">
                <a:xfrm>
                  <a:off x="6305550" y="1255713"/>
                  <a:ext cx="182563" cy="203200"/>
                </a:xfrm>
                <a:custGeom>
                  <a:avLst/>
                  <a:gdLst/>
                  <a:ahLst/>
                  <a:cxnLst>
                    <a:cxn ang="0">
                      <a:pos x="32" y="11"/>
                    </a:cxn>
                    <a:cxn ang="0">
                      <a:pos x="38" y="18"/>
                    </a:cxn>
                    <a:cxn ang="0">
                      <a:pos x="43" y="28"/>
                    </a:cxn>
                    <a:cxn ang="0">
                      <a:pos x="42" y="48"/>
                    </a:cxn>
                    <a:cxn ang="0">
                      <a:pos x="19" y="21"/>
                    </a:cxn>
                    <a:cxn ang="0">
                      <a:pos x="37" y="48"/>
                    </a:cxn>
                    <a:cxn ang="0">
                      <a:pos x="26" y="47"/>
                    </a:cxn>
                    <a:cxn ang="0">
                      <a:pos x="17" y="42"/>
                    </a:cxn>
                    <a:cxn ang="0">
                      <a:pos x="10" y="35"/>
                    </a:cxn>
                    <a:cxn ang="0">
                      <a:pos x="6" y="26"/>
                    </a:cxn>
                    <a:cxn ang="0">
                      <a:pos x="5" y="20"/>
                    </a:cxn>
                    <a:cxn ang="0">
                      <a:pos x="4" y="9"/>
                    </a:cxn>
                    <a:cxn ang="0">
                      <a:pos x="0" y="0"/>
                    </a:cxn>
                    <a:cxn ang="0">
                      <a:pos x="9" y="2"/>
                    </a:cxn>
                    <a:cxn ang="0">
                      <a:pos x="24" y="6"/>
                    </a:cxn>
                    <a:cxn ang="0">
                      <a:pos x="32" y="11"/>
                    </a:cxn>
                  </a:cxnLst>
                  <a:rect l="0" t="0" r="r" b="b"/>
                  <a:pathLst>
                    <a:path w="44" h="49">
                      <a:moveTo>
                        <a:pt x="32" y="11"/>
                      </a:moveTo>
                      <a:cubicBezTo>
                        <a:pt x="34" y="13"/>
                        <a:pt x="36" y="15"/>
                        <a:pt x="38" y="18"/>
                      </a:cubicBezTo>
                      <a:cubicBezTo>
                        <a:pt x="40" y="21"/>
                        <a:pt x="42" y="24"/>
                        <a:pt x="43" y="28"/>
                      </a:cubicBezTo>
                      <a:cubicBezTo>
                        <a:pt x="44" y="33"/>
                        <a:pt x="44" y="39"/>
                        <a:pt x="42" y="48"/>
                      </a:cubicBezTo>
                      <a:cubicBezTo>
                        <a:pt x="38" y="38"/>
                        <a:pt x="31" y="29"/>
                        <a:pt x="19" y="21"/>
                      </a:cubicBezTo>
                      <a:cubicBezTo>
                        <a:pt x="27" y="30"/>
                        <a:pt x="33" y="39"/>
                        <a:pt x="37" y="48"/>
                      </a:cubicBezTo>
                      <a:cubicBezTo>
                        <a:pt x="34" y="49"/>
                        <a:pt x="30" y="48"/>
                        <a:pt x="26" y="47"/>
                      </a:cubicBezTo>
                      <a:cubicBezTo>
                        <a:pt x="23" y="46"/>
                        <a:pt x="20" y="44"/>
                        <a:pt x="17" y="42"/>
                      </a:cubicBezTo>
                      <a:cubicBezTo>
                        <a:pt x="15" y="40"/>
                        <a:pt x="12" y="38"/>
                        <a:pt x="10" y="35"/>
                      </a:cubicBezTo>
                      <a:cubicBezTo>
                        <a:pt x="9" y="32"/>
                        <a:pt x="7" y="29"/>
                        <a:pt x="6" y="26"/>
                      </a:cubicBezTo>
                      <a:cubicBezTo>
                        <a:pt x="6" y="24"/>
                        <a:pt x="5" y="22"/>
                        <a:pt x="5" y="20"/>
                      </a:cubicBezTo>
                      <a:cubicBezTo>
                        <a:pt x="5" y="16"/>
                        <a:pt x="4" y="12"/>
                        <a:pt x="4" y="9"/>
                      </a:cubicBezTo>
                      <a:cubicBezTo>
                        <a:pt x="4" y="5"/>
                        <a:pt x="2" y="3"/>
                        <a:pt x="0" y="0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17" y="3"/>
                        <a:pt x="22" y="5"/>
                        <a:pt x="24" y="6"/>
                      </a:cubicBezTo>
                      <a:cubicBezTo>
                        <a:pt x="27" y="7"/>
                        <a:pt x="29" y="9"/>
                        <a:pt x="32" y="11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3" name="Freeform 172">
                  <a:extLst>
                    <a:ext uri="{FF2B5EF4-FFF2-40B4-BE49-F238E27FC236}">
                      <a16:creationId xmlns:a16="http://schemas.microsoft.com/office/drawing/2014/main" id="{E020BE25-0483-4628-9F8B-CCC08EF81040}"/>
                    </a:ext>
                  </a:extLst>
                </p:cNvPr>
                <p:cNvSpPr/>
                <p:nvPr/>
              </p:nvSpPr>
              <p:spPr bwMode="auto">
                <a:xfrm>
                  <a:off x="6380162" y="641351"/>
                  <a:ext cx="223838" cy="244475"/>
                </a:xfrm>
                <a:custGeom>
                  <a:avLst/>
                  <a:gdLst/>
                  <a:ahLst/>
                  <a:cxnLst>
                    <a:cxn ang="0">
                      <a:pos x="52" y="34"/>
                    </a:cxn>
                    <a:cxn ang="0">
                      <a:pos x="51" y="58"/>
                    </a:cxn>
                    <a:cxn ang="0">
                      <a:pos x="24" y="26"/>
                    </a:cxn>
                    <a:cxn ang="0">
                      <a:pos x="46" y="58"/>
                    </a:cxn>
                    <a:cxn ang="0">
                      <a:pos x="32" y="57"/>
                    </a:cxn>
                    <a:cxn ang="0">
                      <a:pos x="22" y="51"/>
                    </a:cxn>
                    <a:cxn ang="0">
                      <a:pos x="13" y="42"/>
                    </a:cxn>
                    <a:cxn ang="0">
                      <a:pos x="8" y="31"/>
                    </a:cxn>
                    <a:cxn ang="0">
                      <a:pos x="7" y="24"/>
                    </a:cxn>
                    <a:cxn ang="0">
                      <a:pos x="5" y="11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2" y="3"/>
                    </a:cxn>
                    <a:cxn ang="0">
                      <a:pos x="30" y="8"/>
                    </a:cxn>
                    <a:cxn ang="0">
                      <a:pos x="39" y="13"/>
                    </a:cxn>
                    <a:cxn ang="0">
                      <a:pos x="47" y="21"/>
                    </a:cxn>
                    <a:cxn ang="0">
                      <a:pos x="52" y="34"/>
                    </a:cxn>
                  </a:cxnLst>
                  <a:rect l="0" t="0" r="r" b="b"/>
                  <a:pathLst>
                    <a:path w="54" h="59">
                      <a:moveTo>
                        <a:pt x="52" y="34"/>
                      </a:moveTo>
                      <a:cubicBezTo>
                        <a:pt x="54" y="40"/>
                        <a:pt x="53" y="48"/>
                        <a:pt x="51" y="58"/>
                      </a:cubicBezTo>
                      <a:cubicBezTo>
                        <a:pt x="47" y="46"/>
                        <a:pt x="38" y="35"/>
                        <a:pt x="24" y="26"/>
                      </a:cubicBezTo>
                      <a:cubicBezTo>
                        <a:pt x="33" y="36"/>
                        <a:pt x="40" y="47"/>
                        <a:pt x="46" y="58"/>
                      </a:cubicBezTo>
                      <a:cubicBezTo>
                        <a:pt x="41" y="59"/>
                        <a:pt x="37" y="58"/>
                        <a:pt x="32" y="57"/>
                      </a:cubicBezTo>
                      <a:cubicBezTo>
                        <a:pt x="29" y="55"/>
                        <a:pt x="25" y="53"/>
                        <a:pt x="22" y="51"/>
                      </a:cubicBezTo>
                      <a:cubicBezTo>
                        <a:pt x="18" y="48"/>
                        <a:pt x="16" y="45"/>
                        <a:pt x="13" y="42"/>
                      </a:cubicBezTo>
                      <a:cubicBezTo>
                        <a:pt x="11" y="38"/>
                        <a:pt x="10" y="35"/>
                        <a:pt x="8" y="31"/>
                      </a:cubicBezTo>
                      <a:cubicBezTo>
                        <a:pt x="8" y="29"/>
                        <a:pt x="7" y="27"/>
                        <a:pt x="7" y="24"/>
                      </a:cubicBezTo>
                      <a:cubicBezTo>
                        <a:pt x="6" y="20"/>
                        <a:pt x="6" y="15"/>
                        <a:pt x="5" y="11"/>
                      </a:cubicBezTo>
                      <a:cubicBezTo>
                        <a:pt x="5" y="7"/>
                        <a:pt x="4" y="3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21" y="4"/>
                        <a:pt x="27" y="6"/>
                        <a:pt x="30" y="8"/>
                      </a:cubicBezTo>
                      <a:cubicBezTo>
                        <a:pt x="33" y="9"/>
                        <a:pt x="36" y="11"/>
                        <a:pt x="39" y="13"/>
                      </a:cubicBezTo>
                      <a:cubicBezTo>
                        <a:pt x="42" y="16"/>
                        <a:pt x="44" y="18"/>
                        <a:pt x="47" y="21"/>
                      </a:cubicBezTo>
                      <a:cubicBezTo>
                        <a:pt x="49" y="25"/>
                        <a:pt x="51" y="29"/>
                        <a:pt x="52" y="3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4" name="Freeform 173">
                  <a:extLst>
                    <a:ext uri="{FF2B5EF4-FFF2-40B4-BE49-F238E27FC236}">
                      <a16:creationId xmlns:a16="http://schemas.microsoft.com/office/drawing/2014/main" id="{FDFD78E7-FA91-445C-8A3F-CE943DF985D3}"/>
                    </a:ext>
                  </a:extLst>
                </p:cNvPr>
                <p:cNvSpPr/>
                <p:nvPr/>
              </p:nvSpPr>
              <p:spPr bwMode="auto">
                <a:xfrm>
                  <a:off x="6950075" y="1022351"/>
                  <a:ext cx="141288" cy="257175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6" y="21"/>
                    </a:cxn>
                    <a:cxn ang="0">
                      <a:pos x="10" y="16"/>
                    </a:cxn>
                    <a:cxn ang="0">
                      <a:pos x="18" y="8"/>
                    </a:cxn>
                    <a:cxn ang="0">
                      <a:pos x="22" y="0"/>
                    </a:cxn>
                    <a:cxn ang="0">
                      <a:pos x="26" y="8"/>
                    </a:cxn>
                    <a:cxn ang="0">
                      <a:pos x="33" y="22"/>
                    </a:cxn>
                    <a:cxn ang="0">
                      <a:pos x="34" y="31"/>
                    </a:cxn>
                    <a:cxn ang="0">
                      <a:pos x="33" y="40"/>
                    </a:cxn>
                    <a:cxn ang="0">
                      <a:pos x="28" y="50"/>
                    </a:cxn>
                    <a:cxn ang="0">
                      <a:pos x="12" y="62"/>
                    </a:cxn>
                    <a:cxn ang="0">
                      <a:pos x="18" y="28"/>
                    </a:cxn>
                    <a:cxn ang="0">
                      <a:pos x="8" y="59"/>
                    </a:cxn>
                    <a:cxn ang="0">
                      <a:pos x="3" y="50"/>
                    </a:cxn>
                    <a:cxn ang="0">
                      <a:pos x="1" y="40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4" h="62">
                      <a:moveTo>
                        <a:pt x="2" y="30"/>
                      </a:moveTo>
                      <a:cubicBezTo>
                        <a:pt x="3" y="27"/>
                        <a:pt x="4" y="24"/>
                        <a:pt x="6" y="21"/>
                      </a:cubicBezTo>
                      <a:cubicBezTo>
                        <a:pt x="7" y="19"/>
                        <a:pt x="8" y="18"/>
                        <a:pt x="10" y="16"/>
                      </a:cubicBezTo>
                      <a:cubicBezTo>
                        <a:pt x="12" y="14"/>
                        <a:pt x="15" y="11"/>
                        <a:pt x="18" y="8"/>
                      </a:cubicBezTo>
                      <a:cubicBezTo>
                        <a:pt x="20" y="6"/>
                        <a:pt x="22" y="3"/>
                        <a:pt x="22" y="0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30" y="15"/>
                        <a:pt x="32" y="19"/>
                        <a:pt x="33" y="22"/>
                      </a:cubicBezTo>
                      <a:cubicBezTo>
                        <a:pt x="33" y="25"/>
                        <a:pt x="34" y="28"/>
                        <a:pt x="34" y="31"/>
                      </a:cubicBezTo>
                      <a:cubicBezTo>
                        <a:pt x="34" y="34"/>
                        <a:pt x="34" y="37"/>
                        <a:pt x="33" y="40"/>
                      </a:cubicBezTo>
                      <a:cubicBezTo>
                        <a:pt x="32" y="44"/>
                        <a:pt x="30" y="47"/>
                        <a:pt x="28" y="50"/>
                      </a:cubicBezTo>
                      <a:cubicBezTo>
                        <a:pt x="25" y="54"/>
                        <a:pt x="20" y="59"/>
                        <a:pt x="12" y="62"/>
                      </a:cubicBezTo>
                      <a:cubicBezTo>
                        <a:pt x="17" y="53"/>
                        <a:pt x="19" y="42"/>
                        <a:pt x="18" y="28"/>
                      </a:cubicBezTo>
                      <a:cubicBezTo>
                        <a:pt x="16" y="39"/>
                        <a:pt x="13" y="50"/>
                        <a:pt x="8" y="59"/>
                      </a:cubicBezTo>
                      <a:cubicBezTo>
                        <a:pt x="6" y="57"/>
                        <a:pt x="4" y="53"/>
                        <a:pt x="3" y="50"/>
                      </a:cubicBezTo>
                      <a:cubicBezTo>
                        <a:pt x="2" y="47"/>
                        <a:pt x="1" y="43"/>
                        <a:pt x="1" y="40"/>
                      </a:cubicBezTo>
                      <a:cubicBezTo>
                        <a:pt x="0" y="36"/>
                        <a:pt x="1" y="33"/>
                        <a:pt x="2" y="3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5" name="Freeform 174">
                  <a:extLst>
                    <a:ext uri="{FF2B5EF4-FFF2-40B4-BE49-F238E27FC236}">
                      <a16:creationId xmlns:a16="http://schemas.microsoft.com/office/drawing/2014/main" id="{8F469DD7-3BFC-4D4E-B06A-38CED7EFB207}"/>
                    </a:ext>
                  </a:extLst>
                </p:cNvPr>
                <p:cNvSpPr/>
                <p:nvPr/>
              </p:nvSpPr>
              <p:spPr bwMode="auto">
                <a:xfrm>
                  <a:off x="6454775" y="1963738"/>
                  <a:ext cx="98425" cy="153988"/>
                </a:xfrm>
                <a:custGeom>
                  <a:avLst/>
                  <a:gdLst/>
                  <a:ahLst/>
                  <a:cxnLst>
                    <a:cxn ang="0">
                      <a:pos x="3" y="1"/>
                    </a:cxn>
                    <a:cxn ang="0">
                      <a:pos x="3" y="0"/>
                    </a:cxn>
                    <a:cxn ang="0">
                      <a:pos x="7" y="5"/>
                    </a:cxn>
                    <a:cxn ang="0">
                      <a:pos x="13" y="9"/>
                    </a:cxn>
                    <a:cxn ang="0">
                      <a:pos x="17" y="11"/>
                    </a:cxn>
                    <a:cxn ang="0">
                      <a:pos x="21" y="16"/>
                    </a:cxn>
                    <a:cxn ang="0">
                      <a:pos x="23" y="22"/>
                    </a:cxn>
                    <a:cxn ang="0">
                      <a:pos x="24" y="28"/>
                    </a:cxn>
                    <a:cxn ang="0">
                      <a:pos x="22" y="35"/>
                    </a:cxn>
                    <a:cxn ang="0">
                      <a:pos x="11" y="18"/>
                    </a:cxn>
                    <a:cxn ang="0">
                      <a:pos x="20" y="37"/>
                    </a:cxn>
                    <a:cxn ang="0">
                      <a:pos x="8" y="32"/>
                    </a:cxn>
                    <a:cxn ang="0">
                      <a:pos x="4" y="27"/>
                    </a:cxn>
                    <a:cxn ang="0">
                      <a:pos x="1" y="21"/>
                    </a:cxn>
                    <a:cxn ang="0">
                      <a:pos x="0" y="16"/>
                    </a:cxn>
                    <a:cxn ang="0">
                      <a:pos x="2" y="6"/>
                    </a:cxn>
                    <a:cxn ang="0">
                      <a:pos x="3" y="1"/>
                    </a:cxn>
                  </a:cxnLst>
                  <a:rect l="0" t="0" r="r" b="b"/>
                  <a:pathLst>
                    <a:path w="24" h="37">
                      <a:moveTo>
                        <a:pt x="3" y="1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3"/>
                        <a:pt x="5" y="4"/>
                        <a:pt x="7" y="5"/>
                      </a:cubicBezTo>
                      <a:cubicBezTo>
                        <a:pt x="9" y="7"/>
                        <a:pt x="11" y="8"/>
                        <a:pt x="13" y="9"/>
                      </a:cubicBezTo>
                      <a:cubicBezTo>
                        <a:pt x="14" y="10"/>
                        <a:pt x="16" y="11"/>
                        <a:pt x="17" y="11"/>
                      </a:cubicBezTo>
                      <a:cubicBezTo>
                        <a:pt x="18" y="13"/>
                        <a:pt x="19" y="14"/>
                        <a:pt x="21" y="16"/>
                      </a:cubicBezTo>
                      <a:cubicBezTo>
                        <a:pt x="22" y="18"/>
                        <a:pt x="23" y="20"/>
                        <a:pt x="23" y="22"/>
                      </a:cubicBezTo>
                      <a:cubicBezTo>
                        <a:pt x="24" y="24"/>
                        <a:pt x="24" y="26"/>
                        <a:pt x="24" y="28"/>
                      </a:cubicBezTo>
                      <a:cubicBezTo>
                        <a:pt x="24" y="31"/>
                        <a:pt x="23" y="33"/>
                        <a:pt x="22" y="35"/>
                      </a:cubicBezTo>
                      <a:cubicBezTo>
                        <a:pt x="17" y="30"/>
                        <a:pt x="14" y="24"/>
                        <a:pt x="11" y="18"/>
                      </a:cubicBezTo>
                      <a:cubicBezTo>
                        <a:pt x="12" y="26"/>
                        <a:pt x="15" y="32"/>
                        <a:pt x="20" y="37"/>
                      </a:cubicBezTo>
                      <a:cubicBezTo>
                        <a:pt x="15" y="36"/>
                        <a:pt x="11" y="34"/>
                        <a:pt x="8" y="32"/>
                      </a:cubicBezTo>
                      <a:cubicBezTo>
                        <a:pt x="7" y="31"/>
                        <a:pt x="5" y="29"/>
                        <a:pt x="4" y="27"/>
                      </a:cubicBezTo>
                      <a:cubicBezTo>
                        <a:pt x="3" y="25"/>
                        <a:pt x="2" y="23"/>
                        <a:pt x="1" y="21"/>
                      </a:cubicBezTo>
                      <a:cubicBezTo>
                        <a:pt x="1" y="20"/>
                        <a:pt x="1" y="18"/>
                        <a:pt x="0" y="16"/>
                      </a:cubicBezTo>
                      <a:cubicBezTo>
                        <a:pt x="0" y="14"/>
                        <a:pt x="1" y="11"/>
                        <a:pt x="2" y="6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6" name="Freeform 175">
                  <a:extLst>
                    <a:ext uri="{FF2B5EF4-FFF2-40B4-BE49-F238E27FC236}">
                      <a16:creationId xmlns:a16="http://schemas.microsoft.com/office/drawing/2014/main" id="{E972717A-4454-4459-BE88-204287AA1A88}"/>
                    </a:ext>
                  </a:extLst>
                </p:cNvPr>
                <p:cNvSpPr/>
                <p:nvPr/>
              </p:nvSpPr>
              <p:spPr bwMode="auto">
                <a:xfrm>
                  <a:off x="6694487" y="1616076"/>
                  <a:ext cx="115888" cy="214313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11" y="5"/>
                    </a:cxn>
                    <a:cxn ang="0">
                      <a:pos x="21" y="14"/>
                    </a:cxn>
                    <a:cxn ang="0">
                      <a:pos x="25" y="20"/>
                    </a:cxn>
                    <a:cxn ang="0">
                      <a:pos x="28" y="27"/>
                    </a:cxn>
                    <a:cxn ang="0">
                      <a:pos x="28" y="37"/>
                    </a:cxn>
                    <a:cxn ang="0">
                      <a:pos x="20" y="52"/>
                    </a:cxn>
                    <a:cxn ang="0">
                      <a:pos x="12" y="24"/>
                    </a:cxn>
                    <a:cxn ang="0">
                      <a:pos x="16" y="51"/>
                    </a:cxn>
                    <a:cxn ang="0">
                      <a:pos x="8" y="46"/>
                    </a:cxn>
                    <a:cxn ang="0">
                      <a:pos x="3" y="39"/>
                    </a:cxn>
                    <a:cxn ang="0">
                      <a:pos x="0" y="31"/>
                    </a:cxn>
                    <a:cxn ang="0">
                      <a:pos x="0" y="22"/>
                    </a:cxn>
                    <a:cxn ang="0">
                      <a:pos x="1" y="17"/>
                    </a:cxn>
                    <a:cxn ang="0">
                      <a:pos x="5" y="8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28" h="52"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1" y="5"/>
                        <a:pt x="11" y="5"/>
                        <a:pt x="11" y="5"/>
                      </a:cubicBezTo>
                      <a:cubicBezTo>
                        <a:pt x="16" y="9"/>
                        <a:pt x="20" y="11"/>
                        <a:pt x="21" y="14"/>
                      </a:cubicBezTo>
                      <a:cubicBezTo>
                        <a:pt x="23" y="16"/>
                        <a:pt x="24" y="18"/>
                        <a:pt x="25" y="20"/>
                      </a:cubicBezTo>
                      <a:cubicBezTo>
                        <a:pt x="27" y="22"/>
                        <a:pt x="28" y="25"/>
                        <a:pt x="28" y="27"/>
                      </a:cubicBezTo>
                      <a:cubicBezTo>
                        <a:pt x="28" y="31"/>
                        <a:pt x="28" y="34"/>
                        <a:pt x="28" y="37"/>
                      </a:cubicBezTo>
                      <a:cubicBezTo>
                        <a:pt x="27" y="41"/>
                        <a:pt x="25" y="46"/>
                        <a:pt x="20" y="52"/>
                      </a:cubicBezTo>
                      <a:cubicBezTo>
                        <a:pt x="21" y="43"/>
                        <a:pt x="18" y="33"/>
                        <a:pt x="12" y="24"/>
                      </a:cubicBezTo>
                      <a:cubicBezTo>
                        <a:pt x="15" y="33"/>
                        <a:pt x="16" y="42"/>
                        <a:pt x="16" y="51"/>
                      </a:cubicBezTo>
                      <a:cubicBezTo>
                        <a:pt x="13" y="50"/>
                        <a:pt x="10" y="48"/>
                        <a:pt x="8" y="46"/>
                      </a:cubicBezTo>
                      <a:cubicBezTo>
                        <a:pt x="6" y="44"/>
                        <a:pt x="4" y="41"/>
                        <a:pt x="3" y="39"/>
                      </a:cubicBezTo>
                      <a:cubicBezTo>
                        <a:pt x="2" y="36"/>
                        <a:pt x="1" y="34"/>
                        <a:pt x="0" y="31"/>
                      </a:cubicBezTo>
                      <a:cubicBezTo>
                        <a:pt x="0" y="28"/>
                        <a:pt x="0" y="25"/>
                        <a:pt x="0" y="22"/>
                      </a:cubicBezTo>
                      <a:cubicBezTo>
                        <a:pt x="1" y="20"/>
                        <a:pt x="1" y="19"/>
                        <a:pt x="1" y="17"/>
                      </a:cubicBezTo>
                      <a:cubicBezTo>
                        <a:pt x="2" y="14"/>
                        <a:pt x="4" y="11"/>
                        <a:pt x="5" y="8"/>
                      </a:cubicBezTo>
                      <a:cubicBezTo>
                        <a:pt x="6" y="6"/>
                        <a:pt x="6" y="3"/>
                        <a:pt x="5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7" name="Freeform 176">
                  <a:extLst>
                    <a:ext uri="{FF2B5EF4-FFF2-40B4-BE49-F238E27FC236}">
                      <a16:creationId xmlns:a16="http://schemas.microsoft.com/office/drawing/2014/main" id="{CF601303-9C6C-4E4A-BB39-2538F3D9468D}"/>
                    </a:ext>
                  </a:extLst>
                </p:cNvPr>
                <p:cNvSpPr/>
                <p:nvPr/>
              </p:nvSpPr>
              <p:spPr bwMode="auto">
                <a:xfrm>
                  <a:off x="7537450" y="512763"/>
                  <a:ext cx="228600" cy="257175"/>
                </a:xfrm>
                <a:custGeom>
                  <a:avLst/>
                  <a:gdLst/>
                  <a:ahLst/>
                  <a:cxnLst>
                    <a:cxn ang="0">
                      <a:pos x="55" y="0"/>
                    </a:cxn>
                    <a:cxn ang="0">
                      <a:pos x="50" y="11"/>
                    </a:cxn>
                    <a:cxn ang="0">
                      <a:pos x="48" y="26"/>
                    </a:cxn>
                    <a:cxn ang="0">
                      <a:pos x="47" y="33"/>
                    </a:cxn>
                    <a:cxn ang="0">
                      <a:pos x="42" y="44"/>
                    </a:cxn>
                    <a:cxn ang="0">
                      <a:pos x="33" y="53"/>
                    </a:cxn>
                    <a:cxn ang="0">
                      <a:pos x="22" y="59"/>
                    </a:cxn>
                    <a:cxn ang="0">
                      <a:pos x="8" y="61"/>
                    </a:cxn>
                    <a:cxn ang="0">
                      <a:pos x="30" y="28"/>
                    </a:cxn>
                    <a:cxn ang="0">
                      <a:pos x="3" y="61"/>
                    </a:cxn>
                    <a:cxn ang="0">
                      <a:pos x="1" y="36"/>
                    </a:cxn>
                    <a:cxn ang="0">
                      <a:pos x="7" y="23"/>
                    </a:cxn>
                    <a:cxn ang="0">
                      <a:pos x="15" y="15"/>
                    </a:cxn>
                    <a:cxn ang="0">
                      <a:pos x="24" y="9"/>
                    </a:cxn>
                    <a:cxn ang="0">
                      <a:pos x="42" y="3"/>
                    </a:cxn>
                    <a:cxn ang="0">
                      <a:pos x="54" y="0"/>
                    </a:cxn>
                    <a:cxn ang="0">
                      <a:pos x="55" y="0"/>
                    </a:cxn>
                  </a:cxnLst>
                  <a:rect l="0" t="0" r="r" b="b"/>
                  <a:pathLst>
                    <a:path w="55" h="62">
                      <a:moveTo>
                        <a:pt x="55" y="0"/>
                      </a:moveTo>
                      <a:cubicBezTo>
                        <a:pt x="51" y="4"/>
                        <a:pt x="49" y="8"/>
                        <a:pt x="50" y="11"/>
                      </a:cubicBezTo>
                      <a:cubicBezTo>
                        <a:pt x="49" y="16"/>
                        <a:pt x="48" y="21"/>
                        <a:pt x="48" y="26"/>
                      </a:cubicBezTo>
                      <a:cubicBezTo>
                        <a:pt x="48" y="28"/>
                        <a:pt x="47" y="30"/>
                        <a:pt x="47" y="33"/>
                      </a:cubicBezTo>
                      <a:cubicBezTo>
                        <a:pt x="46" y="37"/>
                        <a:pt x="44" y="40"/>
                        <a:pt x="42" y="44"/>
                      </a:cubicBezTo>
                      <a:cubicBezTo>
                        <a:pt x="39" y="48"/>
                        <a:pt x="36" y="51"/>
                        <a:pt x="33" y="53"/>
                      </a:cubicBezTo>
                      <a:cubicBezTo>
                        <a:pt x="30" y="56"/>
                        <a:pt x="26" y="58"/>
                        <a:pt x="22" y="59"/>
                      </a:cubicBezTo>
                      <a:cubicBezTo>
                        <a:pt x="18" y="61"/>
                        <a:pt x="13" y="62"/>
                        <a:pt x="8" y="61"/>
                      </a:cubicBezTo>
                      <a:cubicBezTo>
                        <a:pt x="14" y="50"/>
                        <a:pt x="21" y="38"/>
                        <a:pt x="30" y="28"/>
                      </a:cubicBezTo>
                      <a:cubicBezTo>
                        <a:pt x="16" y="37"/>
                        <a:pt x="7" y="48"/>
                        <a:pt x="3" y="61"/>
                      </a:cubicBezTo>
                      <a:cubicBezTo>
                        <a:pt x="0" y="51"/>
                        <a:pt x="0" y="42"/>
                        <a:pt x="1" y="36"/>
                      </a:cubicBezTo>
                      <a:cubicBezTo>
                        <a:pt x="2" y="31"/>
                        <a:pt x="4" y="27"/>
                        <a:pt x="7" y="23"/>
                      </a:cubicBezTo>
                      <a:cubicBezTo>
                        <a:pt x="9" y="20"/>
                        <a:pt x="12" y="17"/>
                        <a:pt x="15" y="15"/>
                      </a:cubicBezTo>
                      <a:cubicBezTo>
                        <a:pt x="18" y="13"/>
                        <a:pt x="21" y="11"/>
                        <a:pt x="24" y="9"/>
                      </a:cubicBezTo>
                      <a:cubicBezTo>
                        <a:pt x="27" y="7"/>
                        <a:pt x="33" y="5"/>
                        <a:pt x="42" y="3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0"/>
                        <a:pt x="54" y="0"/>
                        <a:pt x="55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8" name="Freeform 177">
                  <a:extLst>
                    <a:ext uri="{FF2B5EF4-FFF2-40B4-BE49-F238E27FC236}">
                      <a16:creationId xmlns:a16="http://schemas.microsoft.com/office/drawing/2014/main" id="{BD8F52F3-E0B4-4E93-A319-8AB5D7D0D99C}"/>
                    </a:ext>
                  </a:extLst>
                </p:cNvPr>
                <p:cNvSpPr/>
                <p:nvPr/>
              </p:nvSpPr>
              <p:spPr bwMode="auto">
                <a:xfrm>
                  <a:off x="7508875" y="1006476"/>
                  <a:ext cx="87313" cy="149225"/>
                </a:xfrm>
                <a:custGeom>
                  <a:avLst/>
                  <a:gdLst/>
                  <a:ahLst/>
                  <a:cxnLst>
                    <a:cxn ang="0">
                      <a:pos x="4" y="0"/>
                    </a:cxn>
                    <a:cxn ang="0">
                      <a:pos x="7" y="5"/>
                    </a:cxn>
                    <a:cxn ang="0">
                      <a:pos x="13" y="9"/>
                    </a:cxn>
                    <a:cxn ang="0">
                      <a:pos x="15" y="11"/>
                    </a:cxn>
                    <a:cxn ang="0">
                      <a:pos x="19" y="16"/>
                    </a:cxn>
                    <a:cxn ang="0">
                      <a:pos x="21" y="22"/>
                    </a:cxn>
                    <a:cxn ang="0">
                      <a:pos x="21" y="28"/>
                    </a:cxn>
                    <a:cxn ang="0">
                      <a:pos x="18" y="34"/>
                    </a:cxn>
                    <a:cxn ang="0">
                      <a:pos x="9" y="17"/>
                    </a:cxn>
                    <a:cxn ang="0">
                      <a:pos x="17" y="36"/>
                    </a:cxn>
                    <a:cxn ang="0">
                      <a:pos x="6" y="31"/>
                    </a:cxn>
                    <a:cxn ang="0">
                      <a:pos x="2" y="26"/>
                    </a:cxn>
                    <a:cxn ang="0">
                      <a:pos x="0" y="20"/>
                    </a:cxn>
                    <a:cxn ang="0">
                      <a:pos x="0" y="15"/>
                    </a:cxn>
                    <a:cxn ang="0">
                      <a:pos x="2" y="6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21" h="36">
                      <a:moveTo>
                        <a:pt x="4" y="0"/>
                      </a:moveTo>
                      <a:cubicBezTo>
                        <a:pt x="4" y="2"/>
                        <a:pt x="6" y="4"/>
                        <a:pt x="7" y="5"/>
                      </a:cubicBezTo>
                      <a:cubicBezTo>
                        <a:pt x="9" y="6"/>
                        <a:pt x="11" y="8"/>
                        <a:pt x="13" y="9"/>
                      </a:cubicBezTo>
                      <a:cubicBezTo>
                        <a:pt x="14" y="10"/>
                        <a:pt x="15" y="10"/>
                        <a:pt x="15" y="11"/>
                      </a:cubicBezTo>
                      <a:cubicBezTo>
                        <a:pt x="17" y="13"/>
                        <a:pt x="18" y="14"/>
                        <a:pt x="19" y="16"/>
                      </a:cubicBezTo>
                      <a:cubicBezTo>
                        <a:pt x="20" y="18"/>
                        <a:pt x="21" y="20"/>
                        <a:pt x="21" y="22"/>
                      </a:cubicBezTo>
                      <a:cubicBezTo>
                        <a:pt x="21" y="24"/>
                        <a:pt x="21" y="26"/>
                        <a:pt x="21" y="28"/>
                      </a:cubicBezTo>
                      <a:cubicBezTo>
                        <a:pt x="20" y="30"/>
                        <a:pt x="20" y="32"/>
                        <a:pt x="18" y="34"/>
                      </a:cubicBezTo>
                      <a:cubicBezTo>
                        <a:pt x="15" y="29"/>
                        <a:pt x="12" y="23"/>
                        <a:pt x="9" y="17"/>
                      </a:cubicBezTo>
                      <a:cubicBezTo>
                        <a:pt x="10" y="25"/>
                        <a:pt x="12" y="32"/>
                        <a:pt x="17" y="36"/>
                      </a:cubicBezTo>
                      <a:cubicBezTo>
                        <a:pt x="12" y="35"/>
                        <a:pt x="8" y="33"/>
                        <a:pt x="6" y="31"/>
                      </a:cubicBezTo>
                      <a:cubicBezTo>
                        <a:pt x="4" y="29"/>
                        <a:pt x="3" y="28"/>
                        <a:pt x="2" y="26"/>
                      </a:cubicBezTo>
                      <a:cubicBezTo>
                        <a:pt x="1" y="24"/>
                        <a:pt x="1" y="22"/>
                        <a:pt x="0" y="20"/>
                      </a:cubicBezTo>
                      <a:cubicBezTo>
                        <a:pt x="0" y="18"/>
                        <a:pt x="0" y="17"/>
                        <a:pt x="0" y="15"/>
                      </a:cubicBezTo>
                      <a:cubicBezTo>
                        <a:pt x="0" y="13"/>
                        <a:pt x="1" y="10"/>
                        <a:pt x="2" y="6"/>
                      </a:cubicBezTo>
                      <a:cubicBezTo>
                        <a:pt x="4" y="0"/>
                        <a:pt x="4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59" name="Freeform 178">
                  <a:extLst>
                    <a:ext uri="{FF2B5EF4-FFF2-40B4-BE49-F238E27FC236}">
                      <a16:creationId xmlns:a16="http://schemas.microsoft.com/office/drawing/2014/main" id="{CE97B9DC-E48C-47A5-9AD7-36A5B419B094}"/>
                    </a:ext>
                  </a:extLst>
                </p:cNvPr>
                <p:cNvSpPr/>
                <p:nvPr/>
              </p:nvSpPr>
              <p:spPr bwMode="auto">
                <a:xfrm>
                  <a:off x="7923212" y="1433513"/>
                  <a:ext cx="168275" cy="236538"/>
                </a:xfrm>
                <a:custGeom>
                  <a:avLst/>
                  <a:gdLst/>
                  <a:ahLst/>
                  <a:cxnLst>
                    <a:cxn ang="0">
                      <a:pos x="9" y="17"/>
                    </a:cxn>
                    <a:cxn ang="0">
                      <a:pos x="16" y="11"/>
                    </a:cxn>
                    <a:cxn ang="0">
                      <a:pos x="31" y="3"/>
                    </a:cxn>
                    <a:cxn ang="0">
                      <a:pos x="41" y="0"/>
                    </a:cxn>
                    <a:cxn ang="0">
                      <a:pos x="41" y="0"/>
                    </a:cxn>
                    <a:cxn ang="0">
                      <a:pos x="38" y="10"/>
                    </a:cxn>
                    <a:cxn ang="0">
                      <a:pos x="39" y="22"/>
                    </a:cxn>
                    <a:cxn ang="0">
                      <a:pos x="38" y="28"/>
                    </a:cxn>
                    <a:cxn ang="0">
                      <a:pos x="35" y="38"/>
                    </a:cxn>
                    <a:cxn ang="0">
                      <a:pos x="29" y="47"/>
                    </a:cxn>
                    <a:cxn ang="0">
                      <a:pos x="21" y="54"/>
                    </a:cxn>
                    <a:cxn ang="0">
                      <a:pos x="9" y="57"/>
                    </a:cxn>
                    <a:cxn ang="0">
                      <a:pos x="24" y="26"/>
                    </a:cxn>
                    <a:cxn ang="0">
                      <a:pos x="4" y="57"/>
                    </a:cxn>
                    <a:cxn ang="0">
                      <a:pos x="0" y="36"/>
                    </a:cxn>
                    <a:cxn ang="0">
                      <a:pos x="3" y="25"/>
                    </a:cxn>
                    <a:cxn ang="0">
                      <a:pos x="9" y="17"/>
                    </a:cxn>
                  </a:cxnLst>
                  <a:rect l="0" t="0" r="r" b="b"/>
                  <a:pathLst>
                    <a:path w="41" h="57">
                      <a:moveTo>
                        <a:pt x="9" y="17"/>
                      </a:moveTo>
                      <a:cubicBezTo>
                        <a:pt x="11" y="14"/>
                        <a:pt x="14" y="12"/>
                        <a:pt x="16" y="11"/>
                      </a:cubicBezTo>
                      <a:cubicBezTo>
                        <a:pt x="19" y="9"/>
                        <a:pt x="24" y="6"/>
                        <a:pt x="31" y="3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38" y="3"/>
                        <a:pt x="38" y="6"/>
                        <a:pt x="38" y="10"/>
                      </a:cubicBezTo>
                      <a:cubicBezTo>
                        <a:pt x="38" y="14"/>
                        <a:pt x="38" y="18"/>
                        <a:pt x="39" y="22"/>
                      </a:cubicBezTo>
                      <a:cubicBezTo>
                        <a:pt x="39" y="24"/>
                        <a:pt x="38" y="26"/>
                        <a:pt x="38" y="28"/>
                      </a:cubicBezTo>
                      <a:cubicBezTo>
                        <a:pt x="38" y="31"/>
                        <a:pt x="37" y="35"/>
                        <a:pt x="35" y="38"/>
                      </a:cubicBezTo>
                      <a:cubicBezTo>
                        <a:pt x="34" y="42"/>
                        <a:pt x="32" y="45"/>
                        <a:pt x="29" y="47"/>
                      </a:cubicBezTo>
                      <a:cubicBezTo>
                        <a:pt x="27" y="50"/>
                        <a:pt x="24" y="52"/>
                        <a:pt x="21" y="54"/>
                      </a:cubicBezTo>
                      <a:cubicBezTo>
                        <a:pt x="17" y="55"/>
                        <a:pt x="13" y="57"/>
                        <a:pt x="9" y="57"/>
                      </a:cubicBezTo>
                      <a:cubicBezTo>
                        <a:pt x="12" y="46"/>
                        <a:pt x="17" y="36"/>
                        <a:pt x="24" y="26"/>
                      </a:cubicBezTo>
                      <a:cubicBezTo>
                        <a:pt x="13" y="35"/>
                        <a:pt x="6" y="46"/>
                        <a:pt x="4" y="57"/>
                      </a:cubicBezTo>
                      <a:cubicBezTo>
                        <a:pt x="1" y="48"/>
                        <a:pt x="0" y="41"/>
                        <a:pt x="0" y="36"/>
                      </a:cubicBezTo>
                      <a:cubicBezTo>
                        <a:pt x="1" y="32"/>
                        <a:pt x="2" y="28"/>
                        <a:pt x="3" y="25"/>
                      </a:cubicBezTo>
                      <a:cubicBezTo>
                        <a:pt x="5" y="22"/>
                        <a:pt x="7" y="19"/>
                        <a:pt x="9" y="17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0" name="Freeform 179">
                  <a:extLst>
                    <a:ext uri="{FF2B5EF4-FFF2-40B4-BE49-F238E27FC236}">
                      <a16:creationId xmlns:a16="http://schemas.microsoft.com/office/drawing/2014/main" id="{CEB3F569-7F35-4427-9E8B-88B0EE0EEB8B}"/>
                    </a:ext>
                  </a:extLst>
                </p:cNvPr>
                <p:cNvSpPr/>
                <p:nvPr/>
              </p:nvSpPr>
              <p:spPr bwMode="auto">
                <a:xfrm>
                  <a:off x="8132762" y="2074863"/>
                  <a:ext cx="331788" cy="166688"/>
                </a:xfrm>
                <a:custGeom>
                  <a:avLst/>
                  <a:gdLst/>
                  <a:ahLst/>
                  <a:cxnLst>
                    <a:cxn ang="0">
                      <a:pos x="80" y="24"/>
                    </a:cxn>
                    <a:cxn ang="0">
                      <a:pos x="68" y="27"/>
                    </a:cxn>
                    <a:cxn ang="0">
                      <a:pos x="55" y="34"/>
                    </a:cxn>
                    <a:cxn ang="0">
                      <a:pos x="49" y="37"/>
                    </a:cxn>
                    <a:cxn ang="0">
                      <a:pos x="37" y="40"/>
                    </a:cxn>
                    <a:cxn ang="0">
                      <a:pos x="25" y="39"/>
                    </a:cxn>
                    <a:cxn ang="0">
                      <a:pos x="13" y="34"/>
                    </a:cxn>
                    <a:cxn ang="0">
                      <a:pos x="3" y="24"/>
                    </a:cxn>
                    <a:cxn ang="0">
                      <a:pos x="43" y="21"/>
                    </a:cxn>
                    <a:cxn ang="0">
                      <a:pos x="0" y="20"/>
                    </a:cxn>
                    <a:cxn ang="0">
                      <a:pos x="19" y="3"/>
                    </a:cxn>
                    <a:cxn ang="0">
                      <a:pos x="33" y="0"/>
                    </a:cxn>
                    <a:cxn ang="0">
                      <a:pos x="44" y="1"/>
                    </a:cxn>
                    <a:cxn ang="0">
                      <a:pos x="54" y="5"/>
                    </a:cxn>
                    <a:cxn ang="0">
                      <a:pos x="70" y="16"/>
                    </a:cxn>
                    <a:cxn ang="0">
                      <a:pos x="79" y="24"/>
                    </a:cxn>
                    <a:cxn ang="0">
                      <a:pos x="80" y="24"/>
                    </a:cxn>
                  </a:cxnLst>
                  <a:rect l="0" t="0" r="r" b="b"/>
                  <a:pathLst>
                    <a:path w="80" h="40">
                      <a:moveTo>
                        <a:pt x="80" y="24"/>
                      </a:moveTo>
                      <a:cubicBezTo>
                        <a:pt x="75" y="23"/>
                        <a:pt x="71" y="24"/>
                        <a:pt x="68" y="27"/>
                      </a:cubicBezTo>
                      <a:cubicBezTo>
                        <a:pt x="64" y="29"/>
                        <a:pt x="59" y="32"/>
                        <a:pt x="55" y="34"/>
                      </a:cubicBezTo>
                      <a:cubicBezTo>
                        <a:pt x="54" y="35"/>
                        <a:pt x="51" y="36"/>
                        <a:pt x="49" y="37"/>
                      </a:cubicBezTo>
                      <a:cubicBezTo>
                        <a:pt x="45" y="39"/>
                        <a:pt x="41" y="40"/>
                        <a:pt x="37" y="40"/>
                      </a:cubicBezTo>
                      <a:cubicBezTo>
                        <a:pt x="33" y="40"/>
                        <a:pt x="29" y="40"/>
                        <a:pt x="25" y="39"/>
                      </a:cubicBezTo>
                      <a:cubicBezTo>
                        <a:pt x="20" y="38"/>
                        <a:pt x="17" y="36"/>
                        <a:pt x="13" y="34"/>
                      </a:cubicBezTo>
                      <a:cubicBezTo>
                        <a:pt x="9" y="31"/>
                        <a:pt x="6" y="28"/>
                        <a:pt x="3" y="24"/>
                      </a:cubicBezTo>
                      <a:cubicBezTo>
                        <a:pt x="16" y="21"/>
                        <a:pt x="29" y="20"/>
                        <a:pt x="43" y="21"/>
                      </a:cubicBezTo>
                      <a:cubicBezTo>
                        <a:pt x="27" y="16"/>
                        <a:pt x="13" y="15"/>
                        <a:pt x="0" y="20"/>
                      </a:cubicBezTo>
                      <a:cubicBezTo>
                        <a:pt x="7" y="11"/>
                        <a:pt x="13" y="6"/>
                        <a:pt x="19" y="3"/>
                      </a:cubicBezTo>
                      <a:cubicBezTo>
                        <a:pt x="23" y="1"/>
                        <a:pt x="28" y="0"/>
                        <a:pt x="33" y="0"/>
                      </a:cubicBezTo>
                      <a:cubicBezTo>
                        <a:pt x="37" y="0"/>
                        <a:pt x="40" y="0"/>
                        <a:pt x="44" y="1"/>
                      </a:cubicBezTo>
                      <a:cubicBezTo>
                        <a:pt x="48" y="2"/>
                        <a:pt x="51" y="3"/>
                        <a:pt x="54" y="5"/>
                      </a:cubicBezTo>
                      <a:cubicBezTo>
                        <a:pt x="58" y="6"/>
                        <a:pt x="63" y="10"/>
                        <a:pt x="70" y="16"/>
                      </a:cubicBezTo>
                      <a:cubicBezTo>
                        <a:pt x="79" y="24"/>
                        <a:pt x="79" y="24"/>
                        <a:pt x="79" y="24"/>
                      </a:cubicBezTo>
                      <a:cubicBezTo>
                        <a:pt x="80" y="24"/>
                        <a:pt x="80" y="24"/>
                        <a:pt x="80" y="24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1" name="Freeform 180">
                  <a:extLst>
                    <a:ext uri="{FF2B5EF4-FFF2-40B4-BE49-F238E27FC236}">
                      <a16:creationId xmlns:a16="http://schemas.microsoft.com/office/drawing/2014/main" id="{EDBCE2C3-4D90-4A39-AB6B-0A29C3192030}"/>
                    </a:ext>
                  </a:extLst>
                </p:cNvPr>
                <p:cNvSpPr/>
                <p:nvPr/>
              </p:nvSpPr>
              <p:spPr bwMode="auto">
                <a:xfrm>
                  <a:off x="6632575" y="628651"/>
                  <a:ext cx="173038" cy="311150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15" y="7"/>
                    </a:cxn>
                    <a:cxn ang="0">
                      <a:pos x="30" y="19"/>
                    </a:cxn>
                    <a:cxn ang="0">
                      <a:pos x="36" y="28"/>
                    </a:cxn>
                    <a:cxn ang="0">
                      <a:pos x="41" y="38"/>
                    </a:cxn>
                    <a:cxn ang="0">
                      <a:pos x="41" y="52"/>
                    </a:cxn>
                    <a:cxn ang="0">
                      <a:pos x="31" y="75"/>
                    </a:cxn>
                    <a:cxn ang="0">
                      <a:pos x="17" y="34"/>
                    </a:cxn>
                    <a:cxn ang="0">
                      <a:pos x="25" y="73"/>
                    </a:cxn>
                    <a:cxn ang="0">
                      <a:pos x="13" y="66"/>
                    </a:cxn>
                    <a:cxn ang="0">
                      <a:pos x="5" y="57"/>
                    </a:cxn>
                    <a:cxn ang="0">
                      <a:pos x="1" y="45"/>
                    </a:cxn>
                    <a:cxn ang="0">
                      <a:pos x="0" y="33"/>
                    </a:cxn>
                    <a:cxn ang="0">
                      <a:pos x="1" y="26"/>
                    </a:cxn>
                    <a:cxn ang="0">
                      <a:pos x="5" y="12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42" h="75">
                      <a:moveTo>
                        <a:pt x="5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23" y="12"/>
                        <a:pt x="28" y="16"/>
                        <a:pt x="30" y="19"/>
                      </a:cubicBezTo>
                      <a:cubicBezTo>
                        <a:pt x="33" y="22"/>
                        <a:pt x="35" y="25"/>
                        <a:pt x="36" y="28"/>
                      </a:cubicBezTo>
                      <a:cubicBezTo>
                        <a:pt x="38" y="31"/>
                        <a:pt x="40" y="35"/>
                        <a:pt x="41" y="38"/>
                      </a:cubicBezTo>
                      <a:cubicBezTo>
                        <a:pt x="42" y="43"/>
                        <a:pt x="42" y="48"/>
                        <a:pt x="41" y="52"/>
                      </a:cubicBezTo>
                      <a:cubicBezTo>
                        <a:pt x="40" y="59"/>
                        <a:pt x="37" y="66"/>
                        <a:pt x="31" y="75"/>
                      </a:cubicBezTo>
                      <a:cubicBezTo>
                        <a:pt x="31" y="62"/>
                        <a:pt x="27" y="48"/>
                        <a:pt x="17" y="34"/>
                      </a:cubicBezTo>
                      <a:cubicBezTo>
                        <a:pt x="22" y="47"/>
                        <a:pt x="25" y="60"/>
                        <a:pt x="25" y="73"/>
                      </a:cubicBezTo>
                      <a:cubicBezTo>
                        <a:pt x="21" y="72"/>
                        <a:pt x="17" y="70"/>
                        <a:pt x="13" y="66"/>
                      </a:cubicBezTo>
                      <a:cubicBezTo>
                        <a:pt x="10" y="64"/>
                        <a:pt x="7" y="60"/>
                        <a:pt x="5" y="57"/>
                      </a:cubicBezTo>
                      <a:cubicBezTo>
                        <a:pt x="3" y="53"/>
                        <a:pt x="2" y="49"/>
                        <a:pt x="1" y="45"/>
                      </a:cubicBezTo>
                      <a:cubicBezTo>
                        <a:pt x="0" y="41"/>
                        <a:pt x="0" y="37"/>
                        <a:pt x="0" y="33"/>
                      </a:cubicBezTo>
                      <a:cubicBezTo>
                        <a:pt x="0" y="30"/>
                        <a:pt x="1" y="28"/>
                        <a:pt x="1" y="26"/>
                      </a:cubicBezTo>
                      <a:cubicBezTo>
                        <a:pt x="3" y="21"/>
                        <a:pt x="4" y="16"/>
                        <a:pt x="5" y="12"/>
                      </a:cubicBezTo>
                      <a:cubicBezTo>
                        <a:pt x="7" y="8"/>
                        <a:pt x="7" y="4"/>
                        <a:pt x="5" y="0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2" name="Freeform 181">
                  <a:extLst>
                    <a:ext uri="{FF2B5EF4-FFF2-40B4-BE49-F238E27FC236}">
                      <a16:creationId xmlns:a16="http://schemas.microsoft.com/office/drawing/2014/main" id="{1DC9E068-EDF1-4F37-A365-3B20E15AC28D}"/>
                    </a:ext>
                  </a:extLst>
                </p:cNvPr>
                <p:cNvSpPr/>
                <p:nvPr/>
              </p:nvSpPr>
              <p:spPr bwMode="auto">
                <a:xfrm>
                  <a:off x="7104062" y="977901"/>
                  <a:ext cx="149225" cy="277813"/>
                </a:xfrm>
                <a:custGeom>
                  <a:avLst/>
                  <a:gdLst/>
                  <a:ahLst/>
                  <a:cxnLst>
                    <a:cxn ang="0">
                      <a:pos x="17" y="9"/>
                    </a:cxn>
                    <a:cxn ang="0">
                      <a:pos x="25" y="18"/>
                    </a:cxn>
                    <a:cxn ang="0">
                      <a:pos x="29" y="23"/>
                    </a:cxn>
                    <a:cxn ang="0">
                      <a:pos x="34" y="32"/>
                    </a:cxn>
                    <a:cxn ang="0">
                      <a:pos x="36" y="43"/>
                    </a:cxn>
                    <a:cxn ang="0">
                      <a:pos x="34" y="53"/>
                    </a:cxn>
                    <a:cxn ang="0">
                      <a:pos x="28" y="64"/>
                    </a:cxn>
                    <a:cxn ang="0">
                      <a:pos x="17" y="31"/>
                    </a:cxn>
                    <a:cxn ang="0">
                      <a:pos x="24" y="67"/>
                    </a:cxn>
                    <a:cxn ang="0">
                      <a:pos x="7" y="55"/>
                    </a:cxn>
                    <a:cxn ang="0">
                      <a:pos x="2" y="44"/>
                    </a:cxn>
                    <a:cxn ang="0">
                      <a:pos x="0" y="34"/>
                    </a:cxn>
                    <a:cxn ang="0">
                      <a:pos x="1" y="25"/>
                    </a:cxn>
                    <a:cxn ang="0">
                      <a:pos x="7" y="1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17" y="9"/>
                    </a:cxn>
                  </a:cxnLst>
                  <a:rect l="0" t="0" r="r" b="b"/>
                  <a:pathLst>
                    <a:path w="36" h="67">
                      <a:moveTo>
                        <a:pt x="17" y="9"/>
                      </a:moveTo>
                      <a:cubicBezTo>
                        <a:pt x="20" y="12"/>
                        <a:pt x="22" y="15"/>
                        <a:pt x="25" y="18"/>
                      </a:cubicBezTo>
                      <a:cubicBezTo>
                        <a:pt x="27" y="20"/>
                        <a:pt x="28" y="21"/>
                        <a:pt x="29" y="23"/>
                      </a:cubicBezTo>
                      <a:cubicBezTo>
                        <a:pt x="31" y="26"/>
                        <a:pt x="33" y="29"/>
                        <a:pt x="34" y="32"/>
                      </a:cubicBezTo>
                      <a:cubicBezTo>
                        <a:pt x="35" y="36"/>
                        <a:pt x="36" y="39"/>
                        <a:pt x="36" y="43"/>
                      </a:cubicBezTo>
                      <a:cubicBezTo>
                        <a:pt x="35" y="47"/>
                        <a:pt x="35" y="50"/>
                        <a:pt x="34" y="53"/>
                      </a:cubicBezTo>
                      <a:cubicBezTo>
                        <a:pt x="32" y="57"/>
                        <a:pt x="30" y="61"/>
                        <a:pt x="28" y="64"/>
                      </a:cubicBezTo>
                      <a:cubicBezTo>
                        <a:pt x="23" y="54"/>
                        <a:pt x="19" y="43"/>
                        <a:pt x="17" y="31"/>
                      </a:cubicBezTo>
                      <a:cubicBezTo>
                        <a:pt x="16" y="46"/>
                        <a:pt x="18" y="58"/>
                        <a:pt x="24" y="67"/>
                      </a:cubicBezTo>
                      <a:cubicBezTo>
                        <a:pt x="16" y="63"/>
                        <a:pt x="10" y="59"/>
                        <a:pt x="7" y="55"/>
                      </a:cubicBezTo>
                      <a:cubicBezTo>
                        <a:pt x="5" y="51"/>
                        <a:pt x="3" y="48"/>
                        <a:pt x="2" y="44"/>
                      </a:cubicBezTo>
                      <a:cubicBezTo>
                        <a:pt x="1" y="41"/>
                        <a:pt x="0" y="38"/>
                        <a:pt x="0" y="34"/>
                      </a:cubicBezTo>
                      <a:cubicBezTo>
                        <a:pt x="0" y="31"/>
                        <a:pt x="1" y="28"/>
                        <a:pt x="1" y="25"/>
                      </a:cubicBezTo>
                      <a:cubicBezTo>
                        <a:pt x="2" y="22"/>
                        <a:pt x="4" y="17"/>
                        <a:pt x="7" y="1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4"/>
                        <a:pt x="14" y="8"/>
                        <a:pt x="17" y="9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3" name="Freeform 182">
                  <a:extLst>
                    <a:ext uri="{FF2B5EF4-FFF2-40B4-BE49-F238E27FC236}">
                      <a16:creationId xmlns:a16="http://schemas.microsoft.com/office/drawing/2014/main" id="{7C37D1A7-C6F8-41A1-BB59-74EEE3B9F667}"/>
                    </a:ext>
                  </a:extLst>
                </p:cNvPr>
                <p:cNvSpPr/>
                <p:nvPr/>
              </p:nvSpPr>
              <p:spPr bwMode="auto">
                <a:xfrm>
                  <a:off x="6235700" y="1536701"/>
                  <a:ext cx="203200" cy="277813"/>
                </a:xfrm>
                <a:custGeom>
                  <a:avLst/>
                  <a:gdLst/>
                  <a:ahLst/>
                  <a:cxnLst>
                    <a:cxn ang="0">
                      <a:pos x="12" y="4"/>
                    </a:cxn>
                    <a:cxn ang="0">
                      <a:pos x="30" y="12"/>
                    </a:cxn>
                    <a:cxn ang="0">
                      <a:pos x="38" y="19"/>
                    </a:cxn>
                    <a:cxn ang="0">
                      <a:pos x="44" y="29"/>
                    </a:cxn>
                    <a:cxn ang="0">
                      <a:pos x="48" y="42"/>
                    </a:cxn>
                    <a:cxn ang="0">
                      <a:pos x="44" y="67"/>
                    </a:cxn>
                    <a:cxn ang="0">
                      <a:pos x="21" y="30"/>
                    </a:cxn>
                    <a:cxn ang="0">
                      <a:pos x="38" y="67"/>
                    </a:cxn>
                    <a:cxn ang="0">
                      <a:pos x="25" y="62"/>
                    </a:cxn>
                    <a:cxn ang="0">
                      <a:pos x="14" y="55"/>
                    </a:cxn>
                    <a:cxn ang="0">
                      <a:pos x="7" y="45"/>
                    </a:cxn>
                    <a:cxn ang="0">
                      <a:pos x="4" y="33"/>
                    </a:cxn>
                    <a:cxn ang="0">
                      <a:pos x="4" y="26"/>
                    </a:cxn>
                    <a:cxn ang="0">
                      <a:pos x="4" y="11"/>
                    </a:cxn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2" y="4"/>
                    </a:cxn>
                  </a:cxnLst>
                  <a:rect l="0" t="0" r="r" b="b"/>
                  <a:pathLst>
                    <a:path w="49" h="67">
                      <a:moveTo>
                        <a:pt x="12" y="4"/>
                      </a:moveTo>
                      <a:cubicBezTo>
                        <a:pt x="20" y="7"/>
                        <a:pt x="26" y="10"/>
                        <a:pt x="30" y="12"/>
                      </a:cubicBezTo>
                      <a:cubicBezTo>
                        <a:pt x="33" y="14"/>
                        <a:pt x="35" y="17"/>
                        <a:pt x="38" y="19"/>
                      </a:cubicBezTo>
                      <a:cubicBezTo>
                        <a:pt x="40" y="22"/>
                        <a:pt x="43" y="25"/>
                        <a:pt x="44" y="29"/>
                      </a:cubicBezTo>
                      <a:cubicBezTo>
                        <a:pt x="47" y="33"/>
                        <a:pt x="48" y="37"/>
                        <a:pt x="48" y="42"/>
                      </a:cubicBezTo>
                      <a:cubicBezTo>
                        <a:pt x="49" y="48"/>
                        <a:pt x="47" y="57"/>
                        <a:pt x="44" y="67"/>
                      </a:cubicBezTo>
                      <a:cubicBezTo>
                        <a:pt x="41" y="53"/>
                        <a:pt x="34" y="41"/>
                        <a:pt x="21" y="30"/>
                      </a:cubicBezTo>
                      <a:cubicBezTo>
                        <a:pt x="29" y="42"/>
                        <a:pt x="34" y="54"/>
                        <a:pt x="38" y="67"/>
                      </a:cubicBezTo>
                      <a:cubicBezTo>
                        <a:pt x="33" y="66"/>
                        <a:pt x="29" y="65"/>
                        <a:pt x="25" y="62"/>
                      </a:cubicBezTo>
                      <a:cubicBezTo>
                        <a:pt x="21" y="61"/>
                        <a:pt x="17" y="58"/>
                        <a:pt x="14" y="55"/>
                      </a:cubicBezTo>
                      <a:cubicBezTo>
                        <a:pt x="11" y="52"/>
                        <a:pt x="9" y="49"/>
                        <a:pt x="7" y="45"/>
                      </a:cubicBezTo>
                      <a:cubicBezTo>
                        <a:pt x="6" y="41"/>
                        <a:pt x="5" y="37"/>
                        <a:pt x="4" y="33"/>
                      </a:cubicBezTo>
                      <a:cubicBezTo>
                        <a:pt x="4" y="30"/>
                        <a:pt x="3" y="28"/>
                        <a:pt x="4" y="26"/>
                      </a:cubicBezTo>
                      <a:cubicBezTo>
                        <a:pt x="4" y="21"/>
                        <a:pt x="4" y="16"/>
                        <a:pt x="4" y="11"/>
                      </a:cubicBezTo>
                      <a:cubicBezTo>
                        <a:pt x="5" y="8"/>
                        <a:pt x="3" y="4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2" y="4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4" name="Freeform 183">
                  <a:extLst>
                    <a:ext uri="{FF2B5EF4-FFF2-40B4-BE49-F238E27FC236}">
                      <a16:creationId xmlns:a16="http://schemas.microsoft.com/office/drawing/2014/main" id="{7CD966C4-F3A5-414A-B26C-3809CE615F23}"/>
                    </a:ext>
                  </a:extLst>
                </p:cNvPr>
                <p:cNvSpPr/>
                <p:nvPr/>
              </p:nvSpPr>
              <p:spPr bwMode="auto">
                <a:xfrm>
                  <a:off x="7042150" y="1341438"/>
                  <a:ext cx="107950" cy="207963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1" y="8"/>
                    </a:cxn>
                    <a:cxn ang="0">
                      <a:pos x="24" y="16"/>
                    </a:cxn>
                    <a:cxn ang="0">
                      <a:pos x="26" y="21"/>
                    </a:cxn>
                    <a:cxn ang="0">
                      <a:pos x="26" y="29"/>
                    </a:cxn>
                    <a:cxn ang="0">
                      <a:pos x="24" y="36"/>
                    </a:cxn>
                    <a:cxn ang="0">
                      <a:pos x="20" y="43"/>
                    </a:cxn>
                    <a:cxn ang="0">
                      <a:pos x="13" y="48"/>
                    </a:cxn>
                    <a:cxn ang="0">
                      <a:pos x="15" y="23"/>
                    </a:cxn>
                    <a:cxn ang="0">
                      <a:pos x="9" y="50"/>
                    </a:cxn>
                    <a:cxn ang="0">
                      <a:pos x="1" y="36"/>
                    </a:cxn>
                    <a:cxn ang="0">
                      <a:pos x="1" y="27"/>
                    </a:cxn>
                    <a:cxn ang="0">
                      <a:pos x="2" y="20"/>
                    </a:cxn>
                    <a:cxn ang="0">
                      <a:pos x="6" y="14"/>
                    </a:cxn>
                    <a:cxn ang="0">
                      <a:pos x="14" y="5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6" h="50"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3"/>
                        <a:pt x="20" y="6"/>
                        <a:pt x="21" y="8"/>
                      </a:cubicBezTo>
                      <a:cubicBezTo>
                        <a:pt x="22" y="11"/>
                        <a:pt x="23" y="14"/>
                        <a:pt x="24" y="16"/>
                      </a:cubicBezTo>
                      <a:cubicBezTo>
                        <a:pt x="25" y="18"/>
                        <a:pt x="25" y="19"/>
                        <a:pt x="26" y="21"/>
                      </a:cubicBezTo>
                      <a:cubicBezTo>
                        <a:pt x="26" y="23"/>
                        <a:pt x="26" y="26"/>
                        <a:pt x="26" y="29"/>
                      </a:cubicBezTo>
                      <a:cubicBezTo>
                        <a:pt x="26" y="31"/>
                        <a:pt x="25" y="34"/>
                        <a:pt x="24" y="36"/>
                      </a:cubicBezTo>
                      <a:cubicBezTo>
                        <a:pt x="23" y="39"/>
                        <a:pt x="22" y="41"/>
                        <a:pt x="20" y="43"/>
                      </a:cubicBezTo>
                      <a:cubicBezTo>
                        <a:pt x="18" y="45"/>
                        <a:pt x="15" y="47"/>
                        <a:pt x="13" y="48"/>
                      </a:cubicBezTo>
                      <a:cubicBezTo>
                        <a:pt x="12" y="40"/>
                        <a:pt x="13" y="31"/>
                        <a:pt x="15" y="23"/>
                      </a:cubicBezTo>
                      <a:cubicBezTo>
                        <a:pt x="10" y="32"/>
                        <a:pt x="8" y="41"/>
                        <a:pt x="9" y="50"/>
                      </a:cubicBezTo>
                      <a:cubicBezTo>
                        <a:pt x="5" y="44"/>
                        <a:pt x="2" y="40"/>
                        <a:pt x="1" y="36"/>
                      </a:cubicBezTo>
                      <a:cubicBezTo>
                        <a:pt x="1" y="33"/>
                        <a:pt x="0" y="30"/>
                        <a:pt x="1" y="27"/>
                      </a:cubicBezTo>
                      <a:cubicBezTo>
                        <a:pt x="1" y="25"/>
                        <a:pt x="1" y="22"/>
                        <a:pt x="2" y="20"/>
                      </a:cubicBezTo>
                      <a:cubicBezTo>
                        <a:pt x="3" y="18"/>
                        <a:pt x="4" y="16"/>
                        <a:pt x="6" y="14"/>
                      </a:cubicBezTo>
                      <a:cubicBezTo>
                        <a:pt x="7" y="12"/>
                        <a:pt x="10" y="9"/>
                        <a:pt x="14" y="5"/>
                      </a:cubicBez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5" name="Freeform 184">
                  <a:extLst>
                    <a:ext uri="{FF2B5EF4-FFF2-40B4-BE49-F238E27FC236}">
                      <a16:creationId xmlns:a16="http://schemas.microsoft.com/office/drawing/2014/main" id="{C8190B98-0297-442C-8172-75E943EE3E3B}"/>
                    </a:ext>
                  </a:extLst>
                </p:cNvPr>
                <p:cNvSpPr/>
                <p:nvPr/>
              </p:nvSpPr>
              <p:spPr bwMode="auto">
                <a:xfrm>
                  <a:off x="6624637" y="1354138"/>
                  <a:ext cx="82550" cy="157163"/>
                </a:xfrm>
                <a:custGeom>
                  <a:avLst/>
                  <a:gdLst/>
                  <a:ahLst/>
                  <a:cxnLst>
                    <a:cxn ang="0">
                      <a:pos x="5" y="6"/>
                    </a:cxn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10" y="4"/>
                    </a:cxn>
                    <a:cxn ang="0">
                      <a:pos x="16" y="11"/>
                    </a:cxn>
                    <a:cxn ang="0">
                      <a:pos x="18" y="16"/>
                    </a:cxn>
                    <a:cxn ang="0">
                      <a:pos x="20" y="22"/>
                    </a:cxn>
                    <a:cxn ang="0">
                      <a:pos x="19" y="28"/>
                    </a:cxn>
                    <a:cxn ang="0">
                      <a:pos x="12" y="38"/>
                    </a:cxn>
                    <a:cxn ang="0">
                      <a:pos x="9" y="18"/>
                    </a:cxn>
                    <a:cxn ang="0">
                      <a:pos x="9" y="37"/>
                    </a:cxn>
                    <a:cxn ang="0">
                      <a:pos x="4" y="33"/>
                    </a:cxn>
                    <a:cxn ang="0">
                      <a:pos x="1" y="27"/>
                    </a:cxn>
                    <a:cxn ang="0">
                      <a:pos x="0" y="21"/>
                    </a:cxn>
                    <a:cxn ang="0">
                      <a:pos x="1" y="15"/>
                    </a:cxn>
                    <a:cxn ang="0">
                      <a:pos x="2" y="12"/>
                    </a:cxn>
                    <a:cxn ang="0">
                      <a:pos x="5" y="6"/>
                    </a:cxn>
                  </a:cxnLst>
                  <a:rect l="0" t="0" r="r" b="b"/>
                  <a:pathLst>
                    <a:path w="20" h="38">
                      <a:moveTo>
                        <a:pt x="5" y="6"/>
                      </a:moveTo>
                      <a:cubicBezTo>
                        <a:pt x="6" y="4"/>
                        <a:pt x="7" y="2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13" y="8"/>
                        <a:pt x="15" y="10"/>
                        <a:pt x="16" y="11"/>
                      </a:cubicBezTo>
                      <a:cubicBezTo>
                        <a:pt x="17" y="13"/>
                        <a:pt x="18" y="15"/>
                        <a:pt x="18" y="16"/>
                      </a:cubicBezTo>
                      <a:cubicBezTo>
                        <a:pt x="19" y="18"/>
                        <a:pt x="20" y="20"/>
                        <a:pt x="20" y="22"/>
                      </a:cubicBezTo>
                      <a:cubicBezTo>
                        <a:pt x="20" y="24"/>
                        <a:pt x="19" y="26"/>
                        <a:pt x="19" y="28"/>
                      </a:cubicBezTo>
                      <a:cubicBezTo>
                        <a:pt x="18" y="31"/>
                        <a:pt x="15" y="35"/>
                        <a:pt x="12" y="38"/>
                      </a:cubicBezTo>
                      <a:cubicBezTo>
                        <a:pt x="13" y="32"/>
                        <a:pt x="12" y="25"/>
                        <a:pt x="9" y="18"/>
                      </a:cubicBezTo>
                      <a:cubicBezTo>
                        <a:pt x="10" y="24"/>
                        <a:pt x="10" y="31"/>
                        <a:pt x="9" y="37"/>
                      </a:cubicBezTo>
                      <a:cubicBezTo>
                        <a:pt x="7" y="36"/>
                        <a:pt x="6" y="35"/>
                        <a:pt x="4" y="33"/>
                      </a:cubicBezTo>
                      <a:cubicBezTo>
                        <a:pt x="3" y="31"/>
                        <a:pt x="2" y="29"/>
                        <a:pt x="1" y="27"/>
                      </a:cubicBezTo>
                      <a:cubicBezTo>
                        <a:pt x="0" y="26"/>
                        <a:pt x="0" y="24"/>
                        <a:pt x="0" y="21"/>
                      </a:cubicBezTo>
                      <a:cubicBezTo>
                        <a:pt x="0" y="19"/>
                        <a:pt x="0" y="17"/>
                        <a:pt x="1" y="15"/>
                      </a:cubicBezTo>
                      <a:cubicBezTo>
                        <a:pt x="1" y="14"/>
                        <a:pt x="2" y="13"/>
                        <a:pt x="2" y="12"/>
                      </a:cubicBezTo>
                      <a:cubicBezTo>
                        <a:pt x="3" y="10"/>
                        <a:pt x="4" y="8"/>
                        <a:pt x="5" y="6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66" name="Freeform 185">
                  <a:extLst>
                    <a:ext uri="{FF2B5EF4-FFF2-40B4-BE49-F238E27FC236}">
                      <a16:creationId xmlns:a16="http://schemas.microsoft.com/office/drawing/2014/main" id="{6A0F5D49-50CD-4536-9336-05375B17C44E}"/>
                    </a:ext>
                  </a:extLst>
                </p:cNvPr>
                <p:cNvSpPr/>
                <p:nvPr/>
              </p:nvSpPr>
              <p:spPr bwMode="auto">
                <a:xfrm>
                  <a:off x="6235700" y="2220913"/>
                  <a:ext cx="276225" cy="198438"/>
                </a:xfrm>
                <a:custGeom>
                  <a:avLst/>
                  <a:gdLst/>
                  <a:ahLst/>
                  <a:cxnLst>
                    <a:cxn ang="0">
                      <a:pos x="29" y="5"/>
                    </a:cxn>
                    <a:cxn ang="0">
                      <a:pos x="43" y="1"/>
                    </a:cxn>
                    <a:cxn ang="0">
                      <a:pos x="67" y="6"/>
                    </a:cxn>
                    <a:cxn ang="0">
                      <a:pos x="31" y="28"/>
                    </a:cxn>
                    <a:cxn ang="0">
                      <a:pos x="67" y="12"/>
                    </a:cxn>
                    <a:cxn ang="0">
                      <a:pos x="63" y="25"/>
                    </a:cxn>
                    <a:cxn ang="0">
                      <a:pos x="55" y="35"/>
                    </a:cxn>
                    <a:cxn ang="0">
                      <a:pos x="45" y="42"/>
                    </a:cxn>
                    <a:cxn ang="0">
                      <a:pos x="33" y="45"/>
                    </a:cxn>
                    <a:cxn ang="0">
                      <a:pos x="26" y="46"/>
                    </a:cxn>
                    <a:cxn ang="0">
                      <a:pos x="11" y="45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4" y="37"/>
                    </a:cxn>
                    <a:cxn ang="0">
                      <a:pos x="13" y="19"/>
                    </a:cxn>
                    <a:cxn ang="0">
                      <a:pos x="20" y="11"/>
                    </a:cxn>
                    <a:cxn ang="0">
                      <a:pos x="29" y="5"/>
                    </a:cxn>
                  </a:cxnLst>
                  <a:rect l="0" t="0" r="r" b="b"/>
                  <a:pathLst>
                    <a:path w="67" h="48">
                      <a:moveTo>
                        <a:pt x="29" y="5"/>
                      </a:moveTo>
                      <a:cubicBezTo>
                        <a:pt x="34" y="3"/>
                        <a:pt x="38" y="1"/>
                        <a:pt x="43" y="1"/>
                      </a:cubicBezTo>
                      <a:cubicBezTo>
                        <a:pt x="49" y="0"/>
                        <a:pt x="57" y="2"/>
                        <a:pt x="67" y="6"/>
                      </a:cubicBezTo>
                      <a:cubicBezTo>
                        <a:pt x="54" y="9"/>
                        <a:pt x="42" y="16"/>
                        <a:pt x="31" y="28"/>
                      </a:cubicBezTo>
                      <a:cubicBezTo>
                        <a:pt x="42" y="21"/>
                        <a:pt x="54" y="15"/>
                        <a:pt x="67" y="12"/>
                      </a:cubicBezTo>
                      <a:cubicBezTo>
                        <a:pt x="67" y="17"/>
                        <a:pt x="65" y="21"/>
                        <a:pt x="63" y="25"/>
                      </a:cubicBezTo>
                      <a:cubicBezTo>
                        <a:pt x="61" y="29"/>
                        <a:pt x="58" y="32"/>
                        <a:pt x="55" y="35"/>
                      </a:cubicBezTo>
                      <a:cubicBezTo>
                        <a:pt x="52" y="38"/>
                        <a:pt x="49" y="40"/>
                        <a:pt x="45" y="42"/>
                      </a:cubicBezTo>
                      <a:cubicBezTo>
                        <a:pt x="41" y="44"/>
                        <a:pt x="37" y="45"/>
                        <a:pt x="33" y="45"/>
                      </a:cubicBezTo>
                      <a:cubicBezTo>
                        <a:pt x="30" y="46"/>
                        <a:pt x="28" y="46"/>
                        <a:pt x="26" y="46"/>
                      </a:cubicBezTo>
                      <a:cubicBezTo>
                        <a:pt x="21" y="45"/>
                        <a:pt x="16" y="45"/>
                        <a:pt x="11" y="45"/>
                      </a:cubicBezTo>
                      <a:cubicBezTo>
                        <a:pt x="7" y="44"/>
                        <a:pt x="3" y="45"/>
                        <a:pt x="0" y="48"/>
                      </a:cubicBezTo>
                      <a:cubicBezTo>
                        <a:pt x="0" y="48"/>
                        <a:pt x="0" y="48"/>
                        <a:pt x="0" y="48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8" y="28"/>
                        <a:pt x="11" y="22"/>
                        <a:pt x="13" y="19"/>
                      </a:cubicBezTo>
                      <a:cubicBezTo>
                        <a:pt x="15" y="16"/>
                        <a:pt x="17" y="14"/>
                        <a:pt x="20" y="11"/>
                      </a:cubicBezTo>
                      <a:cubicBezTo>
                        <a:pt x="23" y="8"/>
                        <a:pt x="26" y="6"/>
                        <a:pt x="29" y="5"/>
                      </a:cubicBezTo>
                      <a:close/>
                    </a:path>
                  </a:pathLst>
                </a:custGeom>
                <a:solidFill>
                  <a:srgbClr val="00B05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0" name="Group 196">
              <a:extLst>
                <a:ext uri="{FF2B5EF4-FFF2-40B4-BE49-F238E27FC236}">
                  <a16:creationId xmlns:a16="http://schemas.microsoft.com/office/drawing/2014/main" id="{965CBEEE-B23E-4CCB-BD3A-B370268E1190}"/>
                </a:ext>
              </a:extLst>
            </p:cNvPr>
            <p:cNvGrpSpPr/>
            <p:nvPr/>
          </p:nvGrpSpPr>
          <p:grpSpPr>
            <a:xfrm>
              <a:off x="2225" y="7158"/>
              <a:ext cx="575" cy="1055"/>
              <a:chOff x="825500" y="2846388"/>
              <a:chExt cx="273050" cy="622300"/>
            </a:xfrm>
            <a:solidFill>
              <a:srgbClr val="237DB9"/>
            </a:solidFill>
          </p:grpSpPr>
          <p:sp>
            <p:nvSpPr>
              <p:cNvPr id="26" name="Freeform 101">
                <a:extLst>
                  <a:ext uri="{FF2B5EF4-FFF2-40B4-BE49-F238E27FC236}">
                    <a16:creationId xmlns:a16="http://schemas.microsoft.com/office/drawing/2014/main" id="{52CD6E46-0190-440A-AB64-C69F13491345}"/>
                  </a:ext>
                </a:extLst>
              </p:cNvPr>
              <p:cNvSpPr/>
              <p:nvPr/>
            </p:nvSpPr>
            <p:spPr bwMode="auto">
              <a:xfrm>
                <a:off x="915988" y="3116263"/>
                <a:ext cx="157163" cy="185738"/>
              </a:xfrm>
              <a:custGeom>
                <a:avLst/>
                <a:gdLst/>
                <a:ahLst/>
                <a:cxnLst>
                  <a:cxn ang="0">
                    <a:pos x="4" y="45"/>
                  </a:cxn>
                  <a:cxn ang="0">
                    <a:pos x="30" y="0"/>
                  </a:cxn>
                  <a:cxn ang="0">
                    <a:pos x="4" y="45"/>
                  </a:cxn>
                </a:cxnLst>
                <a:rect l="0" t="0" r="r" b="b"/>
                <a:pathLst>
                  <a:path w="38" h="45">
                    <a:moveTo>
                      <a:pt x="4" y="45"/>
                    </a:moveTo>
                    <a:cubicBezTo>
                      <a:pt x="0" y="21"/>
                      <a:pt x="9" y="6"/>
                      <a:pt x="30" y="0"/>
                    </a:cubicBezTo>
                    <a:cubicBezTo>
                      <a:pt x="38" y="24"/>
                      <a:pt x="29" y="39"/>
                      <a:pt x="4" y="45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7" name="Freeform 102">
                <a:extLst>
                  <a:ext uri="{FF2B5EF4-FFF2-40B4-BE49-F238E27FC236}">
                    <a16:creationId xmlns:a16="http://schemas.microsoft.com/office/drawing/2014/main" id="{F488BAF4-2F5B-4770-BE93-559C331DD59A}"/>
                  </a:ext>
                </a:extLst>
              </p:cNvPr>
              <p:cNvSpPr/>
              <p:nvPr/>
            </p:nvSpPr>
            <p:spPr bwMode="auto">
              <a:xfrm>
                <a:off x="925513" y="2846388"/>
                <a:ext cx="157163" cy="185738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4" y="45"/>
                  </a:cxn>
                  <a:cxn ang="0">
                    <a:pos x="30" y="0"/>
                  </a:cxn>
                </a:cxnLst>
                <a:rect l="0" t="0" r="r" b="b"/>
                <a:pathLst>
                  <a:path w="38" h="45">
                    <a:moveTo>
                      <a:pt x="30" y="0"/>
                    </a:moveTo>
                    <a:cubicBezTo>
                      <a:pt x="38" y="24"/>
                      <a:pt x="29" y="39"/>
                      <a:pt x="4" y="45"/>
                    </a:cubicBezTo>
                    <a:cubicBezTo>
                      <a:pt x="0" y="21"/>
                      <a:pt x="9" y="6"/>
                      <a:pt x="30" y="0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9" name="Freeform 103">
                <a:extLst>
                  <a:ext uri="{FF2B5EF4-FFF2-40B4-BE49-F238E27FC236}">
                    <a16:creationId xmlns:a16="http://schemas.microsoft.com/office/drawing/2014/main" id="{31CBF7F2-F98C-4571-AF22-A11FB4B9F912}"/>
                  </a:ext>
                </a:extLst>
              </p:cNvPr>
              <p:cNvSpPr/>
              <p:nvPr/>
            </p:nvSpPr>
            <p:spPr bwMode="auto">
              <a:xfrm>
                <a:off x="974725" y="3360738"/>
                <a:ext cx="123825" cy="107950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30" y="3"/>
                  </a:cxn>
                  <a:cxn ang="0">
                    <a:pos x="0" y="21"/>
                  </a:cxn>
                </a:cxnLst>
                <a:rect l="0" t="0" r="r" b="b"/>
                <a:pathLst>
                  <a:path w="30" h="26">
                    <a:moveTo>
                      <a:pt x="0" y="21"/>
                    </a:moveTo>
                    <a:cubicBezTo>
                      <a:pt x="6" y="6"/>
                      <a:pt x="16" y="0"/>
                      <a:pt x="30" y="3"/>
                    </a:cubicBezTo>
                    <a:cubicBezTo>
                      <a:pt x="27" y="20"/>
                      <a:pt x="16" y="26"/>
                      <a:pt x="0" y="21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1" name="Freeform 104">
                <a:extLst>
                  <a:ext uri="{FF2B5EF4-FFF2-40B4-BE49-F238E27FC236}">
                    <a16:creationId xmlns:a16="http://schemas.microsoft.com/office/drawing/2014/main" id="{0A29289E-0396-45AB-8617-2D7AD826D690}"/>
                  </a:ext>
                </a:extLst>
              </p:cNvPr>
              <p:cNvSpPr/>
              <p:nvPr/>
            </p:nvSpPr>
            <p:spPr bwMode="auto">
              <a:xfrm>
                <a:off x="825500" y="3335338"/>
                <a:ext cx="107950" cy="128588"/>
              </a:xfrm>
              <a:custGeom>
                <a:avLst/>
                <a:gdLst/>
                <a:ahLst/>
                <a:cxnLst>
                  <a:cxn ang="0">
                    <a:pos x="23" y="31"/>
                  </a:cxn>
                  <a:cxn ang="0">
                    <a:pos x="5" y="0"/>
                  </a:cxn>
                  <a:cxn ang="0">
                    <a:pos x="23" y="31"/>
                  </a:cxn>
                </a:cxnLst>
                <a:rect l="0" t="0" r="r" b="b"/>
                <a:pathLst>
                  <a:path w="26" h="31">
                    <a:moveTo>
                      <a:pt x="23" y="31"/>
                    </a:moveTo>
                    <a:cubicBezTo>
                      <a:pt x="6" y="27"/>
                      <a:pt x="0" y="17"/>
                      <a:pt x="5" y="0"/>
                    </a:cubicBezTo>
                    <a:cubicBezTo>
                      <a:pt x="20" y="6"/>
                      <a:pt x="26" y="17"/>
                      <a:pt x="23" y="31"/>
                    </a:cubicBezTo>
                    <a:close/>
                  </a:path>
                </a:pathLst>
              </a:custGeom>
              <a:solidFill>
                <a:srgbClr val="00B05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pic>
        <p:nvPicPr>
          <p:cNvPr id="114" name="图片 25" descr="ea11243b2077ee3abef0a39733d4f91e">
            <a:extLst>
              <a:ext uri="{FF2B5EF4-FFF2-40B4-BE49-F238E27FC236}">
                <a16:creationId xmlns:a16="http://schemas.microsoft.com/office/drawing/2014/main" id="{7B497EB9-D42B-41C4-83BF-F9F5F2762F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54" y="5424698"/>
            <a:ext cx="12180895" cy="1485265"/>
          </a:xfrm>
          <a:prstGeom prst="rect">
            <a:avLst/>
          </a:prstGeom>
        </p:spPr>
      </p:pic>
      <p:sp>
        <p:nvSpPr>
          <p:cNvPr id="116" name="文本框 7174">
            <a:extLst>
              <a:ext uri="{FF2B5EF4-FFF2-40B4-BE49-F238E27FC236}">
                <a16:creationId xmlns:a16="http://schemas.microsoft.com/office/drawing/2014/main" id="{C871AFD4-7D3F-4E80-A60B-383DAD6DF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2117" y="2205040"/>
            <a:ext cx="8206111" cy="2512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9762" tIns="24881" rIns="49762" bIns="24881">
            <a:spAutoFit/>
          </a:bodyPr>
          <a:lstStyle>
            <a:lvl1pPr marL="342900" indent="-342900" defTabSz="815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81597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815975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815975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815975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815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815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815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815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Chụp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文本框 7174">
            <a:extLst>
              <a:ext uri="{FF2B5EF4-FFF2-40B4-BE49-F238E27FC236}">
                <a16:creationId xmlns:a16="http://schemas.microsoft.com/office/drawing/2014/main" id="{EEDE5361-9480-4A9B-9535-60AC2AF36C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0646" y="528632"/>
            <a:ext cx="2166938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9762" tIns="24881" rIns="49762" bIns="24881">
            <a:spAutoFit/>
          </a:bodyPr>
          <a:lstStyle>
            <a:lvl1pPr defTabSz="815975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81597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815975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815975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815975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815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815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815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815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 DÒ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3FDA4860-93A4-4CFF-9D68-7AC7DA1B82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78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4917">
        <p14:doors dir="vert"/>
      </p:transition>
    </mc:Choice>
    <mc:Fallback xmlns="">
      <p:transition spd="slow" advTm="149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6"/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216361" y="503618"/>
            <a:ext cx="4342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vi-VN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Chuẩn</a:t>
            </a:r>
            <a:r>
              <a:rPr lang="vi-VN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bị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đồ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dùng</a:t>
            </a:r>
            <a:endParaRPr lang="zh-CN" altLang="en-US" sz="3600" b="1" spc="300" dirty="0">
              <a:solidFill>
                <a:srgbClr val="FF0000"/>
              </a:solidFill>
              <a:uFillTx/>
              <a:latin typeface="Cambria" panose="02040503050406030204" pitchFamily="18" charset="0"/>
              <a:ea typeface="字体管家天蝎座" panose="00020600040101010101" charset="-122"/>
            </a:endParaRPr>
          </a:p>
        </p:txBody>
      </p:sp>
      <p:pic>
        <p:nvPicPr>
          <p:cNvPr id="18" name="Picture 6">
            <a:extLst>
              <a:ext uri="{FF2B5EF4-FFF2-40B4-BE49-F238E27FC236}">
                <a16:creationId xmlns:a16="http://schemas.microsoft.com/office/drawing/2014/main" id="{58A30BB5-99D7-4F5C-A7FC-72AD51BC9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7" t="2461" b="13835"/>
          <a:stretch>
            <a:fillRect/>
          </a:stretch>
        </p:blipFill>
        <p:spPr bwMode="auto">
          <a:xfrm>
            <a:off x="8240607" y="4174651"/>
            <a:ext cx="2470150" cy="204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1">
            <a:extLst>
              <a:ext uri="{FF2B5EF4-FFF2-40B4-BE49-F238E27FC236}">
                <a16:creationId xmlns:a16="http://schemas.microsoft.com/office/drawing/2014/main" id="{E57CBA87-2FA4-47EF-82BE-827F8F785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50" b="18121"/>
          <a:stretch>
            <a:fillRect/>
          </a:stretch>
        </p:blipFill>
        <p:spPr bwMode="auto">
          <a:xfrm>
            <a:off x="8367607" y="1816628"/>
            <a:ext cx="2216150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 descr="Giấy Vẽ Mỹ Thuật A4 - Xấp 10 Tờ Giấy Vẽ Màu Nước, Acrylic, Marker, Màu Chì,  Phác Họa Chuyên Dụng | Shopee Việt Nam">
            <a:extLst>
              <a:ext uri="{FF2B5EF4-FFF2-40B4-BE49-F238E27FC236}">
                <a16:creationId xmlns:a16="http://schemas.microsoft.com/office/drawing/2014/main" id="{5259BB81-474C-4A58-95B4-9E8E7B30C0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340" y="1816628"/>
            <a:ext cx="2236852" cy="250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hình ảnh : Công nghệ, trái cam, Văn phòng, màu xanh da trời, Cục gôm, nhãn,  phông chữ, điều chỉnh, xóa bỏ, lỗi, Cơ sở, Phụ kiện văn phòng, Vật tư văn">
            <a:extLst>
              <a:ext uri="{FF2B5EF4-FFF2-40B4-BE49-F238E27FC236}">
                <a16:creationId xmlns:a16="http://schemas.microsoft.com/office/drawing/2014/main" id="{3E86E808-88BB-4830-9B01-78EFA1561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340" y="4456982"/>
            <a:ext cx="2036042" cy="1767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">
            <a:extLst>
              <a:ext uri="{FF2B5EF4-FFF2-40B4-BE49-F238E27FC236}">
                <a16:creationId xmlns:a16="http://schemas.microsoft.com/office/drawing/2014/main" id="{CBA1B8CC-66E0-47DD-AEDE-9E060D8AB8B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218" y="1816628"/>
            <a:ext cx="2701925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72D86A18-F742-45EB-8221-113FD634F4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76454"/>
      </p:ext>
    </p:extLst>
  </p:cSld>
  <p:clrMapOvr>
    <a:masterClrMapping/>
  </p:clrMapOvr>
  <p:transition spd="slow" advTm="1634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6"/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pic>
        <p:nvPicPr>
          <p:cNvPr id="33" name="图片 32" descr="c2b694ed49633963eb320821e33c9b8c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01100" y="3562985"/>
            <a:ext cx="3153410" cy="290131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C4D48B6-79C0-44C0-998A-20D57555D5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896" y="0"/>
            <a:ext cx="11443184" cy="526130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2E378792-BD59-4430-8EBD-CFAF42D554CC}"/>
              </a:ext>
            </a:extLst>
          </p:cNvPr>
          <p:cNvSpPr/>
          <p:nvPr/>
        </p:nvSpPr>
        <p:spPr>
          <a:xfrm>
            <a:off x="2097917" y="2047240"/>
            <a:ext cx="7996165" cy="1808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tabLst>
                <a:tab pos="2714625" algn="l"/>
                <a:tab pos="6931025" algn="l"/>
              </a:tabLst>
            </a:pPr>
            <a:r>
              <a:rPr lang="en-US" sz="5400" b="1" i="1" kern="800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</a:t>
            </a:r>
            <a:r>
              <a:rPr lang="vi-VN" sz="5400" b="1" i="1" kern="800" dirty="0" err="1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chào</a:t>
            </a:r>
            <a:r>
              <a:rPr lang="vi-VN" sz="5400" b="1" i="1" kern="800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kern="800" dirty="0" err="1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5400" b="1" i="1" kern="800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kern="800" dirty="0" err="1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hẹn</a:t>
            </a:r>
            <a:r>
              <a:rPr lang="en-US" sz="5400" b="1" i="1" kern="800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kern="800" dirty="0" err="1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gặp</a:t>
            </a:r>
            <a:r>
              <a:rPr lang="en-US" sz="5400" b="1" i="1" kern="800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kern="800" dirty="0" err="1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lại</a:t>
            </a:r>
            <a:r>
              <a:rPr lang="en-US" sz="5400" b="1" i="1" kern="800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i="1" kern="800" dirty="0" err="1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các</a:t>
            </a:r>
            <a:r>
              <a:rPr lang="en-US" sz="5400" b="1" i="1" kern="800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con!</a:t>
            </a:r>
            <a:endParaRPr lang="en-US" sz="5400" b="1" i="1" dirty="0">
              <a:solidFill>
                <a:srgbClr val="FF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Âm thanh 2">
            <a:hlinkClick r:id="" action="ppaction://media"/>
            <a:extLst>
              <a:ext uri="{FF2B5EF4-FFF2-40B4-BE49-F238E27FC236}">
                <a16:creationId xmlns:a16="http://schemas.microsoft.com/office/drawing/2014/main" id="{7411F914-95EE-497A-AB66-0A271BA84B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373">
        <p15:prstTrans prst="wind"/>
      </p:transition>
    </mc:Choice>
    <mc:Fallback xmlns="">
      <p:transition spd="slow" advTm="537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64ed7d2ddea4"/>
          <p:cNvPicPr>
            <a:picLocks noChangeAspect="1"/>
          </p:cNvPicPr>
          <p:nvPr/>
        </p:nvPicPr>
        <p:blipFill>
          <a:blip r:embed="rId6"/>
          <a:srcRect l="37062" t="59299" r="-8255" b="-3283"/>
          <a:stretch>
            <a:fillRect/>
          </a:stretch>
        </p:blipFill>
        <p:spPr>
          <a:xfrm flipH="1">
            <a:off x="6366932" y="4323643"/>
            <a:ext cx="5825067" cy="2534356"/>
          </a:xfrm>
          <a:prstGeom prst="ellipse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900933" y="1"/>
            <a:ext cx="3032776" cy="2712568"/>
            <a:chOff x="13633" y="617"/>
            <a:chExt cx="3843" cy="4045"/>
          </a:xfrm>
        </p:grpSpPr>
        <p:pic>
          <p:nvPicPr>
            <p:cNvPr id="6" name="图片 5" descr="317bb1fc8d85c3cf0cc20b70fb72da9d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419" y="2187"/>
              <a:ext cx="1718" cy="2475"/>
            </a:xfrm>
            <a:prstGeom prst="rect">
              <a:avLst/>
            </a:prstGeom>
          </p:spPr>
        </p:pic>
        <p:pic>
          <p:nvPicPr>
            <p:cNvPr id="4" name="图片 3" descr="dbbdf7ebe7fa68866d08b93311b0040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633" y="617"/>
              <a:ext cx="3843" cy="2472"/>
            </a:xfrm>
            <a:prstGeom prst="rect">
              <a:avLst/>
            </a:prstGeom>
          </p:spPr>
        </p:pic>
      </p:grpSp>
      <p:sp>
        <p:nvSpPr>
          <p:cNvPr id="9" name="文本框 36">
            <a:extLst>
              <a:ext uri="{FF2B5EF4-FFF2-40B4-BE49-F238E27FC236}">
                <a16:creationId xmlns:a16="http://schemas.microsoft.com/office/drawing/2014/main" id="{EDCF36E0-2B3E-48BB-940F-900F0941D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2237" y="848086"/>
            <a:ext cx="5703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12813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2813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28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2813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字魂17号-萌趣果冻体"/>
                <a:cs typeface="Times New Roman" panose="02020603050405020304" pitchFamily="18" charset="0"/>
                <a:sym typeface="字魂17号-萌趣果冻体"/>
              </a:rPr>
              <a:t>YÊU CẦU CẦN ĐẠT :</a:t>
            </a:r>
            <a:endParaRPr lang="zh-CN" altLang="en-US" sz="4000" b="1" u="sng" dirty="0">
              <a:solidFill>
                <a:srgbClr val="FF0000"/>
              </a:solidFill>
              <a:latin typeface="Times New Roman" panose="02020603050405020304" pitchFamily="18" charset="0"/>
              <a:ea typeface="字魂17号-萌趣果冻体"/>
              <a:cs typeface="Times New Roman" panose="02020603050405020304" pitchFamily="18" charset="0"/>
              <a:sym typeface="字魂17号-萌趣果冻体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0E1EC1A2-2817-4C61-8973-69F93B520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0616" y="2410782"/>
            <a:ext cx="9491240" cy="283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</a:pPr>
            <a:r>
              <a:rPr lang="vi-VN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êu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được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đặc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điểm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của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chữ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nét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đều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</a:t>
            </a:r>
            <a:r>
              <a:rPr lang="vi-VN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vi-VN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nét</a:t>
            </a:r>
            <a:r>
              <a:rPr lang="vi-VN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thanh, </a:t>
            </a:r>
            <a:r>
              <a:rPr lang="vi-VN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nét</a:t>
            </a:r>
            <a:r>
              <a:rPr lang="vi-VN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vi-VN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đậm</a:t>
            </a:r>
            <a:r>
              <a:rPr lang="vi-VN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vi-VN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và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vẻ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đẹp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của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chữ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trang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trí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.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</a:pPr>
            <a:r>
              <a:rPr lang="vi-VN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Hiểu</a:t>
            </a:r>
            <a:r>
              <a:rPr lang="vi-VN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vi-VN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cách</a:t>
            </a:r>
            <a:r>
              <a:rPr lang="vi-VN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t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ạo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dáng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và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trang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trí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được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chữ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theo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ý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thích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.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</a:pP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Giới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thiệu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, chia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sẻ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và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nêu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cảm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nhận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về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    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sản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phẩm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của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 </a:t>
            </a:r>
            <a:r>
              <a:rPr lang="en-US" altLang="zh-CN" sz="2800" b="1" dirty="0" err="1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mình</a:t>
            </a:r>
            <a:r>
              <a:rPr lang="en-US" altLang="zh-CN" sz="2800" b="1" dirty="0">
                <a:solidFill>
                  <a:srgbClr val="2A891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lt"/>
              </a:rPr>
              <a:t>.</a:t>
            </a:r>
            <a:endParaRPr lang="zh-CN" altLang="en-US" sz="2800" b="1" dirty="0">
              <a:solidFill>
                <a:srgbClr val="2A891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11" name="图片 32" descr="129e31cd37098471b19ff0d691246199">
            <a:extLst>
              <a:ext uri="{FF2B5EF4-FFF2-40B4-BE49-F238E27FC236}">
                <a16:creationId xmlns:a16="http://schemas.microsoft.com/office/drawing/2014/main" id="{68306903-5F43-4CE0-9802-591509D431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18011">
            <a:off x="286112" y="-79474"/>
            <a:ext cx="2563143" cy="2563143"/>
          </a:xfrm>
          <a:prstGeom prst="rect">
            <a:avLst/>
          </a:prstGeom>
        </p:spPr>
      </p:pic>
      <p:pic>
        <p:nvPicPr>
          <p:cNvPr id="7" name="Âm thanh 6">
            <a:hlinkClick r:id="" action="ppaction://media"/>
            <a:extLst>
              <a:ext uri="{FF2B5EF4-FFF2-40B4-BE49-F238E27FC236}">
                <a16:creationId xmlns:a16="http://schemas.microsoft.com/office/drawing/2014/main" id="{7D4FABC1-AF89-4F07-9C0A-A58DCA9965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23092">
        <p:checker/>
      </p:transition>
    </mc:Choice>
    <mc:Fallback xmlns="">
      <p:transition spd="slow" advTm="23092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90761" y="195013"/>
            <a:ext cx="4794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vi-VN" altLang="zh-C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1. KHÁM PHÁ</a:t>
            </a:r>
            <a:endParaRPr lang="zh-CN" altLang="en-US" sz="3200" b="1" dirty="0">
              <a:solidFill>
                <a:srgbClr val="FF0000"/>
              </a:solidFill>
              <a:latin typeface="Cambria" panose="02040503050406030204" pitchFamily="18" charset="0"/>
              <a:ea typeface="字体管家棉花糖" panose="00020600040101010101" charset="-122"/>
            </a:endParaRP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D4956B32-88D7-4457-AE30-76C9E39B2D4D}"/>
              </a:ext>
            </a:extLst>
          </p:cNvPr>
          <p:cNvSpPr txBox="1"/>
          <p:nvPr/>
        </p:nvSpPr>
        <p:spPr>
          <a:xfrm>
            <a:off x="1955809" y="3514369"/>
            <a:ext cx="2813050" cy="3698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 chữ in hoa nét đều</a:t>
            </a: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1AC6854C-B48F-402C-A098-E567A38C9CBE}"/>
              </a:ext>
            </a:extLst>
          </p:cNvPr>
          <p:cNvSpPr txBox="1"/>
          <p:nvPr/>
        </p:nvSpPr>
        <p:spPr>
          <a:xfrm>
            <a:off x="6781811" y="3469037"/>
            <a:ext cx="3611563" cy="3698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 chữ in hoa nét thanh nét đậm</a:t>
            </a: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E877C367-FE20-4317-8359-218683EB9965}"/>
              </a:ext>
            </a:extLst>
          </p:cNvPr>
          <p:cNvSpPr txBox="1"/>
          <p:nvPr/>
        </p:nvSpPr>
        <p:spPr>
          <a:xfrm>
            <a:off x="4873986" y="6378755"/>
            <a:ext cx="1982788" cy="36988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 chữ trang trí</a:t>
            </a: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29352CB9-41A8-4F72-B2FF-35EA7E6E6348}"/>
              </a:ext>
            </a:extLst>
          </p:cNvPr>
          <p:cNvSpPr/>
          <p:nvPr/>
        </p:nvSpPr>
        <p:spPr>
          <a:xfrm>
            <a:off x="2968986" y="752468"/>
            <a:ext cx="6191250" cy="523875"/>
          </a:xfrm>
          <a:prstGeom prst="rect">
            <a:avLst/>
          </a:prstGeom>
          <a:solidFill>
            <a:srgbClr val="006600">
              <a:alpha val="63137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xét đặc điểm riêng của các kiểu chữ</a:t>
            </a:r>
          </a:p>
        </p:txBody>
      </p:sp>
      <p:pic>
        <p:nvPicPr>
          <p:cNvPr id="18" name="Picture 12">
            <a:extLst>
              <a:ext uri="{FF2B5EF4-FFF2-40B4-BE49-F238E27FC236}">
                <a16:creationId xmlns:a16="http://schemas.microsoft.com/office/drawing/2014/main" id="{AC10F090-9FF2-4A3F-ABD8-A93641B98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186" y="4070348"/>
            <a:ext cx="5029200" cy="2138542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3">
            <a:extLst>
              <a:ext uri="{FF2B5EF4-FFF2-40B4-BE49-F238E27FC236}">
                <a16:creationId xmlns:a16="http://schemas.microsoft.com/office/drawing/2014/main" id="{1189CA23-E46A-4A93-8650-725131475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903" y="1446209"/>
            <a:ext cx="4114800" cy="17914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4">
            <a:extLst>
              <a:ext uri="{FF2B5EF4-FFF2-40B4-BE49-F238E27FC236}">
                <a16:creationId xmlns:a16="http://schemas.microsoft.com/office/drawing/2014/main" id="{51413182-E485-4E37-910C-448B68DAD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429" y="1446209"/>
            <a:ext cx="3429000" cy="2003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Âm thanh 2">
            <a:hlinkClick r:id="" action="ppaction://media"/>
            <a:extLst>
              <a:ext uri="{FF2B5EF4-FFF2-40B4-BE49-F238E27FC236}">
                <a16:creationId xmlns:a16="http://schemas.microsoft.com/office/drawing/2014/main" id="{4856B25F-C771-4780-8158-B9A9D8DC99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75153">
        <p15:prstTrans prst="peelOff"/>
      </p:transition>
    </mc:Choice>
    <mc:Fallback xmlns="">
      <p:transition spd="slow" advTm="751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1350582832_5.jpg">
            <a:extLst>
              <a:ext uri="{FF2B5EF4-FFF2-40B4-BE49-F238E27FC236}">
                <a16:creationId xmlns:a16="http://schemas.microsoft.com/office/drawing/2014/main" id="{F60E009D-150C-4208-9F15-965B646FE553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1459492"/>
            <a:ext cx="7696200" cy="480836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E6E5A4C-8E9E-47B9-873C-D92CD752F245}"/>
              </a:ext>
            </a:extLst>
          </p:cNvPr>
          <p:cNvSpPr txBox="1">
            <a:spLocks/>
          </p:cNvSpPr>
          <p:nvPr/>
        </p:nvSpPr>
        <p:spPr>
          <a:xfrm>
            <a:off x="2215446" y="349953"/>
            <a:ext cx="8229600" cy="857250"/>
          </a:xfrm>
          <a:prstGeom prst="rect">
            <a:avLst/>
          </a:prstGeom>
        </p:spPr>
        <p:txBody>
          <a:bodyPr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Tham khảo một vài kiểu chữ trang trí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5EA6EC9B-BBA6-4D81-A8A0-7D0A0B2E76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6232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1619">
        <p15:prstTrans prst="peelOff"/>
      </p:transition>
    </mc:Choice>
    <mc:Fallback xmlns="">
      <p:transition spd="slow" advTm="116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9713.jpg">
            <a:extLst>
              <a:ext uri="{FF2B5EF4-FFF2-40B4-BE49-F238E27FC236}">
                <a16:creationId xmlns:a16="http://schemas.microsoft.com/office/drawing/2014/main" id="{7749B15F-ECE0-4B4B-86C6-37EBFC5ADD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090" y="731171"/>
            <a:ext cx="6987820" cy="539565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16A1CE30-D1F6-47C0-8E2F-3FA4BBEE89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868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284">
        <p15:prstTrans prst="peelOff"/>
      </p:transition>
    </mc:Choice>
    <mc:Fallback xmlns="">
      <p:transition spd="slow" advTm="32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vector-bizarre-font_82022083.jpg">
            <a:extLst>
              <a:ext uri="{FF2B5EF4-FFF2-40B4-BE49-F238E27FC236}">
                <a16:creationId xmlns:a16="http://schemas.microsoft.com/office/drawing/2014/main" id="{C9525A3E-D680-4F8E-9BF1-4998571B0E4B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contras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356" y="553154"/>
            <a:ext cx="7006726" cy="573586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Âm thanh 2">
            <a:hlinkClick r:id="" action="ppaction://media"/>
            <a:extLst>
              <a:ext uri="{FF2B5EF4-FFF2-40B4-BE49-F238E27FC236}">
                <a16:creationId xmlns:a16="http://schemas.microsoft.com/office/drawing/2014/main" id="{DB5F38BB-E268-45F7-BB76-816F65E7A7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15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158">
        <p14:ripple/>
      </p:transition>
    </mc:Choice>
    <mc:Fallback xmlns="">
      <p:transition spd="slow" advTm="241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6"/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pic>
        <p:nvPicPr>
          <p:cNvPr id="8" name="图片 4" descr="8fd71eaf8677ef70d2293deb973682b3">
            <a:extLst>
              <a:ext uri="{FF2B5EF4-FFF2-40B4-BE49-F238E27FC236}">
                <a16:creationId xmlns:a16="http://schemas.microsoft.com/office/drawing/2014/main" id="{0FDA54A8-0391-4554-94E5-F7A00CC8C6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2372" y="4578468"/>
            <a:ext cx="2575560" cy="2353945"/>
          </a:xfrm>
          <a:prstGeom prst="rect">
            <a:avLst/>
          </a:prstGeom>
        </p:spPr>
      </p:pic>
      <p:pic>
        <p:nvPicPr>
          <p:cNvPr id="10" name="图片 4" descr="564ed7d2ddea4">
            <a:extLst>
              <a:ext uri="{FF2B5EF4-FFF2-40B4-BE49-F238E27FC236}">
                <a16:creationId xmlns:a16="http://schemas.microsoft.com/office/drawing/2014/main" id="{483DC0EF-44A2-4EF3-A642-2936DC8CC66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37062" t="59299" r="-8255" b="-3283"/>
          <a:stretch>
            <a:fillRect/>
          </a:stretch>
        </p:blipFill>
        <p:spPr>
          <a:xfrm flipH="1">
            <a:off x="-522752" y="3048980"/>
            <a:ext cx="5569585" cy="4424045"/>
          </a:xfrm>
          <a:prstGeom prst="ellipse">
            <a:avLst/>
          </a:prstGeom>
        </p:spPr>
      </p:pic>
      <p:pic>
        <p:nvPicPr>
          <p:cNvPr id="13" name="图片 3" descr="f5105eb846fd0a2cb2ef86e408f54a40">
            <a:extLst>
              <a:ext uri="{FF2B5EF4-FFF2-40B4-BE49-F238E27FC236}">
                <a16:creationId xmlns:a16="http://schemas.microsoft.com/office/drawing/2014/main" id="{007A666F-A3E3-4119-94EA-F4A3B1D32F2C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8608695" y="4716532"/>
            <a:ext cx="3583305" cy="2369185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5BB65C0-C5CD-4BCE-8F66-9954005BA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6431" y="827088"/>
            <a:ext cx="8624881" cy="4087812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dày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chắc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to,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tắc:Các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nhẹ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ngộ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nghĩnh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gây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endParaRPr lang="en-US" altLang="en-US" sz="24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3EB463F-DACE-42F4-9569-FA8430039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6031" y="98425"/>
            <a:ext cx="3121883" cy="731038"/>
          </a:xfrm>
        </p:spPr>
        <p:txBody>
          <a:bodyPr/>
          <a:lstStyle/>
          <a:p>
            <a:pPr algn="l"/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vi-VN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: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Âm thanh 1">
            <a:hlinkClick r:id="" action="ppaction://media"/>
            <a:extLst>
              <a:ext uri="{FF2B5EF4-FFF2-40B4-BE49-F238E27FC236}">
                <a16:creationId xmlns:a16="http://schemas.microsoft.com/office/drawing/2014/main" id="{3E9E50DE-CA60-4029-ADE0-69D2FF4F98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3663">
        <p:checker/>
      </p:transition>
    </mc:Choice>
    <mc:Fallback xmlns="">
      <p:transition spd="slow" advTm="13663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9">
            <a:extLst>
              <a:ext uri="{FF2B5EF4-FFF2-40B4-BE49-F238E27FC236}">
                <a16:creationId xmlns:a16="http://schemas.microsoft.com/office/drawing/2014/main" id="{1B03B1DD-7563-4705-82B2-69F7EA442E64}"/>
              </a:ext>
            </a:extLst>
          </p:cNvPr>
          <p:cNvSpPr txBox="1"/>
          <p:nvPr/>
        </p:nvSpPr>
        <p:spPr>
          <a:xfrm>
            <a:off x="1418080" y="398016"/>
            <a:ext cx="79660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vi-VN" altLang="zh-CN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2. KIẾN TẠO KIẾN THỨC - KĨ NĂNG</a:t>
            </a:r>
            <a:endParaRPr lang="zh-CN" altLang="en-US" sz="2800" b="1" dirty="0">
              <a:solidFill>
                <a:srgbClr val="FF0000"/>
              </a:solidFill>
              <a:latin typeface="Cambria" panose="02040503050406030204" pitchFamily="18" charset="0"/>
              <a:ea typeface="字体管家棉花糖" panose="00020600040101010101" charset="-122"/>
            </a:endParaRPr>
          </a:p>
        </p:txBody>
      </p:sp>
      <p:pic>
        <p:nvPicPr>
          <p:cNvPr id="13" name="Picture 1">
            <a:extLst>
              <a:ext uri="{FF2B5EF4-FFF2-40B4-BE49-F238E27FC236}">
                <a16:creationId xmlns:a16="http://schemas.microsoft.com/office/drawing/2014/main" id="{D1926C64-2374-419F-8645-D786863490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4297"/>
            <a:ext cx="12192000" cy="5633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Âm thanh 2">
            <a:hlinkClick r:id="" action="ppaction://media"/>
            <a:extLst>
              <a:ext uri="{FF2B5EF4-FFF2-40B4-BE49-F238E27FC236}">
                <a16:creationId xmlns:a16="http://schemas.microsoft.com/office/drawing/2014/main" id="{8503F3A7-2899-45C7-B3BC-C2C636FDA0A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8260">
        <p:blinds dir="vert"/>
      </p:transition>
    </mc:Choice>
    <mc:Fallback xmlns="">
      <p:transition spd="slow" advTm="1826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6E28A7D-AA35-4002-98CA-51A574429D4C"/>
  <p:tag name="ISPRING_SCORM_RATE_SLIDES" val="1"/>
  <p:tag name="ISPRING_SCORM_PASSING_SCORE" val="100.0000000000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IwRaEl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CMEWhJCf5wTAkDAAC1CgAAJwAAAHVuaXZlcnNhbC9mbGFzaF9wdWJsaXNoaW5nX3NldHRpbmdzLnhtbNVW3VIaMRS+5yky6XgpixarZRacjsDUUYER2uqVEzYHNmM22W6yIF71afpgfZKebARhtM6qdablBnJ+vvOdnxwSHt4kkswgM0KrJt2p1igBFWku1LRJv4y62weUGMsUZ1IraFKlKTlsVcI0H0th4iFYi6aGIIwyjdQ2aWxt2giC+XxeFSbNnFbL3CK+qUY6CdIMDCgLWZBKtsAvu0jB0FalQkjoRWea5xKI4EhBCceOya5kJqaBNxuz6Hqa6VzxIy11RrLpuEnf1YrP0sZDtUUCyiVnWih0YttgnAvHh8mhuAUSg5jGSHy/TslccBs36W7doaB18BClwPY5MIdypDEZZe/gE7CMM8v80cezcGPNUuBFfKFYIqIRaojLv0nbo6vPl4PO+elx7+Rq1O+fjo4HnkThE2zihMFmoBAJ6TyLYBUnZNayKEbe6DNh0kAYrIuWZhOtNsi5MxlribUvvHAekjHwHktgrRvDa6G6aLlDyQQTkYsm/ZQJJikRlkkRrZxNPjZW2KL/3XVLglg4Z0DOhvQ+vK9OFLPMwDqtpca4mketbzqXnCx0TqS4BmI1wfzzBH/FQNabQyaZTgopjo8lRgqMOBMwB35Y1PQO8E+BLjFEkqMnTm4qwfoI33NxS8Yw0RniApvhjKNcGI9ffRZwyoy5B2VLjlvD0+N25+q41+5cbLkEGZ8xFT0THBsOSWrfAp9h7kpjCCk1VnMNAisTsdxA0R8ueGFWJs3SsWM2K5ruGlmAYrsF8vGYqIhwNIXKoSxgxBTRSi4Ii/AKGTdCM6FzgxI/LB7avIigdyVCFVSneIMwWMYhK4NW29l9X9/7sH/wsVENfv34uf2k091aGUjmovm9cvTkYlktl4d3LgzcLnh8Ndgs/zc3w+C887VMXXudi1GpbnaGpeD6Zaz6J2Wszv0qG6ytsVIUcA9N/dLDTSRFIizwvzliLxiTV/2D+Bl7mzF5w5xfczX+m5T9afUY2Xh9hMGjzyOnSYQSCRbCbcTVm6q1V6/he+ZRVaWCaJtPzVblN1BLAwQUAAIACACMEWhJIqekOpUCAABTCgAAIQAAAHVuaXZlcnNhbC9mbGFzaF9za2luX3NldHRpbmdzLnhtbJVWTY/aMBC991cgeid7qLSt5EXqslRaiXZRd7V3JxkSC8eO7AmUf187sYkDCQlESHjmPc+H3zgQvWdi+WU2I4nkUr0DIhOZthZvm7H0aR5XiFIsEikQBC6EVAXl8+XXX/WHRDVyjCUPoKZydjSBNsxD/ZlCcTFuExJZlFScNjKTi5gm+0zJSqSjqeWnEhRnYm8D/HhcrR+HkJxpfEUoOjmtv9tnGqVUoDWko5WcWZzGwKdVf8FpQ92u/oJ2YJrhhAxLmkG3yWN4YXa/m4DwD0dLKDk9gbprc1lW5T0aKZXMbEPvCuI5XNLUjJ8hvDzYZ5RgC7KBRkO49nx7sU8Acj/DuSd2XJXkW9vXiwvBHnrMYYmqAhL5VePTuTy+VWjmA5Y7yrUBhKYWtDVJb2ml/TZdW4v7C0cm0gDkDC3iU/KqgFWTbwDs2lv8avVcXxVhfmdbkKCCgzMGGbbGFvnHtPUKGRhb5DtnKbwJfrqCX3oajj/iZ+oO83b3jRcENcvU1+aX3m1Dbezk6iC2M3hMIVNYapvPByvAHhuJaluTU3SVFBH0wDKKTIrfFhef6mo0iS4cTmr9wiLIkEOf3uoczS0dHli97srRebt6bN4KbXHNeobmEn+aU0Sa5IV5K+n5zPHMlJjGzKN+hr0mDRzUq9jJiZyCqj2oDyn51ChCIoTYurIhsGxGawhOoqAFJOpvMnGb9HVfVEUMam0OjYFXTdfW4HKW5dx88ZPBEdIuYcDZMDE32wnKzqIMDE4BQFWSe8k2i8ZTVBwZhwP4yQ8MdcFDlRFtJDqktp+4gR2GenOWSYJ0F0UrlBDXdfQQPk1esnvlhI4Jmkca67qyztiP3cr+MrPaC0GNwWmps7XxX/fQGO2fyf9QSwMEFAACAAgAjBFoSXjWJgneAgAAxgkAACYAAAB1bml2ZXJzYWwvaHRtbF9wdWJsaXNoaW5nX3NldHRpbmdzLnhtbM1WwU4bMRC95yssVxzJAqWFRpugigSBoCQiaQsnNFk7WQuvvbW9CeHUr+mH9Us6XpOQCBotCKrmkux45s17M+PZxAe3mSQTbqzQqkm361uUcJVoJtS4Sb8Ojjb3KbEOFAOpFW9SpSk5aNXivBhKYdM+dw5dLUEYZRu5a9LUubwRRdPptC5sbvyploVDfFtPdBblhluuHDdRLmGGX26Wc0tbtRohcTB90ayQnAiGFJTw7EAeu0zSKHgNIbkZG10odqilNsSMh036bqv8zH0CUltkXHlttoVGb3YNYEx4OiD74o6TlItxirz3dimZCubSJt3Z9SjoHT1GKbGDBPAohxq1KHcPn3EHDByEx5DP8Vtn54ZgYjMFmUgGeEK8/CZtD66Pr3qdi7OT89PrQbd7NjjpBRJlTLSKE0eriWIkpAuT8EWeGJyDJEXeGDMCaXkcLZvmbiOtVsj5ZzLUEktfRlEyQqZy1qSfjQBJiXAgRbI4dWDG3B0JiRp87HZ9pBx9AAx6kxSM5cuJ5ifWVzFpfdeFZGSmCyLFDSdOE1RUZPgr5WS53GRkdFZaJVhHrBSMk4ngU84OyirdA/4t0RWmyAqMxFHMJXchw49C3JEhH2mDuBwmOLRoFzbg158FnIO1D6Aw57jRPztpd65Pztudyw0vENgEVPJMcGwhz3L3FviA2pXGFFJqrOYSBFYmgcLysj9MsNKtiszKuVOYlE33jSxBsd0C+QRMPEhwtIQqeFXABBTRSs4IJHgprB+hidCFRUsYlgBtX0QwhBKhSqpjXFCYzDBuqqBtbe+83/3wcW//U6Me/f75a3Nt0P2i6Enw2cKmOFy7Khbr4vGdiyN/Q5++7M4U/+qu9y4636pU6rxzOajUn06/Ely3ilf3tIrXRVhOvaXFVIkCbpZxWGO4W6TIhOPsNYfmBY1fv+XDWLxS499Qxdrx/X9FhKfFS33lLR5HT/7NqKF99b9Xq/YHUEsDBBQAAgAIAIwRaEmyb2zyhQEAADAGAAAfAAAAdW5pdmVyc2FsL2h0bWxfc2tpbl9zZXR0aW5ncy5qc42UPW/DIBCG9/wKi65VlKFS2q5NKkXKUKnZqg7YvjhWgEOA3bhR/nsN+bIJNIbFvH783h3W3X6UtItkJHlN9u7ZnT/6Z6eB1daUaXjsv2D2hVGVr3OrE83KHFYlB1YKIB5Snz+9yIcrETImwpmmzae11R0/goH8iAxYqICmA1od0H4C2i4U+LdX2amqY0Wde04rY1CMMxQGhBkLVJw6hjy8u9Ut0IOxBnUHXdMMeqYTt2Lk1fGWy5BLKpolFjhOabYtFFYij8XfNBJU+8O3J7uX6dt82gVYqc3CAPcDz5/tjpNSgdaQx7K8wIymwP4tyEN7xrcFeXRd6tLE05C0gJtbCmGi9RrKGdiZWHqS0QbUECuUlRzwA6XCwt7IEMszypDmpSiO3Gxid5CzyVrbmOG10KeZ3aTXQui10CbQkTw2OAZ0vQk2rvaiLkM9z0KiCInxWeWL9UXs5WP8QWLPXwmhxtBsw9v50M5Ge+eg22dQC7FGK3CqtqBWiKyt6Pte7n7w0eEPUEsDBBQAAgAIAJauh0ka2uo7qgAAAB8BAAAaAAAAdW5pdmVyc2FsL2kxOG5fcHJlc2V0cy54bWydjzEPwiAQhXd+BbldsFvTAN1M3Bx0NhVRSejRcNT684XUGGeHS+5d3vdeTvWvMfCnS+QjamjEFrhDG68e7xpOx92mBU55wOsQIjoNGIH3hinftHhIjlwmXiKQNDxynjopl2URnqZUEiiGOZdgEjaOsswYUVZSTisKK9v5v+jPDQxjnKvL7EPeoyl7UauFU7IaKnN2KDzeIshqUPLrrsrOlEtFEUr+PGbYG1BLAwQUAAIACACWrodJlBOzImkAAABuAAAAHAAAAHVuaXZlcnNhbC9sb2NhbF9zZXR0aW5ncy54bWwNzDEOgzAMQNGdU1jeKe3WgcDGVpbSA1jERZEcG5GA4PZk+8PTb/szChy8pWDq8PV4IrDO5oMuDn/TUL8RUib1JKbsUA2h76pWbCb5cs4FJliFLt4mjiUyjxSLHHYRqOFTXv/AHpuuugFQSwMEFAACAAgAdrjD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lq6HSX3cB5dZAgAAPQcAACkAAAB1bml2ZXJzYWwvc2tpbl9jdXN0b21pemF0aW9uX3NldHRpbmdzLnhtbJVVXW/bIBR9369A+QGNMfhLSiPZBk+R+jBpq/ZMbJpZdcAC0rUTP36QzEmduU3i+wT3nHu5h+vLQj+3otxpI7ftH2ZaKb5zY1qx0csvACxq2Un1TXHNzX5jvAUE2/L72aMwrel4MwPaMNEw1dzPnlin+exAGUigdY71zhgp7mopDBfmTki1Zd0MvLBu50JV+282v0yUL1zdQHtiNT9PFlwkjJJMw2u57Zl4e5Abebdm9fNGyZ1orjnZr7eeq64Vz0dwlpQ0mcR2rTYrw7cTx6KptytYvbszzZsL9Rw5HVvz7hoFzhjnaT5R4Iz50urWXDxgzzZ8SumP0MJFnrqY0NsnHMNfzRGNQm/T6I69cXXDiWS/629slV7JjZf1hiwDo5Oscb/zEU4Cb59zfEk+04UcI4Uw8TbgFvN3Y2I/Sebno+QQ6GcrGvl7JZ7kP+IwQkrv1csAHGQBaZKnJHUrXOAQJJiGNAWERqXzZYhkqHQ+EsJyMT8LcYireO3GxnTUxXzk/Z+wEporsxINf12iMfq9a1zBV+WUdzi9jLE3O2S1e6kwwDBKImrDHCEUgzIikAQ2SbIkh4AGOAqQLVLfeABGEcxiC5MwQm5VZbGLgmkWA5xgHBIb0tCxQZ4XJCxtgjIIc5eNpllpq6pIggBACBEmNopRVQTAoZGLkaPUC4gIKlBs8yKHKQJVWRUVtpTQuIxAGtI4CCwuChQEJ3FP1b2X67R7dTmDnBcCTl7BpPfUbePmWtQ7pRz4B9+6BjccrJnmK9fH1ePDw6FxHcS/hANCu01X8Ycv5F9QSwMEFAACAAgAlq6HSUbB4VDjCQAAXxcAABcAAAB1bml2ZXJzYWwvdW5pdmVyc2FsLnBuZ+2Y+VdT1xbHL8aCA1NfXQ5MkdoW+roqapQhDAEniiiwrD7L7EQAIzJcQ0iABEsrjlCWtRZTE7BatCREDQTCkOiiGN8jEBBMJAnE94IJcElCDAnCzU1efG3X+7V/AD/cddbe5/M9+6y9zrlnn3MxKSHWbZXXKgAA3OK+2H0QAFB7AGAZa4Wzw7Opc228o3ECD8buBJoHfKYcxvLsmAMxAPCwZrX12HsOe2XBF8kgALj3vPucRPn3TgLA2rm43TGHSjJ0Y1uLUrO8zx875fXDdx8/+GbN9kNJg0MnV97Pydn2wCn48f6UjgeoVWs9ix2dy+3kyDIruir20RenRUawHCN7xpc8PB23F8v5iJ7YzDMvmqGmbAkjPbJ8cU4ewCxbBgCzQ6mYAXE4Zn4GMjRMLpi0xmtOAOBHr6NJO/wuZQjKNpCWA0AJC+/uMMe7yB+QHBMumWnWNpAT0+UrHAO8TJfsSmREXPR+p+sUahq63geA+t1XHNznxx3anPc3AUD05fWO7pTfHILBD/cCQMXarY7gLRfeoXuW0CV0CV1Cl9AldAldQpfQJXQJXUKX0L+G1q6OLLXMpMiL59687msKSGRYm3COG9507+V1MgaOZuPolLckOLvVANkgjtAm4iHFdYglr5PfL6Uyyy2jOB6bOqWjTGdPBAueHoCRueHE7KAA4PGmtZvW/VjZlwzW1/HQiEWRbz+FSTrARM0aNf10aFhNVV7l67PX34SsL5qO0Dz2YkpYiuNdVGRxIjqcGdJo4nNV8mDcOkyOmGc22vhxixv4VzmFZ4R8Fmjj4mEbGQA+Pj7hDHqGuTSCWJe6XOaYT1IjSkrOOorzvGXqmLCW0MBuA+pp175tlYNlZT4+eIChOBXFiCkewxPupcD9kh7K6wKp7dcBJs22waXp9YjkWSf1Kt8VUoNwf1YGTnL+Q6D+0BXl0e7+yef+ePdf51GKL7sOnqVpgsPGi7mauVDWgAg6/NOGNGnStp5eeTaLWbUhtJqzKBZKxniN1L3jZoJYZAIpw1RCqNwbiK5bzx/ERh9QFJv2W237y7e5/Ad6sUKf0aGTJp318dSo1Ue3Sm19WEmL/cAu0X1m7TzidUNPGp53AWYv9D77Vup0Ss4L9/ter4ku4Xlf0B9xCIEiH8/nf8jiXWrTsXajIFP9HDmotv2UAh2OA14l/KkUp95O0GFQQ9bNsYvpf9NLfU7rKydt4XuG5yuHENKlYq6dAo9+JTRg8m7JivSkSwPIlS6DrP2s0CNyTT9xy408Qc3TmI3sp5ATEPXdeoOyML1D18A/GXjznHaEiWWgdObV+j7j0eudW2UmVxeIV6c47hYFbsG29bmyCQXpLvfAjvNVCKgpsxw74VyLgNWV/9T/wqwlLXiZwIVMwQ2PHWv6s25CpMwQJITITCgP4h6kHRGZv2tGAYGe6lvhzfFtkdvBCr57cGJdZf+ITKGpPoPFnZGkyQhs/5w8esxJNvm9E2bE43PWuVw2wktFiVlhkSEFYh1jsUTG2arlO7PjBTfAytH0ur5glDzFVLiYfzTjfmrlGNV77O4C1tQt3qdINJOIaWD42LzOaRDPqMDK7ZNDEfz2fLroZ7Jr5DjOAM9oCgm3RMaHeWJyPw8UrZjPFdzgXylNVakpt4mbRdbwOh00FgSbQzVljRI1ZAuLRc92XDAO+MruKipEJ9x8uZrqLToMPnBM5soihW0R+77x+jBbp5AKZVN5yQT0U21pO8ffs37ofqtzJTkitNUSsD+Rbb6jpewPG2/kBETKHhsb2K0en5jedrUhD+F2PBwRJZGje/DRN1uba0BIaXzse/nPeMcYuSmE7sjZ77+Egg2hEraaCk/l1bUy9ig5dPVnPwJKRjIUXS7e0tK2Y42uJgTz2DEl1jG8lBoVC63kIId/XFAmgzihAfZntwr7bSNJLbwACNQUSU689FpV06PqoErSSfOBT8NJaTfOoPyqzNMSpZERPpkp2czeQWKB2aUKya+3Ugml2O7PRW2HxZg8MLmqbchJeTVZhHpjnu4v++n87a35YcxW52+Tte4zsqYAGGhxfqBG7FUtHGKdKivQC6KkwWhOz7FACtS+ecw5wp3Qj4qXC2byA+jEI5J7v48eb9p4auOy9nCupjDLfUDkVaxZeX9UgG6RxCCheu5AALvc8yvOZjZs3rE94g4JJb7Zh1Up0gTkZW9Gks6miZ7g3b7mWo4wis/fbquGnuc9Vj/4B0WTE6KQBeU1X7eUZmqlckaCQZEn3Ok8ODOSQvvoqG8L5xxe6rradKYKsZWYw9pVOs4y9rFTCVowe2zOYoSDCQIDka8tYnhdsvSFVScW6fPpdB3M602akzp2j1uJjxQ7fpHxyG8//q7OAClTFMNT5TddJOSKMAFl4sVHFSQMgXY3x/dtEFRfHnmuzfkb9QkZi+5I0mcBIE4wjiVZV+eh5SximDR8h0bFlRK5tm5axiPhAarUBh/q66C67VF0nPWeDWWFv/gy6D6a3bZBnCu3CQb+twzKkz18uJYnOQlalQhxah9lgS4TooYcluhndSazc+IxldY79VwkhLcT0quR64xke1ZgCm1LjmWs6on6Wsn/82T/thV58smo/eVOyi9TPHb2Mpm8jU3jDMMtmdmmV9vsGR5f5dKAATpRXxHhtgdi53Ol9VsI+hptV7VUe9W8aogVr/q0kInXqUy2t6U+jly1iwcxMknauhPdvQXpevUH9D+CeQzdyKSSzY5zKAMxitBlJ6lWo6iEXoSzZIsT3PaCVV3uVu2cgOpP1N+TyQ44NnMnz2MvvA9eVjDuc4XpnaDZSLPUwePdkhjbnPnlDjTzEW3cdWUT59y//esMUEm5WDH5C+cIGQ93uMZyJWkBJqMxTkyMglOdZWY42vm3P357u97qOw3NVNuClmAyFsLWJPtsj4exnl5lKCktomkGCtz8uJoNd/iYdClcK+swzGdIgGCSNFfBGjH0pIWIrltQwOa1m2gL000cG9EzMk+lHU7EdS++OyVb0egqhDdh67+2CkJGG6WuCVAWXCyKKWK3BAEFD9cvxGMv+IkQwYKG3o72UBnfoZ9tM22DbcUdySYDOQ7xF/S+2hW6w7N/H4wC1l2uFd6pnCxUSpLmjNjxHwBg5GKtUGzw9PW4XSM8MqED0W0IbzlQf/DKaU3Q92zU5JzsXxp2pIpmR3DuLQslPvmJADD92zPabO+6zDTkTV+QsYJepZtX0WraPgWAw3+pFumx1sSqnR2+WD3Fj2KZSVb++fjLyRRW//74C5Enp3UUm5WsdJivHt4My5Gak7ZDjjqkMNahFOE1zFab3yV8N8U8PT013Gi85qhvoooxBrHSZCcSzbi/r1lNiL/8usHhBuL2JOxu3nn06/8CUEsDBBQAAgAIAJauh0ltURk7SgAAAGoAAAAbAAAAdW5pdmVyc2FsL3VuaXZlcnNhbC5wbmcueG1ss7GvyM1RKEstKs7Mz7NVMtQzULK34+WyKShKLctMLVeoAIoZ6RlAgJJCJSq3PDOlJMNWycLQGCGWkZqZnlFiq2RmaAAX1AcaCQBQSwECAAAUAAIACACMEWhJWn+5mToEAADhDgAAHQAAAAAAAAABAAAAAAAAAAAAdW5pdmVyc2FsL2NvbW1vbl9tZXNzYWdlcy5sbmdQSwECAAAUAAIACACMEWhJCf5wTAkDAAC1CgAAJwAAAAAAAAABAAAAAAB1BAAAdW5pdmVyc2FsL2ZsYXNoX3B1Ymxpc2hpbmdfc2V0dGluZ3MueG1sUEsBAgAAFAACAAgAjBFoSSKnpDqVAgAAUwoAACEAAAAAAAAAAQAAAAAAwwcAAHVuaXZlcnNhbC9mbGFzaF9za2luX3NldHRpbmdzLnhtbFBLAQIAABQAAgAIAIwRaEl41iYJ3gIAAMYJAAAmAAAAAAAAAAEAAAAAAJcKAAB1bml2ZXJzYWwvaHRtbF9wdWJsaXNoaW5nX3NldHRpbmdzLnhtbFBLAQIAABQAAgAIAIwRaEmyb2zyhQEAADAGAAAfAAAAAAAAAAEAAAAAALkNAAB1bml2ZXJzYWwvaHRtbF9za2luX3NldHRpbmdzLmpzUEsBAgAAFAACAAgAlq6HSRra6juqAAAAHwEAABoAAAAAAAAAAQAAAAAAew8AAHVuaXZlcnNhbC9pMThuX3ByZXNldHMueG1sUEsBAgAAFAACAAgAlq6HSZQTsyJpAAAAbgAAABwAAAAAAAAAAQAAAAAAXRAAAHVuaXZlcnNhbC9sb2NhbF9zZXR0aW5ncy54bWxQSwECAAAUAAIACAB2uMNEzoIJN+wCAACICAAAFAAAAAAAAAABAAAAAAAAEQAAdW5pdmVyc2FsL3BsYXllci54bWxQSwECAAAUAAIACACWrodJfdwHl1kCAAA9BwAAKQAAAAAAAAABAAAAAAAeFAAAdW5pdmVyc2FsL3NraW5fY3VzdG9taXphdGlvbl9zZXR0aW5ncy54bWxQSwECAAAUAAIACACWrodJRsHhUOMJAABfFwAAFwAAAAAAAAAAAAAAAAC+FgAAdW5pdmVyc2FsL3VuaXZlcnNhbC5wbmdQSwECAAAUAAIACACWrodJbVEZO0oAAABqAAAAGwAAAAAAAAABAAAAAADWIAAAdW5pdmVyc2FsL3VuaXZlcnNhbC5wbmcueG1sUEsFBgAAAAALAAsASQMAAFkhAAAAAA=="/>
  <p:tag name="ISPRING_RESOURCE_PATHS_HASH_PRESENTER" val="c5788521c182d403fec4d4179d2c153b7822c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卡通儿童幼儿教育说课通用动态PPT课件"/>
  <p:tag name="INKNOELEADERBOARD" val="-11071043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3|7|5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497</Words>
  <Application>Microsoft Office PowerPoint</Application>
  <PresentationFormat>Widescreen</PresentationFormat>
  <Paragraphs>60</Paragraphs>
  <Slides>20</Slides>
  <Notes>17</Notes>
  <HiddenSlides>0</HiddenSlides>
  <MMClips>21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Times New Roman</vt:lpstr>
      <vt:lpstr>Cambria</vt:lpstr>
      <vt:lpstr>Arial</vt:lpstr>
      <vt:lpstr>Calibri Light</vt:lpstr>
      <vt:lpstr>Calibri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Ghi nhớ: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卡通儿童幼儿教育说课通用动态PPT课件</dc:title>
  <dc:creator>Administrator</dc:creator>
  <cp:lastModifiedBy>dell7490</cp:lastModifiedBy>
  <cp:revision>224</cp:revision>
  <dcterms:created xsi:type="dcterms:W3CDTF">2015-05-05T08:02:00Z</dcterms:created>
  <dcterms:modified xsi:type="dcterms:W3CDTF">2021-12-05T14:10:40Z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