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7" r:id="rId7"/>
    <p:sldId id="266" r:id="rId8"/>
    <p:sldId id="264" r:id="rId9"/>
    <p:sldId id="265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A8A"/>
    <a:srgbClr val="5D2884"/>
    <a:srgbClr val="FF0066"/>
    <a:srgbClr val="2E471D"/>
    <a:srgbClr val="203214"/>
    <a:srgbClr val="CC0066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4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8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7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B29A-19EB-41C7-853F-AAE302CE940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563598" y="2036107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2100" b="1" dirty="0" smtClean="0">
                <a:solidFill>
                  <a:srgbClr val="7030A0"/>
                </a:solidFill>
              </a:rPr>
              <a:t>TRƯỜNG TIỂU HỌC GIA QUẤT</a:t>
            </a:r>
            <a:endParaRPr lang="en-GB" altLang="en-US" sz="2100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9181" y="2413531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 smtClean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47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69182" y="3314968"/>
            <a:ext cx="8350618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  <a:p>
            <a:pPr algn="ctr"/>
            <a:r>
              <a:rPr lang="en-US" sz="3200" b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GIÁO VIÊN : NGUYỄN THU HIỀN</a:t>
            </a:r>
            <a:endParaRPr lang="en-US" sz="3200" b="1" cap="none" spc="50" dirty="0" smtClean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sz="60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3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3084" y="2247793"/>
            <a:ext cx="979410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6573" y="3147735"/>
            <a:ext cx="1038652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6439" y="197567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7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324941" y="2021975"/>
            <a:ext cx="845276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CỦA CÁC HÌNH KHỐI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TẠO HÌNH CON VẬT BẰNG </a:t>
            </a:r>
          </a:p>
          <a:p>
            <a:pPr algn="ctr"/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LIỆU TÌM ĐƯỢC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1524" y="17053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8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8607" y="2327578"/>
            <a:ext cx="618470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eo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8701" y="147050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4825" y="12102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366" y="2060615"/>
            <a:ext cx="874162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0197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66"/>
                </a:solidFill>
                <a:effectLst/>
              </a:rPr>
              <a:t>YÊU CẦU CẦN ĐẠT</a:t>
            </a:r>
            <a:endParaRPr lang="en-US" sz="5400" b="1" cap="none" spc="0" dirty="0">
              <a:ln/>
              <a:solidFill>
                <a:srgbClr val="FF0066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1371" y="9970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5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8" y="3644725"/>
            <a:ext cx="1711816" cy="1711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07375" y="3504933"/>
            <a:ext cx="1090479" cy="175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57" y="3039416"/>
            <a:ext cx="1625446" cy="2317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061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9685" y="21761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21206" r="13030" b="19452"/>
          <a:stretch/>
        </p:blipFill>
        <p:spPr>
          <a:xfrm rot="16200000">
            <a:off x="7366027" y="2022665"/>
            <a:ext cx="2126395" cy="45977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2436" y="5396232"/>
            <a:ext cx="853150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56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7543" r="2689" b="41499"/>
          <a:stretch/>
        </p:blipFill>
        <p:spPr>
          <a:xfrm>
            <a:off x="1326525" y="1506827"/>
            <a:ext cx="9569003" cy="175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326525" y="3387143"/>
            <a:ext cx="2434106" cy="3051625"/>
            <a:chOff x="1275009" y="3387143"/>
            <a:chExt cx="2434106" cy="3051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09" y="3387143"/>
              <a:ext cx="2434106" cy="3051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678806" y="4829577"/>
              <a:ext cx="862884" cy="16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946411" y="726411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8322" y="540553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0810" y="3554567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68" y="1524123"/>
            <a:ext cx="2184989" cy="218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6" b="12226"/>
          <a:stretch/>
        </p:blipFill>
        <p:spPr>
          <a:xfrm>
            <a:off x="3830125" y="1524123"/>
            <a:ext cx="2071772" cy="218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9484"/>
          <a:stretch/>
        </p:blipFill>
        <p:spPr>
          <a:xfrm>
            <a:off x="6159064" y="1519705"/>
            <a:ext cx="2070535" cy="2189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13" b="16995"/>
          <a:stretch/>
        </p:blipFill>
        <p:spPr>
          <a:xfrm>
            <a:off x="8486766" y="1519705"/>
            <a:ext cx="2328940" cy="2189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15" y="3914514"/>
            <a:ext cx="3110514" cy="2332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97" y="3914514"/>
            <a:ext cx="3106546" cy="23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633" r="5922" b="-346"/>
          <a:stretch/>
        </p:blipFill>
        <p:spPr>
          <a:xfrm>
            <a:off x="0" y="0"/>
            <a:ext cx="12192000" cy="7115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3182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4092" y="1808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701" y="3181080"/>
            <a:ext cx="64540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47219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063" y="222102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0474" y="3102880"/>
            <a:ext cx="6761406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về sản phẩm của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mẹ và người thân trong gia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 bài và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gửi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cô giáo.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1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451</Words>
  <Application>Microsoft Office PowerPoint</Application>
  <PresentationFormat>Custom</PresentationFormat>
  <Paragraphs>48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PC_ASUS</cp:lastModifiedBy>
  <cp:revision>71</cp:revision>
  <dcterms:created xsi:type="dcterms:W3CDTF">2021-09-14T09:57:12Z</dcterms:created>
  <dcterms:modified xsi:type="dcterms:W3CDTF">2021-12-15T17:17:26Z</dcterms:modified>
</cp:coreProperties>
</file>