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6" r:id="rId2"/>
    <p:sldId id="356" r:id="rId3"/>
    <p:sldId id="305" r:id="rId4"/>
    <p:sldId id="308" r:id="rId5"/>
    <p:sldId id="307" r:id="rId6"/>
    <p:sldId id="355" r:id="rId7"/>
    <p:sldId id="309" r:id="rId8"/>
    <p:sldId id="311" r:id="rId9"/>
  </p:sldIdLst>
  <p:sldSz cx="9144000" cy="6858000" type="screen4x3"/>
  <p:notesSz cx="6858000" cy="9144000"/>
  <p:defaultTextStyle>
    <a:defPPr>
      <a:defRPr lang="vi-V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57" autoAdjust="0"/>
    <p:restoredTop sz="94660"/>
  </p:normalViewPr>
  <p:slideViewPr>
    <p:cSldViewPr>
      <p:cViewPr varScale="1">
        <p:scale>
          <a:sx n="69" d="100"/>
          <a:sy n="69" d="100"/>
        </p:scale>
        <p:origin x="147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E05329-9730-40BE-8B9B-4ABE2368E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010B07-C059-402B-9318-F0F4E0D99645}" type="datetimeFigureOut">
              <a:rPr lang="vi-VN"/>
              <a:pPr>
                <a:defRPr/>
              </a:pPr>
              <a:t>25/08/2020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02BD1A-3413-42F3-83D6-16AF7E0E9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DFA2E7-214C-44C4-BB4C-D6077D0D7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0DB52-38A4-413E-B5F8-D09B1CDD5FBB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678589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14FBF0-7DAF-4D27-B738-3C9C3D2CC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DD42B-A73D-4902-94AA-155EBB8D856E}" type="datetimeFigureOut">
              <a:rPr lang="vi-VN"/>
              <a:pPr>
                <a:defRPr/>
              </a:pPr>
              <a:t>25/08/2020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D2D93A-1A88-4767-85DF-462811BFE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64F901-E0EE-4BE0-A9F1-4E13182AF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64491D-5CF1-40FE-BEC1-1090F97C6F42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76430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B6B03B-3E96-4C77-A7D2-94BE1FD72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8E785-B22D-4A8F-A76B-AF5683FDD827}" type="datetimeFigureOut">
              <a:rPr lang="vi-VN"/>
              <a:pPr>
                <a:defRPr/>
              </a:pPr>
              <a:t>25/08/2020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B6F464-303A-43B7-A97C-58593232F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B00A38-1CE0-4656-A639-6ED618E84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6ECF2-8923-4AF5-84F8-86954F24A77A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098821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135890-D6F3-4D68-BCB3-F4AC186C0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452A33-9800-45D8-8840-FDBDDA725025}" type="datetimeFigureOut">
              <a:rPr lang="vi-VN"/>
              <a:pPr>
                <a:defRPr/>
              </a:pPr>
              <a:t>25/08/2020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95B7F6-2E97-4476-9929-576090467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604693-3060-4D2C-8E40-50FFDA19A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EFEB0-271C-425A-A495-B73042AC334B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430516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072C89-1C0E-4399-9D6F-E2D3CE5DF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D9254-84C1-40B6-9578-022C50B84E7B}" type="datetimeFigureOut">
              <a:rPr lang="vi-VN"/>
              <a:pPr>
                <a:defRPr/>
              </a:pPr>
              <a:t>25/08/2020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14406D-CE2A-45CD-82E0-D7D697CF6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BE3659-8D6B-4EF4-B972-01B61A571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8A63D-47DB-47A0-9DF7-A18E5AB699B1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042228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C2200B8-129A-4C4A-9C88-7D177DB87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3E0B9-92D2-4918-811E-61519BDFC22B}" type="datetimeFigureOut">
              <a:rPr lang="vi-VN"/>
              <a:pPr>
                <a:defRPr/>
              </a:pPr>
              <a:t>25/08/2020</a:t>
            </a:fld>
            <a:endParaRPr lang="vi-V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0F6CDE5-3EA6-437E-B238-AE2EC1791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DBDB8F8-ED5C-4519-88D5-B5F0BB2FB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BC7E0-98B3-43A4-9689-B934C69D6D93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003328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51BDE93-1F1A-4066-BCB2-CCCE3AFB4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D58C1-400C-4AED-8BCB-62723F6D1040}" type="datetimeFigureOut">
              <a:rPr lang="vi-VN"/>
              <a:pPr>
                <a:defRPr/>
              </a:pPr>
              <a:t>25/08/2020</a:t>
            </a:fld>
            <a:endParaRPr lang="vi-VN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F887B03-3965-4F8B-86D1-20794A49B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A02FC38-9422-450B-A6E2-43FA19274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C5286-ADC4-435B-9A4F-D1459D47C2F5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708737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3B69CEDF-6649-4DB7-B465-0A5145345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EDA46-3205-484A-91D7-F965948EF0DD}" type="datetimeFigureOut">
              <a:rPr lang="vi-VN"/>
              <a:pPr>
                <a:defRPr/>
              </a:pPr>
              <a:t>25/08/2020</a:t>
            </a:fld>
            <a:endParaRPr lang="vi-VN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65EBD59-0BCD-4E58-A14F-40FC9307A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17AC3BF-1560-4453-8FD8-24655574E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895505-5338-4C5B-AF0A-AF150C7A5755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971080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E56434D0-6FB4-480B-AD3D-94596418E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D9432D-4F05-4775-9843-E3208CC4C513}" type="datetimeFigureOut">
              <a:rPr lang="vi-VN"/>
              <a:pPr>
                <a:defRPr/>
              </a:pPr>
              <a:t>25/08/2020</a:t>
            </a:fld>
            <a:endParaRPr lang="vi-VN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D9E277D-51A6-4B04-9D55-BDC6FFEC2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B0E05BE-F2B8-43CC-A33A-11DDDE155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E6940-5B85-4363-9C73-52F078141379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195123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EC140F2-E22D-4582-90B0-154052590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154C7-2C15-4B39-90EE-A27AF3DBEA18}" type="datetimeFigureOut">
              <a:rPr lang="vi-VN"/>
              <a:pPr>
                <a:defRPr/>
              </a:pPr>
              <a:t>25/08/2020</a:t>
            </a:fld>
            <a:endParaRPr lang="vi-V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70CC906-F047-4C8B-B5F2-A2C4BD3C9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70032DF-B537-427D-AB90-5F97609E1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CBFAB-2C4B-4E06-B4E1-440C057CE73D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660756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64B23BA-85ED-4414-B9AA-27A62257E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4B22D-8E03-4D4A-B6CB-44D3D82E0D65}" type="datetimeFigureOut">
              <a:rPr lang="vi-VN"/>
              <a:pPr>
                <a:defRPr/>
              </a:pPr>
              <a:t>25/08/2020</a:t>
            </a:fld>
            <a:endParaRPr lang="vi-V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5C76197-C301-4D5D-A41D-E0D4BE891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B82C284-0B34-4DA7-8A1F-B880744F7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55B3AE-1F2D-4C1A-9C09-6E392F5AAE37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778284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4BE5C665-ACB7-4289-9CDA-5DCFFE1CC7C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vi-VN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E5257E11-1437-499D-84C6-52B0DB90EBF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vi-V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7267F7-FD89-4EAB-9DC4-EAFE316655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FFB0BEB-A4B9-47F1-9EE0-ABAA4C567462}" type="datetimeFigureOut">
              <a:rPr lang="vi-VN"/>
              <a:pPr>
                <a:defRPr/>
              </a:pPr>
              <a:t>25/08/2020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9CF092-0965-4E13-BFA3-F4797323E1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2808FD-6EB1-428F-9177-C2FA5A5C3C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F2AA3083-13A1-4A83-9770-3DB73F8D98A1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hyperlink" Target="T&#7853;p%20&#272;&#7871;m%20-%20Nh&#7841;c%20Thi&#7871;u%20Nhi%20B&#7843;o%20Ng&#7885;c%20-%20Skids%20Nh&#7841;c%20Thi&#7871;u%20Nhi%20Vui%20Nh&#7897;n%20Hay%20Nh&#7845;t%202017_Trim.mp4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file:///C:\Users\ASUS\OneDrive\M&#225;y%20t&#237;nh\T&#7853;p%20&#272;&#7871;m%20-%20Nh&#7841;c%20Thi&#7871;u%20Nhi%20B&#7843;o%20Ng&#7885;c%20-%20Skids%20Nh&#7841;c%20Thi&#7871;u%20Nhi%20Vui%20Nh&#7897;n%20Hay%20Nh&#7845;t%202017_Trim.mp4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hyperlink" Target="T&#7853;p%20&#272;&#7871;m%20-%20Nh&#7841;c%20Thi&#7871;u%20Nhi%20B&#7843;o%20Ng&#7885;c%20-%20Skids%20Nh&#7841;c%20Thi&#7871;u%20Nhi%20Vui%20Nh&#7897;n%20Hay%20Nh&#7845;t%202017_Trim.mp4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file:///C:\Users\ASUS\OneDrive\M&#225;y%20t&#237;nh\T&#7853;p%20&#272;&#7871;m%20-%20Nh&#7841;c%20Thi&#7871;u%20Nhi%20B&#7843;o%20Ng&#7885;c%20-%20Skids%20Nh&#7841;c%20Thi&#7871;u%20Nhi%20Vui%20Nh&#7897;n%20Hay%20Nh&#7845;t%202017_Trim.mp4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WordArt 8">
            <a:extLst>
              <a:ext uri="{FF2B5EF4-FFF2-40B4-BE49-F238E27FC236}">
                <a16:creationId xmlns:a16="http://schemas.microsoft.com/office/drawing/2014/main" id="{8C9A996F-D71A-4A69-A294-E5BEED64E25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57422" y="1772816"/>
            <a:ext cx="4119578" cy="1143008"/>
          </a:xfrm>
          <a:prstGeom prst="rect">
            <a:avLst/>
          </a:prstGeom>
        </p:spPr>
        <p:txBody>
          <a:bodyPr wrap="none" fromWordArt="1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4000" b="1" kern="10" dirty="0">
                <a:ln w="9525">
                  <a:noFill/>
                  <a:round/>
                  <a:headEnd/>
                  <a:tailEnd/>
                </a:ln>
                <a:solidFill>
                  <a:srgbClr val="008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Môn: Toán</a:t>
            </a:r>
          </a:p>
        </p:txBody>
      </p:sp>
      <p:sp>
        <p:nvSpPr>
          <p:cNvPr id="8" name="WordArt 8">
            <a:extLst>
              <a:ext uri="{FF2B5EF4-FFF2-40B4-BE49-F238E27FC236}">
                <a16:creationId xmlns:a16="http://schemas.microsoft.com/office/drawing/2014/main" id="{327588A0-F03B-432F-92A6-C88DB2DEA47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656696" y="3853183"/>
            <a:ext cx="5830608" cy="725397"/>
          </a:xfrm>
          <a:prstGeom prst="rect">
            <a:avLst/>
          </a:prstGeom>
        </p:spPr>
        <p:txBody>
          <a:bodyPr wrap="none" fromWordArt="1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Bài 13: Luyện tập chung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(Tiết 2)</a:t>
            </a:r>
          </a:p>
        </p:txBody>
      </p:sp>
      <p:sp>
        <p:nvSpPr>
          <p:cNvPr id="9" name="WordArt 8">
            <a:extLst>
              <a:ext uri="{FF2B5EF4-FFF2-40B4-BE49-F238E27FC236}">
                <a16:creationId xmlns:a16="http://schemas.microsoft.com/office/drawing/2014/main" id="{4917AB68-1DCC-4783-97B9-BB4E74D8136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46659" y="2901225"/>
            <a:ext cx="4119578" cy="1143008"/>
          </a:xfrm>
          <a:prstGeom prst="rect">
            <a:avLst/>
          </a:prstGeom>
        </p:spPr>
        <p:txBody>
          <a:bodyPr wrap="none" fromWordArt="1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LỚP 1</a:t>
            </a:r>
            <a:endParaRPr lang="vi-VN" sz="4000" b="1" kern="1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  <a:reflection blurRad="6350" stA="55000" endA="300" endPos="45500" dir="5400000" sy="-100000" algn="bl" rotWithShape="0"/>
              </a:effectLst>
              <a:latin typeface="Times New Roman"/>
              <a:cs typeface="Times New Roman"/>
            </a:endParaRPr>
          </a:p>
        </p:txBody>
      </p:sp>
      <p:sp>
        <p:nvSpPr>
          <p:cNvPr id="2054" name="TextBox 1">
            <a:extLst>
              <a:ext uri="{FF2B5EF4-FFF2-40B4-BE49-F238E27FC236}">
                <a16:creationId xmlns:a16="http://schemas.microsoft.com/office/drawing/2014/main" id="{0D8508F1-989D-47A2-AFF6-EA55E90DEC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188640"/>
            <a:ext cx="8123113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dirty="0"/>
              <a:t>    </a:t>
            </a:r>
            <a:r>
              <a:rPr lang="vi-VN" altLang="en-US" sz="2800" b="1" dirty="0">
                <a:solidFill>
                  <a:srgbClr val="FF0000"/>
                </a:solidFill>
              </a:rPr>
              <a:t>PHÒNG GIÁO DỤC &amp; ĐÀO TẠO LONG BIÊN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dirty="0"/>
              <a:t>  </a:t>
            </a:r>
            <a:r>
              <a:rPr lang="en-US" altLang="en-US" b="1" dirty="0">
                <a:solidFill>
                  <a:srgbClr val="FF0000"/>
                </a:solidFill>
              </a:rPr>
              <a:t>TRƯỜNG TIỂU HỌC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800" b="1" dirty="0">
              <a:solidFill>
                <a:srgbClr val="FF0000"/>
              </a:solidFill>
            </a:endParaRPr>
          </a:p>
        </p:txBody>
      </p:sp>
      <p:sp>
        <p:nvSpPr>
          <p:cNvPr id="2055" name="TextBox 2">
            <a:extLst>
              <a:ext uri="{FF2B5EF4-FFF2-40B4-BE49-F238E27FC236}">
                <a16:creationId xmlns:a16="http://schemas.microsoft.com/office/drawing/2014/main" id="{5BDDE381-D566-43DE-87AA-35F065C033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4300" y="6002338"/>
            <a:ext cx="48355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Ngày  tháng  năm 2020</a:t>
            </a:r>
          </a:p>
        </p:txBody>
      </p:sp>
    </p:spTree>
    <p:extLst>
      <p:ext uri="{BB962C8B-B14F-4D97-AF65-F5344CB8AC3E}">
        <p14:creationId xmlns:p14="http://schemas.microsoft.com/office/powerpoint/2010/main" val="3252392329"/>
      </p:ext>
    </p:extLst>
  </p:cSld>
  <p:clrMapOvr>
    <a:masterClrMapping/>
  </p:clrMapOvr>
  <p:transition advTm="106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2" action="ppaction://hlinkfile"/>
            <a:extLst>
              <a:ext uri="{FF2B5EF4-FFF2-40B4-BE49-F238E27FC236}">
                <a16:creationId xmlns:a16="http://schemas.microsoft.com/office/drawing/2014/main" id="{BEADD35C-C66D-4D51-B830-A674F104F3BF}"/>
              </a:ext>
            </a:extLst>
          </p:cNvPr>
          <p:cNvSpPr txBox="1"/>
          <p:nvPr/>
        </p:nvSpPr>
        <p:spPr>
          <a:xfrm>
            <a:off x="1403648" y="2420888"/>
            <a:ext cx="9144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600">
                <a:solidFill>
                  <a:srgbClr val="FF0000"/>
                </a:solidFill>
                <a:latin typeface="+mn-lt"/>
              </a:rPr>
              <a:t>KHỞI ĐỘNG</a:t>
            </a:r>
          </a:p>
        </p:txBody>
      </p:sp>
      <p:sp>
        <p:nvSpPr>
          <p:cNvPr id="2" name="Action Button: Sound 1">
            <a:hlinkClick r:id="rId4" action="ppaction://hlinkfile" highlightClick="1">
              <a:snd r:embed="rId3" name="applause.wav"/>
            </a:hlinkClick>
            <a:extLst>
              <a:ext uri="{FF2B5EF4-FFF2-40B4-BE49-F238E27FC236}">
                <a16:creationId xmlns:a16="http://schemas.microsoft.com/office/drawing/2014/main" id="{5CD4E01E-EF81-4972-AB22-DD958CCE7068}"/>
              </a:ext>
            </a:extLst>
          </p:cNvPr>
          <p:cNvSpPr/>
          <p:nvPr/>
        </p:nvSpPr>
        <p:spPr>
          <a:xfrm>
            <a:off x="6695728" y="4437112"/>
            <a:ext cx="2448272" cy="2420888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0519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B220F-0B65-46F6-8E38-C052177A2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7BE580-BA46-42B8-AA72-3FA93168D9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ACE934-BBEB-4FBF-8516-8CB950FBF6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6" t="25850" r="2533" b="45800"/>
          <a:stretch/>
        </p:blipFill>
        <p:spPr>
          <a:xfrm>
            <a:off x="0" y="1"/>
            <a:ext cx="9156509" cy="685658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DB6E82E2-68D8-462D-B58D-E593917B250F}"/>
              </a:ext>
            </a:extLst>
          </p:cNvPr>
          <p:cNvSpPr/>
          <p:nvPr/>
        </p:nvSpPr>
        <p:spPr>
          <a:xfrm>
            <a:off x="4695328" y="3964497"/>
            <a:ext cx="2160240" cy="201136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B1AD58D-9D1C-4DC3-B7B0-1C0645FCBFAE}"/>
              </a:ext>
            </a:extLst>
          </p:cNvPr>
          <p:cNvSpPr/>
          <p:nvPr/>
        </p:nvSpPr>
        <p:spPr>
          <a:xfrm>
            <a:off x="2780184" y="1349152"/>
            <a:ext cx="2160240" cy="201136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717672A-B7D5-4ADB-AFB8-8E6DB6F6238B}"/>
              </a:ext>
            </a:extLst>
          </p:cNvPr>
          <p:cNvSpPr/>
          <p:nvPr/>
        </p:nvSpPr>
        <p:spPr>
          <a:xfrm>
            <a:off x="2535088" y="4114801"/>
            <a:ext cx="2160240" cy="201136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14EAAAD-ED90-4523-BBC5-DB9480CA77A9}"/>
              </a:ext>
            </a:extLst>
          </p:cNvPr>
          <p:cNvSpPr/>
          <p:nvPr/>
        </p:nvSpPr>
        <p:spPr>
          <a:xfrm>
            <a:off x="6151004" y="2507233"/>
            <a:ext cx="2160240" cy="201136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1728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30BA9-0569-4A17-9A89-1F9C9CBF7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E862E5-47D2-496D-BEEC-98C7DABED8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F35CA2-D5C6-435F-8D49-C1D318B72C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7" t="54200" r="375" b="23333"/>
          <a:stretch/>
        </p:blipFill>
        <p:spPr>
          <a:xfrm>
            <a:off x="-25458" y="0"/>
            <a:ext cx="91694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290217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F85B1-0D27-4968-8075-B7A9A06D9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E6CA16-D45E-4240-BF1E-C6B13D1188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298D82-CC13-4ED4-A6E5-9126BFE400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7" t="54200" r="375" b="23333"/>
          <a:stretch/>
        </p:blipFill>
        <p:spPr>
          <a:xfrm>
            <a:off x="-25458" y="0"/>
            <a:ext cx="9169458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87AB0A3-D459-4D5D-8834-656BC6EA8C63}"/>
              </a:ext>
            </a:extLst>
          </p:cNvPr>
          <p:cNvSpPr/>
          <p:nvPr/>
        </p:nvSpPr>
        <p:spPr>
          <a:xfrm>
            <a:off x="3304365" y="1417638"/>
            <a:ext cx="432048" cy="68837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4D641B0-6058-4CDC-BEC5-68E966B1922D}"/>
              </a:ext>
            </a:extLst>
          </p:cNvPr>
          <p:cNvSpPr/>
          <p:nvPr/>
        </p:nvSpPr>
        <p:spPr>
          <a:xfrm>
            <a:off x="2051720" y="3056267"/>
            <a:ext cx="432048" cy="72431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698A379-E3D2-429D-970D-57A61C58A401}"/>
              </a:ext>
            </a:extLst>
          </p:cNvPr>
          <p:cNvSpPr/>
          <p:nvPr/>
        </p:nvSpPr>
        <p:spPr>
          <a:xfrm>
            <a:off x="2788286" y="4684845"/>
            <a:ext cx="432048" cy="68837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6901F73-FC91-48B4-B407-A2C192A9CB69}"/>
              </a:ext>
            </a:extLst>
          </p:cNvPr>
          <p:cNvSpPr/>
          <p:nvPr/>
        </p:nvSpPr>
        <p:spPr>
          <a:xfrm>
            <a:off x="6372200" y="4900869"/>
            <a:ext cx="432048" cy="68837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F4F7DCE-506E-4C23-AF8A-4FAAB036AF88}"/>
              </a:ext>
            </a:extLst>
          </p:cNvPr>
          <p:cNvSpPr/>
          <p:nvPr/>
        </p:nvSpPr>
        <p:spPr>
          <a:xfrm>
            <a:off x="7668344" y="3496776"/>
            <a:ext cx="432048" cy="72431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418CAA2-F753-4EE9-A027-19077553CA6C}"/>
              </a:ext>
            </a:extLst>
          </p:cNvPr>
          <p:cNvSpPr/>
          <p:nvPr/>
        </p:nvSpPr>
        <p:spPr>
          <a:xfrm>
            <a:off x="6583578" y="1808678"/>
            <a:ext cx="432048" cy="68837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963098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2" action="ppaction://hlinkfile"/>
            <a:extLst>
              <a:ext uri="{FF2B5EF4-FFF2-40B4-BE49-F238E27FC236}">
                <a16:creationId xmlns:a16="http://schemas.microsoft.com/office/drawing/2014/main" id="{BEADD35C-C66D-4D51-B830-A674F104F3BF}"/>
              </a:ext>
            </a:extLst>
          </p:cNvPr>
          <p:cNvSpPr txBox="1"/>
          <p:nvPr/>
        </p:nvSpPr>
        <p:spPr>
          <a:xfrm>
            <a:off x="468560" y="2505670"/>
            <a:ext cx="9144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600">
                <a:solidFill>
                  <a:srgbClr val="FF0000"/>
                </a:solidFill>
                <a:latin typeface="+mn-lt"/>
              </a:rPr>
              <a:t>NGHỈ GIỮA GIỜ</a:t>
            </a:r>
          </a:p>
        </p:txBody>
      </p:sp>
      <p:sp>
        <p:nvSpPr>
          <p:cNvPr id="2" name="Action Button: Sound 1">
            <a:hlinkClick r:id="rId4" action="ppaction://hlinkfile" highlightClick="1">
              <a:snd r:embed="rId3" name="applause.wav"/>
            </a:hlinkClick>
            <a:extLst>
              <a:ext uri="{FF2B5EF4-FFF2-40B4-BE49-F238E27FC236}">
                <a16:creationId xmlns:a16="http://schemas.microsoft.com/office/drawing/2014/main" id="{5CD4E01E-EF81-4972-AB22-DD958CCE7068}"/>
              </a:ext>
            </a:extLst>
          </p:cNvPr>
          <p:cNvSpPr/>
          <p:nvPr/>
        </p:nvSpPr>
        <p:spPr>
          <a:xfrm>
            <a:off x="6695728" y="4437112"/>
            <a:ext cx="2448272" cy="2420888"/>
          </a:xfrm>
          <a:prstGeom prst="actionButtonSound">
            <a:avLst/>
          </a:prstGeom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5534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95C4B-F556-40DC-9778-FF7046291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5E817D-9419-4A43-BA88-77A00B16F3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3249EF-9B7A-47CE-8AB6-78F75E63B7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517" r="377" b="23421"/>
          <a:stretch/>
        </p:blipFill>
        <p:spPr>
          <a:xfrm>
            <a:off x="0" y="-77689"/>
            <a:ext cx="9144000" cy="688200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6A475C2-AE1E-414F-A2F8-279B62E52A0C}"/>
              </a:ext>
            </a:extLst>
          </p:cNvPr>
          <p:cNvSpPr txBox="1"/>
          <p:nvPr/>
        </p:nvSpPr>
        <p:spPr>
          <a:xfrm>
            <a:off x="2267745" y="2372006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4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B363A9-8295-47D7-8822-EEDF3985AC07}"/>
              </a:ext>
            </a:extLst>
          </p:cNvPr>
          <p:cNvSpPr txBox="1"/>
          <p:nvPr/>
        </p:nvSpPr>
        <p:spPr>
          <a:xfrm>
            <a:off x="4019022" y="3076429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14EAEA6-510F-46A6-A830-1C48462C055D}"/>
              </a:ext>
            </a:extLst>
          </p:cNvPr>
          <p:cNvSpPr txBox="1"/>
          <p:nvPr/>
        </p:nvSpPr>
        <p:spPr>
          <a:xfrm>
            <a:off x="4139952" y="1541085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1B96A28-70DC-465B-9E68-8FBD81138BAB}"/>
              </a:ext>
            </a:extLst>
          </p:cNvPr>
          <p:cNvSpPr txBox="1"/>
          <p:nvPr/>
        </p:nvSpPr>
        <p:spPr>
          <a:xfrm>
            <a:off x="6634395" y="2677906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9F59476-93AD-4FB7-B8D2-AB71F4A1C33B}"/>
              </a:ext>
            </a:extLst>
          </p:cNvPr>
          <p:cNvSpPr txBox="1"/>
          <p:nvPr/>
        </p:nvSpPr>
        <p:spPr>
          <a:xfrm>
            <a:off x="3398867" y="2016112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DBC444D-3228-41E7-9310-6FAE936D8799}"/>
              </a:ext>
            </a:extLst>
          </p:cNvPr>
          <p:cNvSpPr txBox="1"/>
          <p:nvPr/>
        </p:nvSpPr>
        <p:spPr>
          <a:xfrm>
            <a:off x="4230050" y="2308963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4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7690FFA-202D-49E5-BEC2-EF1680A2B24F}"/>
              </a:ext>
            </a:extLst>
          </p:cNvPr>
          <p:cNvSpPr txBox="1"/>
          <p:nvPr/>
        </p:nvSpPr>
        <p:spPr>
          <a:xfrm>
            <a:off x="5934773" y="2216241"/>
            <a:ext cx="380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4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2331762-A6D5-4435-99FA-DB52F729EDCD}"/>
              </a:ext>
            </a:extLst>
          </p:cNvPr>
          <p:cNvSpPr txBox="1"/>
          <p:nvPr/>
        </p:nvSpPr>
        <p:spPr>
          <a:xfrm>
            <a:off x="5084924" y="1369367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6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5B3BDED-93C0-4F36-9017-6B094915EEF3}"/>
              </a:ext>
            </a:extLst>
          </p:cNvPr>
          <p:cNvSpPr txBox="1"/>
          <p:nvPr/>
        </p:nvSpPr>
        <p:spPr>
          <a:xfrm>
            <a:off x="4901729" y="2886034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6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05BA6CF-2120-466D-B993-54DE0FA9EF04}"/>
              </a:ext>
            </a:extLst>
          </p:cNvPr>
          <p:cNvSpPr txBox="1"/>
          <p:nvPr/>
        </p:nvSpPr>
        <p:spPr>
          <a:xfrm>
            <a:off x="6772581" y="1946684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6</a:t>
            </a:r>
            <a:endParaRPr lang="en-US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626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  <p:bldP spid="11" grpId="0"/>
      <p:bldP spid="13" grpId="0"/>
      <p:bldP spid="15" grpId="0"/>
      <p:bldP spid="17" grpId="0"/>
      <p:bldP spid="19" grpId="0"/>
      <p:bldP spid="21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D92B8-3C70-4632-A671-BD8E60500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CỦNG CỐ, DẶN DÒ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5D1930-6A1E-411D-9CB9-F6927E6B92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Hoàn thành bài ở vở BT Toán (tr. 82, 83)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604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1024</TotalTime>
  <Words>72</Words>
  <Application>Microsoft Office PowerPoint</Application>
  <PresentationFormat>On-screen Show (4:3)</PresentationFormat>
  <Paragraphs>27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CỐ, DẶN DÒ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Welcome</dc:creator>
  <cp:lastModifiedBy>Admin</cp:lastModifiedBy>
  <cp:revision>79</cp:revision>
  <dcterms:created xsi:type="dcterms:W3CDTF">2020-03-23T01:55:28Z</dcterms:created>
  <dcterms:modified xsi:type="dcterms:W3CDTF">2020-08-25T13:36:51Z</dcterms:modified>
</cp:coreProperties>
</file>