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95" r:id="rId4"/>
    <p:sldId id="291" r:id="rId5"/>
    <p:sldId id="296" r:id="rId6"/>
    <p:sldId id="258" r:id="rId7"/>
    <p:sldId id="298" r:id="rId8"/>
    <p:sldId id="299" r:id="rId9"/>
    <p:sldId id="302" r:id="rId10"/>
    <p:sldId id="303" r:id="rId11"/>
    <p:sldId id="305" r:id="rId12"/>
    <p:sldId id="270" r:id="rId13"/>
    <p:sldId id="304" r:id="rId14"/>
    <p:sldId id="293" r:id="rId15"/>
    <p:sldId id="28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67" d="100"/>
          <a:sy n="67" d="100"/>
        </p:scale>
        <p:origin x="8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3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7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8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5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1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5" r:id="rId12"/>
    <p:sldLayoutId id="2147483674" r:id="rId13"/>
    <p:sldLayoutId id="2147483673" r:id="rId14"/>
    <p:sldLayoutId id="2147483651" r:id="rId15"/>
    <p:sldLayoutId id="2147483652" r:id="rId16"/>
    <p:sldLayoutId id="2147483653" r:id="rId17"/>
    <p:sldLayoutId id="2147483654" r:id="rId18"/>
    <p:sldLayoutId id="2147483676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,</a:t>
            </a:r>
            <a:r>
              <a:rPr lang="vi-VN" dirty="0"/>
              <a:t> </a:t>
            </a:r>
            <a:r>
              <a:rPr lang="en-US" dirty="0" err="1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872331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836054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4740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KHỞI ĐỘNG</a:t>
              </a:r>
              <a:endParaRPr lang="en-US" sz="5400" dirty="0">
                <a:solidFill>
                  <a:srgbClr val="FF0000"/>
                </a:solidFill>
                <a:latin typeface="iCiel Cadena" panose="02000503000000020004" pitchFamily="2" charset="0"/>
              </a:endParaRP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1210" y="583714"/>
            <a:ext cx="889635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trường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096" y="1674132"/>
            <a:ext cx="828675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 đá bóng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1414711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đ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62" y="5516784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523257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53763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giấy vải băng băng lạ kì?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520153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830369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298</Words>
  <Application>Microsoft Office PowerPoint</Application>
  <PresentationFormat>Widescreen</PresentationFormat>
  <Paragraphs>75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Calibri Light</vt:lpstr>
      <vt:lpstr>Cambria</vt:lpstr>
      <vt:lpstr>iCiel Cadena</vt:lpstr>
      <vt:lpstr>iCiel Crocante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Long Le</cp:lastModifiedBy>
  <cp:revision>221</cp:revision>
  <dcterms:created xsi:type="dcterms:W3CDTF">2021-06-17T09:40:01Z</dcterms:created>
  <dcterms:modified xsi:type="dcterms:W3CDTF">2021-10-26T17:42:52Z</dcterms:modified>
</cp:coreProperties>
</file>