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70" r:id="rId4"/>
    <p:sldId id="339" r:id="rId5"/>
    <p:sldId id="266" r:id="rId6"/>
    <p:sldId id="262" r:id="rId7"/>
    <p:sldId id="265" r:id="rId8"/>
    <p:sldId id="274" r:id="rId9"/>
    <p:sldId id="259" r:id="rId10"/>
    <p:sldId id="268" r:id="rId11"/>
    <p:sldId id="280" r:id="rId12"/>
    <p:sldId id="334" r:id="rId13"/>
    <p:sldId id="335" r:id="rId14"/>
    <p:sldId id="336" r:id="rId15"/>
    <p:sldId id="340" r:id="rId16"/>
    <p:sldId id="341" r:id="rId17"/>
    <p:sldId id="342" r:id="rId18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9A1"/>
    <a:srgbClr val="549A72"/>
    <a:srgbClr val="6AAD86"/>
    <a:srgbClr val="3AB8AF"/>
    <a:srgbClr val="0085B4"/>
    <a:srgbClr val="2F958E"/>
    <a:srgbClr val="51C8BF"/>
    <a:srgbClr val="AD82E6"/>
    <a:srgbClr val="91AB88"/>
    <a:srgbClr val="B1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6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D1A096-79D9-4F06-8A8C-B15BC2CE5B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BAA76-3E6A-458F-9CE7-D21A9F27C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3C75-5346-4C8E-8A78-1AB81EF85C3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1A13C-9D0A-4AB4-A418-803C65E3A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C1D4-B042-4B99-A617-290D30B6AC4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9CE8-D8C6-4D0D-866A-8671FF9CD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6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4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5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br>
              <a:rPr lang="en-US" dirty="0"/>
            </a:br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br>
              <a:rPr lang="en-US" dirty="0"/>
            </a:br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br>
              <a:rPr lang="en-US" dirty="0"/>
            </a:br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33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6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74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8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7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05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2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00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9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026" name="Picture 2" descr="http://img.hb.aicdn.com/6a03f7ee06395d2b9039f54a47833f9553961195d1a7-L2BdiF" hidden="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69" r="4688" b="9056"/>
          <a:stretch>
            <a:fillRect/>
          </a:stretch>
        </p:blipFill>
        <p:spPr bwMode="auto">
          <a:xfrm>
            <a:off x="143436" y="-62754"/>
            <a:ext cx="11654118" cy="74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任意多边形: 形状 9"/>
          <p:cNvSpPr/>
          <p:nvPr userDrawn="1"/>
        </p:nvSpPr>
        <p:spPr>
          <a:xfrm>
            <a:off x="754658" y="0"/>
            <a:ext cx="680921" cy="1291834"/>
          </a:xfrm>
          <a:custGeom>
            <a:avLst/>
            <a:gdLst>
              <a:gd name="connsiteX0" fmla="*/ 34724 w 613459"/>
              <a:gd name="connsiteY0" fmla="*/ 509286 h 1493134"/>
              <a:gd name="connsiteX1" fmla="*/ 613459 w 613459"/>
              <a:gd name="connsiteY1" fmla="*/ 1493134 h 1493134"/>
              <a:gd name="connsiteX2" fmla="*/ 324091 w 613459"/>
              <a:gd name="connsiteY2" fmla="*/ 590309 h 1493134"/>
              <a:gd name="connsiteX3" fmla="*/ 324091 w 613459"/>
              <a:gd name="connsiteY3" fmla="*/ 300942 h 1493134"/>
              <a:gd name="connsiteX4" fmla="*/ 219919 w 613459"/>
              <a:gd name="connsiteY4" fmla="*/ 0 h 1493134"/>
              <a:gd name="connsiteX5" fmla="*/ 0 w 613459"/>
              <a:gd name="connsiteY5" fmla="*/ 46299 h 1493134"/>
              <a:gd name="connsiteX6" fmla="*/ 34724 w 613459"/>
              <a:gd name="connsiteY6" fmla="*/ 509286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59" h="1493134">
                <a:moveTo>
                  <a:pt x="34724" y="509286"/>
                </a:moveTo>
                <a:lnTo>
                  <a:pt x="613459" y="1493134"/>
                </a:lnTo>
                <a:lnTo>
                  <a:pt x="324091" y="590309"/>
                </a:lnTo>
                <a:lnTo>
                  <a:pt x="324091" y="300942"/>
                </a:lnTo>
                <a:lnTo>
                  <a:pt x="219919" y="0"/>
                </a:lnTo>
                <a:lnTo>
                  <a:pt x="0" y="46299"/>
                </a:lnTo>
                <a:lnTo>
                  <a:pt x="34724" y="509286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551206" y="-14967"/>
            <a:ext cx="513901" cy="551401"/>
          </a:xfrm>
          <a:custGeom>
            <a:avLst/>
            <a:gdLst>
              <a:gd name="connsiteX0" fmla="*/ 462987 w 462987"/>
              <a:gd name="connsiteY0" fmla="*/ 34724 h 544010"/>
              <a:gd name="connsiteX1" fmla="*/ 300941 w 462987"/>
              <a:gd name="connsiteY1" fmla="*/ 544010 h 544010"/>
              <a:gd name="connsiteX2" fmla="*/ 0 w 462987"/>
              <a:gd name="connsiteY2" fmla="*/ 451413 h 544010"/>
              <a:gd name="connsiteX3" fmla="*/ 127321 w 462987"/>
              <a:gd name="connsiteY3" fmla="*/ 138897 h 544010"/>
              <a:gd name="connsiteX4" fmla="*/ 324091 w 462987"/>
              <a:gd name="connsiteY4" fmla="*/ 0 h 544010"/>
              <a:gd name="connsiteX5" fmla="*/ 462987 w 462987"/>
              <a:gd name="connsiteY5" fmla="*/ 34724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87" h="544010">
                <a:moveTo>
                  <a:pt x="462987" y="34724"/>
                </a:moveTo>
                <a:lnTo>
                  <a:pt x="300941" y="544010"/>
                </a:lnTo>
                <a:lnTo>
                  <a:pt x="0" y="451413"/>
                </a:lnTo>
                <a:lnTo>
                  <a:pt x="127321" y="138897"/>
                </a:lnTo>
                <a:lnTo>
                  <a:pt x="324091" y="0"/>
                </a:lnTo>
                <a:lnTo>
                  <a:pt x="462987" y="3472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2052259" y="-1"/>
            <a:ext cx="721910" cy="1291835"/>
          </a:xfrm>
          <a:custGeom>
            <a:avLst/>
            <a:gdLst>
              <a:gd name="connsiteX0" fmla="*/ 544010 w 544010"/>
              <a:gd name="connsiteY0" fmla="*/ 104172 h 6724891"/>
              <a:gd name="connsiteX1" fmla="*/ 312517 w 544010"/>
              <a:gd name="connsiteY1" fmla="*/ 6724891 h 6724891"/>
              <a:gd name="connsiteX2" fmla="*/ 0 w 544010"/>
              <a:gd name="connsiteY2" fmla="*/ 6724891 h 6724891"/>
              <a:gd name="connsiteX3" fmla="*/ 0 w 544010"/>
              <a:gd name="connsiteY3" fmla="*/ 6528121 h 6724891"/>
              <a:gd name="connsiteX4" fmla="*/ 219919 w 544010"/>
              <a:gd name="connsiteY4" fmla="*/ 0 h 6724891"/>
              <a:gd name="connsiteX5" fmla="*/ 544010 w 544010"/>
              <a:gd name="connsiteY5" fmla="*/ 104172 h 672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010" h="6724891">
                <a:moveTo>
                  <a:pt x="544010" y="104172"/>
                </a:moveTo>
                <a:lnTo>
                  <a:pt x="312517" y="6724891"/>
                </a:lnTo>
                <a:lnTo>
                  <a:pt x="0" y="6724891"/>
                </a:lnTo>
                <a:lnTo>
                  <a:pt x="0" y="6528121"/>
                </a:lnTo>
                <a:lnTo>
                  <a:pt x="219919" y="0"/>
                </a:lnTo>
                <a:lnTo>
                  <a:pt x="544010" y="104172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3645355" y="-33211"/>
            <a:ext cx="256951" cy="730632"/>
          </a:xfrm>
          <a:custGeom>
            <a:avLst/>
            <a:gdLst>
              <a:gd name="connsiteX0" fmla="*/ 0 w 231494"/>
              <a:gd name="connsiteY0" fmla="*/ 69448 h 682906"/>
              <a:gd name="connsiteX1" fmla="*/ 69448 w 231494"/>
              <a:gd name="connsiteY1" fmla="*/ 682906 h 682906"/>
              <a:gd name="connsiteX2" fmla="*/ 231494 w 231494"/>
              <a:gd name="connsiteY2" fmla="*/ 555585 h 682906"/>
              <a:gd name="connsiteX3" fmla="*/ 162046 w 231494"/>
              <a:gd name="connsiteY3" fmla="*/ 0 h 682906"/>
              <a:gd name="connsiteX4" fmla="*/ 0 w 231494"/>
              <a:gd name="connsiteY4" fmla="*/ 69448 h 6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4" h="682906">
                <a:moveTo>
                  <a:pt x="0" y="69448"/>
                </a:moveTo>
                <a:lnTo>
                  <a:pt x="69448" y="682906"/>
                </a:lnTo>
                <a:lnTo>
                  <a:pt x="231494" y="555585"/>
                </a:lnTo>
                <a:lnTo>
                  <a:pt x="162046" y="0"/>
                </a:lnTo>
                <a:lnTo>
                  <a:pt x="0" y="69448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595876" y="-8444"/>
            <a:ext cx="513901" cy="817318"/>
          </a:xfrm>
          <a:custGeom>
            <a:avLst/>
            <a:gdLst>
              <a:gd name="connsiteX0" fmla="*/ 0 w 462987"/>
              <a:gd name="connsiteY0" fmla="*/ 34724 h 763929"/>
              <a:gd name="connsiteX1" fmla="*/ 11575 w 462987"/>
              <a:gd name="connsiteY1" fmla="*/ 763929 h 763929"/>
              <a:gd name="connsiteX2" fmla="*/ 439838 w 462987"/>
              <a:gd name="connsiteY2" fmla="*/ 763929 h 763929"/>
              <a:gd name="connsiteX3" fmla="*/ 462987 w 462987"/>
              <a:gd name="connsiteY3" fmla="*/ 0 h 763929"/>
              <a:gd name="connsiteX4" fmla="*/ 0 w 462987"/>
              <a:gd name="connsiteY4" fmla="*/ 34724 h 76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987" h="763929">
                <a:moveTo>
                  <a:pt x="0" y="34724"/>
                </a:moveTo>
                <a:lnTo>
                  <a:pt x="11575" y="763929"/>
                </a:lnTo>
                <a:lnTo>
                  <a:pt x="439838" y="763929"/>
                </a:lnTo>
                <a:lnTo>
                  <a:pt x="462987" y="0"/>
                </a:lnTo>
                <a:lnTo>
                  <a:pt x="0" y="3472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11291598" y="357793"/>
            <a:ext cx="950717" cy="507728"/>
          </a:xfrm>
          <a:custGeom>
            <a:avLst/>
            <a:gdLst>
              <a:gd name="connsiteX0" fmla="*/ 648182 w 856526"/>
              <a:gd name="connsiteY0" fmla="*/ 0 h 474562"/>
              <a:gd name="connsiteX1" fmla="*/ 0 w 856526"/>
              <a:gd name="connsiteY1" fmla="*/ 219919 h 474562"/>
              <a:gd name="connsiteX2" fmla="*/ 57873 w 856526"/>
              <a:gd name="connsiteY2" fmla="*/ 474562 h 474562"/>
              <a:gd name="connsiteX3" fmla="*/ 856526 w 856526"/>
              <a:gd name="connsiteY3" fmla="*/ 196770 h 474562"/>
              <a:gd name="connsiteX4" fmla="*/ 648182 w 856526"/>
              <a:gd name="connsiteY4" fmla="*/ 0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526" h="474562">
                <a:moveTo>
                  <a:pt x="648182" y="0"/>
                </a:moveTo>
                <a:lnTo>
                  <a:pt x="0" y="219919"/>
                </a:lnTo>
                <a:lnTo>
                  <a:pt x="57873" y="474562"/>
                </a:lnTo>
                <a:lnTo>
                  <a:pt x="856526" y="196770"/>
                </a:lnTo>
                <a:lnTo>
                  <a:pt x="648182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11330140" y="1868593"/>
            <a:ext cx="804611" cy="321972"/>
          </a:xfrm>
          <a:custGeom>
            <a:avLst/>
            <a:gdLst>
              <a:gd name="connsiteX0" fmla="*/ 0 w 960699"/>
              <a:gd name="connsiteY0" fmla="*/ 0 h 219919"/>
              <a:gd name="connsiteX1" fmla="*/ 960699 w 960699"/>
              <a:gd name="connsiteY1" fmla="*/ 46298 h 219919"/>
              <a:gd name="connsiteX2" fmla="*/ 590309 w 960699"/>
              <a:gd name="connsiteY2" fmla="*/ 219919 h 219919"/>
              <a:gd name="connsiteX3" fmla="*/ 23149 w 960699"/>
              <a:gd name="connsiteY3" fmla="*/ 185194 h 219919"/>
              <a:gd name="connsiteX4" fmla="*/ 0 w 960699"/>
              <a:gd name="connsiteY4" fmla="*/ 0 h 219919"/>
              <a:gd name="connsiteX0-1" fmla="*/ 0 w 647982"/>
              <a:gd name="connsiteY0-2" fmla="*/ 0 h 219919"/>
              <a:gd name="connsiteX1-3" fmla="*/ 647982 w 647982"/>
              <a:gd name="connsiteY1-4" fmla="*/ 46298 h 219919"/>
              <a:gd name="connsiteX2-5" fmla="*/ 590309 w 647982"/>
              <a:gd name="connsiteY2-6" fmla="*/ 219919 h 219919"/>
              <a:gd name="connsiteX3-7" fmla="*/ 23149 w 647982"/>
              <a:gd name="connsiteY3-8" fmla="*/ 185194 h 219919"/>
              <a:gd name="connsiteX4-9" fmla="*/ 0 w 647982"/>
              <a:gd name="connsiteY4-10" fmla="*/ 0 h 2199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982" h="219919">
                <a:moveTo>
                  <a:pt x="0" y="0"/>
                </a:moveTo>
                <a:lnTo>
                  <a:pt x="647982" y="46298"/>
                </a:lnTo>
                <a:lnTo>
                  <a:pt x="590309" y="219919"/>
                </a:lnTo>
                <a:lnTo>
                  <a:pt x="23149" y="185194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11330141" y="2512539"/>
            <a:ext cx="809395" cy="222905"/>
          </a:xfrm>
          <a:custGeom>
            <a:avLst/>
            <a:gdLst>
              <a:gd name="connsiteX0" fmla="*/ 0 w 729205"/>
              <a:gd name="connsiteY0" fmla="*/ 23149 h 208344"/>
              <a:gd name="connsiteX1" fmla="*/ 729205 w 729205"/>
              <a:gd name="connsiteY1" fmla="*/ 0 h 208344"/>
              <a:gd name="connsiteX2" fmla="*/ 694481 w 729205"/>
              <a:gd name="connsiteY2" fmla="*/ 138896 h 208344"/>
              <a:gd name="connsiteX3" fmla="*/ 590309 w 729205"/>
              <a:gd name="connsiteY3" fmla="*/ 208344 h 208344"/>
              <a:gd name="connsiteX4" fmla="*/ 57873 w 729205"/>
              <a:gd name="connsiteY4" fmla="*/ 208344 h 208344"/>
              <a:gd name="connsiteX5" fmla="*/ 0 w 729205"/>
              <a:gd name="connsiteY5" fmla="*/ 23149 h 2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205" h="208344">
                <a:moveTo>
                  <a:pt x="0" y="23149"/>
                </a:moveTo>
                <a:lnTo>
                  <a:pt x="729205" y="0"/>
                </a:lnTo>
                <a:lnTo>
                  <a:pt x="694481" y="138896"/>
                </a:lnTo>
                <a:lnTo>
                  <a:pt x="590309" y="208344"/>
                </a:lnTo>
                <a:lnTo>
                  <a:pt x="57873" y="208344"/>
                </a:lnTo>
                <a:lnTo>
                  <a:pt x="0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1188817" y="3144103"/>
            <a:ext cx="937871" cy="359125"/>
          </a:xfrm>
          <a:custGeom>
            <a:avLst/>
            <a:gdLst>
              <a:gd name="connsiteX0" fmla="*/ 92598 w 844952"/>
              <a:gd name="connsiteY0" fmla="*/ 23149 h 335666"/>
              <a:gd name="connsiteX1" fmla="*/ 844952 w 844952"/>
              <a:gd name="connsiteY1" fmla="*/ 0 h 335666"/>
              <a:gd name="connsiteX2" fmla="*/ 752355 w 844952"/>
              <a:gd name="connsiteY2" fmla="*/ 335666 h 335666"/>
              <a:gd name="connsiteX3" fmla="*/ 0 w 844952"/>
              <a:gd name="connsiteY3" fmla="*/ 243068 h 335666"/>
              <a:gd name="connsiteX4" fmla="*/ 92598 w 844952"/>
              <a:gd name="connsiteY4" fmla="*/ 23149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52" h="335666">
                <a:moveTo>
                  <a:pt x="92598" y="23149"/>
                </a:moveTo>
                <a:lnTo>
                  <a:pt x="844952" y="0"/>
                </a:lnTo>
                <a:lnTo>
                  <a:pt x="752355" y="335666"/>
                </a:lnTo>
                <a:lnTo>
                  <a:pt x="0" y="243068"/>
                </a:lnTo>
                <a:lnTo>
                  <a:pt x="92598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1175970" y="3849968"/>
            <a:ext cx="886480" cy="334357"/>
          </a:xfrm>
          <a:custGeom>
            <a:avLst/>
            <a:gdLst>
              <a:gd name="connsiteX0" fmla="*/ 0 w 798653"/>
              <a:gd name="connsiteY0" fmla="*/ 11575 h 312516"/>
              <a:gd name="connsiteX1" fmla="*/ 787078 w 798653"/>
              <a:gd name="connsiteY1" fmla="*/ 69448 h 312516"/>
              <a:gd name="connsiteX2" fmla="*/ 798653 w 798653"/>
              <a:gd name="connsiteY2" fmla="*/ 219919 h 312516"/>
              <a:gd name="connsiteX3" fmla="*/ 717630 w 798653"/>
              <a:gd name="connsiteY3" fmla="*/ 312516 h 312516"/>
              <a:gd name="connsiteX4" fmla="*/ 335665 w 798653"/>
              <a:gd name="connsiteY4" fmla="*/ 289367 h 312516"/>
              <a:gd name="connsiteX5" fmla="*/ 138896 w 798653"/>
              <a:gd name="connsiteY5" fmla="*/ 243068 h 312516"/>
              <a:gd name="connsiteX6" fmla="*/ 92597 w 798653"/>
              <a:gd name="connsiteY6" fmla="*/ 23149 h 312516"/>
              <a:gd name="connsiteX7" fmla="*/ 231493 w 798653"/>
              <a:gd name="connsiteY7" fmla="*/ 0 h 31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653" h="312516">
                <a:moveTo>
                  <a:pt x="0" y="11575"/>
                </a:moveTo>
                <a:lnTo>
                  <a:pt x="787078" y="69448"/>
                </a:lnTo>
                <a:lnTo>
                  <a:pt x="798653" y="219919"/>
                </a:lnTo>
                <a:lnTo>
                  <a:pt x="717630" y="312516"/>
                </a:lnTo>
                <a:lnTo>
                  <a:pt x="335665" y="289367"/>
                </a:lnTo>
                <a:lnTo>
                  <a:pt x="138896" y="243068"/>
                </a:lnTo>
                <a:lnTo>
                  <a:pt x="92597" y="23149"/>
                </a:lnTo>
                <a:lnTo>
                  <a:pt x="231493" y="0"/>
                </a:lnTo>
              </a:path>
            </a:pathLst>
          </a:custGeom>
          <a:noFill/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1163123" y="3874735"/>
            <a:ext cx="912176" cy="321974"/>
          </a:xfrm>
          <a:custGeom>
            <a:avLst/>
            <a:gdLst>
              <a:gd name="connsiteX0" fmla="*/ 0 w 821803"/>
              <a:gd name="connsiteY0" fmla="*/ 11575 h 300942"/>
              <a:gd name="connsiteX1" fmla="*/ 821803 w 821803"/>
              <a:gd name="connsiteY1" fmla="*/ 0 h 300942"/>
              <a:gd name="connsiteX2" fmla="*/ 729205 w 821803"/>
              <a:gd name="connsiteY2" fmla="*/ 300942 h 300942"/>
              <a:gd name="connsiteX3" fmla="*/ 173620 w 821803"/>
              <a:gd name="connsiteY3" fmla="*/ 277793 h 300942"/>
              <a:gd name="connsiteX4" fmla="*/ 0 w 821803"/>
              <a:gd name="connsiteY4" fmla="*/ 11575 h 3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03" h="300942">
                <a:moveTo>
                  <a:pt x="0" y="11575"/>
                </a:moveTo>
                <a:lnTo>
                  <a:pt x="821803" y="0"/>
                </a:lnTo>
                <a:lnTo>
                  <a:pt x="729205" y="300942"/>
                </a:lnTo>
                <a:lnTo>
                  <a:pt x="173620" y="277793"/>
                </a:lnTo>
                <a:lnTo>
                  <a:pt x="0" y="11575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11304445" y="4531067"/>
            <a:ext cx="732310" cy="383891"/>
          </a:xfrm>
          <a:custGeom>
            <a:avLst/>
            <a:gdLst>
              <a:gd name="connsiteX0" fmla="*/ 0 w 659757"/>
              <a:gd name="connsiteY0" fmla="*/ 0 h 358815"/>
              <a:gd name="connsiteX1" fmla="*/ 659757 w 659757"/>
              <a:gd name="connsiteY1" fmla="*/ 104172 h 358815"/>
              <a:gd name="connsiteX2" fmla="*/ 625033 w 659757"/>
              <a:gd name="connsiteY2" fmla="*/ 347240 h 358815"/>
              <a:gd name="connsiteX3" fmla="*/ 92598 w 659757"/>
              <a:gd name="connsiteY3" fmla="*/ 358815 h 358815"/>
              <a:gd name="connsiteX4" fmla="*/ 11575 w 659757"/>
              <a:gd name="connsiteY4" fmla="*/ 69448 h 358815"/>
              <a:gd name="connsiteX5" fmla="*/ 0 w 659757"/>
              <a:gd name="connsiteY5" fmla="*/ 0 h 35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57" h="358815">
                <a:moveTo>
                  <a:pt x="0" y="0"/>
                </a:moveTo>
                <a:lnTo>
                  <a:pt x="659757" y="104172"/>
                </a:lnTo>
                <a:lnTo>
                  <a:pt x="625033" y="347240"/>
                </a:lnTo>
                <a:lnTo>
                  <a:pt x="92598" y="358815"/>
                </a:lnTo>
                <a:lnTo>
                  <a:pt x="11575" y="69448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/>
        </p:nvSpPr>
        <p:spPr>
          <a:xfrm>
            <a:off x="11086037" y="5323617"/>
            <a:ext cx="989261" cy="222906"/>
          </a:xfrm>
          <a:custGeom>
            <a:avLst/>
            <a:gdLst>
              <a:gd name="connsiteX0" fmla="*/ 138896 w 891251"/>
              <a:gd name="connsiteY0" fmla="*/ 81023 h 208345"/>
              <a:gd name="connsiteX1" fmla="*/ 891251 w 891251"/>
              <a:gd name="connsiteY1" fmla="*/ 0 h 208345"/>
              <a:gd name="connsiteX2" fmla="*/ 879676 w 891251"/>
              <a:gd name="connsiteY2" fmla="*/ 208345 h 208345"/>
              <a:gd name="connsiteX3" fmla="*/ 0 w 891251"/>
              <a:gd name="connsiteY3" fmla="*/ 208345 h 208345"/>
              <a:gd name="connsiteX4" fmla="*/ 138896 w 891251"/>
              <a:gd name="connsiteY4" fmla="*/ 81023 h 2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251" h="208345">
                <a:moveTo>
                  <a:pt x="138896" y="81023"/>
                </a:moveTo>
                <a:lnTo>
                  <a:pt x="891251" y="0"/>
                </a:lnTo>
                <a:lnTo>
                  <a:pt x="879676" y="208345"/>
                </a:lnTo>
                <a:lnTo>
                  <a:pt x="0" y="208345"/>
                </a:lnTo>
                <a:lnTo>
                  <a:pt x="138896" y="81023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>
            <a:off x="11561396" y="5918030"/>
            <a:ext cx="665126" cy="396275"/>
          </a:xfrm>
          <a:custGeom>
            <a:avLst/>
            <a:gdLst>
              <a:gd name="connsiteX0" fmla="*/ 486137 w 509286"/>
              <a:gd name="connsiteY0" fmla="*/ 173620 h 370390"/>
              <a:gd name="connsiteX1" fmla="*/ 428263 w 509286"/>
              <a:gd name="connsiteY1" fmla="*/ 370390 h 370390"/>
              <a:gd name="connsiteX2" fmla="*/ 0 w 509286"/>
              <a:gd name="connsiteY2" fmla="*/ 0 h 370390"/>
              <a:gd name="connsiteX3" fmla="*/ 509286 w 509286"/>
              <a:gd name="connsiteY3" fmla="*/ 46299 h 370390"/>
              <a:gd name="connsiteX4" fmla="*/ 486137 w 509286"/>
              <a:gd name="connsiteY4" fmla="*/ 17362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6" h="370390">
                <a:moveTo>
                  <a:pt x="486137" y="173620"/>
                </a:moveTo>
                <a:lnTo>
                  <a:pt x="428263" y="370390"/>
                </a:lnTo>
                <a:lnTo>
                  <a:pt x="0" y="0"/>
                </a:lnTo>
                <a:lnTo>
                  <a:pt x="509286" y="46299"/>
                </a:lnTo>
                <a:lnTo>
                  <a:pt x="486137" y="17362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214513" y="6289538"/>
            <a:ext cx="668072" cy="544878"/>
          </a:xfrm>
          <a:custGeom>
            <a:avLst/>
            <a:gdLst>
              <a:gd name="connsiteX0" fmla="*/ 162045 w 601883"/>
              <a:gd name="connsiteY0" fmla="*/ 0 h 509286"/>
              <a:gd name="connsiteX1" fmla="*/ 601883 w 601883"/>
              <a:gd name="connsiteY1" fmla="*/ 428263 h 509286"/>
              <a:gd name="connsiteX2" fmla="*/ 0 w 601883"/>
              <a:gd name="connsiteY2" fmla="*/ 509286 h 509286"/>
              <a:gd name="connsiteX3" fmla="*/ 46298 w 601883"/>
              <a:gd name="connsiteY3" fmla="*/ 162045 h 509286"/>
              <a:gd name="connsiteX4" fmla="*/ 162045 w 601883"/>
              <a:gd name="connsiteY4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83" h="509286">
                <a:moveTo>
                  <a:pt x="162045" y="0"/>
                </a:moveTo>
                <a:lnTo>
                  <a:pt x="601883" y="428263"/>
                </a:lnTo>
                <a:lnTo>
                  <a:pt x="0" y="509286"/>
                </a:lnTo>
                <a:lnTo>
                  <a:pt x="46298" y="162045"/>
                </a:lnTo>
                <a:lnTo>
                  <a:pt x="162045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>
            <a:off x="8219080" y="41091"/>
            <a:ext cx="565293" cy="458193"/>
          </a:xfrm>
          <a:custGeom>
            <a:avLst/>
            <a:gdLst>
              <a:gd name="connsiteX0" fmla="*/ 57874 w 509287"/>
              <a:gd name="connsiteY0" fmla="*/ 23149 h 428263"/>
              <a:gd name="connsiteX1" fmla="*/ 0 w 509287"/>
              <a:gd name="connsiteY1" fmla="*/ 428263 h 428263"/>
              <a:gd name="connsiteX2" fmla="*/ 474562 w 509287"/>
              <a:gd name="connsiteY2" fmla="*/ 347241 h 428263"/>
              <a:gd name="connsiteX3" fmla="*/ 509287 w 509287"/>
              <a:gd name="connsiteY3" fmla="*/ 0 h 428263"/>
              <a:gd name="connsiteX4" fmla="*/ 57874 w 509287"/>
              <a:gd name="connsiteY4" fmla="*/ 23149 h 4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7" h="428263">
                <a:moveTo>
                  <a:pt x="57874" y="23149"/>
                </a:moveTo>
                <a:lnTo>
                  <a:pt x="0" y="428263"/>
                </a:lnTo>
                <a:lnTo>
                  <a:pt x="474562" y="347241"/>
                </a:lnTo>
                <a:lnTo>
                  <a:pt x="509287" y="0"/>
                </a:lnTo>
                <a:lnTo>
                  <a:pt x="57874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5675267" y="-14967"/>
            <a:ext cx="526749" cy="340881"/>
          </a:xfrm>
          <a:custGeom>
            <a:avLst/>
            <a:gdLst>
              <a:gd name="connsiteX0" fmla="*/ 0 w 474562"/>
              <a:gd name="connsiteY0" fmla="*/ 0 h 428263"/>
              <a:gd name="connsiteX1" fmla="*/ 57874 w 474562"/>
              <a:gd name="connsiteY1" fmla="*/ 428263 h 428263"/>
              <a:gd name="connsiteX2" fmla="*/ 416689 w 474562"/>
              <a:gd name="connsiteY2" fmla="*/ 393539 h 428263"/>
              <a:gd name="connsiteX3" fmla="*/ 474562 w 474562"/>
              <a:gd name="connsiteY3" fmla="*/ 57873 h 428263"/>
              <a:gd name="connsiteX4" fmla="*/ 0 w 474562"/>
              <a:gd name="connsiteY4" fmla="*/ 0 h 4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62" h="428263">
                <a:moveTo>
                  <a:pt x="0" y="0"/>
                </a:moveTo>
                <a:lnTo>
                  <a:pt x="57874" y="428263"/>
                </a:lnTo>
                <a:lnTo>
                  <a:pt x="416689" y="393539"/>
                </a:lnTo>
                <a:lnTo>
                  <a:pt x="474562" y="57873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/>
        </p:nvSpPr>
        <p:spPr>
          <a:xfrm>
            <a:off x="7461075" y="-14967"/>
            <a:ext cx="411121" cy="501868"/>
          </a:xfrm>
          <a:custGeom>
            <a:avLst/>
            <a:gdLst>
              <a:gd name="connsiteX0" fmla="*/ 0 w 370390"/>
              <a:gd name="connsiteY0" fmla="*/ 0 h 486137"/>
              <a:gd name="connsiteX1" fmla="*/ 0 w 370390"/>
              <a:gd name="connsiteY1" fmla="*/ 486137 h 486137"/>
              <a:gd name="connsiteX2" fmla="*/ 335666 w 370390"/>
              <a:gd name="connsiteY2" fmla="*/ 451413 h 486137"/>
              <a:gd name="connsiteX3" fmla="*/ 370390 w 370390"/>
              <a:gd name="connsiteY3" fmla="*/ 11575 h 486137"/>
              <a:gd name="connsiteX4" fmla="*/ 0 w 370390"/>
              <a:gd name="connsiteY4" fmla="*/ 0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90" h="486137">
                <a:moveTo>
                  <a:pt x="0" y="0"/>
                </a:moveTo>
                <a:lnTo>
                  <a:pt x="0" y="486137"/>
                </a:lnTo>
                <a:lnTo>
                  <a:pt x="335666" y="451413"/>
                </a:lnTo>
                <a:lnTo>
                  <a:pt x="370390" y="11575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/>
        </p:nvSpPr>
        <p:spPr>
          <a:xfrm>
            <a:off x="4262037" y="28707"/>
            <a:ext cx="346883" cy="495345"/>
          </a:xfrm>
          <a:custGeom>
            <a:avLst/>
            <a:gdLst>
              <a:gd name="connsiteX0" fmla="*/ 0 w 312516"/>
              <a:gd name="connsiteY0" fmla="*/ 57874 h 462988"/>
              <a:gd name="connsiteX1" fmla="*/ 23149 w 312516"/>
              <a:gd name="connsiteY1" fmla="*/ 462988 h 462988"/>
              <a:gd name="connsiteX2" fmla="*/ 312516 w 312516"/>
              <a:gd name="connsiteY2" fmla="*/ 405114 h 462988"/>
              <a:gd name="connsiteX3" fmla="*/ 243068 w 312516"/>
              <a:gd name="connsiteY3" fmla="*/ 0 h 462988"/>
              <a:gd name="connsiteX4" fmla="*/ 0 w 312516"/>
              <a:gd name="connsiteY4" fmla="*/ 57874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16" h="462988">
                <a:moveTo>
                  <a:pt x="0" y="57874"/>
                </a:moveTo>
                <a:lnTo>
                  <a:pt x="23149" y="462988"/>
                </a:lnTo>
                <a:lnTo>
                  <a:pt x="312516" y="405114"/>
                </a:lnTo>
                <a:lnTo>
                  <a:pt x="243068" y="0"/>
                </a:lnTo>
                <a:lnTo>
                  <a:pt x="0" y="5787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/>
        </p:nvSpPr>
        <p:spPr>
          <a:xfrm>
            <a:off x="4904414" y="-14967"/>
            <a:ext cx="411121" cy="563785"/>
          </a:xfrm>
          <a:custGeom>
            <a:avLst/>
            <a:gdLst>
              <a:gd name="connsiteX0" fmla="*/ 370390 w 370390"/>
              <a:gd name="connsiteY0" fmla="*/ 127322 h 659757"/>
              <a:gd name="connsiteX1" fmla="*/ 277793 w 370390"/>
              <a:gd name="connsiteY1" fmla="*/ 659757 h 659757"/>
              <a:gd name="connsiteX2" fmla="*/ 0 w 370390"/>
              <a:gd name="connsiteY2" fmla="*/ 601884 h 659757"/>
              <a:gd name="connsiteX3" fmla="*/ 115747 w 370390"/>
              <a:gd name="connsiteY3" fmla="*/ 0 h 659757"/>
              <a:gd name="connsiteX4" fmla="*/ 370390 w 370390"/>
              <a:gd name="connsiteY4" fmla="*/ 127322 h 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90" h="659757">
                <a:moveTo>
                  <a:pt x="370390" y="127322"/>
                </a:moveTo>
                <a:lnTo>
                  <a:pt x="277793" y="659757"/>
                </a:lnTo>
                <a:lnTo>
                  <a:pt x="0" y="601884"/>
                </a:lnTo>
                <a:lnTo>
                  <a:pt x="115747" y="0"/>
                </a:lnTo>
                <a:lnTo>
                  <a:pt x="370390" y="127322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9234035" y="-14968"/>
            <a:ext cx="334036" cy="452333"/>
          </a:xfrm>
          <a:custGeom>
            <a:avLst/>
            <a:gdLst>
              <a:gd name="connsiteX0" fmla="*/ 0 w 300942"/>
              <a:gd name="connsiteY0" fmla="*/ 115746 h 497711"/>
              <a:gd name="connsiteX1" fmla="*/ 11575 w 300942"/>
              <a:gd name="connsiteY1" fmla="*/ 497711 h 497711"/>
              <a:gd name="connsiteX2" fmla="*/ 300942 w 300942"/>
              <a:gd name="connsiteY2" fmla="*/ 486136 h 497711"/>
              <a:gd name="connsiteX3" fmla="*/ 254643 w 300942"/>
              <a:gd name="connsiteY3" fmla="*/ 0 h 497711"/>
              <a:gd name="connsiteX4" fmla="*/ 0 w 300942"/>
              <a:gd name="connsiteY4" fmla="*/ 115746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2" h="497711">
                <a:moveTo>
                  <a:pt x="0" y="115746"/>
                </a:moveTo>
                <a:lnTo>
                  <a:pt x="11575" y="497711"/>
                </a:lnTo>
                <a:lnTo>
                  <a:pt x="300942" y="486136"/>
                </a:lnTo>
                <a:lnTo>
                  <a:pt x="254643" y="0"/>
                </a:lnTo>
                <a:lnTo>
                  <a:pt x="0" y="115746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3105758" y="3940"/>
            <a:ext cx="167018" cy="495344"/>
          </a:xfrm>
          <a:custGeom>
            <a:avLst/>
            <a:gdLst>
              <a:gd name="connsiteX0" fmla="*/ 0 w 150471"/>
              <a:gd name="connsiteY0" fmla="*/ 23149 h 462987"/>
              <a:gd name="connsiteX1" fmla="*/ 11575 w 150471"/>
              <a:gd name="connsiteY1" fmla="*/ 462987 h 462987"/>
              <a:gd name="connsiteX2" fmla="*/ 150471 w 150471"/>
              <a:gd name="connsiteY2" fmla="*/ 462987 h 462987"/>
              <a:gd name="connsiteX3" fmla="*/ 92598 w 150471"/>
              <a:gd name="connsiteY3" fmla="*/ 0 h 462987"/>
              <a:gd name="connsiteX4" fmla="*/ 0 w 150471"/>
              <a:gd name="connsiteY4" fmla="*/ 23149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71" h="462987">
                <a:moveTo>
                  <a:pt x="0" y="23149"/>
                </a:moveTo>
                <a:lnTo>
                  <a:pt x="11575" y="462987"/>
                </a:lnTo>
                <a:lnTo>
                  <a:pt x="150471" y="462987"/>
                </a:lnTo>
                <a:lnTo>
                  <a:pt x="92598" y="0"/>
                </a:lnTo>
                <a:lnTo>
                  <a:pt x="0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4" name="任意多边形: 形状 1023"/>
          <p:cNvSpPr/>
          <p:nvPr userDrawn="1"/>
        </p:nvSpPr>
        <p:spPr>
          <a:xfrm>
            <a:off x="9889260" y="16324"/>
            <a:ext cx="231257" cy="606796"/>
          </a:xfrm>
          <a:custGeom>
            <a:avLst/>
            <a:gdLst>
              <a:gd name="connsiteX0" fmla="*/ 34724 w 208345"/>
              <a:gd name="connsiteY0" fmla="*/ 0 h 567159"/>
              <a:gd name="connsiteX1" fmla="*/ 0 w 208345"/>
              <a:gd name="connsiteY1" fmla="*/ 567159 h 567159"/>
              <a:gd name="connsiteX2" fmla="*/ 208345 w 208345"/>
              <a:gd name="connsiteY2" fmla="*/ 520860 h 567159"/>
              <a:gd name="connsiteX3" fmla="*/ 208345 w 208345"/>
              <a:gd name="connsiteY3" fmla="*/ 23149 h 567159"/>
              <a:gd name="connsiteX4" fmla="*/ 34724 w 208345"/>
              <a:gd name="connsiteY4" fmla="*/ 0 h 5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45" h="567159">
                <a:moveTo>
                  <a:pt x="34724" y="0"/>
                </a:moveTo>
                <a:lnTo>
                  <a:pt x="0" y="567159"/>
                </a:lnTo>
                <a:lnTo>
                  <a:pt x="208345" y="520860"/>
                </a:lnTo>
                <a:lnTo>
                  <a:pt x="208345" y="23149"/>
                </a:lnTo>
                <a:lnTo>
                  <a:pt x="3472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5" name="任意多边形: 形状 1024"/>
          <p:cNvSpPr/>
          <p:nvPr userDrawn="1"/>
        </p:nvSpPr>
        <p:spPr>
          <a:xfrm>
            <a:off x="-1391" y="72969"/>
            <a:ext cx="668073" cy="495345"/>
          </a:xfrm>
          <a:custGeom>
            <a:avLst/>
            <a:gdLst>
              <a:gd name="connsiteX0" fmla="*/ 104172 w 601884"/>
              <a:gd name="connsiteY0" fmla="*/ 0 h 462988"/>
              <a:gd name="connsiteX1" fmla="*/ 601884 w 601884"/>
              <a:gd name="connsiteY1" fmla="*/ 335666 h 462988"/>
              <a:gd name="connsiteX2" fmla="*/ 428263 w 601884"/>
              <a:gd name="connsiteY2" fmla="*/ 462988 h 462988"/>
              <a:gd name="connsiteX3" fmla="*/ 0 w 601884"/>
              <a:gd name="connsiteY3" fmla="*/ 312517 h 462988"/>
              <a:gd name="connsiteX4" fmla="*/ 104172 w 601884"/>
              <a:gd name="connsiteY4" fmla="*/ 0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84" h="462988">
                <a:moveTo>
                  <a:pt x="104172" y="0"/>
                </a:moveTo>
                <a:lnTo>
                  <a:pt x="601884" y="335666"/>
                </a:lnTo>
                <a:lnTo>
                  <a:pt x="428263" y="462988"/>
                </a:lnTo>
                <a:lnTo>
                  <a:pt x="0" y="312517"/>
                </a:lnTo>
                <a:lnTo>
                  <a:pt x="104172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7" name="任意多边形: 形状 1026"/>
          <p:cNvSpPr/>
          <p:nvPr userDrawn="1"/>
        </p:nvSpPr>
        <p:spPr>
          <a:xfrm>
            <a:off x="-22673" y="840753"/>
            <a:ext cx="612268" cy="359125"/>
          </a:xfrm>
          <a:custGeom>
            <a:avLst/>
            <a:gdLst>
              <a:gd name="connsiteX0" fmla="*/ 92597 w 625032"/>
              <a:gd name="connsiteY0" fmla="*/ 0 h 335666"/>
              <a:gd name="connsiteX1" fmla="*/ 625032 w 625032"/>
              <a:gd name="connsiteY1" fmla="*/ 150471 h 335666"/>
              <a:gd name="connsiteX2" fmla="*/ 601883 w 625032"/>
              <a:gd name="connsiteY2" fmla="*/ 335666 h 335666"/>
              <a:gd name="connsiteX3" fmla="*/ 0 w 625032"/>
              <a:gd name="connsiteY3" fmla="*/ 196769 h 335666"/>
              <a:gd name="connsiteX4" fmla="*/ 92597 w 625032"/>
              <a:gd name="connsiteY4" fmla="*/ 0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32" h="335666">
                <a:moveTo>
                  <a:pt x="92597" y="0"/>
                </a:moveTo>
                <a:lnTo>
                  <a:pt x="625032" y="150471"/>
                </a:lnTo>
                <a:lnTo>
                  <a:pt x="601883" y="335666"/>
                </a:lnTo>
                <a:lnTo>
                  <a:pt x="0" y="196769"/>
                </a:lnTo>
                <a:lnTo>
                  <a:pt x="92597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8" name="任意多边形: 形状 1027"/>
          <p:cNvSpPr/>
          <p:nvPr userDrawn="1"/>
        </p:nvSpPr>
        <p:spPr>
          <a:xfrm>
            <a:off x="-1391" y="1534235"/>
            <a:ext cx="899328" cy="309590"/>
          </a:xfrm>
          <a:custGeom>
            <a:avLst/>
            <a:gdLst>
              <a:gd name="connsiteX0" fmla="*/ 0 w 810228"/>
              <a:gd name="connsiteY0" fmla="*/ 0 h 289367"/>
              <a:gd name="connsiteX1" fmla="*/ 23149 w 810228"/>
              <a:gd name="connsiteY1" fmla="*/ 289367 h 289367"/>
              <a:gd name="connsiteX2" fmla="*/ 810228 w 810228"/>
              <a:gd name="connsiteY2" fmla="*/ 254643 h 289367"/>
              <a:gd name="connsiteX3" fmla="*/ 729205 w 810228"/>
              <a:gd name="connsiteY3" fmla="*/ 92598 h 289367"/>
              <a:gd name="connsiteX4" fmla="*/ 0 w 810228"/>
              <a:gd name="connsiteY4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228" h="289367">
                <a:moveTo>
                  <a:pt x="0" y="0"/>
                </a:moveTo>
                <a:lnTo>
                  <a:pt x="23149" y="289367"/>
                </a:lnTo>
                <a:lnTo>
                  <a:pt x="810228" y="254643"/>
                </a:lnTo>
                <a:lnTo>
                  <a:pt x="729205" y="92598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9" name="任意多边形: 形状 1028"/>
          <p:cNvSpPr/>
          <p:nvPr userDrawn="1"/>
        </p:nvSpPr>
        <p:spPr>
          <a:xfrm>
            <a:off x="11457" y="2190565"/>
            <a:ext cx="603834" cy="334358"/>
          </a:xfrm>
          <a:custGeom>
            <a:avLst/>
            <a:gdLst>
              <a:gd name="connsiteX0" fmla="*/ 0 w 544010"/>
              <a:gd name="connsiteY0" fmla="*/ 104172 h 312517"/>
              <a:gd name="connsiteX1" fmla="*/ 544010 w 544010"/>
              <a:gd name="connsiteY1" fmla="*/ 0 h 312517"/>
              <a:gd name="connsiteX2" fmla="*/ 544010 w 544010"/>
              <a:gd name="connsiteY2" fmla="*/ 312517 h 312517"/>
              <a:gd name="connsiteX3" fmla="*/ 46298 w 544010"/>
              <a:gd name="connsiteY3" fmla="*/ 300942 h 312517"/>
              <a:gd name="connsiteX4" fmla="*/ 57873 w 544010"/>
              <a:gd name="connsiteY4" fmla="*/ 104172 h 312517"/>
              <a:gd name="connsiteX5" fmla="*/ 57873 w 544010"/>
              <a:gd name="connsiteY5" fmla="*/ 81023 h 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010" h="312517">
                <a:moveTo>
                  <a:pt x="0" y="104172"/>
                </a:moveTo>
                <a:lnTo>
                  <a:pt x="544010" y="0"/>
                </a:lnTo>
                <a:lnTo>
                  <a:pt x="544010" y="312517"/>
                </a:lnTo>
                <a:lnTo>
                  <a:pt x="46298" y="300942"/>
                </a:lnTo>
                <a:lnTo>
                  <a:pt x="57873" y="104172"/>
                </a:lnTo>
                <a:lnTo>
                  <a:pt x="57873" y="81023"/>
                </a:lnTo>
              </a:path>
            </a:pathLst>
          </a:custGeom>
          <a:noFill/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任意多边形: 形状 1029"/>
          <p:cNvSpPr/>
          <p:nvPr userDrawn="1"/>
        </p:nvSpPr>
        <p:spPr>
          <a:xfrm>
            <a:off x="37151" y="2921199"/>
            <a:ext cx="552444" cy="421042"/>
          </a:xfrm>
          <a:custGeom>
            <a:avLst/>
            <a:gdLst>
              <a:gd name="connsiteX0" fmla="*/ 0 w 497711"/>
              <a:gd name="connsiteY0" fmla="*/ 0 h 393539"/>
              <a:gd name="connsiteX1" fmla="*/ 497711 w 497711"/>
              <a:gd name="connsiteY1" fmla="*/ 23149 h 393539"/>
              <a:gd name="connsiteX2" fmla="*/ 393539 w 497711"/>
              <a:gd name="connsiteY2" fmla="*/ 393539 h 393539"/>
              <a:gd name="connsiteX3" fmla="*/ 57873 w 497711"/>
              <a:gd name="connsiteY3" fmla="*/ 393539 h 393539"/>
              <a:gd name="connsiteX4" fmla="*/ 0 w 497711"/>
              <a:gd name="connsiteY4" fmla="*/ 0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1" h="393539">
                <a:moveTo>
                  <a:pt x="0" y="0"/>
                </a:moveTo>
                <a:lnTo>
                  <a:pt x="497711" y="23149"/>
                </a:lnTo>
                <a:lnTo>
                  <a:pt x="393539" y="393539"/>
                </a:lnTo>
                <a:lnTo>
                  <a:pt x="57873" y="39353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1" name="任意多边形: 形状 1030"/>
          <p:cNvSpPr/>
          <p:nvPr userDrawn="1"/>
        </p:nvSpPr>
        <p:spPr>
          <a:xfrm>
            <a:off x="-39934" y="2227716"/>
            <a:ext cx="578140" cy="297207"/>
          </a:xfrm>
          <a:custGeom>
            <a:avLst/>
            <a:gdLst>
              <a:gd name="connsiteX0" fmla="*/ 0 w 520861"/>
              <a:gd name="connsiteY0" fmla="*/ 0 h 277793"/>
              <a:gd name="connsiteX1" fmla="*/ 520861 w 520861"/>
              <a:gd name="connsiteY1" fmla="*/ 11575 h 277793"/>
              <a:gd name="connsiteX2" fmla="*/ 497711 w 520861"/>
              <a:gd name="connsiteY2" fmla="*/ 254643 h 277793"/>
              <a:gd name="connsiteX3" fmla="*/ 11575 w 520861"/>
              <a:gd name="connsiteY3" fmla="*/ 277793 h 277793"/>
              <a:gd name="connsiteX4" fmla="*/ 0 w 520861"/>
              <a:gd name="connsiteY4" fmla="*/ 0 h 2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61" h="277793">
                <a:moveTo>
                  <a:pt x="0" y="0"/>
                </a:moveTo>
                <a:lnTo>
                  <a:pt x="520861" y="11575"/>
                </a:lnTo>
                <a:lnTo>
                  <a:pt x="497711" y="254643"/>
                </a:lnTo>
                <a:lnTo>
                  <a:pt x="11575" y="277793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2" name="任意多边形: 形状 1031"/>
          <p:cNvSpPr/>
          <p:nvPr userDrawn="1"/>
        </p:nvSpPr>
        <p:spPr>
          <a:xfrm>
            <a:off x="-14239" y="3726132"/>
            <a:ext cx="680921" cy="272439"/>
          </a:xfrm>
          <a:custGeom>
            <a:avLst/>
            <a:gdLst>
              <a:gd name="connsiteX0" fmla="*/ 46299 w 613459"/>
              <a:gd name="connsiteY0" fmla="*/ 0 h 254643"/>
              <a:gd name="connsiteX1" fmla="*/ 613459 w 613459"/>
              <a:gd name="connsiteY1" fmla="*/ 57874 h 254643"/>
              <a:gd name="connsiteX2" fmla="*/ 497712 w 613459"/>
              <a:gd name="connsiteY2" fmla="*/ 254643 h 254643"/>
              <a:gd name="connsiteX3" fmla="*/ 0 w 613459"/>
              <a:gd name="connsiteY3" fmla="*/ 243068 h 254643"/>
              <a:gd name="connsiteX4" fmla="*/ 46299 w 613459"/>
              <a:gd name="connsiteY4" fmla="*/ 0 h 25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9" h="254643">
                <a:moveTo>
                  <a:pt x="46299" y="0"/>
                </a:moveTo>
                <a:lnTo>
                  <a:pt x="613459" y="57874"/>
                </a:lnTo>
                <a:lnTo>
                  <a:pt x="497712" y="254643"/>
                </a:lnTo>
                <a:lnTo>
                  <a:pt x="0" y="243068"/>
                </a:lnTo>
                <a:lnTo>
                  <a:pt x="46299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3" name="任意多边形: 形状 1032"/>
          <p:cNvSpPr/>
          <p:nvPr userDrawn="1"/>
        </p:nvSpPr>
        <p:spPr>
          <a:xfrm>
            <a:off x="88542" y="4481532"/>
            <a:ext cx="449664" cy="185754"/>
          </a:xfrm>
          <a:custGeom>
            <a:avLst/>
            <a:gdLst>
              <a:gd name="connsiteX0" fmla="*/ 0 w 405114"/>
              <a:gd name="connsiteY0" fmla="*/ 0 h 173620"/>
              <a:gd name="connsiteX1" fmla="*/ 405114 w 405114"/>
              <a:gd name="connsiteY1" fmla="*/ 23149 h 173620"/>
              <a:gd name="connsiteX2" fmla="*/ 347240 w 405114"/>
              <a:gd name="connsiteY2" fmla="*/ 162045 h 173620"/>
              <a:gd name="connsiteX3" fmla="*/ 34724 w 405114"/>
              <a:gd name="connsiteY3" fmla="*/ 173620 h 173620"/>
              <a:gd name="connsiteX4" fmla="*/ 0 w 405114"/>
              <a:gd name="connsiteY4" fmla="*/ 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173620">
                <a:moveTo>
                  <a:pt x="0" y="0"/>
                </a:moveTo>
                <a:lnTo>
                  <a:pt x="405114" y="23149"/>
                </a:lnTo>
                <a:lnTo>
                  <a:pt x="347240" y="162045"/>
                </a:lnTo>
                <a:lnTo>
                  <a:pt x="34724" y="17362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4" name="任意多边形: 形状 1033"/>
          <p:cNvSpPr/>
          <p:nvPr userDrawn="1"/>
        </p:nvSpPr>
        <p:spPr>
          <a:xfrm>
            <a:off x="24303" y="5075945"/>
            <a:ext cx="526749" cy="272439"/>
          </a:xfrm>
          <a:custGeom>
            <a:avLst/>
            <a:gdLst>
              <a:gd name="connsiteX0" fmla="*/ 34724 w 474562"/>
              <a:gd name="connsiteY0" fmla="*/ 0 h 254643"/>
              <a:gd name="connsiteX1" fmla="*/ 474562 w 474562"/>
              <a:gd name="connsiteY1" fmla="*/ 34724 h 254643"/>
              <a:gd name="connsiteX2" fmla="*/ 462988 w 474562"/>
              <a:gd name="connsiteY2" fmla="*/ 254643 h 254643"/>
              <a:gd name="connsiteX3" fmla="*/ 0 w 474562"/>
              <a:gd name="connsiteY3" fmla="*/ 196769 h 254643"/>
              <a:gd name="connsiteX4" fmla="*/ 34724 w 474562"/>
              <a:gd name="connsiteY4" fmla="*/ 0 h 25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62" h="254643">
                <a:moveTo>
                  <a:pt x="34724" y="0"/>
                </a:moveTo>
                <a:lnTo>
                  <a:pt x="474562" y="34724"/>
                </a:lnTo>
                <a:lnTo>
                  <a:pt x="462988" y="254643"/>
                </a:lnTo>
                <a:lnTo>
                  <a:pt x="0" y="196769"/>
                </a:lnTo>
                <a:lnTo>
                  <a:pt x="3472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5" name="任意多边形: 形状 1034"/>
          <p:cNvSpPr/>
          <p:nvPr userDrawn="1"/>
        </p:nvSpPr>
        <p:spPr>
          <a:xfrm>
            <a:off x="37151" y="5695125"/>
            <a:ext cx="449664" cy="507728"/>
          </a:xfrm>
          <a:custGeom>
            <a:avLst/>
            <a:gdLst>
              <a:gd name="connsiteX0" fmla="*/ 0 w 405114"/>
              <a:gd name="connsiteY0" fmla="*/ 0 h 474562"/>
              <a:gd name="connsiteX1" fmla="*/ 11575 w 405114"/>
              <a:gd name="connsiteY1" fmla="*/ 474562 h 474562"/>
              <a:gd name="connsiteX2" fmla="*/ 381965 w 405114"/>
              <a:gd name="connsiteY2" fmla="*/ 208344 h 474562"/>
              <a:gd name="connsiteX3" fmla="*/ 405114 w 405114"/>
              <a:gd name="connsiteY3" fmla="*/ 23149 h 474562"/>
              <a:gd name="connsiteX4" fmla="*/ 0 w 405114"/>
              <a:gd name="connsiteY4" fmla="*/ 0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474562">
                <a:moveTo>
                  <a:pt x="0" y="0"/>
                </a:moveTo>
                <a:lnTo>
                  <a:pt x="11575" y="474562"/>
                </a:lnTo>
                <a:lnTo>
                  <a:pt x="381965" y="208344"/>
                </a:lnTo>
                <a:lnTo>
                  <a:pt x="405114" y="2314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6" name="任意多边形: 形状 1035"/>
          <p:cNvSpPr/>
          <p:nvPr userDrawn="1"/>
        </p:nvSpPr>
        <p:spPr>
          <a:xfrm>
            <a:off x="152779" y="6314305"/>
            <a:ext cx="603834" cy="530047"/>
          </a:xfrm>
          <a:custGeom>
            <a:avLst/>
            <a:gdLst>
              <a:gd name="connsiteX0" fmla="*/ 347241 w 544010"/>
              <a:gd name="connsiteY0" fmla="*/ 0 h 567159"/>
              <a:gd name="connsiteX1" fmla="*/ 0 w 544010"/>
              <a:gd name="connsiteY1" fmla="*/ 347240 h 567159"/>
              <a:gd name="connsiteX2" fmla="*/ 544010 w 544010"/>
              <a:gd name="connsiteY2" fmla="*/ 567159 h 567159"/>
              <a:gd name="connsiteX3" fmla="*/ 347241 w 544010"/>
              <a:gd name="connsiteY3" fmla="*/ 0 h 5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10" h="567159">
                <a:moveTo>
                  <a:pt x="347241" y="0"/>
                </a:moveTo>
                <a:lnTo>
                  <a:pt x="0" y="347240"/>
                </a:lnTo>
                <a:lnTo>
                  <a:pt x="544010" y="567159"/>
                </a:lnTo>
                <a:lnTo>
                  <a:pt x="347241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7" name="任意多边形: 形状 1036"/>
          <p:cNvSpPr/>
          <p:nvPr userDrawn="1"/>
        </p:nvSpPr>
        <p:spPr>
          <a:xfrm>
            <a:off x="1064955" y="6425758"/>
            <a:ext cx="385426" cy="427434"/>
          </a:xfrm>
          <a:custGeom>
            <a:avLst/>
            <a:gdLst>
              <a:gd name="connsiteX0" fmla="*/ 231493 w 347240"/>
              <a:gd name="connsiteY0" fmla="*/ 0 h 532436"/>
              <a:gd name="connsiteX1" fmla="*/ 347240 w 347240"/>
              <a:gd name="connsiteY1" fmla="*/ 509286 h 532436"/>
              <a:gd name="connsiteX2" fmla="*/ 104172 w 347240"/>
              <a:gd name="connsiteY2" fmla="*/ 532436 h 532436"/>
              <a:gd name="connsiteX3" fmla="*/ 0 w 347240"/>
              <a:gd name="connsiteY3" fmla="*/ 23149 h 532436"/>
              <a:gd name="connsiteX4" fmla="*/ 231493 w 347240"/>
              <a:gd name="connsiteY4" fmla="*/ 0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40" h="532436">
                <a:moveTo>
                  <a:pt x="231493" y="0"/>
                </a:moveTo>
                <a:lnTo>
                  <a:pt x="347240" y="509286"/>
                </a:lnTo>
                <a:lnTo>
                  <a:pt x="104172" y="532436"/>
                </a:lnTo>
                <a:lnTo>
                  <a:pt x="0" y="23149"/>
                </a:lnTo>
                <a:lnTo>
                  <a:pt x="231493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8" name="任意多边形: 形状 1037"/>
          <p:cNvSpPr/>
          <p:nvPr userDrawn="1"/>
        </p:nvSpPr>
        <p:spPr>
          <a:xfrm>
            <a:off x="1797265" y="6277154"/>
            <a:ext cx="436816" cy="594414"/>
          </a:xfrm>
          <a:custGeom>
            <a:avLst/>
            <a:gdLst>
              <a:gd name="connsiteX0" fmla="*/ 0 w 393539"/>
              <a:gd name="connsiteY0" fmla="*/ 0 h 590309"/>
              <a:gd name="connsiteX1" fmla="*/ 23149 w 393539"/>
              <a:gd name="connsiteY1" fmla="*/ 590309 h 590309"/>
              <a:gd name="connsiteX2" fmla="*/ 393539 w 393539"/>
              <a:gd name="connsiteY2" fmla="*/ 509286 h 590309"/>
              <a:gd name="connsiteX3" fmla="*/ 347240 w 393539"/>
              <a:gd name="connsiteY3" fmla="*/ 0 h 590309"/>
              <a:gd name="connsiteX4" fmla="*/ 0 w 393539"/>
              <a:gd name="connsiteY4" fmla="*/ 0 h 5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39" h="590309">
                <a:moveTo>
                  <a:pt x="0" y="0"/>
                </a:moveTo>
                <a:lnTo>
                  <a:pt x="23149" y="590309"/>
                </a:lnTo>
                <a:lnTo>
                  <a:pt x="393539" y="509286"/>
                </a:lnTo>
                <a:lnTo>
                  <a:pt x="347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9" name="任意多边形: 形状 1038"/>
          <p:cNvSpPr/>
          <p:nvPr userDrawn="1"/>
        </p:nvSpPr>
        <p:spPr>
          <a:xfrm>
            <a:off x="7565811" y="6388607"/>
            <a:ext cx="372578" cy="469393"/>
          </a:xfrm>
          <a:custGeom>
            <a:avLst/>
            <a:gdLst>
              <a:gd name="connsiteX0" fmla="*/ 11574 w 335665"/>
              <a:gd name="connsiteY0" fmla="*/ 23149 h 671332"/>
              <a:gd name="connsiteX1" fmla="*/ 0 w 335665"/>
              <a:gd name="connsiteY1" fmla="*/ 671332 h 671332"/>
              <a:gd name="connsiteX2" fmla="*/ 324091 w 335665"/>
              <a:gd name="connsiteY2" fmla="*/ 532435 h 671332"/>
              <a:gd name="connsiteX3" fmla="*/ 335665 w 335665"/>
              <a:gd name="connsiteY3" fmla="*/ 0 h 671332"/>
              <a:gd name="connsiteX4" fmla="*/ 11574 w 335665"/>
              <a:gd name="connsiteY4" fmla="*/ 23149 h 6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665" h="671332">
                <a:moveTo>
                  <a:pt x="11574" y="23149"/>
                </a:moveTo>
                <a:lnTo>
                  <a:pt x="0" y="671332"/>
                </a:lnTo>
                <a:lnTo>
                  <a:pt x="324091" y="532435"/>
                </a:lnTo>
                <a:lnTo>
                  <a:pt x="335665" y="0"/>
                </a:lnTo>
                <a:lnTo>
                  <a:pt x="11574" y="2314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0" name="任意多边形: 形状 1039"/>
          <p:cNvSpPr/>
          <p:nvPr userDrawn="1"/>
        </p:nvSpPr>
        <p:spPr>
          <a:xfrm>
            <a:off x="9043278" y="6277154"/>
            <a:ext cx="462512" cy="594414"/>
          </a:xfrm>
          <a:custGeom>
            <a:avLst/>
            <a:gdLst>
              <a:gd name="connsiteX0" fmla="*/ 0 w 416689"/>
              <a:gd name="connsiteY0" fmla="*/ 81023 h 706056"/>
              <a:gd name="connsiteX1" fmla="*/ 150471 w 416689"/>
              <a:gd name="connsiteY1" fmla="*/ 706056 h 706056"/>
              <a:gd name="connsiteX2" fmla="*/ 416689 w 416689"/>
              <a:gd name="connsiteY2" fmla="*/ 567159 h 706056"/>
              <a:gd name="connsiteX3" fmla="*/ 335666 w 416689"/>
              <a:gd name="connsiteY3" fmla="*/ 0 h 706056"/>
              <a:gd name="connsiteX4" fmla="*/ 0 w 416689"/>
              <a:gd name="connsiteY4" fmla="*/ 81023 h 7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89" h="706056">
                <a:moveTo>
                  <a:pt x="0" y="81023"/>
                </a:moveTo>
                <a:lnTo>
                  <a:pt x="150471" y="706056"/>
                </a:lnTo>
                <a:lnTo>
                  <a:pt x="416689" y="567159"/>
                </a:lnTo>
                <a:lnTo>
                  <a:pt x="335666" y="0"/>
                </a:lnTo>
                <a:lnTo>
                  <a:pt x="0" y="81023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1" name="任意多边形: 形状 1040"/>
          <p:cNvSpPr/>
          <p:nvPr userDrawn="1"/>
        </p:nvSpPr>
        <p:spPr>
          <a:xfrm>
            <a:off x="10546440" y="6363840"/>
            <a:ext cx="278233" cy="468128"/>
          </a:xfrm>
          <a:custGeom>
            <a:avLst/>
            <a:gdLst>
              <a:gd name="connsiteX0" fmla="*/ 243069 w 243069"/>
              <a:gd name="connsiteY0" fmla="*/ 11574 h 509286"/>
              <a:gd name="connsiteX1" fmla="*/ 243069 w 243069"/>
              <a:gd name="connsiteY1" fmla="*/ 509286 h 509286"/>
              <a:gd name="connsiteX2" fmla="*/ 0 w 243069"/>
              <a:gd name="connsiteY2" fmla="*/ 486136 h 509286"/>
              <a:gd name="connsiteX3" fmla="*/ 0 w 243069"/>
              <a:gd name="connsiteY3" fmla="*/ 0 h 509286"/>
              <a:gd name="connsiteX4" fmla="*/ 243069 w 243069"/>
              <a:gd name="connsiteY4" fmla="*/ 11574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69" h="509286">
                <a:moveTo>
                  <a:pt x="243069" y="11574"/>
                </a:moveTo>
                <a:lnTo>
                  <a:pt x="243069" y="509286"/>
                </a:lnTo>
                <a:lnTo>
                  <a:pt x="0" y="486136"/>
                </a:lnTo>
                <a:lnTo>
                  <a:pt x="0" y="0"/>
                </a:lnTo>
                <a:lnTo>
                  <a:pt x="243069" y="11574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2" name="任意多边形: 形状 1041"/>
          <p:cNvSpPr/>
          <p:nvPr userDrawn="1"/>
        </p:nvSpPr>
        <p:spPr>
          <a:xfrm>
            <a:off x="9878369" y="6301921"/>
            <a:ext cx="218408" cy="582029"/>
          </a:xfrm>
          <a:custGeom>
            <a:avLst/>
            <a:gdLst>
              <a:gd name="connsiteX0" fmla="*/ 11574 w 196769"/>
              <a:gd name="connsiteY0" fmla="*/ 0 h 544010"/>
              <a:gd name="connsiteX1" fmla="*/ 0 w 196769"/>
              <a:gd name="connsiteY1" fmla="*/ 532436 h 544010"/>
              <a:gd name="connsiteX2" fmla="*/ 150471 w 196769"/>
              <a:gd name="connsiteY2" fmla="*/ 544010 h 544010"/>
              <a:gd name="connsiteX3" fmla="*/ 196769 w 196769"/>
              <a:gd name="connsiteY3" fmla="*/ 34724 h 544010"/>
              <a:gd name="connsiteX4" fmla="*/ 11574 w 196769"/>
              <a:gd name="connsiteY4" fmla="*/ 0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69" h="544010">
                <a:moveTo>
                  <a:pt x="11574" y="0"/>
                </a:moveTo>
                <a:lnTo>
                  <a:pt x="0" y="532436"/>
                </a:lnTo>
                <a:lnTo>
                  <a:pt x="150471" y="544010"/>
                </a:lnTo>
                <a:lnTo>
                  <a:pt x="196769" y="34724"/>
                </a:lnTo>
                <a:lnTo>
                  <a:pt x="11574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3" name="任意多边形: 形状 1042"/>
          <p:cNvSpPr/>
          <p:nvPr userDrawn="1"/>
        </p:nvSpPr>
        <p:spPr>
          <a:xfrm>
            <a:off x="8323816" y="6326689"/>
            <a:ext cx="449664" cy="505279"/>
          </a:xfrm>
          <a:custGeom>
            <a:avLst/>
            <a:gdLst>
              <a:gd name="connsiteX0" fmla="*/ 0 w 405114"/>
              <a:gd name="connsiteY0" fmla="*/ 69448 h 532435"/>
              <a:gd name="connsiteX1" fmla="*/ 69448 w 405114"/>
              <a:gd name="connsiteY1" fmla="*/ 520860 h 532435"/>
              <a:gd name="connsiteX2" fmla="*/ 405114 w 405114"/>
              <a:gd name="connsiteY2" fmla="*/ 532435 h 532435"/>
              <a:gd name="connsiteX3" fmla="*/ 196770 w 405114"/>
              <a:gd name="connsiteY3" fmla="*/ 0 h 532435"/>
              <a:gd name="connsiteX4" fmla="*/ 0 w 405114"/>
              <a:gd name="connsiteY4" fmla="*/ 69448 h 5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14" h="532435">
                <a:moveTo>
                  <a:pt x="0" y="69448"/>
                </a:moveTo>
                <a:lnTo>
                  <a:pt x="69448" y="520860"/>
                </a:lnTo>
                <a:lnTo>
                  <a:pt x="405114" y="532435"/>
                </a:lnTo>
                <a:lnTo>
                  <a:pt x="196770" y="0"/>
                </a:lnTo>
                <a:lnTo>
                  <a:pt x="0" y="69448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4" name="任意多边形: 形状 1043"/>
          <p:cNvSpPr/>
          <p:nvPr userDrawn="1"/>
        </p:nvSpPr>
        <p:spPr>
          <a:xfrm>
            <a:off x="3004934" y="6240004"/>
            <a:ext cx="231255" cy="495344"/>
          </a:xfrm>
          <a:custGeom>
            <a:avLst/>
            <a:gdLst>
              <a:gd name="connsiteX0" fmla="*/ 0 w 208344"/>
              <a:gd name="connsiteY0" fmla="*/ 46299 h 462987"/>
              <a:gd name="connsiteX1" fmla="*/ 11575 w 208344"/>
              <a:gd name="connsiteY1" fmla="*/ 462987 h 462987"/>
              <a:gd name="connsiteX2" fmla="*/ 208344 w 208344"/>
              <a:gd name="connsiteY2" fmla="*/ 462987 h 462987"/>
              <a:gd name="connsiteX3" fmla="*/ 138896 w 208344"/>
              <a:gd name="connsiteY3" fmla="*/ 0 h 462987"/>
              <a:gd name="connsiteX4" fmla="*/ 34724 w 208344"/>
              <a:gd name="connsiteY4" fmla="*/ 104172 h 462987"/>
              <a:gd name="connsiteX5" fmla="*/ 0 w 208344"/>
              <a:gd name="connsiteY5" fmla="*/ 46299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44" h="462987">
                <a:moveTo>
                  <a:pt x="0" y="46299"/>
                </a:moveTo>
                <a:lnTo>
                  <a:pt x="11575" y="462987"/>
                </a:lnTo>
                <a:lnTo>
                  <a:pt x="208344" y="462987"/>
                </a:lnTo>
                <a:lnTo>
                  <a:pt x="138896" y="0"/>
                </a:lnTo>
                <a:lnTo>
                  <a:pt x="34724" y="104172"/>
                </a:lnTo>
                <a:lnTo>
                  <a:pt x="0" y="46299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5" name="任意多边形: 形状 1044"/>
          <p:cNvSpPr/>
          <p:nvPr userDrawn="1"/>
        </p:nvSpPr>
        <p:spPr>
          <a:xfrm>
            <a:off x="3673005" y="6140934"/>
            <a:ext cx="244103" cy="656332"/>
          </a:xfrm>
          <a:custGeom>
            <a:avLst/>
            <a:gdLst>
              <a:gd name="connsiteX0" fmla="*/ 104173 w 219919"/>
              <a:gd name="connsiteY0" fmla="*/ 0 h 613459"/>
              <a:gd name="connsiteX1" fmla="*/ 0 w 219919"/>
              <a:gd name="connsiteY1" fmla="*/ 567160 h 613459"/>
              <a:gd name="connsiteX2" fmla="*/ 150471 w 219919"/>
              <a:gd name="connsiteY2" fmla="*/ 613459 h 613459"/>
              <a:gd name="connsiteX3" fmla="*/ 219919 w 219919"/>
              <a:gd name="connsiteY3" fmla="*/ 208345 h 613459"/>
              <a:gd name="connsiteX4" fmla="*/ 104173 w 219919"/>
              <a:gd name="connsiteY4" fmla="*/ 0 h 6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19" h="613459">
                <a:moveTo>
                  <a:pt x="104173" y="0"/>
                </a:moveTo>
                <a:lnTo>
                  <a:pt x="0" y="567160"/>
                </a:lnTo>
                <a:lnTo>
                  <a:pt x="150471" y="613459"/>
                </a:lnTo>
                <a:lnTo>
                  <a:pt x="219919" y="208345"/>
                </a:lnTo>
                <a:lnTo>
                  <a:pt x="104173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6" name="任意多边形: 形状 1045"/>
          <p:cNvSpPr/>
          <p:nvPr userDrawn="1"/>
        </p:nvSpPr>
        <p:spPr>
          <a:xfrm>
            <a:off x="4508096" y="6301921"/>
            <a:ext cx="256951" cy="544878"/>
          </a:xfrm>
          <a:custGeom>
            <a:avLst/>
            <a:gdLst>
              <a:gd name="connsiteX0" fmla="*/ 0 w 231494"/>
              <a:gd name="connsiteY0" fmla="*/ 0 h 509286"/>
              <a:gd name="connsiteX1" fmla="*/ 0 w 231494"/>
              <a:gd name="connsiteY1" fmla="*/ 497712 h 509286"/>
              <a:gd name="connsiteX2" fmla="*/ 231494 w 231494"/>
              <a:gd name="connsiteY2" fmla="*/ 509286 h 509286"/>
              <a:gd name="connsiteX3" fmla="*/ 138896 w 231494"/>
              <a:gd name="connsiteY3" fmla="*/ 0 h 509286"/>
              <a:gd name="connsiteX4" fmla="*/ 0 w 231494"/>
              <a:gd name="connsiteY4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4" h="509286">
                <a:moveTo>
                  <a:pt x="0" y="0"/>
                </a:moveTo>
                <a:lnTo>
                  <a:pt x="0" y="497712"/>
                </a:lnTo>
                <a:lnTo>
                  <a:pt x="231494" y="509286"/>
                </a:lnTo>
                <a:lnTo>
                  <a:pt x="138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7" name="任意多边形: 形状 1046"/>
          <p:cNvSpPr/>
          <p:nvPr userDrawn="1"/>
        </p:nvSpPr>
        <p:spPr>
          <a:xfrm>
            <a:off x="5266101" y="6376223"/>
            <a:ext cx="539597" cy="495345"/>
          </a:xfrm>
          <a:custGeom>
            <a:avLst/>
            <a:gdLst>
              <a:gd name="connsiteX0" fmla="*/ 0 w 486137"/>
              <a:gd name="connsiteY0" fmla="*/ 0 h 462988"/>
              <a:gd name="connsiteX1" fmla="*/ 23150 w 486137"/>
              <a:gd name="connsiteY1" fmla="*/ 462988 h 462988"/>
              <a:gd name="connsiteX2" fmla="*/ 486137 w 486137"/>
              <a:gd name="connsiteY2" fmla="*/ 405114 h 462988"/>
              <a:gd name="connsiteX3" fmla="*/ 358815 w 486137"/>
              <a:gd name="connsiteY3" fmla="*/ 23150 h 462988"/>
              <a:gd name="connsiteX4" fmla="*/ 0 w 486137"/>
              <a:gd name="connsiteY4" fmla="*/ 0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137" h="462988">
                <a:moveTo>
                  <a:pt x="0" y="0"/>
                </a:moveTo>
                <a:lnTo>
                  <a:pt x="23150" y="462988"/>
                </a:lnTo>
                <a:lnTo>
                  <a:pt x="486137" y="405114"/>
                </a:lnTo>
                <a:lnTo>
                  <a:pt x="358815" y="23150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" name="任意多边形: 形状 1047"/>
          <p:cNvSpPr/>
          <p:nvPr userDrawn="1"/>
        </p:nvSpPr>
        <p:spPr>
          <a:xfrm>
            <a:off x="6370989" y="6351457"/>
            <a:ext cx="475359" cy="506544"/>
          </a:xfrm>
          <a:custGeom>
            <a:avLst/>
            <a:gdLst>
              <a:gd name="connsiteX0" fmla="*/ 0 w 428263"/>
              <a:gd name="connsiteY0" fmla="*/ 0 h 544010"/>
              <a:gd name="connsiteX1" fmla="*/ 81023 w 428263"/>
              <a:gd name="connsiteY1" fmla="*/ 544010 h 544010"/>
              <a:gd name="connsiteX2" fmla="*/ 428263 w 428263"/>
              <a:gd name="connsiteY2" fmla="*/ 497711 h 544010"/>
              <a:gd name="connsiteX3" fmla="*/ 416689 w 428263"/>
              <a:gd name="connsiteY3" fmla="*/ 34724 h 544010"/>
              <a:gd name="connsiteX4" fmla="*/ 92597 w 428263"/>
              <a:gd name="connsiteY4" fmla="*/ 23149 h 544010"/>
              <a:gd name="connsiteX5" fmla="*/ 0 w 428263"/>
              <a:gd name="connsiteY5" fmla="*/ 0 h 5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263" h="544010">
                <a:moveTo>
                  <a:pt x="0" y="0"/>
                </a:moveTo>
                <a:lnTo>
                  <a:pt x="81023" y="544010"/>
                </a:lnTo>
                <a:lnTo>
                  <a:pt x="428263" y="497711"/>
                </a:lnTo>
                <a:lnTo>
                  <a:pt x="416689" y="34724"/>
                </a:lnTo>
                <a:lnTo>
                  <a:pt x="92597" y="23149"/>
                </a:lnTo>
                <a:lnTo>
                  <a:pt x="0" y="0"/>
                </a:lnTo>
                <a:close/>
              </a:path>
            </a:pathLst>
          </a:custGeom>
          <a:solidFill>
            <a:srgbClr val="1C9A98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25255" y="205577"/>
            <a:ext cx="11576894" cy="6437138"/>
          </a:xfrm>
          <a:custGeom>
            <a:avLst/>
            <a:gdLst>
              <a:gd name="connsiteX0" fmla="*/ 36774 w 10606444"/>
              <a:gd name="connsiteY0" fmla="*/ 906177 h 6795989"/>
              <a:gd name="connsiteX1" fmla="*/ 916 w 10606444"/>
              <a:gd name="connsiteY1" fmla="*/ 1919189 h 6795989"/>
              <a:gd name="connsiteX2" fmla="*/ 63669 w 10606444"/>
              <a:gd name="connsiteY2" fmla="*/ 2869448 h 6795989"/>
              <a:gd name="connsiteX3" fmla="*/ 81598 w 10606444"/>
              <a:gd name="connsiteY3" fmla="*/ 3541801 h 6795989"/>
              <a:gd name="connsiteX4" fmla="*/ 54704 w 10606444"/>
              <a:gd name="connsiteY4" fmla="*/ 5289919 h 6795989"/>
              <a:gd name="connsiteX5" fmla="*/ 45739 w 10606444"/>
              <a:gd name="connsiteY5" fmla="*/ 6383613 h 6795989"/>
              <a:gd name="connsiteX6" fmla="*/ 467080 w 10606444"/>
              <a:gd name="connsiteY6" fmla="*/ 6697377 h 6795989"/>
              <a:gd name="connsiteX7" fmla="*/ 1489057 w 10606444"/>
              <a:gd name="connsiteY7" fmla="*/ 6643589 h 6795989"/>
              <a:gd name="connsiteX8" fmla="*/ 2815833 w 10606444"/>
              <a:gd name="connsiteY8" fmla="*/ 6580836 h 6795989"/>
              <a:gd name="connsiteX9" fmla="*/ 4850821 w 10606444"/>
              <a:gd name="connsiteY9" fmla="*/ 6795989 h 6795989"/>
              <a:gd name="connsiteX10" fmla="*/ 7091998 w 10606444"/>
              <a:gd name="connsiteY10" fmla="*/ 6715307 h 6795989"/>
              <a:gd name="connsiteX11" fmla="*/ 8418774 w 10606444"/>
              <a:gd name="connsiteY11" fmla="*/ 6688413 h 6795989"/>
              <a:gd name="connsiteX12" fmla="*/ 9862092 w 10606444"/>
              <a:gd name="connsiteY12" fmla="*/ 6661519 h 6795989"/>
              <a:gd name="connsiteX13" fmla="*/ 10408939 w 10606444"/>
              <a:gd name="connsiteY13" fmla="*/ 6607730 h 6795989"/>
              <a:gd name="connsiteX14" fmla="*/ 10606163 w 10606444"/>
              <a:gd name="connsiteY14" fmla="*/ 6114672 h 6795989"/>
              <a:gd name="connsiteX15" fmla="*/ 10453763 w 10606444"/>
              <a:gd name="connsiteY15" fmla="*/ 4698248 h 6795989"/>
              <a:gd name="connsiteX16" fmla="*/ 10507551 w 10606444"/>
              <a:gd name="connsiteY16" fmla="*/ 2977024 h 6795989"/>
              <a:gd name="connsiteX17" fmla="*/ 10588233 w 10606444"/>
              <a:gd name="connsiteY17" fmla="*/ 1076507 h 6795989"/>
              <a:gd name="connsiteX18" fmla="*/ 10525480 w 10606444"/>
              <a:gd name="connsiteY18" fmla="*/ 305542 h 6795989"/>
              <a:gd name="connsiteX19" fmla="*/ 10104139 w 10606444"/>
              <a:gd name="connsiteY19" fmla="*/ 108319 h 6795989"/>
              <a:gd name="connsiteX20" fmla="*/ 9566257 w 10606444"/>
              <a:gd name="connsiteY20" fmla="*/ 144177 h 6795989"/>
              <a:gd name="connsiteX21" fmla="*/ 8347057 w 10606444"/>
              <a:gd name="connsiteY21" fmla="*/ 144177 h 6795989"/>
              <a:gd name="connsiteX22" fmla="*/ 6374821 w 10606444"/>
              <a:gd name="connsiteY22" fmla="*/ 90389 h 6795989"/>
              <a:gd name="connsiteX23" fmla="*/ 5191480 w 10606444"/>
              <a:gd name="connsiteY23" fmla="*/ 742 h 6795989"/>
              <a:gd name="connsiteX24" fmla="*/ 3730233 w 10606444"/>
              <a:gd name="connsiteY24" fmla="*/ 144177 h 6795989"/>
              <a:gd name="connsiteX25" fmla="*/ 1282869 w 10606444"/>
              <a:gd name="connsiteY25" fmla="*/ 135213 h 6795989"/>
              <a:gd name="connsiteX26" fmla="*/ 592586 w 10606444"/>
              <a:gd name="connsiteY26" fmla="*/ 144177 h 6795989"/>
              <a:gd name="connsiteX27" fmla="*/ 171245 w 10606444"/>
              <a:gd name="connsiteY27" fmla="*/ 413119 h 6795989"/>
              <a:gd name="connsiteX28" fmla="*/ 36774 w 10606444"/>
              <a:gd name="connsiteY28" fmla="*/ 906177 h 67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06444" h="6795989">
                <a:moveTo>
                  <a:pt x="36774" y="906177"/>
                </a:moveTo>
                <a:cubicBezTo>
                  <a:pt x="8386" y="1157189"/>
                  <a:pt x="-3566" y="1591977"/>
                  <a:pt x="916" y="1919189"/>
                </a:cubicBezTo>
                <a:cubicBezTo>
                  <a:pt x="5398" y="2246401"/>
                  <a:pt x="50222" y="2599013"/>
                  <a:pt x="63669" y="2869448"/>
                </a:cubicBezTo>
                <a:cubicBezTo>
                  <a:pt x="77116" y="3139883"/>
                  <a:pt x="83092" y="3138389"/>
                  <a:pt x="81598" y="3541801"/>
                </a:cubicBezTo>
                <a:cubicBezTo>
                  <a:pt x="80104" y="3945213"/>
                  <a:pt x="60681" y="4816284"/>
                  <a:pt x="54704" y="5289919"/>
                </a:cubicBezTo>
                <a:cubicBezTo>
                  <a:pt x="48728" y="5763554"/>
                  <a:pt x="-22990" y="6149037"/>
                  <a:pt x="45739" y="6383613"/>
                </a:cubicBezTo>
                <a:cubicBezTo>
                  <a:pt x="114468" y="6618189"/>
                  <a:pt x="226527" y="6654048"/>
                  <a:pt x="467080" y="6697377"/>
                </a:cubicBezTo>
                <a:cubicBezTo>
                  <a:pt x="707633" y="6740706"/>
                  <a:pt x="1489057" y="6643589"/>
                  <a:pt x="1489057" y="6643589"/>
                </a:cubicBezTo>
                <a:cubicBezTo>
                  <a:pt x="1880516" y="6624166"/>
                  <a:pt x="2255539" y="6555436"/>
                  <a:pt x="2815833" y="6580836"/>
                </a:cubicBezTo>
                <a:cubicBezTo>
                  <a:pt x="3376127" y="6606236"/>
                  <a:pt x="4138127" y="6773577"/>
                  <a:pt x="4850821" y="6795989"/>
                </a:cubicBezTo>
                <a:lnTo>
                  <a:pt x="7091998" y="6715307"/>
                </a:lnTo>
                <a:lnTo>
                  <a:pt x="8418774" y="6688413"/>
                </a:lnTo>
                <a:lnTo>
                  <a:pt x="9862092" y="6661519"/>
                </a:lnTo>
                <a:cubicBezTo>
                  <a:pt x="10193786" y="6648072"/>
                  <a:pt x="10284927" y="6698871"/>
                  <a:pt x="10408939" y="6607730"/>
                </a:cubicBezTo>
                <a:cubicBezTo>
                  <a:pt x="10532951" y="6516589"/>
                  <a:pt x="10598692" y="6432919"/>
                  <a:pt x="10606163" y="6114672"/>
                </a:cubicBezTo>
                <a:cubicBezTo>
                  <a:pt x="10613634" y="5796425"/>
                  <a:pt x="10470198" y="5221189"/>
                  <a:pt x="10453763" y="4698248"/>
                </a:cubicBezTo>
                <a:cubicBezTo>
                  <a:pt x="10437328" y="4175307"/>
                  <a:pt x="10485139" y="3580648"/>
                  <a:pt x="10507551" y="2977024"/>
                </a:cubicBezTo>
                <a:cubicBezTo>
                  <a:pt x="10529963" y="2373401"/>
                  <a:pt x="10585245" y="1521754"/>
                  <a:pt x="10588233" y="1076507"/>
                </a:cubicBezTo>
                <a:cubicBezTo>
                  <a:pt x="10591221" y="631260"/>
                  <a:pt x="10606162" y="466907"/>
                  <a:pt x="10525480" y="305542"/>
                </a:cubicBezTo>
                <a:cubicBezTo>
                  <a:pt x="10444798" y="144177"/>
                  <a:pt x="10264009" y="135213"/>
                  <a:pt x="10104139" y="108319"/>
                </a:cubicBezTo>
                <a:cubicBezTo>
                  <a:pt x="9944269" y="81425"/>
                  <a:pt x="9859104" y="138201"/>
                  <a:pt x="9566257" y="144177"/>
                </a:cubicBezTo>
                <a:cubicBezTo>
                  <a:pt x="9273410" y="150153"/>
                  <a:pt x="8878963" y="153142"/>
                  <a:pt x="8347057" y="144177"/>
                </a:cubicBezTo>
                <a:cubicBezTo>
                  <a:pt x="7815151" y="135212"/>
                  <a:pt x="6900750" y="114295"/>
                  <a:pt x="6374821" y="90389"/>
                </a:cubicBezTo>
                <a:cubicBezTo>
                  <a:pt x="5848892" y="66483"/>
                  <a:pt x="5632245" y="-8223"/>
                  <a:pt x="5191480" y="742"/>
                </a:cubicBezTo>
                <a:cubicBezTo>
                  <a:pt x="4750715" y="9707"/>
                  <a:pt x="4381668" y="121765"/>
                  <a:pt x="3730233" y="144177"/>
                </a:cubicBezTo>
                <a:cubicBezTo>
                  <a:pt x="3078798" y="166589"/>
                  <a:pt x="1805810" y="135213"/>
                  <a:pt x="1282869" y="135213"/>
                </a:cubicBezTo>
                <a:cubicBezTo>
                  <a:pt x="759928" y="135213"/>
                  <a:pt x="777857" y="97859"/>
                  <a:pt x="592586" y="144177"/>
                </a:cubicBezTo>
                <a:cubicBezTo>
                  <a:pt x="407315" y="190495"/>
                  <a:pt x="263880" y="283131"/>
                  <a:pt x="171245" y="413119"/>
                </a:cubicBezTo>
                <a:cubicBezTo>
                  <a:pt x="78610" y="543107"/>
                  <a:pt x="65162" y="655165"/>
                  <a:pt x="36774" y="906177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prstDash val="sysDot"/>
            <a:round/>
          </a:ln>
          <a:effectLst>
            <a:outerShdw blurRad="1143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任意多边形: 形状 58"/>
          <p:cNvSpPr/>
          <p:nvPr userDrawn="1"/>
        </p:nvSpPr>
        <p:spPr>
          <a:xfrm>
            <a:off x="-22673" y="-4899"/>
            <a:ext cx="12231934" cy="6891211"/>
          </a:xfrm>
          <a:custGeom>
            <a:avLst/>
            <a:gdLst>
              <a:gd name="connsiteX0" fmla="*/ 6027841 w 12231934"/>
              <a:gd name="connsiteY0" fmla="*/ 46537 h 6891211"/>
              <a:gd name="connsiteX1" fmla="*/ 4382796 w 12231934"/>
              <a:gd name="connsiteY1" fmla="*/ 189972 h 6891211"/>
              <a:gd name="connsiteX2" fmla="*/ 1627600 w 12231934"/>
              <a:gd name="connsiteY2" fmla="*/ 181008 h 6891211"/>
              <a:gd name="connsiteX3" fmla="*/ 850492 w 12231934"/>
              <a:gd name="connsiteY3" fmla="*/ 189972 h 6891211"/>
              <a:gd name="connsiteX4" fmla="*/ 376155 w 12231934"/>
              <a:gd name="connsiteY4" fmla="*/ 458914 h 6891211"/>
              <a:gd name="connsiteX5" fmla="*/ 224770 w 12231934"/>
              <a:gd name="connsiteY5" fmla="*/ 951972 h 6891211"/>
              <a:gd name="connsiteX6" fmla="*/ 184401 w 12231934"/>
              <a:gd name="connsiteY6" fmla="*/ 1964984 h 6891211"/>
              <a:gd name="connsiteX7" fmla="*/ 255048 w 12231934"/>
              <a:gd name="connsiteY7" fmla="*/ 2915243 h 6891211"/>
              <a:gd name="connsiteX8" fmla="*/ 275232 w 12231934"/>
              <a:gd name="connsiteY8" fmla="*/ 3587596 h 6891211"/>
              <a:gd name="connsiteX9" fmla="*/ 244955 w 12231934"/>
              <a:gd name="connsiteY9" fmla="*/ 5335714 h 6891211"/>
              <a:gd name="connsiteX10" fmla="*/ 234862 w 12231934"/>
              <a:gd name="connsiteY10" fmla="*/ 6429408 h 6891211"/>
              <a:gd name="connsiteX11" fmla="*/ 709200 w 12231934"/>
              <a:gd name="connsiteY11" fmla="*/ 6743172 h 6891211"/>
              <a:gd name="connsiteX12" fmla="*/ 1859723 w 12231934"/>
              <a:gd name="connsiteY12" fmla="*/ 6689384 h 6891211"/>
              <a:gd name="connsiteX13" fmla="*/ 3353382 w 12231934"/>
              <a:gd name="connsiteY13" fmla="*/ 6626631 h 6891211"/>
              <a:gd name="connsiteX14" fmla="*/ 5644333 w 12231934"/>
              <a:gd name="connsiteY14" fmla="*/ 6841784 h 6891211"/>
              <a:gd name="connsiteX15" fmla="*/ 8167407 w 12231934"/>
              <a:gd name="connsiteY15" fmla="*/ 6761102 h 6891211"/>
              <a:gd name="connsiteX16" fmla="*/ 9661067 w 12231934"/>
              <a:gd name="connsiteY16" fmla="*/ 6734208 h 6891211"/>
              <a:gd name="connsiteX17" fmla="*/ 11285927 w 12231934"/>
              <a:gd name="connsiteY17" fmla="*/ 6707314 h 6891211"/>
              <a:gd name="connsiteX18" fmla="*/ 11901557 w 12231934"/>
              <a:gd name="connsiteY18" fmla="*/ 6653525 h 6891211"/>
              <a:gd name="connsiteX19" fmla="*/ 12123588 w 12231934"/>
              <a:gd name="connsiteY19" fmla="*/ 6160467 h 6891211"/>
              <a:gd name="connsiteX20" fmla="*/ 11952019 w 12231934"/>
              <a:gd name="connsiteY20" fmla="*/ 4744043 h 6891211"/>
              <a:gd name="connsiteX21" fmla="*/ 12012572 w 12231934"/>
              <a:gd name="connsiteY21" fmla="*/ 3022819 h 6891211"/>
              <a:gd name="connsiteX22" fmla="*/ 12103402 w 12231934"/>
              <a:gd name="connsiteY22" fmla="*/ 1122302 h 6891211"/>
              <a:gd name="connsiteX23" fmla="*/ 12032756 w 12231934"/>
              <a:gd name="connsiteY23" fmla="*/ 351337 h 6891211"/>
              <a:gd name="connsiteX24" fmla="*/ 11558419 w 12231934"/>
              <a:gd name="connsiteY24" fmla="*/ 154114 h 6891211"/>
              <a:gd name="connsiteX25" fmla="*/ 10952881 w 12231934"/>
              <a:gd name="connsiteY25" fmla="*/ 189972 h 6891211"/>
              <a:gd name="connsiteX26" fmla="*/ 9580329 w 12231934"/>
              <a:gd name="connsiteY26" fmla="*/ 189972 h 6891211"/>
              <a:gd name="connsiteX27" fmla="*/ 7360023 w 12231934"/>
              <a:gd name="connsiteY27" fmla="*/ 136184 h 6891211"/>
              <a:gd name="connsiteX28" fmla="*/ 6027841 w 12231934"/>
              <a:gd name="connsiteY28" fmla="*/ 46537 h 6891211"/>
              <a:gd name="connsiteX29" fmla="*/ 0 w 12231934"/>
              <a:gd name="connsiteY29" fmla="*/ 0 h 6891211"/>
              <a:gd name="connsiteX30" fmla="*/ 12231934 w 12231934"/>
              <a:gd name="connsiteY30" fmla="*/ 0 h 6891211"/>
              <a:gd name="connsiteX31" fmla="*/ 12231934 w 12231934"/>
              <a:gd name="connsiteY31" fmla="*/ 6891211 h 6891211"/>
              <a:gd name="connsiteX32" fmla="*/ 0 w 12231934"/>
              <a:gd name="connsiteY32" fmla="*/ 6891211 h 68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31934" h="6891211">
                <a:moveTo>
                  <a:pt x="6027841" y="46537"/>
                </a:moveTo>
                <a:cubicBezTo>
                  <a:pt x="5531635" y="55502"/>
                  <a:pt x="5116169" y="167560"/>
                  <a:pt x="4382796" y="189972"/>
                </a:cubicBezTo>
                <a:cubicBezTo>
                  <a:pt x="3649423" y="212384"/>
                  <a:pt x="2216317" y="181008"/>
                  <a:pt x="1627600" y="181008"/>
                </a:cubicBezTo>
                <a:cubicBezTo>
                  <a:pt x="1038883" y="181008"/>
                  <a:pt x="1059067" y="143654"/>
                  <a:pt x="850492" y="189972"/>
                </a:cubicBezTo>
                <a:cubicBezTo>
                  <a:pt x="641918" y="236290"/>
                  <a:pt x="480441" y="328926"/>
                  <a:pt x="376155" y="458914"/>
                </a:cubicBezTo>
                <a:cubicBezTo>
                  <a:pt x="271868" y="588902"/>
                  <a:pt x="256728" y="700960"/>
                  <a:pt x="224770" y="951972"/>
                </a:cubicBezTo>
                <a:cubicBezTo>
                  <a:pt x="192811" y="1202984"/>
                  <a:pt x="179356" y="1637772"/>
                  <a:pt x="184401" y="1964984"/>
                </a:cubicBezTo>
                <a:cubicBezTo>
                  <a:pt x="189447" y="2292196"/>
                  <a:pt x="239909" y="2644808"/>
                  <a:pt x="255048" y="2915243"/>
                </a:cubicBezTo>
                <a:cubicBezTo>
                  <a:pt x="270186" y="3185678"/>
                  <a:pt x="276914" y="3184184"/>
                  <a:pt x="275232" y="3587596"/>
                </a:cubicBezTo>
                <a:cubicBezTo>
                  <a:pt x="273550" y="3991008"/>
                  <a:pt x="251684" y="4862079"/>
                  <a:pt x="244955" y="5335714"/>
                </a:cubicBezTo>
                <a:cubicBezTo>
                  <a:pt x="238227" y="5809349"/>
                  <a:pt x="157489" y="6194832"/>
                  <a:pt x="234862" y="6429408"/>
                </a:cubicBezTo>
                <a:cubicBezTo>
                  <a:pt x="312236" y="6663984"/>
                  <a:pt x="438390" y="6699843"/>
                  <a:pt x="709200" y="6743172"/>
                </a:cubicBezTo>
                <a:cubicBezTo>
                  <a:pt x="980010" y="6786501"/>
                  <a:pt x="1859723" y="6689384"/>
                  <a:pt x="1859723" y="6689384"/>
                </a:cubicBezTo>
                <a:cubicBezTo>
                  <a:pt x="2300420" y="6669961"/>
                  <a:pt x="2722614" y="6601231"/>
                  <a:pt x="3353382" y="6626631"/>
                </a:cubicBezTo>
                <a:cubicBezTo>
                  <a:pt x="3984150" y="6652031"/>
                  <a:pt x="4841995" y="6819372"/>
                  <a:pt x="5644333" y="6841784"/>
                </a:cubicBezTo>
                <a:lnTo>
                  <a:pt x="8167407" y="6761102"/>
                </a:lnTo>
                <a:lnTo>
                  <a:pt x="9661067" y="6734208"/>
                </a:lnTo>
                <a:lnTo>
                  <a:pt x="11285927" y="6707314"/>
                </a:lnTo>
                <a:cubicBezTo>
                  <a:pt x="11659341" y="6693867"/>
                  <a:pt x="11761946" y="6744666"/>
                  <a:pt x="11901557" y="6653525"/>
                </a:cubicBezTo>
                <a:cubicBezTo>
                  <a:pt x="12041167" y="6562384"/>
                  <a:pt x="12115177" y="6478714"/>
                  <a:pt x="12123588" y="6160467"/>
                </a:cubicBezTo>
                <a:cubicBezTo>
                  <a:pt x="12131998" y="5842220"/>
                  <a:pt x="11970521" y="5266984"/>
                  <a:pt x="11952019" y="4744043"/>
                </a:cubicBezTo>
                <a:cubicBezTo>
                  <a:pt x="11933516" y="4221102"/>
                  <a:pt x="11987341" y="3626443"/>
                  <a:pt x="12012572" y="3022819"/>
                </a:cubicBezTo>
                <a:cubicBezTo>
                  <a:pt x="12037803" y="2419196"/>
                  <a:pt x="12100039" y="1567549"/>
                  <a:pt x="12103402" y="1122302"/>
                </a:cubicBezTo>
                <a:cubicBezTo>
                  <a:pt x="12106766" y="677055"/>
                  <a:pt x="12123587" y="512702"/>
                  <a:pt x="12032756" y="351337"/>
                </a:cubicBezTo>
                <a:cubicBezTo>
                  <a:pt x="11941926" y="189972"/>
                  <a:pt x="11738397" y="181008"/>
                  <a:pt x="11558419" y="154114"/>
                </a:cubicBezTo>
                <a:cubicBezTo>
                  <a:pt x="11378440" y="127220"/>
                  <a:pt x="11282563" y="183996"/>
                  <a:pt x="10952881" y="189972"/>
                </a:cubicBezTo>
                <a:cubicBezTo>
                  <a:pt x="10623200" y="195948"/>
                  <a:pt x="10179139" y="198937"/>
                  <a:pt x="9580329" y="189972"/>
                </a:cubicBezTo>
                <a:cubicBezTo>
                  <a:pt x="8981519" y="181007"/>
                  <a:pt x="7952104" y="160090"/>
                  <a:pt x="7360023" y="136184"/>
                </a:cubicBezTo>
                <a:cubicBezTo>
                  <a:pt x="6767942" y="112278"/>
                  <a:pt x="6524045" y="37572"/>
                  <a:pt x="6027841" y="46537"/>
                </a:cubicBezTo>
                <a:close/>
                <a:moveTo>
                  <a:pt x="0" y="0"/>
                </a:moveTo>
                <a:lnTo>
                  <a:pt x="12231934" y="0"/>
                </a:lnTo>
                <a:lnTo>
                  <a:pt x="12231934" y="6891211"/>
                </a:lnTo>
                <a:lnTo>
                  <a:pt x="0" y="6891211"/>
                </a:lnTo>
                <a:close/>
              </a:path>
            </a:pathLst>
          </a:custGeom>
          <a:solidFill>
            <a:srgbClr val="E1FFFF"/>
          </a:solidFill>
          <a:ln w="19050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3" name="文本框 22">
            <a:extLst>
              <a:ext uri="{FF2B5EF4-FFF2-40B4-BE49-F238E27FC236}">
                <a16:creationId xmlns:a16="http://schemas.microsoft.com/office/drawing/2014/main" id="{F2DC825C-02B6-471E-B0E3-54C13913F77D}"/>
              </a:ext>
            </a:extLst>
          </p:cNvPr>
          <p:cNvSpPr txBox="1"/>
          <p:nvPr userDrawn="1"/>
        </p:nvSpPr>
        <p:spPr>
          <a:xfrm>
            <a:off x="11280023" y="-38020"/>
            <a:ext cx="98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C9A98"/>
                </a:solidFill>
                <a:latin typeface="UTM Amerika Sans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KTUTS</a:t>
            </a:r>
            <a:endParaRPr lang="zh-CN" altLang="en-US" sz="2000" dirty="0">
              <a:solidFill>
                <a:srgbClr val="1C9A98"/>
              </a:solidFill>
              <a:latin typeface="UTM Amerika Sans" panose="02040603050506020204" pitchFamily="18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1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6" y="241370"/>
            <a:ext cx="3763776" cy="2322406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3" y="-168014"/>
            <a:ext cx="2931710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03" name="Google Shape;303;p30"/>
          <p:cNvSpPr/>
          <p:nvPr/>
        </p:nvSpPr>
        <p:spPr>
          <a:xfrm>
            <a:off x="-301348" y="2780886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8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4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58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EF4307FA-841B-448D-8B38-06BE440D6118}"/>
              </a:ext>
            </a:extLst>
          </p:cNvPr>
          <p:cNvSpPr txBox="1"/>
          <p:nvPr userDrawn="1"/>
        </p:nvSpPr>
        <p:spPr>
          <a:xfrm>
            <a:off x="3810000" y="2613392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>
                <a:solidFill>
                  <a:schemeClr val="bg1">
                    <a:lumMod val="95000"/>
                  </a:schemeClr>
                </a:solidFill>
                <a:latin typeface="UTM Amerika Sans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KTUTS</a:t>
            </a:r>
            <a:endParaRPr lang="zh-CN" altLang="en-US" sz="10000" dirty="0">
              <a:solidFill>
                <a:schemeClr val="bg1">
                  <a:lumMod val="95000"/>
                </a:schemeClr>
              </a:solidFill>
              <a:latin typeface="UTM Amerika Sans" panose="02040603050506020204" pitchFamily="18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98567-3EB5-4AA2-85ED-47116E071FD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5619768"/>
            <a:ext cx="1433322" cy="1238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CD44B57-2940-44FA-B1D1-00CFD3C8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13" b="90578" l="12208" r="81299">
                        <a14:foregroundMark x1="64416" y1="21277" x2="65714" y2="27052"/>
                        <a14:foregroundMark x1="68831" y1="28571" x2="68831" y2="28571"/>
                        <a14:foregroundMark x1="21558" y1="52888" x2="27273" y2="52888"/>
                        <a14:foregroundMark x1="69351" y1="62614" x2="69351" y2="62614"/>
                        <a14:foregroundMark x1="72468" y1="60182" x2="72468" y2="60182"/>
                        <a14:foregroundMark x1="66234" y1="58055" x2="70649" y2="58055"/>
                        <a14:foregroundMark x1="67013" y1="64742" x2="78961" y2="67781"/>
                        <a14:foregroundMark x1="71948" y1="76596" x2="70649" y2="69909"/>
                        <a14:foregroundMark x1="69351" y1="75076" x2="78961" y2="62614"/>
                        <a14:foregroundMark x1="27273" y1="68389" x2="37403" y2="77204"/>
                        <a14:foregroundMark x1="35325" y1="78723" x2="32987" y2="66869"/>
                        <a14:foregroundMark x1="12727" y1="73556" x2="18961" y2="64742"/>
                        <a14:foregroundMark x1="16623" y1="83891" x2="28571" y2="79331"/>
                        <a14:foregroundMark x1="17662" y1="46201" x2="24156" y2="56535"/>
                        <a14:foregroundMark x1="12208" y1="45593" x2="17143" y2="49848"/>
                        <a14:foregroundMark x1="12208" y1="44681" x2="19740" y2="46201"/>
                        <a14:foregroundMark x1="15325" y1="54407" x2="22857" y2="46201"/>
                        <a14:foregroundMark x1="17662" y1="49240" x2="12727" y2="44681"/>
                        <a14:foregroundMark x1="25974" y1="48328" x2="39221" y2="53495"/>
                        <a14:foregroundMark x1="14545" y1="41945" x2="14026" y2="50760"/>
                        <a14:foregroundMark x1="16623" y1="64742" x2="16623" y2="64742"/>
                        <a14:foregroundMark x1="18442" y1="63830" x2="35325" y2="65350"/>
                        <a14:foregroundMark x1="56104" y1="38906" x2="66234" y2="50760"/>
                        <a14:foregroundMark x1="70649" y1="65350" x2="81299" y2="67781"/>
                        <a14:foregroundMark x1="74545" y1="79331" x2="72468" y2="61702"/>
                        <a14:foregroundMark x1="73766" y1="60182" x2="74545" y2="56535"/>
                        <a14:foregroundMark x1="63117" y1="49848" x2="68831" y2="48328"/>
                        <a14:foregroundMark x1="55065" y1="37386" x2="61299" y2="37386"/>
                        <a14:foregroundMark x1="56104" y1="33131" x2="56104" y2="21277"/>
                        <a14:foregroundMark x1="56883" y1="68389" x2="58701" y2="82371"/>
                        <a14:foregroundMark x1="49351" y1="86018" x2="58182" y2="83891"/>
                      </a14:backgroundRemoval>
                    </a14:imgEffect>
                  </a14:imgLayer>
                </a14:imgProps>
              </a:ext>
            </a:extLst>
          </a:blip>
          <a:srcRect l="7763" t="8808" r="13397"/>
          <a:stretch>
            <a:fillRect/>
          </a:stretch>
        </p:blipFill>
        <p:spPr>
          <a:xfrm flipH="1">
            <a:off x="359242" y="144261"/>
            <a:ext cx="2077684" cy="2053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0A564-C057-438F-9E1C-3632C8410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9" y="1910099"/>
            <a:ext cx="4535417" cy="453541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48" b="82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30" b="10194"/>
          <a:stretch>
            <a:fillRect/>
          </a:stretch>
        </p:blipFill>
        <p:spPr>
          <a:xfrm rot="20819374">
            <a:off x="9233961" y="3949014"/>
            <a:ext cx="2756142" cy="255021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982550" y="471438"/>
            <a:ext cx="6770695" cy="1358844"/>
            <a:chOff x="5180233" y="2659559"/>
            <a:chExt cx="6770695" cy="1358844"/>
          </a:xfrm>
        </p:grpSpPr>
        <p:sp>
          <p:nvSpPr>
            <p:cNvPr id="25" name="文本框 24"/>
            <p:cNvSpPr txBox="1"/>
            <p:nvPr/>
          </p:nvSpPr>
          <p:spPr>
            <a:xfrm>
              <a:off x="5218333" y="2659559"/>
              <a:ext cx="6545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Tập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làm</a:t>
              </a:r>
              <a:r>
                <a:rPr lang="en-US" altLang="zh-CN" sz="8000" dirty="0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 </a:t>
              </a:r>
              <a:r>
                <a:rPr lang="en-US" altLang="zh-CN" sz="8000" dirty="0" err="1">
                  <a:ln>
                    <a:solidFill>
                      <a:srgbClr val="52CAC1"/>
                    </a:solidFill>
                    <a:prstDash val="sysDash"/>
                  </a:ln>
                  <a:solidFill>
                    <a:srgbClr val="E1FFFF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văn</a:t>
              </a:r>
              <a:endParaRPr lang="zh-CN" altLang="en-US" sz="8000" dirty="0">
                <a:ln>
                  <a:solidFill>
                    <a:srgbClr val="52CAC1"/>
                  </a:solidFill>
                  <a:prstDash val="sysDash"/>
                </a:ln>
                <a:solidFill>
                  <a:srgbClr val="E1FFFF"/>
                </a:solidFill>
                <a:latin typeface="UTM Amerika Sans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80233" y="2694964"/>
              <a:ext cx="67706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err="1">
                  <a:solidFill>
                    <a:srgbClr val="1C9A98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Tập</a:t>
              </a:r>
              <a:r>
                <a:rPr lang="en-US" altLang="zh-CN" sz="8000" dirty="0">
                  <a:solidFill>
                    <a:srgbClr val="1C9A98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làm</a:t>
              </a:r>
              <a:r>
                <a:rPr lang="en-US" altLang="zh-CN" sz="8000" dirty="0">
                  <a:solidFill>
                    <a:srgbClr val="1C9A98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rgbClr val="1C9A98"/>
                  </a:solidFill>
                  <a:latin typeface="UTM Amerika Sans" panose="02040603050506020204" pitchFamily="18" charset="0"/>
                  <a:ea typeface=".黑体-韩语" panose="02000500000000000000" pitchFamily="2" charset="-122"/>
                  <a:cs typeface=".黑体-韩语" panose="02000500000000000000" pitchFamily="2" charset="-122"/>
                  <a:sym typeface="+mn-lt"/>
                </a:rPr>
                <a:t>văn</a:t>
              </a:r>
              <a:endParaRPr lang="zh-CN" altLang="en-US" sz="8000" dirty="0">
                <a:solidFill>
                  <a:srgbClr val="1C9A98"/>
                </a:solidFill>
                <a:latin typeface="UTM Amerika Sans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361669" y="2238510"/>
            <a:ext cx="2202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Tam Le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Lớp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Tam Le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4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UTM Tam Le" panose="02040603050506020204" pitchFamily="18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4853436" y="3448584"/>
            <a:ext cx="6712908" cy="554147"/>
          </a:xfrm>
          <a:custGeom>
            <a:avLst/>
            <a:gdLst>
              <a:gd name="connsiteX0" fmla="*/ 36774 w 10606444"/>
              <a:gd name="connsiteY0" fmla="*/ 906177 h 6795989"/>
              <a:gd name="connsiteX1" fmla="*/ 916 w 10606444"/>
              <a:gd name="connsiteY1" fmla="*/ 1919189 h 6795989"/>
              <a:gd name="connsiteX2" fmla="*/ 63669 w 10606444"/>
              <a:gd name="connsiteY2" fmla="*/ 2869448 h 6795989"/>
              <a:gd name="connsiteX3" fmla="*/ 81598 w 10606444"/>
              <a:gd name="connsiteY3" fmla="*/ 3541801 h 6795989"/>
              <a:gd name="connsiteX4" fmla="*/ 54704 w 10606444"/>
              <a:gd name="connsiteY4" fmla="*/ 5289919 h 6795989"/>
              <a:gd name="connsiteX5" fmla="*/ 45739 w 10606444"/>
              <a:gd name="connsiteY5" fmla="*/ 6383613 h 6795989"/>
              <a:gd name="connsiteX6" fmla="*/ 467080 w 10606444"/>
              <a:gd name="connsiteY6" fmla="*/ 6697377 h 6795989"/>
              <a:gd name="connsiteX7" fmla="*/ 1489057 w 10606444"/>
              <a:gd name="connsiteY7" fmla="*/ 6643589 h 6795989"/>
              <a:gd name="connsiteX8" fmla="*/ 2815833 w 10606444"/>
              <a:gd name="connsiteY8" fmla="*/ 6580836 h 6795989"/>
              <a:gd name="connsiteX9" fmla="*/ 4850821 w 10606444"/>
              <a:gd name="connsiteY9" fmla="*/ 6795989 h 6795989"/>
              <a:gd name="connsiteX10" fmla="*/ 7091998 w 10606444"/>
              <a:gd name="connsiteY10" fmla="*/ 6715307 h 6795989"/>
              <a:gd name="connsiteX11" fmla="*/ 8418774 w 10606444"/>
              <a:gd name="connsiteY11" fmla="*/ 6688413 h 6795989"/>
              <a:gd name="connsiteX12" fmla="*/ 9862092 w 10606444"/>
              <a:gd name="connsiteY12" fmla="*/ 6661519 h 6795989"/>
              <a:gd name="connsiteX13" fmla="*/ 10408939 w 10606444"/>
              <a:gd name="connsiteY13" fmla="*/ 6607730 h 6795989"/>
              <a:gd name="connsiteX14" fmla="*/ 10606163 w 10606444"/>
              <a:gd name="connsiteY14" fmla="*/ 6114672 h 6795989"/>
              <a:gd name="connsiteX15" fmla="*/ 10453763 w 10606444"/>
              <a:gd name="connsiteY15" fmla="*/ 4698248 h 6795989"/>
              <a:gd name="connsiteX16" fmla="*/ 10507551 w 10606444"/>
              <a:gd name="connsiteY16" fmla="*/ 2977024 h 6795989"/>
              <a:gd name="connsiteX17" fmla="*/ 10588233 w 10606444"/>
              <a:gd name="connsiteY17" fmla="*/ 1076507 h 6795989"/>
              <a:gd name="connsiteX18" fmla="*/ 10525480 w 10606444"/>
              <a:gd name="connsiteY18" fmla="*/ 305542 h 6795989"/>
              <a:gd name="connsiteX19" fmla="*/ 10104139 w 10606444"/>
              <a:gd name="connsiteY19" fmla="*/ 108319 h 6795989"/>
              <a:gd name="connsiteX20" fmla="*/ 9566257 w 10606444"/>
              <a:gd name="connsiteY20" fmla="*/ 144177 h 6795989"/>
              <a:gd name="connsiteX21" fmla="*/ 8347057 w 10606444"/>
              <a:gd name="connsiteY21" fmla="*/ 144177 h 6795989"/>
              <a:gd name="connsiteX22" fmla="*/ 6374821 w 10606444"/>
              <a:gd name="connsiteY22" fmla="*/ 90389 h 6795989"/>
              <a:gd name="connsiteX23" fmla="*/ 5191480 w 10606444"/>
              <a:gd name="connsiteY23" fmla="*/ 742 h 6795989"/>
              <a:gd name="connsiteX24" fmla="*/ 3730233 w 10606444"/>
              <a:gd name="connsiteY24" fmla="*/ 144177 h 6795989"/>
              <a:gd name="connsiteX25" fmla="*/ 1282869 w 10606444"/>
              <a:gd name="connsiteY25" fmla="*/ 135213 h 6795989"/>
              <a:gd name="connsiteX26" fmla="*/ 592586 w 10606444"/>
              <a:gd name="connsiteY26" fmla="*/ 144177 h 6795989"/>
              <a:gd name="connsiteX27" fmla="*/ 171245 w 10606444"/>
              <a:gd name="connsiteY27" fmla="*/ 413119 h 6795989"/>
              <a:gd name="connsiteX28" fmla="*/ 36774 w 10606444"/>
              <a:gd name="connsiteY28" fmla="*/ 906177 h 67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06444" h="6795989">
                <a:moveTo>
                  <a:pt x="36774" y="906177"/>
                </a:moveTo>
                <a:cubicBezTo>
                  <a:pt x="8386" y="1157189"/>
                  <a:pt x="-3566" y="1591977"/>
                  <a:pt x="916" y="1919189"/>
                </a:cubicBezTo>
                <a:cubicBezTo>
                  <a:pt x="5398" y="2246401"/>
                  <a:pt x="50222" y="2599013"/>
                  <a:pt x="63669" y="2869448"/>
                </a:cubicBezTo>
                <a:cubicBezTo>
                  <a:pt x="77116" y="3139883"/>
                  <a:pt x="83092" y="3138389"/>
                  <a:pt x="81598" y="3541801"/>
                </a:cubicBezTo>
                <a:cubicBezTo>
                  <a:pt x="80104" y="3945213"/>
                  <a:pt x="60681" y="4816284"/>
                  <a:pt x="54704" y="5289919"/>
                </a:cubicBezTo>
                <a:cubicBezTo>
                  <a:pt x="48728" y="5763554"/>
                  <a:pt x="-22990" y="6149037"/>
                  <a:pt x="45739" y="6383613"/>
                </a:cubicBezTo>
                <a:cubicBezTo>
                  <a:pt x="114468" y="6618189"/>
                  <a:pt x="226527" y="6654048"/>
                  <a:pt x="467080" y="6697377"/>
                </a:cubicBezTo>
                <a:cubicBezTo>
                  <a:pt x="707633" y="6740706"/>
                  <a:pt x="1489057" y="6643589"/>
                  <a:pt x="1489057" y="6643589"/>
                </a:cubicBezTo>
                <a:cubicBezTo>
                  <a:pt x="1880516" y="6624166"/>
                  <a:pt x="2255539" y="6555436"/>
                  <a:pt x="2815833" y="6580836"/>
                </a:cubicBezTo>
                <a:cubicBezTo>
                  <a:pt x="3376127" y="6606236"/>
                  <a:pt x="4138127" y="6773577"/>
                  <a:pt x="4850821" y="6795989"/>
                </a:cubicBezTo>
                <a:lnTo>
                  <a:pt x="7091998" y="6715307"/>
                </a:lnTo>
                <a:lnTo>
                  <a:pt x="8418774" y="6688413"/>
                </a:lnTo>
                <a:lnTo>
                  <a:pt x="9862092" y="6661519"/>
                </a:lnTo>
                <a:cubicBezTo>
                  <a:pt x="10193786" y="6648072"/>
                  <a:pt x="10284927" y="6698871"/>
                  <a:pt x="10408939" y="6607730"/>
                </a:cubicBezTo>
                <a:cubicBezTo>
                  <a:pt x="10532951" y="6516589"/>
                  <a:pt x="10598692" y="6432919"/>
                  <a:pt x="10606163" y="6114672"/>
                </a:cubicBezTo>
                <a:cubicBezTo>
                  <a:pt x="10613634" y="5796425"/>
                  <a:pt x="10470198" y="5221189"/>
                  <a:pt x="10453763" y="4698248"/>
                </a:cubicBezTo>
                <a:cubicBezTo>
                  <a:pt x="10437328" y="4175307"/>
                  <a:pt x="10485139" y="3580648"/>
                  <a:pt x="10507551" y="2977024"/>
                </a:cubicBezTo>
                <a:cubicBezTo>
                  <a:pt x="10529963" y="2373401"/>
                  <a:pt x="10585245" y="1521754"/>
                  <a:pt x="10588233" y="1076507"/>
                </a:cubicBezTo>
                <a:cubicBezTo>
                  <a:pt x="10591221" y="631260"/>
                  <a:pt x="10606162" y="466907"/>
                  <a:pt x="10525480" y="305542"/>
                </a:cubicBezTo>
                <a:cubicBezTo>
                  <a:pt x="10444798" y="144177"/>
                  <a:pt x="10264009" y="135213"/>
                  <a:pt x="10104139" y="108319"/>
                </a:cubicBezTo>
                <a:cubicBezTo>
                  <a:pt x="9944269" y="81425"/>
                  <a:pt x="9859104" y="138201"/>
                  <a:pt x="9566257" y="144177"/>
                </a:cubicBezTo>
                <a:cubicBezTo>
                  <a:pt x="9273410" y="150153"/>
                  <a:pt x="8878963" y="153142"/>
                  <a:pt x="8347057" y="144177"/>
                </a:cubicBezTo>
                <a:cubicBezTo>
                  <a:pt x="7815151" y="135212"/>
                  <a:pt x="6900750" y="114295"/>
                  <a:pt x="6374821" y="90389"/>
                </a:cubicBezTo>
                <a:cubicBezTo>
                  <a:pt x="5848892" y="66483"/>
                  <a:pt x="5632245" y="-8223"/>
                  <a:pt x="5191480" y="742"/>
                </a:cubicBezTo>
                <a:cubicBezTo>
                  <a:pt x="4750715" y="9707"/>
                  <a:pt x="4381668" y="121765"/>
                  <a:pt x="3730233" y="144177"/>
                </a:cubicBezTo>
                <a:cubicBezTo>
                  <a:pt x="3078798" y="166589"/>
                  <a:pt x="1805810" y="135213"/>
                  <a:pt x="1282869" y="135213"/>
                </a:cubicBezTo>
                <a:cubicBezTo>
                  <a:pt x="759928" y="135213"/>
                  <a:pt x="777857" y="97859"/>
                  <a:pt x="592586" y="144177"/>
                </a:cubicBezTo>
                <a:cubicBezTo>
                  <a:pt x="407315" y="190495"/>
                  <a:pt x="263880" y="283131"/>
                  <a:pt x="171245" y="413119"/>
                </a:cubicBezTo>
                <a:cubicBezTo>
                  <a:pt x="78610" y="543107"/>
                  <a:pt x="65162" y="655165"/>
                  <a:pt x="36774" y="906177"/>
                </a:cubicBezTo>
                <a:close/>
              </a:path>
            </a:pathLst>
          </a:custGeom>
          <a:solidFill>
            <a:srgbClr val="52CAC1"/>
          </a:solidFill>
          <a:ln w="19050">
            <a:noFill/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500" dirty="0" err="1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Giáo</a:t>
            </a:r>
            <a:r>
              <a:rPr lang="en-US" altLang="zh-CN" sz="2500" dirty="0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r>
              <a:rPr lang="en-US" altLang="zh-CN" sz="2500" dirty="0" err="1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viên</a:t>
            </a:r>
            <a:r>
              <a:rPr lang="en-US" altLang="zh-CN" sz="2500" dirty="0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: </a:t>
            </a:r>
            <a:r>
              <a:rPr lang="en-US" altLang="zh-CN" sz="2500" dirty="0" err="1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Vũ</a:t>
            </a:r>
            <a:r>
              <a:rPr lang="en-US" altLang="zh-CN" sz="2500" dirty="0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r>
              <a:rPr lang="en-US" altLang="zh-CN" sz="2500" dirty="0" err="1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Thị</a:t>
            </a:r>
            <a:r>
              <a:rPr lang="en-US" altLang="zh-CN" sz="2500" dirty="0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r>
              <a:rPr lang="en-US" altLang="zh-CN" sz="2500" dirty="0" err="1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Thúy</a:t>
            </a:r>
            <a:r>
              <a:rPr lang="en-US" altLang="zh-CN" sz="2500" dirty="0">
                <a:latin typeface="UTM ClassizismAntiqu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An</a:t>
            </a:r>
            <a:endParaRPr lang="zh-CN" altLang="en-US" sz="2500" dirty="0">
              <a:latin typeface="UTM ClassizismAntiqua" panose="02040603050506020204" pitchFamily="18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5485228" y="4172267"/>
            <a:ext cx="2118615" cy="468915"/>
          </a:xfrm>
          <a:custGeom>
            <a:avLst/>
            <a:gdLst>
              <a:gd name="connsiteX0" fmla="*/ 36774 w 10606444"/>
              <a:gd name="connsiteY0" fmla="*/ 906177 h 6795989"/>
              <a:gd name="connsiteX1" fmla="*/ 916 w 10606444"/>
              <a:gd name="connsiteY1" fmla="*/ 1919189 h 6795989"/>
              <a:gd name="connsiteX2" fmla="*/ 63669 w 10606444"/>
              <a:gd name="connsiteY2" fmla="*/ 2869448 h 6795989"/>
              <a:gd name="connsiteX3" fmla="*/ 81598 w 10606444"/>
              <a:gd name="connsiteY3" fmla="*/ 3541801 h 6795989"/>
              <a:gd name="connsiteX4" fmla="*/ 54704 w 10606444"/>
              <a:gd name="connsiteY4" fmla="*/ 5289919 h 6795989"/>
              <a:gd name="connsiteX5" fmla="*/ 45739 w 10606444"/>
              <a:gd name="connsiteY5" fmla="*/ 6383613 h 6795989"/>
              <a:gd name="connsiteX6" fmla="*/ 467080 w 10606444"/>
              <a:gd name="connsiteY6" fmla="*/ 6697377 h 6795989"/>
              <a:gd name="connsiteX7" fmla="*/ 1489057 w 10606444"/>
              <a:gd name="connsiteY7" fmla="*/ 6643589 h 6795989"/>
              <a:gd name="connsiteX8" fmla="*/ 2815833 w 10606444"/>
              <a:gd name="connsiteY8" fmla="*/ 6580836 h 6795989"/>
              <a:gd name="connsiteX9" fmla="*/ 4850821 w 10606444"/>
              <a:gd name="connsiteY9" fmla="*/ 6795989 h 6795989"/>
              <a:gd name="connsiteX10" fmla="*/ 7091998 w 10606444"/>
              <a:gd name="connsiteY10" fmla="*/ 6715307 h 6795989"/>
              <a:gd name="connsiteX11" fmla="*/ 8418774 w 10606444"/>
              <a:gd name="connsiteY11" fmla="*/ 6688413 h 6795989"/>
              <a:gd name="connsiteX12" fmla="*/ 9862092 w 10606444"/>
              <a:gd name="connsiteY12" fmla="*/ 6661519 h 6795989"/>
              <a:gd name="connsiteX13" fmla="*/ 10408939 w 10606444"/>
              <a:gd name="connsiteY13" fmla="*/ 6607730 h 6795989"/>
              <a:gd name="connsiteX14" fmla="*/ 10606163 w 10606444"/>
              <a:gd name="connsiteY14" fmla="*/ 6114672 h 6795989"/>
              <a:gd name="connsiteX15" fmla="*/ 10453763 w 10606444"/>
              <a:gd name="connsiteY15" fmla="*/ 4698248 h 6795989"/>
              <a:gd name="connsiteX16" fmla="*/ 10507551 w 10606444"/>
              <a:gd name="connsiteY16" fmla="*/ 2977024 h 6795989"/>
              <a:gd name="connsiteX17" fmla="*/ 10588233 w 10606444"/>
              <a:gd name="connsiteY17" fmla="*/ 1076507 h 6795989"/>
              <a:gd name="connsiteX18" fmla="*/ 10525480 w 10606444"/>
              <a:gd name="connsiteY18" fmla="*/ 305542 h 6795989"/>
              <a:gd name="connsiteX19" fmla="*/ 10104139 w 10606444"/>
              <a:gd name="connsiteY19" fmla="*/ 108319 h 6795989"/>
              <a:gd name="connsiteX20" fmla="*/ 9566257 w 10606444"/>
              <a:gd name="connsiteY20" fmla="*/ 144177 h 6795989"/>
              <a:gd name="connsiteX21" fmla="*/ 8347057 w 10606444"/>
              <a:gd name="connsiteY21" fmla="*/ 144177 h 6795989"/>
              <a:gd name="connsiteX22" fmla="*/ 6374821 w 10606444"/>
              <a:gd name="connsiteY22" fmla="*/ 90389 h 6795989"/>
              <a:gd name="connsiteX23" fmla="*/ 5191480 w 10606444"/>
              <a:gd name="connsiteY23" fmla="*/ 742 h 6795989"/>
              <a:gd name="connsiteX24" fmla="*/ 3730233 w 10606444"/>
              <a:gd name="connsiteY24" fmla="*/ 144177 h 6795989"/>
              <a:gd name="connsiteX25" fmla="*/ 1282869 w 10606444"/>
              <a:gd name="connsiteY25" fmla="*/ 135213 h 6795989"/>
              <a:gd name="connsiteX26" fmla="*/ 592586 w 10606444"/>
              <a:gd name="connsiteY26" fmla="*/ 144177 h 6795989"/>
              <a:gd name="connsiteX27" fmla="*/ 171245 w 10606444"/>
              <a:gd name="connsiteY27" fmla="*/ 413119 h 6795989"/>
              <a:gd name="connsiteX28" fmla="*/ 36774 w 10606444"/>
              <a:gd name="connsiteY28" fmla="*/ 906177 h 67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06444" h="6795989">
                <a:moveTo>
                  <a:pt x="36774" y="906177"/>
                </a:moveTo>
                <a:cubicBezTo>
                  <a:pt x="8386" y="1157189"/>
                  <a:pt x="-3566" y="1591977"/>
                  <a:pt x="916" y="1919189"/>
                </a:cubicBezTo>
                <a:cubicBezTo>
                  <a:pt x="5398" y="2246401"/>
                  <a:pt x="50222" y="2599013"/>
                  <a:pt x="63669" y="2869448"/>
                </a:cubicBezTo>
                <a:cubicBezTo>
                  <a:pt x="77116" y="3139883"/>
                  <a:pt x="83092" y="3138389"/>
                  <a:pt x="81598" y="3541801"/>
                </a:cubicBezTo>
                <a:cubicBezTo>
                  <a:pt x="80104" y="3945213"/>
                  <a:pt x="60681" y="4816284"/>
                  <a:pt x="54704" y="5289919"/>
                </a:cubicBezTo>
                <a:cubicBezTo>
                  <a:pt x="48728" y="5763554"/>
                  <a:pt x="-22990" y="6149037"/>
                  <a:pt x="45739" y="6383613"/>
                </a:cubicBezTo>
                <a:cubicBezTo>
                  <a:pt x="114468" y="6618189"/>
                  <a:pt x="226527" y="6654048"/>
                  <a:pt x="467080" y="6697377"/>
                </a:cubicBezTo>
                <a:cubicBezTo>
                  <a:pt x="707633" y="6740706"/>
                  <a:pt x="1489057" y="6643589"/>
                  <a:pt x="1489057" y="6643589"/>
                </a:cubicBezTo>
                <a:cubicBezTo>
                  <a:pt x="1880516" y="6624166"/>
                  <a:pt x="2255539" y="6555436"/>
                  <a:pt x="2815833" y="6580836"/>
                </a:cubicBezTo>
                <a:cubicBezTo>
                  <a:pt x="3376127" y="6606236"/>
                  <a:pt x="4138127" y="6773577"/>
                  <a:pt x="4850821" y="6795989"/>
                </a:cubicBezTo>
                <a:lnTo>
                  <a:pt x="7091998" y="6715307"/>
                </a:lnTo>
                <a:lnTo>
                  <a:pt x="8418774" y="6688413"/>
                </a:lnTo>
                <a:lnTo>
                  <a:pt x="9862092" y="6661519"/>
                </a:lnTo>
                <a:cubicBezTo>
                  <a:pt x="10193786" y="6648072"/>
                  <a:pt x="10284927" y="6698871"/>
                  <a:pt x="10408939" y="6607730"/>
                </a:cubicBezTo>
                <a:cubicBezTo>
                  <a:pt x="10532951" y="6516589"/>
                  <a:pt x="10598692" y="6432919"/>
                  <a:pt x="10606163" y="6114672"/>
                </a:cubicBezTo>
                <a:cubicBezTo>
                  <a:pt x="10613634" y="5796425"/>
                  <a:pt x="10470198" y="5221189"/>
                  <a:pt x="10453763" y="4698248"/>
                </a:cubicBezTo>
                <a:cubicBezTo>
                  <a:pt x="10437328" y="4175307"/>
                  <a:pt x="10485139" y="3580648"/>
                  <a:pt x="10507551" y="2977024"/>
                </a:cubicBezTo>
                <a:cubicBezTo>
                  <a:pt x="10529963" y="2373401"/>
                  <a:pt x="10585245" y="1521754"/>
                  <a:pt x="10588233" y="1076507"/>
                </a:cubicBezTo>
                <a:cubicBezTo>
                  <a:pt x="10591221" y="631260"/>
                  <a:pt x="10606162" y="466907"/>
                  <a:pt x="10525480" y="305542"/>
                </a:cubicBezTo>
                <a:cubicBezTo>
                  <a:pt x="10444798" y="144177"/>
                  <a:pt x="10264009" y="135213"/>
                  <a:pt x="10104139" y="108319"/>
                </a:cubicBezTo>
                <a:cubicBezTo>
                  <a:pt x="9944269" y="81425"/>
                  <a:pt x="9859104" y="138201"/>
                  <a:pt x="9566257" y="144177"/>
                </a:cubicBezTo>
                <a:cubicBezTo>
                  <a:pt x="9273410" y="150153"/>
                  <a:pt x="8878963" y="153142"/>
                  <a:pt x="8347057" y="144177"/>
                </a:cubicBezTo>
                <a:cubicBezTo>
                  <a:pt x="7815151" y="135212"/>
                  <a:pt x="6900750" y="114295"/>
                  <a:pt x="6374821" y="90389"/>
                </a:cubicBezTo>
                <a:cubicBezTo>
                  <a:pt x="5848892" y="66483"/>
                  <a:pt x="5632245" y="-8223"/>
                  <a:pt x="5191480" y="742"/>
                </a:cubicBezTo>
                <a:cubicBezTo>
                  <a:pt x="4750715" y="9707"/>
                  <a:pt x="4381668" y="121765"/>
                  <a:pt x="3730233" y="144177"/>
                </a:cubicBezTo>
                <a:cubicBezTo>
                  <a:pt x="3078798" y="166589"/>
                  <a:pt x="1805810" y="135213"/>
                  <a:pt x="1282869" y="135213"/>
                </a:cubicBezTo>
                <a:cubicBezTo>
                  <a:pt x="759928" y="135213"/>
                  <a:pt x="777857" y="97859"/>
                  <a:pt x="592586" y="144177"/>
                </a:cubicBezTo>
                <a:cubicBezTo>
                  <a:pt x="407315" y="190495"/>
                  <a:pt x="263880" y="283131"/>
                  <a:pt x="171245" y="413119"/>
                </a:cubicBezTo>
                <a:cubicBezTo>
                  <a:pt x="78610" y="543107"/>
                  <a:pt x="65162" y="655165"/>
                  <a:pt x="36774" y="906177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B8A256-A52F-434A-ACF0-D6BB7B4E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24" y="368003"/>
            <a:ext cx="9021951" cy="55065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B387D6-2EC3-42E4-88F4-D20D8D8D1F58}"/>
              </a:ext>
            </a:extLst>
          </p:cNvPr>
          <p:cNvSpPr txBox="1"/>
          <p:nvPr/>
        </p:nvSpPr>
        <p:spPr>
          <a:xfrm>
            <a:off x="3766159" y="5874551"/>
            <a:ext cx="4659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7ADD2A-639A-4A33-A44C-29B8FCA8F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51" y="321089"/>
            <a:ext cx="9328881" cy="5533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DC90E-DF7F-43D9-A22A-83C30048098D}"/>
              </a:ext>
            </a:extLst>
          </p:cNvPr>
          <p:cNvSpPr txBox="1"/>
          <p:nvPr/>
        </p:nvSpPr>
        <p:spPr>
          <a:xfrm>
            <a:off x="3109253" y="5982111"/>
            <a:ext cx="615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NHÀ THƠ CHÂN CHÍNH</a:t>
            </a:r>
          </a:p>
        </p:txBody>
      </p:sp>
    </p:spTree>
    <p:extLst>
      <p:ext uri="{BB962C8B-B14F-4D97-AF65-F5344CB8AC3E}">
        <p14:creationId xmlns:p14="http://schemas.microsoft.com/office/powerpoint/2010/main" val="7392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4A3AD0-DA60-4F86-B9C1-ACBB54F5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82" y="363697"/>
            <a:ext cx="8319070" cy="54659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49CF9B-6977-4C29-B644-71A1EEBF62CA}"/>
              </a:ext>
            </a:extLst>
          </p:cNvPr>
          <p:cNvSpPr txBox="1"/>
          <p:nvPr/>
        </p:nvSpPr>
        <p:spPr>
          <a:xfrm>
            <a:off x="3964669" y="5884248"/>
            <a:ext cx="510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</p:spTree>
    <p:extLst>
      <p:ext uri="{BB962C8B-B14F-4D97-AF65-F5344CB8AC3E}">
        <p14:creationId xmlns:p14="http://schemas.microsoft.com/office/powerpoint/2010/main" val="64354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97E84D-7F7C-4D0C-B9F1-E9E0DA359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7" y="181232"/>
            <a:ext cx="10700131" cy="54179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E8E451-C359-4123-A40A-5A71768AE8EA}"/>
              </a:ext>
            </a:extLst>
          </p:cNvPr>
          <p:cNvSpPr txBox="1"/>
          <p:nvPr/>
        </p:nvSpPr>
        <p:spPr>
          <a:xfrm>
            <a:off x="2906038" y="5949863"/>
            <a:ext cx="661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 AN-ĐRÂY-CA</a:t>
            </a: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D5C45F-0017-4F96-BF2B-5AA884A2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1" y="427826"/>
            <a:ext cx="9925809" cy="5277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E8B9A9-1DB8-4ED9-9753-E15587A0F489}"/>
              </a:ext>
            </a:extLst>
          </p:cNvPr>
          <p:cNvSpPr txBox="1"/>
          <p:nvPr/>
        </p:nvSpPr>
        <p:spPr>
          <a:xfrm>
            <a:off x="4513767" y="5870069"/>
            <a:ext cx="426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ƯỚC DƯỚI TRĂNG</a:t>
            </a:r>
          </a:p>
        </p:txBody>
      </p:sp>
    </p:spTree>
    <p:extLst>
      <p:ext uri="{BB962C8B-B14F-4D97-AF65-F5344CB8AC3E}">
        <p14:creationId xmlns:p14="http://schemas.microsoft.com/office/powerpoint/2010/main" val="369715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F1F48F-4EE5-4737-8BC5-38D4F0F3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5" y="490663"/>
            <a:ext cx="10124286" cy="5422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6AD3C-6687-4D58-8B0F-9683AC3FCC6D}"/>
              </a:ext>
            </a:extLst>
          </p:cNvPr>
          <p:cNvSpPr txBox="1"/>
          <p:nvPr/>
        </p:nvSpPr>
        <p:spPr>
          <a:xfrm>
            <a:off x="4810766" y="5913175"/>
            <a:ext cx="342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LƯỠI RÌU</a:t>
            </a:r>
          </a:p>
        </p:txBody>
      </p:sp>
    </p:spTree>
    <p:extLst>
      <p:ext uri="{BB962C8B-B14F-4D97-AF65-F5344CB8AC3E}">
        <p14:creationId xmlns:p14="http://schemas.microsoft.com/office/powerpoint/2010/main" val="27323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2ACFCD-29DE-44DD-BB3D-5C1FA3B9C4BB}"/>
              </a:ext>
            </a:extLst>
          </p:cNvPr>
          <p:cNvSpPr/>
          <p:nvPr/>
        </p:nvSpPr>
        <p:spPr>
          <a:xfrm>
            <a:off x="1246052" y="2128092"/>
            <a:ext cx="96247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 CHUYỆN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1496F-6C78-489D-B573-9C4F60D89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7" y="3086596"/>
            <a:ext cx="2946399" cy="33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0" y="627484"/>
            <a:ext cx="3951362" cy="560303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004930" y="627484"/>
            <a:ext cx="5976033" cy="494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 err="1">
                <a:ln w="19050">
                  <a:noFill/>
                </a:ln>
                <a:solidFill>
                  <a:srgbClr val="713C3F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Tạm</a:t>
            </a:r>
            <a:r>
              <a:rPr lang="en-US" altLang="zh-CN" sz="5400" dirty="0">
                <a:ln w="19050">
                  <a:noFill/>
                </a:ln>
                <a:solidFill>
                  <a:srgbClr val="713C3F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5400" dirty="0" err="1">
                <a:ln w="19050">
                  <a:noFill/>
                </a:ln>
                <a:solidFill>
                  <a:srgbClr val="713C3F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biệt</a:t>
            </a:r>
            <a:r>
              <a:rPr lang="en-US" altLang="zh-CN" sz="5400" dirty="0">
                <a:ln w="19050">
                  <a:noFill/>
                </a:ln>
                <a:solidFill>
                  <a:srgbClr val="713C3F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 err="1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5400" dirty="0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 err="1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5400" dirty="0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5400" dirty="0" err="1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5400" dirty="0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 err="1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5400" dirty="0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5400" dirty="0" err="1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r>
              <a:rPr lang="en-US" altLang="zh-CN" sz="5400" dirty="0">
                <a:ln w="19050">
                  <a:noFill/>
                </a:ln>
                <a:solidFill>
                  <a:srgbClr val="006C4D"/>
                </a:solidFill>
                <a:effectLst>
                  <a:glow rad="4953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!</a:t>
            </a:r>
            <a:endParaRPr lang="zh-CN" altLang="en-US" sz="8000" dirty="0">
              <a:ln w="19050">
                <a:noFill/>
              </a:ln>
              <a:solidFill>
                <a:srgbClr val="006C4D"/>
              </a:solidFill>
              <a:effectLst>
                <a:glow rad="495300">
                  <a:schemeClr val="accent2">
                    <a:satMod val="175000"/>
                    <a:alpha val="40000"/>
                  </a:schemeClr>
                </a:glow>
              </a:effectLst>
              <a:latin typeface="UTM Cookies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7763" t="8808" r="13397"/>
          <a:stretch>
            <a:fillRect/>
          </a:stretch>
        </p:blipFill>
        <p:spPr>
          <a:xfrm rot="11738100">
            <a:off x="658989" y="5221991"/>
            <a:ext cx="1103375" cy="1090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7700" flipH="1">
            <a:off x="10493173" y="506953"/>
            <a:ext cx="1174614" cy="10174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B96C04-4A05-40A9-8886-EC4FAF413E6A}"/>
              </a:ext>
            </a:extLst>
          </p:cNvPr>
          <p:cNvSpPr txBox="1"/>
          <p:nvPr/>
        </p:nvSpPr>
        <p:spPr>
          <a:xfrm>
            <a:off x="1524766" y="290270"/>
            <a:ext cx="1091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5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0C1A66A4-E947-4D3A-8D3E-089306971113}"/>
              </a:ext>
            </a:extLst>
          </p:cNvPr>
          <p:cNvSpPr/>
          <p:nvPr/>
        </p:nvSpPr>
        <p:spPr>
          <a:xfrm>
            <a:off x="690664" y="1709658"/>
            <a:ext cx="4519761" cy="24609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5B9B7326-1FC6-41BC-AA15-CF7D6D1708EA}"/>
              </a:ext>
            </a:extLst>
          </p:cNvPr>
          <p:cNvSpPr/>
          <p:nvPr/>
        </p:nvSpPr>
        <p:spPr>
          <a:xfrm>
            <a:off x="6502495" y="1709658"/>
            <a:ext cx="5413734" cy="23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E270C814-E06E-4CC8-8A59-380767A56D23}"/>
              </a:ext>
            </a:extLst>
          </p:cNvPr>
          <p:cNvSpPr/>
          <p:nvPr/>
        </p:nvSpPr>
        <p:spPr>
          <a:xfrm>
            <a:off x="532437" y="4484452"/>
            <a:ext cx="4677988" cy="16731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6932D435-5E80-4949-AE3A-CE25F92A73C9}"/>
              </a:ext>
            </a:extLst>
          </p:cNvPr>
          <p:cNvSpPr/>
          <p:nvPr/>
        </p:nvSpPr>
        <p:spPr>
          <a:xfrm>
            <a:off x="6627552" y="4288395"/>
            <a:ext cx="5149134" cy="20155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Arrow 6">
            <a:extLst>
              <a:ext uri="{FF2B5EF4-FFF2-40B4-BE49-F238E27FC236}">
                <a16:creationId xmlns:a16="http://schemas.microsoft.com/office/drawing/2014/main" id="{7A0173A8-C292-4A54-9611-67150002C63C}"/>
              </a:ext>
            </a:extLst>
          </p:cNvPr>
          <p:cNvSpPr/>
          <p:nvPr/>
        </p:nvSpPr>
        <p:spPr>
          <a:xfrm>
            <a:off x="5373666" y="1878904"/>
            <a:ext cx="1091251" cy="14029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7">
            <a:extLst>
              <a:ext uri="{FF2B5EF4-FFF2-40B4-BE49-F238E27FC236}">
                <a16:creationId xmlns:a16="http://schemas.microsoft.com/office/drawing/2014/main" id="{8ACB1D01-CC0D-4720-8B06-506DE4FCF435}"/>
              </a:ext>
            </a:extLst>
          </p:cNvPr>
          <p:cNvSpPr/>
          <p:nvPr/>
        </p:nvSpPr>
        <p:spPr>
          <a:xfrm>
            <a:off x="5745392" y="5096697"/>
            <a:ext cx="882160" cy="1207215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25600" y="1972916"/>
            <a:ext cx="8196597" cy="3779276"/>
            <a:chOff x="946092" y="1963291"/>
            <a:chExt cx="8833173" cy="3779276"/>
          </a:xfrm>
        </p:grpSpPr>
        <p:sp>
          <p:nvSpPr>
            <p:cNvPr id="5" name="矩形: 圆角 4"/>
            <p:cNvSpPr/>
            <p:nvPr/>
          </p:nvSpPr>
          <p:spPr>
            <a:xfrm>
              <a:off x="946092" y="1963291"/>
              <a:ext cx="8833173" cy="3779276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solidFill>
              <a:srgbClr val="51C8BF"/>
            </a:solidFill>
            <a:ln w="19050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4"/>
            <p:cNvSpPr/>
            <p:nvPr/>
          </p:nvSpPr>
          <p:spPr>
            <a:xfrm>
              <a:off x="1084855" y="2101000"/>
              <a:ext cx="8424000" cy="3503858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solidFill>
              <a:srgbClr val="8ADAD4"/>
            </a:solidFill>
            <a:ln w="19050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: 圆角 4"/>
            <p:cNvSpPr/>
            <p:nvPr/>
          </p:nvSpPr>
          <p:spPr>
            <a:xfrm>
              <a:off x="1023087" y="2043250"/>
              <a:ext cx="8555647" cy="3636000"/>
            </a:xfrm>
            <a:custGeom>
              <a:avLst/>
              <a:gdLst>
                <a:gd name="connsiteX0" fmla="*/ 0 w 8720488"/>
                <a:gd name="connsiteY0" fmla="*/ 229578 h 3629685"/>
                <a:gd name="connsiteX1" fmla="*/ 229578 w 8720488"/>
                <a:gd name="connsiteY1" fmla="*/ 0 h 3629685"/>
                <a:gd name="connsiteX2" fmla="*/ 8490910 w 8720488"/>
                <a:gd name="connsiteY2" fmla="*/ 0 h 3629685"/>
                <a:gd name="connsiteX3" fmla="*/ 8720488 w 8720488"/>
                <a:gd name="connsiteY3" fmla="*/ 229578 h 3629685"/>
                <a:gd name="connsiteX4" fmla="*/ 8720488 w 8720488"/>
                <a:gd name="connsiteY4" fmla="*/ 3400107 h 3629685"/>
                <a:gd name="connsiteX5" fmla="*/ 8490910 w 8720488"/>
                <a:gd name="connsiteY5" fmla="*/ 3629685 h 3629685"/>
                <a:gd name="connsiteX6" fmla="*/ 229578 w 8720488"/>
                <a:gd name="connsiteY6" fmla="*/ 3629685 h 3629685"/>
                <a:gd name="connsiteX7" fmla="*/ 0 w 8720488"/>
                <a:gd name="connsiteY7" fmla="*/ 3400107 h 3629685"/>
                <a:gd name="connsiteX8" fmla="*/ 0 w 8720488"/>
                <a:gd name="connsiteY8" fmla="*/ 229578 h 3629685"/>
                <a:gd name="connsiteX0-1" fmla="*/ 0 w 8720488"/>
                <a:gd name="connsiteY0-2" fmla="*/ 239203 h 3639310"/>
                <a:gd name="connsiteX1-3" fmla="*/ 229578 w 8720488"/>
                <a:gd name="connsiteY1-4" fmla="*/ 9625 h 3639310"/>
                <a:gd name="connsiteX2-5" fmla="*/ 2589196 w 8720488"/>
                <a:gd name="connsiteY2-6" fmla="*/ 0 h 3639310"/>
                <a:gd name="connsiteX3-7" fmla="*/ 8490910 w 8720488"/>
                <a:gd name="connsiteY3-8" fmla="*/ 9625 h 3639310"/>
                <a:gd name="connsiteX4-9" fmla="*/ 8720488 w 8720488"/>
                <a:gd name="connsiteY4-10" fmla="*/ 239203 h 3639310"/>
                <a:gd name="connsiteX5-11" fmla="*/ 8720488 w 8720488"/>
                <a:gd name="connsiteY5-12" fmla="*/ 3409732 h 3639310"/>
                <a:gd name="connsiteX6-13" fmla="*/ 8490910 w 8720488"/>
                <a:gd name="connsiteY6-14" fmla="*/ 3639310 h 3639310"/>
                <a:gd name="connsiteX7-15" fmla="*/ 229578 w 8720488"/>
                <a:gd name="connsiteY7-16" fmla="*/ 3639310 h 3639310"/>
                <a:gd name="connsiteX8-17" fmla="*/ 0 w 8720488"/>
                <a:gd name="connsiteY8-18" fmla="*/ 3409732 h 3639310"/>
                <a:gd name="connsiteX9" fmla="*/ 0 w 8720488"/>
                <a:gd name="connsiteY9" fmla="*/ 239203 h 3639310"/>
                <a:gd name="connsiteX0-19" fmla="*/ 0 w 8720488"/>
                <a:gd name="connsiteY0-20" fmla="*/ 248829 h 3648936"/>
                <a:gd name="connsiteX1-21" fmla="*/ 229578 w 8720488"/>
                <a:gd name="connsiteY1-22" fmla="*/ 19251 h 3648936"/>
                <a:gd name="connsiteX2-23" fmla="*/ 2589196 w 8720488"/>
                <a:gd name="connsiteY2-24" fmla="*/ 9626 h 3648936"/>
                <a:gd name="connsiteX3-25" fmla="*/ 5621154 w 8720488"/>
                <a:gd name="connsiteY3-26" fmla="*/ 0 h 3648936"/>
                <a:gd name="connsiteX4-27" fmla="*/ 8490910 w 8720488"/>
                <a:gd name="connsiteY4-28" fmla="*/ 19251 h 3648936"/>
                <a:gd name="connsiteX5-29" fmla="*/ 8720488 w 8720488"/>
                <a:gd name="connsiteY5-30" fmla="*/ 248829 h 3648936"/>
                <a:gd name="connsiteX6-31" fmla="*/ 8720488 w 8720488"/>
                <a:gd name="connsiteY6-32" fmla="*/ 3419358 h 3648936"/>
                <a:gd name="connsiteX7-33" fmla="*/ 8490910 w 8720488"/>
                <a:gd name="connsiteY7-34" fmla="*/ 3648936 h 3648936"/>
                <a:gd name="connsiteX8-35" fmla="*/ 229578 w 8720488"/>
                <a:gd name="connsiteY8-36" fmla="*/ 3648936 h 3648936"/>
                <a:gd name="connsiteX9-37" fmla="*/ 0 w 8720488"/>
                <a:gd name="connsiteY9-38" fmla="*/ 3419358 h 3648936"/>
                <a:gd name="connsiteX10" fmla="*/ 0 w 8720488"/>
                <a:gd name="connsiteY10" fmla="*/ 248829 h 3648936"/>
                <a:gd name="connsiteX0-39" fmla="*/ 0 w 8720488"/>
                <a:gd name="connsiteY0-40" fmla="*/ 239203 h 3639310"/>
                <a:gd name="connsiteX1-41" fmla="*/ 229578 w 8720488"/>
                <a:gd name="connsiteY1-42" fmla="*/ 9625 h 3639310"/>
                <a:gd name="connsiteX2-43" fmla="*/ 2589196 w 8720488"/>
                <a:gd name="connsiteY2-44" fmla="*/ 0 h 3639310"/>
                <a:gd name="connsiteX3-45" fmla="*/ 5582653 w 8720488"/>
                <a:gd name="connsiteY3-46" fmla="*/ 173254 h 3639310"/>
                <a:gd name="connsiteX4-47" fmla="*/ 8490910 w 8720488"/>
                <a:gd name="connsiteY4-48" fmla="*/ 9625 h 3639310"/>
                <a:gd name="connsiteX5-49" fmla="*/ 8720488 w 8720488"/>
                <a:gd name="connsiteY5-50" fmla="*/ 239203 h 3639310"/>
                <a:gd name="connsiteX6-51" fmla="*/ 8720488 w 8720488"/>
                <a:gd name="connsiteY6-52" fmla="*/ 3409732 h 3639310"/>
                <a:gd name="connsiteX7-53" fmla="*/ 8490910 w 8720488"/>
                <a:gd name="connsiteY7-54" fmla="*/ 3639310 h 3639310"/>
                <a:gd name="connsiteX8-55" fmla="*/ 229578 w 8720488"/>
                <a:gd name="connsiteY8-56" fmla="*/ 3639310 h 3639310"/>
                <a:gd name="connsiteX9-57" fmla="*/ 0 w 8720488"/>
                <a:gd name="connsiteY9-58" fmla="*/ 3409732 h 3639310"/>
                <a:gd name="connsiteX10-59" fmla="*/ 0 w 8720488"/>
                <a:gd name="connsiteY10-60" fmla="*/ 239203 h 3639310"/>
                <a:gd name="connsiteX0-61" fmla="*/ 0 w 8720488"/>
                <a:gd name="connsiteY0-62" fmla="*/ 239203 h 3639310"/>
                <a:gd name="connsiteX1-63" fmla="*/ 229578 w 8720488"/>
                <a:gd name="connsiteY1-64" fmla="*/ 9625 h 3639310"/>
                <a:gd name="connsiteX2-65" fmla="*/ 2589196 w 8720488"/>
                <a:gd name="connsiteY2-66" fmla="*/ 0 h 3639310"/>
                <a:gd name="connsiteX3-67" fmla="*/ 5582653 w 8720488"/>
                <a:gd name="connsiteY3-68" fmla="*/ 173254 h 3639310"/>
                <a:gd name="connsiteX4-69" fmla="*/ 8490910 w 8720488"/>
                <a:gd name="connsiteY4-70" fmla="*/ 9625 h 3639310"/>
                <a:gd name="connsiteX5-71" fmla="*/ 8720488 w 8720488"/>
                <a:gd name="connsiteY5-72" fmla="*/ 239203 h 3639310"/>
                <a:gd name="connsiteX6-73" fmla="*/ 8720488 w 8720488"/>
                <a:gd name="connsiteY6-74" fmla="*/ 3409732 h 3639310"/>
                <a:gd name="connsiteX7-75" fmla="*/ 8490910 w 8720488"/>
                <a:gd name="connsiteY7-76" fmla="*/ 3639310 h 3639310"/>
                <a:gd name="connsiteX8-77" fmla="*/ 229578 w 8720488"/>
                <a:gd name="connsiteY8-78" fmla="*/ 3639310 h 3639310"/>
                <a:gd name="connsiteX9-79" fmla="*/ 0 w 8720488"/>
                <a:gd name="connsiteY9-80" fmla="*/ 3409732 h 3639310"/>
                <a:gd name="connsiteX10-81" fmla="*/ 0 w 8720488"/>
                <a:gd name="connsiteY10-82" fmla="*/ 239203 h 3639310"/>
                <a:gd name="connsiteX0-83" fmla="*/ 0 w 8720488"/>
                <a:gd name="connsiteY0-84" fmla="*/ 239246 h 3639353"/>
                <a:gd name="connsiteX1-85" fmla="*/ 229578 w 8720488"/>
                <a:gd name="connsiteY1-86" fmla="*/ 9668 h 3639353"/>
                <a:gd name="connsiteX2-87" fmla="*/ 2589196 w 8720488"/>
                <a:gd name="connsiteY2-88" fmla="*/ 43 h 3639353"/>
                <a:gd name="connsiteX3-89" fmla="*/ 5582653 w 8720488"/>
                <a:gd name="connsiteY3-90" fmla="*/ 173297 h 3639353"/>
                <a:gd name="connsiteX4-91" fmla="*/ 8490910 w 8720488"/>
                <a:gd name="connsiteY4-92" fmla="*/ 9668 h 3639353"/>
                <a:gd name="connsiteX5-93" fmla="*/ 8720488 w 8720488"/>
                <a:gd name="connsiteY5-94" fmla="*/ 239246 h 3639353"/>
                <a:gd name="connsiteX6-95" fmla="*/ 8720488 w 8720488"/>
                <a:gd name="connsiteY6-96" fmla="*/ 3409775 h 3639353"/>
                <a:gd name="connsiteX7-97" fmla="*/ 8490910 w 8720488"/>
                <a:gd name="connsiteY7-98" fmla="*/ 3639353 h 3639353"/>
                <a:gd name="connsiteX8-99" fmla="*/ 229578 w 8720488"/>
                <a:gd name="connsiteY8-100" fmla="*/ 3639353 h 3639353"/>
                <a:gd name="connsiteX9-101" fmla="*/ 0 w 8720488"/>
                <a:gd name="connsiteY9-102" fmla="*/ 3409775 h 3639353"/>
                <a:gd name="connsiteX10-103" fmla="*/ 0 w 8720488"/>
                <a:gd name="connsiteY10-104" fmla="*/ 239246 h 3639353"/>
                <a:gd name="connsiteX0-105" fmla="*/ 0 w 8720488"/>
                <a:gd name="connsiteY0-106" fmla="*/ 345110 h 3745217"/>
                <a:gd name="connsiteX1-107" fmla="*/ 229578 w 8720488"/>
                <a:gd name="connsiteY1-108" fmla="*/ 115532 h 3745217"/>
                <a:gd name="connsiteX2-109" fmla="*/ 2454442 w 8720488"/>
                <a:gd name="connsiteY2-110" fmla="*/ 29 h 3745217"/>
                <a:gd name="connsiteX3-111" fmla="*/ 5582653 w 8720488"/>
                <a:gd name="connsiteY3-112" fmla="*/ 279161 h 3745217"/>
                <a:gd name="connsiteX4-113" fmla="*/ 8490910 w 8720488"/>
                <a:gd name="connsiteY4-114" fmla="*/ 115532 h 3745217"/>
                <a:gd name="connsiteX5-115" fmla="*/ 8720488 w 8720488"/>
                <a:gd name="connsiteY5-116" fmla="*/ 345110 h 3745217"/>
                <a:gd name="connsiteX6-117" fmla="*/ 8720488 w 8720488"/>
                <a:gd name="connsiteY6-118" fmla="*/ 3515639 h 3745217"/>
                <a:gd name="connsiteX7-119" fmla="*/ 8490910 w 8720488"/>
                <a:gd name="connsiteY7-120" fmla="*/ 3745217 h 3745217"/>
                <a:gd name="connsiteX8-121" fmla="*/ 229578 w 8720488"/>
                <a:gd name="connsiteY8-122" fmla="*/ 3745217 h 3745217"/>
                <a:gd name="connsiteX9-123" fmla="*/ 0 w 8720488"/>
                <a:gd name="connsiteY9-124" fmla="*/ 3515639 h 3745217"/>
                <a:gd name="connsiteX10-125" fmla="*/ 0 w 8720488"/>
                <a:gd name="connsiteY10-126" fmla="*/ 345110 h 3745217"/>
                <a:gd name="connsiteX0-127" fmla="*/ 0 w 8720488"/>
                <a:gd name="connsiteY0-128" fmla="*/ 389645 h 3789752"/>
                <a:gd name="connsiteX1-129" fmla="*/ 2454442 w 8720488"/>
                <a:gd name="connsiteY1-130" fmla="*/ 44564 h 3789752"/>
                <a:gd name="connsiteX2-131" fmla="*/ 5582653 w 8720488"/>
                <a:gd name="connsiteY2-132" fmla="*/ 323696 h 3789752"/>
                <a:gd name="connsiteX3-133" fmla="*/ 8490910 w 8720488"/>
                <a:gd name="connsiteY3-134" fmla="*/ 160067 h 3789752"/>
                <a:gd name="connsiteX4-135" fmla="*/ 8720488 w 8720488"/>
                <a:gd name="connsiteY4-136" fmla="*/ 389645 h 3789752"/>
                <a:gd name="connsiteX5-137" fmla="*/ 8720488 w 8720488"/>
                <a:gd name="connsiteY5-138" fmla="*/ 3560174 h 3789752"/>
                <a:gd name="connsiteX6-139" fmla="*/ 8490910 w 8720488"/>
                <a:gd name="connsiteY6-140" fmla="*/ 3789752 h 3789752"/>
                <a:gd name="connsiteX7-141" fmla="*/ 229578 w 8720488"/>
                <a:gd name="connsiteY7-142" fmla="*/ 3789752 h 3789752"/>
                <a:gd name="connsiteX8-143" fmla="*/ 0 w 8720488"/>
                <a:gd name="connsiteY8-144" fmla="*/ 3560174 h 3789752"/>
                <a:gd name="connsiteX9-145" fmla="*/ 0 w 8720488"/>
                <a:gd name="connsiteY9-146" fmla="*/ 389645 h 3789752"/>
                <a:gd name="connsiteX0-147" fmla="*/ 9625 w 8730113"/>
                <a:gd name="connsiteY0-148" fmla="*/ 389645 h 3789752"/>
                <a:gd name="connsiteX1-149" fmla="*/ 2464067 w 8730113"/>
                <a:gd name="connsiteY1-150" fmla="*/ 44564 h 3789752"/>
                <a:gd name="connsiteX2-151" fmla="*/ 5592278 w 8730113"/>
                <a:gd name="connsiteY2-152" fmla="*/ 323696 h 3789752"/>
                <a:gd name="connsiteX3-153" fmla="*/ 8500535 w 8730113"/>
                <a:gd name="connsiteY3-154" fmla="*/ 160067 h 3789752"/>
                <a:gd name="connsiteX4-155" fmla="*/ 8730113 w 8730113"/>
                <a:gd name="connsiteY4-156" fmla="*/ 389645 h 3789752"/>
                <a:gd name="connsiteX5-157" fmla="*/ 8730113 w 8730113"/>
                <a:gd name="connsiteY5-158" fmla="*/ 3560174 h 3789752"/>
                <a:gd name="connsiteX6-159" fmla="*/ 8500535 w 8730113"/>
                <a:gd name="connsiteY6-160" fmla="*/ 3789752 h 3789752"/>
                <a:gd name="connsiteX7-161" fmla="*/ 239203 w 8730113"/>
                <a:gd name="connsiteY7-162" fmla="*/ 3789752 h 3789752"/>
                <a:gd name="connsiteX8-163" fmla="*/ 9625 w 8730113"/>
                <a:gd name="connsiteY8-164" fmla="*/ 3560174 h 3789752"/>
                <a:gd name="connsiteX9-165" fmla="*/ 0 w 8730113"/>
                <a:gd name="connsiteY9-166" fmla="*/ 1132219 h 3789752"/>
                <a:gd name="connsiteX10-167" fmla="*/ 9625 w 8730113"/>
                <a:gd name="connsiteY10-168" fmla="*/ 389645 h 3789752"/>
                <a:gd name="connsiteX0-169" fmla="*/ 10270 w 8730758"/>
                <a:gd name="connsiteY0-170" fmla="*/ 389645 h 3789752"/>
                <a:gd name="connsiteX1-171" fmla="*/ 2464712 w 8730758"/>
                <a:gd name="connsiteY1-172" fmla="*/ 44564 h 3789752"/>
                <a:gd name="connsiteX2-173" fmla="*/ 5592923 w 8730758"/>
                <a:gd name="connsiteY2-174" fmla="*/ 323696 h 3789752"/>
                <a:gd name="connsiteX3-175" fmla="*/ 8501180 w 8730758"/>
                <a:gd name="connsiteY3-176" fmla="*/ 160067 h 3789752"/>
                <a:gd name="connsiteX4-177" fmla="*/ 8730758 w 8730758"/>
                <a:gd name="connsiteY4-178" fmla="*/ 389645 h 3789752"/>
                <a:gd name="connsiteX5-179" fmla="*/ 8730758 w 8730758"/>
                <a:gd name="connsiteY5-180" fmla="*/ 3560174 h 3789752"/>
                <a:gd name="connsiteX6-181" fmla="*/ 8501180 w 8730758"/>
                <a:gd name="connsiteY6-182" fmla="*/ 3789752 h 3789752"/>
                <a:gd name="connsiteX7-183" fmla="*/ 239848 w 8730758"/>
                <a:gd name="connsiteY7-184" fmla="*/ 3789752 h 3789752"/>
                <a:gd name="connsiteX8-185" fmla="*/ 10270 w 8730758"/>
                <a:gd name="connsiteY8-186" fmla="*/ 3560174 h 3789752"/>
                <a:gd name="connsiteX9-187" fmla="*/ 645 w 8730758"/>
                <a:gd name="connsiteY9-188" fmla="*/ 1132219 h 3789752"/>
                <a:gd name="connsiteX10-189" fmla="*/ 10270 w 8730758"/>
                <a:gd name="connsiteY10-190" fmla="*/ 389645 h 3789752"/>
                <a:gd name="connsiteX0-191" fmla="*/ 66 w 8720554"/>
                <a:gd name="connsiteY0-192" fmla="*/ 389645 h 3789752"/>
                <a:gd name="connsiteX1-193" fmla="*/ 2454508 w 8720554"/>
                <a:gd name="connsiteY1-194" fmla="*/ 44564 h 3789752"/>
                <a:gd name="connsiteX2-195" fmla="*/ 5582719 w 8720554"/>
                <a:gd name="connsiteY2-196" fmla="*/ 323696 h 3789752"/>
                <a:gd name="connsiteX3-197" fmla="*/ 8490976 w 8720554"/>
                <a:gd name="connsiteY3-198" fmla="*/ 160067 h 3789752"/>
                <a:gd name="connsiteX4-199" fmla="*/ 8720554 w 8720554"/>
                <a:gd name="connsiteY4-200" fmla="*/ 389645 h 3789752"/>
                <a:gd name="connsiteX5-201" fmla="*/ 8720554 w 8720554"/>
                <a:gd name="connsiteY5-202" fmla="*/ 3560174 h 3789752"/>
                <a:gd name="connsiteX6-203" fmla="*/ 8490976 w 8720554"/>
                <a:gd name="connsiteY6-204" fmla="*/ 3789752 h 3789752"/>
                <a:gd name="connsiteX7-205" fmla="*/ 229644 w 8720554"/>
                <a:gd name="connsiteY7-206" fmla="*/ 3789752 h 3789752"/>
                <a:gd name="connsiteX8-207" fmla="*/ 66 w 8720554"/>
                <a:gd name="connsiteY8-208" fmla="*/ 3560174 h 3789752"/>
                <a:gd name="connsiteX9-209" fmla="*/ 115569 w 8720554"/>
                <a:gd name="connsiteY9-210" fmla="*/ 1151469 h 3789752"/>
                <a:gd name="connsiteX10-211" fmla="*/ 66 w 8720554"/>
                <a:gd name="connsiteY10-212" fmla="*/ 389645 h 3789752"/>
                <a:gd name="connsiteX0-213" fmla="*/ 698 w 8721186"/>
                <a:gd name="connsiteY0-214" fmla="*/ 345407 h 3745514"/>
                <a:gd name="connsiteX1-215" fmla="*/ 2455140 w 8721186"/>
                <a:gd name="connsiteY1-216" fmla="*/ 326 h 3745514"/>
                <a:gd name="connsiteX2-217" fmla="*/ 5583351 w 8721186"/>
                <a:gd name="connsiteY2-218" fmla="*/ 279458 h 3745514"/>
                <a:gd name="connsiteX3-219" fmla="*/ 8491608 w 8721186"/>
                <a:gd name="connsiteY3-220" fmla="*/ 115829 h 3745514"/>
                <a:gd name="connsiteX4-221" fmla="*/ 8721186 w 8721186"/>
                <a:gd name="connsiteY4-222" fmla="*/ 345407 h 3745514"/>
                <a:gd name="connsiteX5-223" fmla="*/ 8721186 w 8721186"/>
                <a:gd name="connsiteY5-224" fmla="*/ 3515936 h 3745514"/>
                <a:gd name="connsiteX6-225" fmla="*/ 8491608 w 8721186"/>
                <a:gd name="connsiteY6-226" fmla="*/ 3745514 h 3745514"/>
                <a:gd name="connsiteX7-227" fmla="*/ 230276 w 8721186"/>
                <a:gd name="connsiteY7-228" fmla="*/ 3745514 h 3745514"/>
                <a:gd name="connsiteX8-229" fmla="*/ 698 w 8721186"/>
                <a:gd name="connsiteY8-230" fmla="*/ 3515936 h 3745514"/>
                <a:gd name="connsiteX9-231" fmla="*/ 116201 w 8721186"/>
                <a:gd name="connsiteY9-232" fmla="*/ 1107231 h 3745514"/>
                <a:gd name="connsiteX10-233" fmla="*/ 698 w 8721186"/>
                <a:gd name="connsiteY10-234" fmla="*/ 345407 h 3745514"/>
                <a:gd name="connsiteX0-235" fmla="*/ 67448 w 8720559"/>
                <a:gd name="connsiteY0-236" fmla="*/ 268201 h 3745310"/>
                <a:gd name="connsiteX1-237" fmla="*/ 2454513 w 8720559"/>
                <a:gd name="connsiteY1-238" fmla="*/ 122 h 3745310"/>
                <a:gd name="connsiteX2-239" fmla="*/ 5582724 w 8720559"/>
                <a:gd name="connsiteY2-240" fmla="*/ 279254 h 3745310"/>
                <a:gd name="connsiteX3-241" fmla="*/ 8490981 w 8720559"/>
                <a:gd name="connsiteY3-242" fmla="*/ 115625 h 3745310"/>
                <a:gd name="connsiteX4-243" fmla="*/ 8720559 w 8720559"/>
                <a:gd name="connsiteY4-244" fmla="*/ 345203 h 3745310"/>
                <a:gd name="connsiteX5-245" fmla="*/ 8720559 w 8720559"/>
                <a:gd name="connsiteY5-246" fmla="*/ 3515732 h 3745310"/>
                <a:gd name="connsiteX6-247" fmla="*/ 8490981 w 8720559"/>
                <a:gd name="connsiteY6-248" fmla="*/ 3745310 h 3745310"/>
                <a:gd name="connsiteX7-249" fmla="*/ 229649 w 8720559"/>
                <a:gd name="connsiteY7-250" fmla="*/ 3745310 h 3745310"/>
                <a:gd name="connsiteX8-251" fmla="*/ 71 w 8720559"/>
                <a:gd name="connsiteY8-252" fmla="*/ 3515732 h 3745310"/>
                <a:gd name="connsiteX9-253" fmla="*/ 115574 w 8720559"/>
                <a:gd name="connsiteY9-254" fmla="*/ 1107027 h 3745310"/>
                <a:gd name="connsiteX10-255" fmla="*/ 67448 w 8720559"/>
                <a:gd name="connsiteY10-256" fmla="*/ 268201 h 3745310"/>
                <a:gd name="connsiteX0-257" fmla="*/ 67448 w 8720559"/>
                <a:gd name="connsiteY0-258" fmla="*/ 268201 h 3745310"/>
                <a:gd name="connsiteX1-259" fmla="*/ 2454513 w 8720559"/>
                <a:gd name="connsiteY1-260" fmla="*/ 122 h 3745310"/>
                <a:gd name="connsiteX2-261" fmla="*/ 5582724 w 8720559"/>
                <a:gd name="connsiteY2-262" fmla="*/ 279254 h 3745310"/>
                <a:gd name="connsiteX3-263" fmla="*/ 8490981 w 8720559"/>
                <a:gd name="connsiteY3-264" fmla="*/ 115625 h 3745310"/>
                <a:gd name="connsiteX4-265" fmla="*/ 8720559 w 8720559"/>
                <a:gd name="connsiteY4-266" fmla="*/ 345203 h 3745310"/>
                <a:gd name="connsiteX5-267" fmla="*/ 8720559 w 8720559"/>
                <a:gd name="connsiteY5-268" fmla="*/ 3515732 h 3745310"/>
                <a:gd name="connsiteX6-269" fmla="*/ 8490981 w 8720559"/>
                <a:gd name="connsiteY6-270" fmla="*/ 3745310 h 3745310"/>
                <a:gd name="connsiteX7-271" fmla="*/ 229649 w 8720559"/>
                <a:gd name="connsiteY7-272" fmla="*/ 3745310 h 3745310"/>
                <a:gd name="connsiteX8-273" fmla="*/ 71 w 8720559"/>
                <a:gd name="connsiteY8-274" fmla="*/ 3515732 h 3745310"/>
                <a:gd name="connsiteX9-275" fmla="*/ 115574 w 8720559"/>
                <a:gd name="connsiteY9-276" fmla="*/ 1107027 h 3745310"/>
                <a:gd name="connsiteX10-277" fmla="*/ 67448 w 8720559"/>
                <a:gd name="connsiteY10-278" fmla="*/ 268201 h 3745310"/>
                <a:gd name="connsiteX0-279" fmla="*/ 177533 w 8830644"/>
                <a:gd name="connsiteY0-280" fmla="*/ 268342 h 3745451"/>
                <a:gd name="connsiteX1-281" fmla="*/ 2564598 w 8830644"/>
                <a:gd name="connsiteY1-282" fmla="*/ 263 h 3745451"/>
                <a:gd name="connsiteX2-283" fmla="*/ 5692809 w 8830644"/>
                <a:gd name="connsiteY2-284" fmla="*/ 279395 h 3745451"/>
                <a:gd name="connsiteX3-285" fmla="*/ 8601066 w 8830644"/>
                <a:gd name="connsiteY3-286" fmla="*/ 115766 h 3745451"/>
                <a:gd name="connsiteX4-287" fmla="*/ 8830644 w 8830644"/>
                <a:gd name="connsiteY4-288" fmla="*/ 345344 h 3745451"/>
                <a:gd name="connsiteX5-289" fmla="*/ 8830644 w 8830644"/>
                <a:gd name="connsiteY5-290" fmla="*/ 3515873 h 3745451"/>
                <a:gd name="connsiteX6-291" fmla="*/ 8601066 w 8830644"/>
                <a:gd name="connsiteY6-292" fmla="*/ 3745451 h 3745451"/>
                <a:gd name="connsiteX7-293" fmla="*/ 339734 w 8830644"/>
                <a:gd name="connsiteY7-294" fmla="*/ 3745451 h 3745451"/>
                <a:gd name="connsiteX8-295" fmla="*/ 110156 w 8830644"/>
                <a:gd name="connsiteY8-296" fmla="*/ 3515873 h 3745451"/>
                <a:gd name="connsiteX9-297" fmla="*/ 167908 w 8830644"/>
                <a:gd name="connsiteY9-298" fmla="*/ 1617307 h 3745451"/>
                <a:gd name="connsiteX10-299" fmla="*/ 177533 w 8830644"/>
                <a:gd name="connsiteY10-300" fmla="*/ 268342 h 3745451"/>
                <a:gd name="connsiteX0-301" fmla="*/ 177533 w 8830644"/>
                <a:gd name="connsiteY0-302" fmla="*/ 268342 h 3745451"/>
                <a:gd name="connsiteX1-303" fmla="*/ 2564598 w 8830644"/>
                <a:gd name="connsiteY1-304" fmla="*/ 263 h 3745451"/>
                <a:gd name="connsiteX2-305" fmla="*/ 5692809 w 8830644"/>
                <a:gd name="connsiteY2-306" fmla="*/ 279395 h 3745451"/>
                <a:gd name="connsiteX3-307" fmla="*/ 8601066 w 8830644"/>
                <a:gd name="connsiteY3-308" fmla="*/ 115766 h 3745451"/>
                <a:gd name="connsiteX4-309" fmla="*/ 8830644 w 8830644"/>
                <a:gd name="connsiteY4-310" fmla="*/ 345344 h 3745451"/>
                <a:gd name="connsiteX5-311" fmla="*/ 8830644 w 8830644"/>
                <a:gd name="connsiteY5-312" fmla="*/ 3515873 h 3745451"/>
                <a:gd name="connsiteX6-313" fmla="*/ 8601066 w 8830644"/>
                <a:gd name="connsiteY6-314" fmla="*/ 3745451 h 3745451"/>
                <a:gd name="connsiteX7-315" fmla="*/ 110156 w 8830644"/>
                <a:gd name="connsiteY7-316" fmla="*/ 3515873 h 3745451"/>
                <a:gd name="connsiteX8-317" fmla="*/ 167908 w 8830644"/>
                <a:gd name="connsiteY8-318" fmla="*/ 1617307 h 3745451"/>
                <a:gd name="connsiteX9-319" fmla="*/ 177533 w 8830644"/>
                <a:gd name="connsiteY9-320" fmla="*/ 268342 h 3745451"/>
                <a:gd name="connsiteX0-321" fmla="*/ 177533 w 8830644"/>
                <a:gd name="connsiteY0-322" fmla="*/ 268342 h 3745451"/>
                <a:gd name="connsiteX1-323" fmla="*/ 2564598 w 8830644"/>
                <a:gd name="connsiteY1-324" fmla="*/ 263 h 3745451"/>
                <a:gd name="connsiteX2-325" fmla="*/ 5692809 w 8830644"/>
                <a:gd name="connsiteY2-326" fmla="*/ 279395 h 3745451"/>
                <a:gd name="connsiteX3-327" fmla="*/ 8601066 w 8830644"/>
                <a:gd name="connsiteY3-328" fmla="*/ 115766 h 3745451"/>
                <a:gd name="connsiteX4-329" fmla="*/ 8830644 w 8830644"/>
                <a:gd name="connsiteY4-330" fmla="*/ 345344 h 3745451"/>
                <a:gd name="connsiteX5-331" fmla="*/ 8830644 w 8830644"/>
                <a:gd name="connsiteY5-332" fmla="*/ 3515873 h 3745451"/>
                <a:gd name="connsiteX6-333" fmla="*/ 8601066 w 8830644"/>
                <a:gd name="connsiteY6-334" fmla="*/ 3745451 h 3745451"/>
                <a:gd name="connsiteX7-335" fmla="*/ 1727201 w 8830644"/>
                <a:gd name="connsiteY7-336" fmla="*/ 3532736 h 3745451"/>
                <a:gd name="connsiteX8-337" fmla="*/ 110156 w 8830644"/>
                <a:gd name="connsiteY8-338" fmla="*/ 3515873 h 3745451"/>
                <a:gd name="connsiteX9-339" fmla="*/ 167908 w 8830644"/>
                <a:gd name="connsiteY9-340" fmla="*/ 1617307 h 3745451"/>
                <a:gd name="connsiteX10-341" fmla="*/ 177533 w 8830644"/>
                <a:gd name="connsiteY10-342" fmla="*/ 268342 h 3745451"/>
                <a:gd name="connsiteX0-343" fmla="*/ 177533 w 8830644"/>
                <a:gd name="connsiteY0-344" fmla="*/ 268342 h 3840744"/>
                <a:gd name="connsiteX1-345" fmla="*/ 2564598 w 8830644"/>
                <a:gd name="connsiteY1-346" fmla="*/ 263 h 3840744"/>
                <a:gd name="connsiteX2-347" fmla="*/ 5692809 w 8830644"/>
                <a:gd name="connsiteY2-348" fmla="*/ 279395 h 3840744"/>
                <a:gd name="connsiteX3-349" fmla="*/ 8601066 w 8830644"/>
                <a:gd name="connsiteY3-350" fmla="*/ 115766 h 3840744"/>
                <a:gd name="connsiteX4-351" fmla="*/ 8830644 w 8830644"/>
                <a:gd name="connsiteY4-352" fmla="*/ 345344 h 3840744"/>
                <a:gd name="connsiteX5-353" fmla="*/ 8830644 w 8830644"/>
                <a:gd name="connsiteY5-354" fmla="*/ 3515873 h 3840744"/>
                <a:gd name="connsiteX6-355" fmla="*/ 8601066 w 8830644"/>
                <a:gd name="connsiteY6-356" fmla="*/ 3745451 h 3840744"/>
                <a:gd name="connsiteX7-357" fmla="*/ 1390316 w 8830644"/>
                <a:gd name="connsiteY7-358" fmla="*/ 3840744 h 3840744"/>
                <a:gd name="connsiteX8-359" fmla="*/ 110156 w 8830644"/>
                <a:gd name="connsiteY8-360" fmla="*/ 3515873 h 3840744"/>
                <a:gd name="connsiteX9-361" fmla="*/ 167908 w 8830644"/>
                <a:gd name="connsiteY9-362" fmla="*/ 1617307 h 3840744"/>
                <a:gd name="connsiteX10-363" fmla="*/ 177533 w 8830644"/>
                <a:gd name="connsiteY10-364" fmla="*/ 268342 h 3840744"/>
                <a:gd name="connsiteX0-365" fmla="*/ 177533 w 8830644"/>
                <a:gd name="connsiteY0-366" fmla="*/ 268342 h 3763742"/>
                <a:gd name="connsiteX1-367" fmla="*/ 2564598 w 8830644"/>
                <a:gd name="connsiteY1-368" fmla="*/ 263 h 3763742"/>
                <a:gd name="connsiteX2-369" fmla="*/ 5692809 w 8830644"/>
                <a:gd name="connsiteY2-370" fmla="*/ 279395 h 3763742"/>
                <a:gd name="connsiteX3-371" fmla="*/ 8601066 w 8830644"/>
                <a:gd name="connsiteY3-372" fmla="*/ 115766 h 3763742"/>
                <a:gd name="connsiteX4-373" fmla="*/ 8830644 w 8830644"/>
                <a:gd name="connsiteY4-374" fmla="*/ 345344 h 3763742"/>
                <a:gd name="connsiteX5-375" fmla="*/ 8830644 w 8830644"/>
                <a:gd name="connsiteY5-376" fmla="*/ 3515873 h 3763742"/>
                <a:gd name="connsiteX6-377" fmla="*/ 8601066 w 8830644"/>
                <a:gd name="connsiteY6-378" fmla="*/ 3745451 h 3763742"/>
                <a:gd name="connsiteX7-379" fmla="*/ 1188186 w 8830644"/>
                <a:gd name="connsiteY7-380" fmla="*/ 3763742 h 3763742"/>
                <a:gd name="connsiteX8-381" fmla="*/ 110156 w 8830644"/>
                <a:gd name="connsiteY8-382" fmla="*/ 3515873 h 3763742"/>
                <a:gd name="connsiteX9-383" fmla="*/ 167908 w 8830644"/>
                <a:gd name="connsiteY9-384" fmla="*/ 1617307 h 3763742"/>
                <a:gd name="connsiteX10-385" fmla="*/ 177533 w 8830644"/>
                <a:gd name="connsiteY10-386" fmla="*/ 268342 h 3763742"/>
                <a:gd name="connsiteX0-387" fmla="*/ 400076 w 9053187"/>
                <a:gd name="connsiteY0-388" fmla="*/ 268342 h 3782323"/>
                <a:gd name="connsiteX1-389" fmla="*/ 2787141 w 9053187"/>
                <a:gd name="connsiteY1-390" fmla="*/ 263 h 3782323"/>
                <a:gd name="connsiteX2-391" fmla="*/ 5915352 w 9053187"/>
                <a:gd name="connsiteY2-392" fmla="*/ 279395 h 3782323"/>
                <a:gd name="connsiteX3-393" fmla="*/ 8823609 w 9053187"/>
                <a:gd name="connsiteY3-394" fmla="*/ 115766 h 3782323"/>
                <a:gd name="connsiteX4-395" fmla="*/ 9053187 w 9053187"/>
                <a:gd name="connsiteY4-396" fmla="*/ 345344 h 3782323"/>
                <a:gd name="connsiteX5-397" fmla="*/ 9053187 w 9053187"/>
                <a:gd name="connsiteY5-398" fmla="*/ 3515873 h 3782323"/>
                <a:gd name="connsiteX6-399" fmla="*/ 8823609 w 9053187"/>
                <a:gd name="connsiteY6-400" fmla="*/ 3745451 h 3782323"/>
                <a:gd name="connsiteX7-401" fmla="*/ 1410729 w 9053187"/>
                <a:gd name="connsiteY7-402" fmla="*/ 3763742 h 3782323"/>
                <a:gd name="connsiteX8-403" fmla="*/ 332699 w 9053187"/>
                <a:gd name="connsiteY8-404" fmla="*/ 3515873 h 3782323"/>
                <a:gd name="connsiteX9-405" fmla="*/ 390451 w 9053187"/>
                <a:gd name="connsiteY9-406" fmla="*/ 1617307 h 3782323"/>
                <a:gd name="connsiteX10-407" fmla="*/ 400076 w 9053187"/>
                <a:gd name="connsiteY10-408" fmla="*/ 268342 h 3782323"/>
                <a:gd name="connsiteX0-409" fmla="*/ 177534 w 8830645"/>
                <a:gd name="connsiteY0-410" fmla="*/ 268342 h 3786549"/>
                <a:gd name="connsiteX1-411" fmla="*/ 2564599 w 8830645"/>
                <a:gd name="connsiteY1-412" fmla="*/ 263 h 3786549"/>
                <a:gd name="connsiteX2-413" fmla="*/ 5692810 w 8830645"/>
                <a:gd name="connsiteY2-414" fmla="*/ 279395 h 3786549"/>
                <a:gd name="connsiteX3-415" fmla="*/ 8601067 w 8830645"/>
                <a:gd name="connsiteY3-416" fmla="*/ 115766 h 3786549"/>
                <a:gd name="connsiteX4-417" fmla="*/ 8830645 w 8830645"/>
                <a:gd name="connsiteY4-418" fmla="*/ 345344 h 3786549"/>
                <a:gd name="connsiteX5-419" fmla="*/ 8830645 w 8830645"/>
                <a:gd name="connsiteY5-420" fmla="*/ 3515873 h 3786549"/>
                <a:gd name="connsiteX6-421" fmla="*/ 8601067 w 8830645"/>
                <a:gd name="connsiteY6-422" fmla="*/ 3745451 h 3786549"/>
                <a:gd name="connsiteX7-423" fmla="*/ 1188187 w 8830645"/>
                <a:gd name="connsiteY7-424" fmla="*/ 3763742 h 3786549"/>
                <a:gd name="connsiteX8-425" fmla="*/ 110157 w 8830645"/>
                <a:gd name="connsiteY8-426" fmla="*/ 3515873 h 3786549"/>
                <a:gd name="connsiteX9-427" fmla="*/ 167909 w 8830645"/>
                <a:gd name="connsiteY9-428" fmla="*/ 1617307 h 3786549"/>
                <a:gd name="connsiteX10-429" fmla="*/ 177534 w 8830645"/>
                <a:gd name="connsiteY10-430" fmla="*/ 268342 h 3786549"/>
                <a:gd name="connsiteX0-431" fmla="*/ 177534 w 8830645"/>
                <a:gd name="connsiteY0-432" fmla="*/ 268342 h 3745451"/>
                <a:gd name="connsiteX1-433" fmla="*/ 2564599 w 8830645"/>
                <a:gd name="connsiteY1-434" fmla="*/ 263 h 3745451"/>
                <a:gd name="connsiteX2-435" fmla="*/ 5692810 w 8830645"/>
                <a:gd name="connsiteY2-436" fmla="*/ 279395 h 3745451"/>
                <a:gd name="connsiteX3-437" fmla="*/ 8601067 w 8830645"/>
                <a:gd name="connsiteY3-438" fmla="*/ 115766 h 3745451"/>
                <a:gd name="connsiteX4-439" fmla="*/ 8830645 w 8830645"/>
                <a:gd name="connsiteY4-440" fmla="*/ 345344 h 3745451"/>
                <a:gd name="connsiteX5-441" fmla="*/ 8830645 w 8830645"/>
                <a:gd name="connsiteY5-442" fmla="*/ 3515873 h 3745451"/>
                <a:gd name="connsiteX6-443" fmla="*/ 8601067 w 8830645"/>
                <a:gd name="connsiteY6-444" fmla="*/ 3745451 h 3745451"/>
                <a:gd name="connsiteX7-445" fmla="*/ 1322941 w 8830645"/>
                <a:gd name="connsiteY7-446" fmla="*/ 3600113 h 3745451"/>
                <a:gd name="connsiteX8-447" fmla="*/ 110157 w 8830645"/>
                <a:gd name="connsiteY8-448" fmla="*/ 3515873 h 3745451"/>
                <a:gd name="connsiteX9-449" fmla="*/ 167909 w 8830645"/>
                <a:gd name="connsiteY9-450" fmla="*/ 1617307 h 3745451"/>
                <a:gd name="connsiteX10-451" fmla="*/ 177534 w 8830645"/>
                <a:gd name="connsiteY10-452" fmla="*/ 268342 h 3745451"/>
                <a:gd name="connsiteX0-453" fmla="*/ 177534 w 8830645"/>
                <a:gd name="connsiteY0-454" fmla="*/ 268342 h 3745451"/>
                <a:gd name="connsiteX1-455" fmla="*/ 2564599 w 8830645"/>
                <a:gd name="connsiteY1-456" fmla="*/ 263 h 3745451"/>
                <a:gd name="connsiteX2-457" fmla="*/ 5692810 w 8830645"/>
                <a:gd name="connsiteY2-458" fmla="*/ 279395 h 3745451"/>
                <a:gd name="connsiteX3-459" fmla="*/ 8601067 w 8830645"/>
                <a:gd name="connsiteY3-460" fmla="*/ 115766 h 3745451"/>
                <a:gd name="connsiteX4-461" fmla="*/ 8830645 w 8830645"/>
                <a:gd name="connsiteY4-462" fmla="*/ 345344 h 3745451"/>
                <a:gd name="connsiteX5-463" fmla="*/ 8830645 w 8830645"/>
                <a:gd name="connsiteY5-464" fmla="*/ 3515873 h 3745451"/>
                <a:gd name="connsiteX6-465" fmla="*/ 8601067 w 8830645"/>
                <a:gd name="connsiteY6-466" fmla="*/ 3745451 h 3745451"/>
                <a:gd name="connsiteX7-467" fmla="*/ 5182673 w 8830645"/>
                <a:gd name="connsiteY7-468" fmla="*/ 3686739 h 3745451"/>
                <a:gd name="connsiteX8-469" fmla="*/ 1322941 w 8830645"/>
                <a:gd name="connsiteY8-470" fmla="*/ 3600113 h 3745451"/>
                <a:gd name="connsiteX9-471" fmla="*/ 110157 w 8830645"/>
                <a:gd name="connsiteY9-472" fmla="*/ 3515873 h 3745451"/>
                <a:gd name="connsiteX10-473" fmla="*/ 167909 w 8830645"/>
                <a:gd name="connsiteY10-474" fmla="*/ 1617307 h 3745451"/>
                <a:gd name="connsiteX11" fmla="*/ 177534 w 8830645"/>
                <a:gd name="connsiteY11" fmla="*/ 268342 h 3745451"/>
                <a:gd name="connsiteX0-475" fmla="*/ 177534 w 8830645"/>
                <a:gd name="connsiteY0-476" fmla="*/ 268342 h 3763741"/>
                <a:gd name="connsiteX1-477" fmla="*/ 2564599 w 8830645"/>
                <a:gd name="connsiteY1-478" fmla="*/ 263 h 3763741"/>
                <a:gd name="connsiteX2-479" fmla="*/ 5692810 w 8830645"/>
                <a:gd name="connsiteY2-480" fmla="*/ 279395 h 3763741"/>
                <a:gd name="connsiteX3-481" fmla="*/ 8601067 w 8830645"/>
                <a:gd name="connsiteY3-482" fmla="*/ 115766 h 3763741"/>
                <a:gd name="connsiteX4-483" fmla="*/ 8830645 w 8830645"/>
                <a:gd name="connsiteY4-484" fmla="*/ 345344 h 3763741"/>
                <a:gd name="connsiteX5-485" fmla="*/ 8830645 w 8830645"/>
                <a:gd name="connsiteY5-486" fmla="*/ 3515873 h 3763741"/>
                <a:gd name="connsiteX6-487" fmla="*/ 8601067 w 8830645"/>
                <a:gd name="connsiteY6-488" fmla="*/ 3745451 h 3763741"/>
                <a:gd name="connsiteX7-489" fmla="*/ 5163422 w 8830645"/>
                <a:gd name="connsiteY7-490" fmla="*/ 3763741 h 3763741"/>
                <a:gd name="connsiteX8-491" fmla="*/ 1322941 w 8830645"/>
                <a:gd name="connsiteY8-492" fmla="*/ 3600113 h 3763741"/>
                <a:gd name="connsiteX9-493" fmla="*/ 110157 w 8830645"/>
                <a:gd name="connsiteY9-494" fmla="*/ 3515873 h 3763741"/>
                <a:gd name="connsiteX10-495" fmla="*/ 167909 w 8830645"/>
                <a:gd name="connsiteY10-496" fmla="*/ 1617307 h 3763741"/>
                <a:gd name="connsiteX11-497" fmla="*/ 177534 w 8830645"/>
                <a:gd name="connsiteY11-498" fmla="*/ 268342 h 3763741"/>
                <a:gd name="connsiteX0-499" fmla="*/ 177534 w 8830645"/>
                <a:gd name="connsiteY0-500" fmla="*/ 268342 h 3763950"/>
                <a:gd name="connsiteX1-501" fmla="*/ 2564599 w 8830645"/>
                <a:gd name="connsiteY1-502" fmla="*/ 263 h 3763950"/>
                <a:gd name="connsiteX2-503" fmla="*/ 5692810 w 8830645"/>
                <a:gd name="connsiteY2-504" fmla="*/ 279395 h 3763950"/>
                <a:gd name="connsiteX3-505" fmla="*/ 8601067 w 8830645"/>
                <a:gd name="connsiteY3-506" fmla="*/ 115766 h 3763950"/>
                <a:gd name="connsiteX4-507" fmla="*/ 8830645 w 8830645"/>
                <a:gd name="connsiteY4-508" fmla="*/ 345344 h 3763950"/>
                <a:gd name="connsiteX5-509" fmla="*/ 8830645 w 8830645"/>
                <a:gd name="connsiteY5-510" fmla="*/ 3515873 h 3763950"/>
                <a:gd name="connsiteX6-511" fmla="*/ 8601067 w 8830645"/>
                <a:gd name="connsiteY6-512" fmla="*/ 3745451 h 3763950"/>
                <a:gd name="connsiteX7-513" fmla="*/ 5163422 w 8830645"/>
                <a:gd name="connsiteY7-514" fmla="*/ 3763741 h 3763950"/>
                <a:gd name="connsiteX8-515" fmla="*/ 1322941 w 8830645"/>
                <a:gd name="connsiteY8-516" fmla="*/ 3600113 h 3763950"/>
                <a:gd name="connsiteX9-517" fmla="*/ 110157 w 8830645"/>
                <a:gd name="connsiteY9-518" fmla="*/ 3515873 h 3763950"/>
                <a:gd name="connsiteX10-519" fmla="*/ 167909 w 8830645"/>
                <a:gd name="connsiteY10-520" fmla="*/ 1617307 h 3763950"/>
                <a:gd name="connsiteX11-521" fmla="*/ 177534 w 8830645"/>
                <a:gd name="connsiteY11-522" fmla="*/ 268342 h 3763950"/>
                <a:gd name="connsiteX0-523" fmla="*/ 177534 w 8830645"/>
                <a:gd name="connsiteY0-524" fmla="*/ 268342 h 3849430"/>
                <a:gd name="connsiteX1-525" fmla="*/ 2564599 w 8830645"/>
                <a:gd name="connsiteY1-526" fmla="*/ 263 h 3849430"/>
                <a:gd name="connsiteX2-527" fmla="*/ 5692810 w 8830645"/>
                <a:gd name="connsiteY2-528" fmla="*/ 279395 h 3849430"/>
                <a:gd name="connsiteX3-529" fmla="*/ 8601067 w 8830645"/>
                <a:gd name="connsiteY3-530" fmla="*/ 115766 h 3849430"/>
                <a:gd name="connsiteX4-531" fmla="*/ 8830645 w 8830645"/>
                <a:gd name="connsiteY4-532" fmla="*/ 345344 h 3849430"/>
                <a:gd name="connsiteX5-533" fmla="*/ 8830645 w 8830645"/>
                <a:gd name="connsiteY5-534" fmla="*/ 3515873 h 3849430"/>
                <a:gd name="connsiteX6-535" fmla="*/ 5163422 w 8830645"/>
                <a:gd name="connsiteY6-536" fmla="*/ 3763741 h 3849430"/>
                <a:gd name="connsiteX7-537" fmla="*/ 1322941 w 8830645"/>
                <a:gd name="connsiteY7-538" fmla="*/ 3600113 h 3849430"/>
                <a:gd name="connsiteX8-539" fmla="*/ 110157 w 8830645"/>
                <a:gd name="connsiteY8-540" fmla="*/ 3515873 h 3849430"/>
                <a:gd name="connsiteX9-541" fmla="*/ 167909 w 8830645"/>
                <a:gd name="connsiteY9-542" fmla="*/ 1617307 h 3849430"/>
                <a:gd name="connsiteX10-543" fmla="*/ 177534 w 8830645"/>
                <a:gd name="connsiteY10-544" fmla="*/ 268342 h 3849430"/>
                <a:gd name="connsiteX0-545" fmla="*/ 177534 w 8830645"/>
                <a:gd name="connsiteY0-546" fmla="*/ 268342 h 3775505"/>
                <a:gd name="connsiteX1-547" fmla="*/ 2564599 w 8830645"/>
                <a:gd name="connsiteY1-548" fmla="*/ 263 h 3775505"/>
                <a:gd name="connsiteX2-549" fmla="*/ 5692810 w 8830645"/>
                <a:gd name="connsiteY2-550" fmla="*/ 279395 h 3775505"/>
                <a:gd name="connsiteX3-551" fmla="*/ 8601067 w 8830645"/>
                <a:gd name="connsiteY3-552" fmla="*/ 115766 h 3775505"/>
                <a:gd name="connsiteX4-553" fmla="*/ 8830645 w 8830645"/>
                <a:gd name="connsiteY4-554" fmla="*/ 345344 h 3775505"/>
                <a:gd name="connsiteX5-555" fmla="*/ 8830645 w 8830645"/>
                <a:gd name="connsiteY5-556" fmla="*/ 3515873 h 3775505"/>
                <a:gd name="connsiteX6-557" fmla="*/ 5163422 w 8830645"/>
                <a:gd name="connsiteY6-558" fmla="*/ 3551986 h 3775505"/>
                <a:gd name="connsiteX7-559" fmla="*/ 1322941 w 8830645"/>
                <a:gd name="connsiteY7-560" fmla="*/ 3600113 h 3775505"/>
                <a:gd name="connsiteX8-561" fmla="*/ 110157 w 8830645"/>
                <a:gd name="connsiteY8-562" fmla="*/ 3515873 h 3775505"/>
                <a:gd name="connsiteX9-563" fmla="*/ 167909 w 8830645"/>
                <a:gd name="connsiteY9-564" fmla="*/ 1617307 h 3775505"/>
                <a:gd name="connsiteX10-565" fmla="*/ 177534 w 8830645"/>
                <a:gd name="connsiteY10-566" fmla="*/ 268342 h 3775505"/>
                <a:gd name="connsiteX0-567" fmla="*/ 177534 w 8830645"/>
                <a:gd name="connsiteY0-568" fmla="*/ 268342 h 3779276"/>
                <a:gd name="connsiteX1-569" fmla="*/ 2564599 w 8830645"/>
                <a:gd name="connsiteY1-570" fmla="*/ 263 h 3779276"/>
                <a:gd name="connsiteX2-571" fmla="*/ 5692810 w 8830645"/>
                <a:gd name="connsiteY2-572" fmla="*/ 279395 h 3779276"/>
                <a:gd name="connsiteX3-573" fmla="*/ 8601067 w 8830645"/>
                <a:gd name="connsiteY3-574" fmla="*/ 115766 h 3779276"/>
                <a:gd name="connsiteX4-575" fmla="*/ 8830645 w 8830645"/>
                <a:gd name="connsiteY4-576" fmla="*/ 345344 h 3779276"/>
                <a:gd name="connsiteX5-577" fmla="*/ 8830645 w 8830645"/>
                <a:gd name="connsiteY5-578" fmla="*/ 3515873 h 3779276"/>
                <a:gd name="connsiteX6-579" fmla="*/ 5163422 w 8830645"/>
                <a:gd name="connsiteY6-580" fmla="*/ 3551986 h 3779276"/>
                <a:gd name="connsiteX7-581" fmla="*/ 1380692 w 8830645"/>
                <a:gd name="connsiteY7-582" fmla="*/ 3503860 h 3779276"/>
                <a:gd name="connsiteX8-583" fmla="*/ 110157 w 8830645"/>
                <a:gd name="connsiteY8-584" fmla="*/ 3515873 h 3779276"/>
                <a:gd name="connsiteX9-585" fmla="*/ 167909 w 8830645"/>
                <a:gd name="connsiteY9-586" fmla="*/ 1617307 h 3779276"/>
                <a:gd name="connsiteX10-587" fmla="*/ 177534 w 8830645"/>
                <a:gd name="connsiteY10-588" fmla="*/ 268342 h 3779276"/>
                <a:gd name="connsiteX0-589" fmla="*/ 180062 w 8833173"/>
                <a:gd name="connsiteY0-590" fmla="*/ 268342 h 3779276"/>
                <a:gd name="connsiteX1-591" fmla="*/ 2567127 w 8833173"/>
                <a:gd name="connsiteY1-592" fmla="*/ 263 h 3779276"/>
                <a:gd name="connsiteX2-593" fmla="*/ 5695338 w 8833173"/>
                <a:gd name="connsiteY2-594" fmla="*/ 279395 h 3779276"/>
                <a:gd name="connsiteX3-595" fmla="*/ 8603595 w 8833173"/>
                <a:gd name="connsiteY3-596" fmla="*/ 115766 h 3779276"/>
                <a:gd name="connsiteX4-597" fmla="*/ 8833173 w 8833173"/>
                <a:gd name="connsiteY4-598" fmla="*/ 345344 h 3779276"/>
                <a:gd name="connsiteX5-599" fmla="*/ 8833173 w 8833173"/>
                <a:gd name="connsiteY5-600" fmla="*/ 3515873 h 3779276"/>
                <a:gd name="connsiteX6-601" fmla="*/ 5165950 w 8833173"/>
                <a:gd name="connsiteY6-602" fmla="*/ 3551986 h 3779276"/>
                <a:gd name="connsiteX7-603" fmla="*/ 1383220 w 8833173"/>
                <a:gd name="connsiteY7-604" fmla="*/ 3503860 h 3779276"/>
                <a:gd name="connsiteX8-605" fmla="*/ 180062 w 8833173"/>
                <a:gd name="connsiteY8-606" fmla="*/ 3400370 h 3779276"/>
                <a:gd name="connsiteX9-607" fmla="*/ 170437 w 8833173"/>
                <a:gd name="connsiteY9-608" fmla="*/ 1617307 h 3779276"/>
                <a:gd name="connsiteX10-609" fmla="*/ 180062 w 8833173"/>
                <a:gd name="connsiteY10-610" fmla="*/ 268342 h 3779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</a:cxnLst>
              <a:rect l="l" t="t" r="r" b="b"/>
              <a:pathLst>
                <a:path w="8833173" h="3779276">
                  <a:moveTo>
                    <a:pt x="180062" y="268342"/>
                  </a:moveTo>
                  <a:cubicBezTo>
                    <a:pt x="579510" y="-1165"/>
                    <a:pt x="1647914" y="-1579"/>
                    <a:pt x="2567127" y="263"/>
                  </a:cubicBezTo>
                  <a:cubicBezTo>
                    <a:pt x="3486340" y="2105"/>
                    <a:pt x="4689260" y="260145"/>
                    <a:pt x="5695338" y="279395"/>
                  </a:cubicBezTo>
                  <a:cubicBezTo>
                    <a:pt x="6701416" y="298645"/>
                    <a:pt x="8080623" y="104775"/>
                    <a:pt x="8603595" y="115766"/>
                  </a:cubicBezTo>
                  <a:cubicBezTo>
                    <a:pt x="8730387" y="115766"/>
                    <a:pt x="8833173" y="218552"/>
                    <a:pt x="8833173" y="345344"/>
                  </a:cubicBezTo>
                  <a:lnTo>
                    <a:pt x="8833173" y="3515873"/>
                  </a:lnTo>
                  <a:cubicBezTo>
                    <a:pt x="8221969" y="4085606"/>
                    <a:pt x="6407609" y="3553988"/>
                    <a:pt x="5165950" y="3551986"/>
                  </a:cubicBezTo>
                  <a:cubicBezTo>
                    <a:pt x="3924291" y="3549984"/>
                    <a:pt x="2214201" y="3529129"/>
                    <a:pt x="1383220" y="3503860"/>
                  </a:cubicBezTo>
                  <a:cubicBezTo>
                    <a:pt x="552239" y="3478591"/>
                    <a:pt x="350108" y="3758109"/>
                    <a:pt x="180062" y="3400370"/>
                  </a:cubicBezTo>
                  <a:cubicBezTo>
                    <a:pt x="176854" y="2591052"/>
                    <a:pt x="170437" y="2139312"/>
                    <a:pt x="170437" y="1617307"/>
                  </a:cubicBezTo>
                  <a:cubicBezTo>
                    <a:pt x="170437" y="1095302"/>
                    <a:pt x="-219386" y="537849"/>
                    <a:pt x="180062" y="26834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3" y="970860"/>
            <a:ext cx="4894702" cy="5370188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2AB2513B-FF1E-4A1E-9458-70E3290B802B}"/>
              </a:ext>
            </a:extLst>
          </p:cNvPr>
          <p:cNvSpPr txBox="1"/>
          <p:nvPr/>
        </p:nvSpPr>
        <p:spPr>
          <a:xfrm>
            <a:off x="1966492" y="2683898"/>
            <a:ext cx="647343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Luyện</a:t>
            </a:r>
            <a:r>
              <a:rPr lang="en-US" altLang="zh-CN" sz="6600" b="1" dirty="0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tập</a:t>
            </a:r>
            <a:r>
              <a:rPr lang="en-US" altLang="zh-CN" sz="6600" b="1" dirty="0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phát</a:t>
            </a:r>
            <a:r>
              <a:rPr lang="en-US" altLang="zh-CN" sz="6600" b="1" dirty="0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triển</a:t>
            </a:r>
            <a:r>
              <a:rPr lang="en-US" altLang="zh-CN" sz="6600" b="1" dirty="0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câu</a:t>
            </a:r>
            <a:r>
              <a:rPr lang="en-US" altLang="zh-CN" sz="6600" b="1" dirty="0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iCiel Soup of Justice" pitchFamily="2" charset="0"/>
                <a:ea typeface="汉堡包手机字体" panose="020B0604000101010104" pitchFamily="34" charset="-122"/>
                <a:cs typeface="+mn-ea"/>
                <a:sym typeface="+mn-lt"/>
              </a:rPr>
              <a:t>chuyện</a:t>
            </a:r>
            <a:endParaRPr lang="zh-CN" altLang="en-US" sz="6600" b="1" dirty="0">
              <a:solidFill>
                <a:schemeClr val="bg1"/>
              </a:solidFill>
              <a:latin typeface="iCiel Soup of Justice" pitchFamily="2" charset="0"/>
              <a:ea typeface="汉堡包手机字体" panose="020B0604000101010104" pitchFamily="34" charset="-122"/>
              <a:cs typeface="+mn-ea"/>
              <a:sym typeface="+mn-lt"/>
            </a:endParaRPr>
          </a:p>
          <a:p>
            <a:pPr>
              <a:defRPr/>
            </a:pPr>
            <a:endParaRPr lang="zh-CN" altLang="en-US" dirty="0">
              <a:solidFill>
                <a:schemeClr val="bg1"/>
              </a:solidFill>
              <a:latin typeface="汉堡包手机字体" panose="020B0604000101010104" pitchFamily="34" charset="-122"/>
              <a:ea typeface="汉堡包手机字体" panose="020B0604000101010104" pitchFamily="34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22BB5B-C1A2-466D-9B6D-9F7DEE8ADCFE}"/>
              </a:ext>
            </a:extLst>
          </p:cNvPr>
          <p:cNvSpPr txBox="1"/>
          <p:nvPr/>
        </p:nvSpPr>
        <p:spPr>
          <a:xfrm>
            <a:off x="1270261" y="822080"/>
            <a:ext cx="368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Tập</a:t>
            </a:r>
            <a:r>
              <a:rPr lang="en-US" altLang="zh-CN" sz="4000" dirty="0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r>
              <a:rPr lang="en-US" altLang="zh-CN" sz="4000" dirty="0" err="1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làm</a:t>
            </a:r>
            <a:r>
              <a:rPr lang="en-US" altLang="zh-CN" sz="4000" dirty="0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r>
              <a:rPr lang="en-US" altLang="zh-CN" sz="4000" dirty="0" err="1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văn</a:t>
            </a:r>
            <a:r>
              <a:rPr lang="en-US" altLang="zh-CN" sz="4000" dirty="0">
                <a:solidFill>
                  <a:srgbClr val="F19D3D"/>
                </a:solidFill>
                <a:latin typeface="UTM Isadora" panose="02040603050506020204" pitchFamily="18" charset="0"/>
                <a:ea typeface=".黑体-韩语" panose="02000500000000000000" pitchFamily="2" charset="-122"/>
                <a:cs typeface=".黑体-韩语" panose="02000500000000000000" pitchFamily="2" charset="-122"/>
                <a:sym typeface="+mn-lt"/>
              </a:rPr>
              <a:t> </a:t>
            </a:r>
            <a:endParaRPr lang="zh-CN" altLang="en-US" sz="4000" dirty="0">
              <a:solidFill>
                <a:srgbClr val="F19D3D"/>
              </a:solidFill>
              <a:latin typeface="UTM Isadora" panose="02040603050506020204" pitchFamily="18" charset="0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F5C64C10-DEDD-4D36-8F4B-4D7409CE09C7}"/>
              </a:ext>
            </a:extLst>
          </p:cNvPr>
          <p:cNvSpPr txBox="1"/>
          <p:nvPr/>
        </p:nvSpPr>
        <p:spPr>
          <a:xfrm>
            <a:off x="1119207" y="428017"/>
            <a:ext cx="10461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</a:p>
        </p:txBody>
      </p:sp>
      <p:sp>
        <p:nvSpPr>
          <p:cNvPr id="40" name="Cloud Callout 5">
            <a:extLst>
              <a:ext uri="{FF2B5EF4-FFF2-40B4-BE49-F238E27FC236}">
                <a16:creationId xmlns:a16="http://schemas.microsoft.com/office/drawing/2014/main" id="{21566356-2016-425B-ABC3-69ECC5EB5CA5}"/>
              </a:ext>
            </a:extLst>
          </p:cNvPr>
          <p:cNvSpPr/>
          <p:nvPr/>
        </p:nvSpPr>
        <p:spPr>
          <a:xfrm>
            <a:off x="1364343" y="3246512"/>
            <a:ext cx="8714377" cy="2893331"/>
          </a:xfrm>
          <a:prstGeom prst="cloudCallout">
            <a:avLst/>
          </a:prstGeom>
          <a:solidFill>
            <a:srgbClr val="D3F6F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6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23A39E1-2C70-4234-99F2-71BB0D43D698}"/>
              </a:ext>
            </a:extLst>
          </p:cNvPr>
          <p:cNvSpPr txBox="1"/>
          <p:nvPr/>
        </p:nvSpPr>
        <p:spPr>
          <a:xfrm>
            <a:off x="389508" y="588056"/>
            <a:ext cx="11254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AutoNum type="alphaLcParenR"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B9FE3D49-C9FF-4BFC-9433-DBB40AA1C64B}"/>
              </a:ext>
            </a:extLst>
          </p:cNvPr>
          <p:cNvSpPr/>
          <p:nvPr/>
        </p:nvSpPr>
        <p:spPr>
          <a:xfrm>
            <a:off x="1394012" y="3758155"/>
            <a:ext cx="7761445" cy="2824718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665436E-7644-4C95-8660-ECA08287FBCC}"/>
              </a:ext>
            </a:extLst>
          </p:cNvPr>
          <p:cNvSpPr/>
          <p:nvPr/>
        </p:nvSpPr>
        <p:spPr>
          <a:xfrm>
            <a:off x="515566" y="428017"/>
            <a:ext cx="11186808" cy="17084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11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8420B0F-4770-43F1-8042-516E06722250}"/>
              </a:ext>
            </a:extLst>
          </p:cNvPr>
          <p:cNvSpPr/>
          <p:nvPr/>
        </p:nvSpPr>
        <p:spPr>
          <a:xfrm>
            <a:off x="515566" y="2211770"/>
            <a:ext cx="11186808" cy="1543107"/>
          </a:xfrm>
          <a:prstGeom prst="roundRect">
            <a:avLst/>
          </a:prstGeom>
          <a:solidFill>
            <a:srgbClr val="D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1BE9A9A-0A7F-47ED-96BD-DCE746447924}"/>
              </a:ext>
            </a:extLst>
          </p:cNvPr>
          <p:cNvSpPr/>
          <p:nvPr/>
        </p:nvSpPr>
        <p:spPr>
          <a:xfrm>
            <a:off x="408562" y="3830151"/>
            <a:ext cx="11293812" cy="1422785"/>
          </a:xfrm>
          <a:prstGeom prst="roundRect">
            <a:avLst/>
          </a:prstGeom>
          <a:solidFill>
            <a:srgbClr val="EE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3DA2144-AA42-4B78-990A-08F74983DDEE}"/>
              </a:ext>
            </a:extLst>
          </p:cNvPr>
          <p:cNvSpPr/>
          <p:nvPr/>
        </p:nvSpPr>
        <p:spPr>
          <a:xfrm>
            <a:off x="408562" y="5328210"/>
            <a:ext cx="11293812" cy="1169867"/>
          </a:xfrm>
          <a:prstGeom prst="roundRect">
            <a:avLst/>
          </a:prstGeom>
          <a:solidFill>
            <a:srgbClr val="F9E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E4E426E-E7BA-4413-AFEF-BE4CBF93F281}"/>
              </a:ext>
            </a:extLst>
          </p:cNvPr>
          <p:cNvSpPr/>
          <p:nvPr/>
        </p:nvSpPr>
        <p:spPr>
          <a:xfrm>
            <a:off x="194153" y="70066"/>
            <a:ext cx="11749413" cy="1841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11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FACF0B2-EC67-4B39-BE3A-046545AE0D02}"/>
              </a:ext>
            </a:extLst>
          </p:cNvPr>
          <p:cNvSpPr/>
          <p:nvPr/>
        </p:nvSpPr>
        <p:spPr>
          <a:xfrm>
            <a:off x="194153" y="2018511"/>
            <a:ext cx="11749413" cy="1575343"/>
          </a:xfrm>
          <a:prstGeom prst="roundRect">
            <a:avLst/>
          </a:prstGeom>
          <a:solidFill>
            <a:srgbClr val="D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ACE8D10-2868-453F-9A24-C49FE1589DAA}"/>
              </a:ext>
            </a:extLst>
          </p:cNvPr>
          <p:cNvSpPr/>
          <p:nvPr/>
        </p:nvSpPr>
        <p:spPr>
          <a:xfrm>
            <a:off x="194153" y="3711205"/>
            <a:ext cx="11749413" cy="1352815"/>
          </a:xfrm>
          <a:prstGeom prst="roundRect">
            <a:avLst/>
          </a:prstGeom>
          <a:solidFill>
            <a:srgbClr val="EE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FBE98A3-ECC6-4462-AF80-6AB6CE9F1587}"/>
              </a:ext>
            </a:extLst>
          </p:cNvPr>
          <p:cNvSpPr/>
          <p:nvPr/>
        </p:nvSpPr>
        <p:spPr>
          <a:xfrm>
            <a:off x="194153" y="5181372"/>
            <a:ext cx="11749413" cy="1578280"/>
          </a:xfrm>
          <a:prstGeom prst="roundRect">
            <a:avLst/>
          </a:prstGeom>
          <a:solidFill>
            <a:srgbClr val="F9E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473FA-379C-43AE-A61B-134ECBA6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3" y="2149813"/>
            <a:ext cx="6447692" cy="3696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BCB13-346B-4A56-9033-BB41CCA83F60}"/>
              </a:ext>
            </a:extLst>
          </p:cNvPr>
          <p:cNvSpPr txBox="1"/>
          <p:nvPr/>
        </p:nvSpPr>
        <p:spPr>
          <a:xfrm>
            <a:off x="418734" y="482503"/>
            <a:ext cx="11322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8FAC6-D950-45C7-8865-1C248DA4924D}"/>
              </a:ext>
            </a:extLst>
          </p:cNvPr>
          <p:cNvSpPr txBox="1"/>
          <p:nvPr/>
        </p:nvSpPr>
        <p:spPr>
          <a:xfrm>
            <a:off x="2898940" y="5846323"/>
            <a:ext cx="594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A3B041-FBFD-4A84-8EFA-C86B7C9C9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8" y="515566"/>
            <a:ext cx="9887371" cy="5846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诗人-视频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41zahs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9A98"/>
        </a:solidFill>
        <a:ln w="19050">
          <a:noFill/>
          <a:prstDash val="solid"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9050">
          <a:solidFill>
            <a:srgbClr val="5A789B"/>
          </a:solidFill>
          <a:prstDash val="sysDot"/>
          <a:round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851</Words>
  <Application>Microsoft Office PowerPoint</Application>
  <PresentationFormat>Widescreen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iCiel Soup of Justice</vt:lpstr>
      <vt:lpstr>UTM Tam Le</vt:lpstr>
      <vt:lpstr>Arial</vt:lpstr>
      <vt:lpstr>UTM ClassizismAntiqua</vt:lpstr>
      <vt:lpstr>汉堡包手机字体</vt:lpstr>
      <vt:lpstr>UTM Cookies</vt:lpstr>
      <vt:lpstr>UTM Amerika Sans</vt:lpstr>
      <vt:lpstr>.黑体-韩语</vt:lpstr>
      <vt:lpstr>inpin heiti</vt:lpstr>
      <vt:lpstr>Times New Roman</vt:lpstr>
      <vt:lpstr>等线</vt:lpstr>
      <vt:lpstr>Open Sans</vt:lpstr>
      <vt:lpstr>UTM Isadora</vt:lpstr>
      <vt:lpstr>华康方圆体W7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诗人-视频</dc:title>
  <dc:creator>KTUTS</dc:creator>
  <cp:keywords>Hana</cp:keywords>
  <cp:lastModifiedBy>admin</cp:lastModifiedBy>
  <cp:revision>332</cp:revision>
  <dcterms:created xsi:type="dcterms:W3CDTF">2015-05-05T08:02:00Z</dcterms:created>
  <dcterms:modified xsi:type="dcterms:W3CDTF">2021-10-26T08:56:25Z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