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ppt/tags/tag14.xml" ContentType="application/vnd.openxmlformats-officedocument.presentationml.tags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12.xml" ContentType="application/vnd.openxmlformats-officedocument.presentationml.notesSlide+xml"/>
  <Override PartName="/ppt/tags/tag16.xml" ContentType="application/vnd.openxmlformats-officedocument.presentationml.tags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ppt/notesSlides/notesSlide16.xml" ContentType="application/vnd.openxmlformats-officedocument.presentationml.notesSlide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09" r:id="rId2"/>
    <p:sldId id="293" r:id="rId3"/>
    <p:sldId id="294" r:id="rId4"/>
    <p:sldId id="296" r:id="rId5"/>
    <p:sldId id="297" r:id="rId6"/>
    <p:sldId id="310" r:id="rId7"/>
    <p:sldId id="298" r:id="rId8"/>
    <p:sldId id="299" r:id="rId9"/>
    <p:sldId id="284" r:id="rId10"/>
    <p:sldId id="285" r:id="rId11"/>
    <p:sldId id="300" r:id="rId12"/>
    <p:sldId id="306" r:id="rId13"/>
    <p:sldId id="265" r:id="rId14"/>
    <p:sldId id="288" r:id="rId15"/>
    <p:sldId id="314" r:id="rId16"/>
    <p:sldId id="290" r:id="rId17"/>
    <p:sldId id="315" r:id="rId18"/>
    <p:sldId id="316" r:id="rId19"/>
    <p:sldId id="313" r:id="rId20"/>
    <p:sldId id="307" r:id="rId21"/>
  </p:sldIdLst>
  <p:sldSz cx="12192000" cy="6858000"/>
  <p:notesSz cx="6858000" cy="9144000"/>
  <p:custDataLst>
    <p:tags r:id="rId23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26FA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06" autoAdjust="0"/>
    <p:restoredTop sz="94107" autoAdjust="0"/>
  </p:normalViewPr>
  <p:slideViewPr>
    <p:cSldViewPr snapToGrid="0" showGuides="1">
      <p:cViewPr varScale="1">
        <p:scale>
          <a:sx n="70" d="100"/>
          <a:sy n="70" d="100"/>
        </p:scale>
        <p:origin x="64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4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A07CE-B03E-4E28-A7F7-624C441369A5}" type="datetimeFigureOut">
              <a:rPr lang="vi-VN" smtClean="0"/>
              <a:t>27/10/2021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F5491F-00F6-4761-B01C-03589424DFC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23929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bắt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tiết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mời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khởi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ôn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cũ</a:t>
            </a:r>
            <a:r>
              <a:rPr lang="en-US" dirty="0"/>
              <a:t> :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chấm</a:t>
            </a:r>
            <a:r>
              <a:rPr lang="en-US" dirty="0"/>
              <a:t> </a:t>
            </a:r>
            <a:r>
              <a:rPr lang="en-US" dirty="0" err="1"/>
              <a:t>nhé</a:t>
            </a:r>
            <a:endParaRPr lang="vi-VN" dirty="0"/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5491F-00F6-4761-B01C-03589424DFCF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672481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Qua </a:t>
            </a:r>
            <a:r>
              <a:rPr lang="en-US" dirty="0" err="1"/>
              <a:t>bài</a:t>
            </a:r>
            <a:r>
              <a:rPr lang="en-US" dirty="0"/>
              <a:t> 3…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ngoặc</a:t>
            </a:r>
            <a:r>
              <a:rPr lang="en-US" dirty="0"/>
              <a:t> </a:t>
            </a: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còn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…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5491F-00F6-4761-B01C-03589424DFCF}" type="slidenum">
              <a:rPr lang="vi-VN" smtClean="0"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91648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xmlns="" id="{032E6286-1DF5-4EC7-ABAF-221E8FD40D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ADFB6C4-7890-48C4-98C8-66A5C0ADABDD}" type="slidenum">
              <a:rPr lang="en-US" altLang="vi-VN"/>
              <a:pPr/>
              <a:t>13</a:t>
            </a:fld>
            <a:endParaRPr lang="en-US" altLang="vi-VN"/>
          </a:p>
        </p:txBody>
      </p:sp>
      <p:sp>
        <p:nvSpPr>
          <p:cNvPr id="31747" name="Slide Image Placeholder 1">
            <a:extLst>
              <a:ext uri="{FF2B5EF4-FFF2-40B4-BE49-F238E27FC236}">
                <a16:creationId xmlns:a16="http://schemas.microsoft.com/office/drawing/2014/main" xmlns="" id="{4919DBDF-38A6-4710-99FD-CBDA2A48E5E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8" name="Notes Placeholder 2">
            <a:extLst>
              <a:ext uri="{FF2B5EF4-FFF2-40B4-BE49-F238E27FC236}">
                <a16:creationId xmlns:a16="http://schemas.microsoft.com/office/drawing/2014/main" xmlns="" id="{BCA6B7CC-E613-44A3-A646-1A8F31E12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vi-VN" dirty="0" err="1">
                <a:latin typeface="Arial" panose="020B0604020202020204" pitchFamily="34" charset="0"/>
              </a:rPr>
              <a:t>Đây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chính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là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nội</a:t>
            </a:r>
            <a:r>
              <a:rPr lang="en-US" altLang="vi-VN" dirty="0">
                <a:latin typeface="Arial" panose="020B0604020202020204" pitchFamily="34" charset="0"/>
              </a:rPr>
              <a:t> dung </a:t>
            </a:r>
            <a:r>
              <a:rPr lang="en-US" altLang="vi-VN" dirty="0" err="1">
                <a:latin typeface="Arial" panose="020B0604020202020204" pitchFamily="34" charset="0"/>
              </a:rPr>
              <a:t>các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em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cần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ghi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nhớ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của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bài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học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ngày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hôm</a:t>
            </a:r>
            <a:r>
              <a:rPr lang="en-US" altLang="vi-VN" dirty="0">
                <a:latin typeface="Arial" panose="020B0604020202020204" pitchFamily="34" charset="0"/>
              </a:rPr>
              <a:t> nay </a:t>
            </a:r>
            <a:r>
              <a:rPr lang="en-US" altLang="vi-VN" dirty="0" err="1">
                <a:latin typeface="Arial" panose="020B0604020202020204" pitchFamily="34" charset="0"/>
              </a:rPr>
              <a:t>nhé</a:t>
            </a:r>
            <a:r>
              <a:rPr lang="en-US" altLang="vi-VN" dirty="0">
                <a:latin typeface="Arial" panose="020B0604020202020204" pitchFamily="34" charset="0"/>
              </a:rPr>
              <a:t>. </a:t>
            </a:r>
            <a:r>
              <a:rPr lang="en-US" altLang="vi-VN" dirty="0" err="1">
                <a:latin typeface="Arial" panose="020B0604020202020204" pitchFamily="34" charset="0"/>
              </a:rPr>
              <a:t>Các</a:t>
            </a:r>
            <a:r>
              <a:rPr lang="en-US" altLang="vi-VN" dirty="0">
                <a:latin typeface="Arial" panose="020B0604020202020204" pitchFamily="34" charset="0"/>
              </a:rPr>
              <a:t> e </a:t>
            </a:r>
            <a:r>
              <a:rPr lang="en-US" altLang="vi-VN" dirty="0" err="1">
                <a:latin typeface="Arial" panose="020B0604020202020204" pitchFamily="34" charset="0"/>
              </a:rPr>
              <a:t>đã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biết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tác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dụng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và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sách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sử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dụng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dấu</a:t>
            </a:r>
            <a:r>
              <a:rPr lang="en-US" altLang="vi-VN" dirty="0">
                <a:latin typeface="Arial" panose="020B0604020202020204" pitchFamily="34" charset="0"/>
              </a:rPr>
              <a:t> &lt;&lt; </a:t>
            </a:r>
            <a:r>
              <a:rPr lang="en-US" altLang="vi-VN" dirty="0" err="1">
                <a:latin typeface="Arial" panose="020B0604020202020204" pitchFamily="34" charset="0"/>
              </a:rPr>
              <a:t>Bây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giờ</a:t>
            </a:r>
            <a:r>
              <a:rPr lang="en-US" altLang="vi-VN" dirty="0">
                <a:latin typeface="Arial" panose="020B0604020202020204" pitchFamily="34" charset="0"/>
              </a:rPr>
              <a:t> ta </a:t>
            </a:r>
            <a:r>
              <a:rPr lang="en-US" altLang="vi-VN" dirty="0" err="1">
                <a:latin typeface="Arial" panose="020B0604020202020204" pitchFamily="34" charset="0"/>
              </a:rPr>
              <a:t>vận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dụng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vào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làm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bài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tập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nhé</a:t>
            </a:r>
            <a:endParaRPr lang="en-US" altLang="vi-VN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vi-VN" altLang="vi-VN" dirty="0">
              <a:latin typeface="Arial" panose="020B0604020202020204" pitchFamily="34" charset="0"/>
            </a:endParaRPr>
          </a:p>
        </p:txBody>
      </p:sp>
      <p:sp>
        <p:nvSpPr>
          <p:cNvPr id="31749" name="Slide Number Placeholder 3">
            <a:extLst>
              <a:ext uri="{FF2B5EF4-FFF2-40B4-BE49-F238E27FC236}">
                <a16:creationId xmlns:a16="http://schemas.microsoft.com/office/drawing/2014/main" xmlns="" id="{533C1FAD-08FF-4F63-88B8-5123AF43D714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CA0F77D9-9A7D-46F0-9637-1A94FD9C1312}" type="slidenum">
              <a:rPr lang="en-US" altLang="vi-VN" sz="1200">
                <a:latin typeface="Calibri" panose="020F0502020204030204" pitchFamily="34" charset="0"/>
              </a:rPr>
              <a:pPr algn="r" eaLnBrk="1" hangingPunct="1"/>
              <a:t>13</a:t>
            </a:fld>
            <a:endParaRPr lang="en-US" altLang="vi-VN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9097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err="1"/>
              <a:t>Bài</a:t>
            </a:r>
            <a:r>
              <a:rPr lang="en-US" sz="2000" dirty="0"/>
              <a:t> 1 </a:t>
            </a:r>
            <a:r>
              <a:rPr lang="en-US" sz="2000" dirty="0" err="1"/>
              <a:t>yêu</a:t>
            </a:r>
            <a:r>
              <a:rPr lang="en-US" sz="2000" dirty="0"/>
              <a:t> </a:t>
            </a:r>
            <a:r>
              <a:rPr lang="en-US" sz="2000" dirty="0" err="1"/>
              <a:t>cầu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làm</a:t>
            </a:r>
            <a:r>
              <a:rPr lang="en-US" sz="2000" dirty="0"/>
              <a:t> </a:t>
            </a:r>
            <a:r>
              <a:rPr lang="en-US" sz="2000" dirty="0" err="1"/>
              <a:t>gì</a:t>
            </a:r>
            <a:r>
              <a:rPr lang="en-US" sz="2000" dirty="0"/>
              <a:t>. </a:t>
            </a:r>
            <a:r>
              <a:rPr lang="en-US" sz="2000" dirty="0" err="1"/>
              <a:t>Bài</a:t>
            </a:r>
            <a:r>
              <a:rPr lang="en-US" sz="2000" dirty="0"/>
              <a:t> 1 </a:t>
            </a:r>
            <a:r>
              <a:rPr lang="en-US" sz="2000" dirty="0" err="1"/>
              <a:t>yêu</a:t>
            </a:r>
            <a:r>
              <a:rPr lang="en-US" sz="2000" dirty="0"/>
              <a:t> </a:t>
            </a:r>
            <a:r>
              <a:rPr lang="en-US" sz="2000" dirty="0" err="1"/>
              <a:t>cầu</a:t>
            </a:r>
            <a:r>
              <a:rPr lang="en-US" sz="2000" dirty="0"/>
              <a:t> </a:t>
            </a:r>
            <a:r>
              <a:rPr lang="en-US" sz="2000" dirty="0" err="1"/>
              <a:t>cascem</a:t>
            </a:r>
            <a:r>
              <a:rPr lang="en-US" sz="2000" dirty="0"/>
              <a:t> </a:t>
            </a:r>
            <a:r>
              <a:rPr lang="en-US" sz="2000" dirty="0" err="1"/>
              <a:t>tifm</a:t>
            </a:r>
            <a:r>
              <a:rPr lang="en-US" sz="2000" dirty="0"/>
              <a:t> … </a:t>
            </a:r>
            <a:r>
              <a:rPr lang="en-US" sz="2000" dirty="0" err="1"/>
              <a:t>Bây</a:t>
            </a:r>
            <a:r>
              <a:rPr lang="en-US" sz="2000" dirty="0"/>
              <a:t> </a:t>
            </a:r>
            <a:r>
              <a:rPr lang="en-US" sz="2000" dirty="0" err="1"/>
              <a:t>giờ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dừng</a:t>
            </a:r>
            <a:r>
              <a:rPr lang="en-US" sz="2000" dirty="0"/>
              <a:t> clip </a:t>
            </a:r>
            <a:r>
              <a:rPr lang="en-US" sz="2000" dirty="0" err="1"/>
              <a:t>lại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thực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nhé</a:t>
            </a:r>
            <a:r>
              <a:rPr lang="en-US" sz="2000" dirty="0"/>
              <a:t>. 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emkieerm</a:t>
            </a:r>
            <a:r>
              <a:rPr lang="en-US" sz="2000" dirty="0"/>
              <a:t> </a:t>
            </a:r>
            <a:r>
              <a:rPr lang="en-US" sz="2000" dirty="0" err="1"/>
              <a:t>tra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quảcùng</a:t>
            </a:r>
            <a:r>
              <a:rPr lang="en-US" sz="2000" dirty="0"/>
              <a:t> </a:t>
            </a:r>
            <a:r>
              <a:rPr lang="en-US" sz="2000" dirty="0" err="1"/>
              <a:t>cô</a:t>
            </a:r>
            <a:r>
              <a:rPr lang="en-US" sz="2000" dirty="0"/>
              <a:t>  </a:t>
            </a:r>
            <a:r>
              <a:rPr lang="en-US" sz="2000" dirty="0" err="1"/>
              <a:t>nhé</a:t>
            </a:r>
            <a:r>
              <a:rPr lang="en-US" sz="2000" dirty="0"/>
              <a:t>. </a:t>
            </a:r>
            <a:r>
              <a:rPr lang="en-US" sz="2000" dirty="0" err="1"/>
              <a:t>Lời</a:t>
            </a:r>
            <a:r>
              <a:rPr lang="en-US" sz="2000" dirty="0"/>
              <a:t> </a:t>
            </a:r>
            <a:r>
              <a:rPr lang="en-US" sz="2000" dirty="0" err="1"/>
              <a:t>nói</a:t>
            </a:r>
            <a:r>
              <a:rPr lang="en-US" sz="2000" dirty="0"/>
              <a:t> </a:t>
            </a:r>
            <a:r>
              <a:rPr lang="en-US" sz="2000" dirty="0" err="1"/>
              <a:t>trự</a:t>
            </a:r>
            <a:r>
              <a:rPr lang="en-US" sz="2000" dirty="0"/>
              <a:t> </a:t>
            </a:r>
            <a:r>
              <a:rPr lang="en-US" sz="2000" dirty="0" err="1"/>
              <a:t>tiep</a:t>
            </a:r>
            <a:r>
              <a:rPr lang="en-US" sz="2000" dirty="0"/>
              <a:t> </a:t>
            </a:r>
            <a:r>
              <a:rPr lang="en-US" sz="2000" dirty="0" err="1"/>
              <a:t>trng</a:t>
            </a:r>
            <a:r>
              <a:rPr lang="en-US" sz="2000" dirty="0"/>
              <a:t> </a:t>
            </a:r>
            <a:r>
              <a:rPr lang="en-US" sz="2000" dirty="0" err="1"/>
              <a:t>đoạn</a:t>
            </a:r>
            <a:r>
              <a:rPr lang="en-US" sz="2000" dirty="0"/>
              <a:t> </a:t>
            </a:r>
            <a:r>
              <a:rPr lang="en-US" sz="2000" dirty="0" err="1"/>
              <a:t>văn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..</a:t>
            </a:r>
            <a:r>
              <a:rPr lang="en-US" sz="2000" dirty="0" err="1"/>
              <a:t>Thế</a:t>
            </a:r>
            <a:r>
              <a:rPr lang="en-US" sz="2000" dirty="0"/>
              <a:t> </a:t>
            </a:r>
            <a:r>
              <a:rPr lang="en-US" sz="2000" dirty="0" err="1"/>
              <a:t>tại</a:t>
            </a:r>
            <a:r>
              <a:rPr lang="en-US" sz="2000" dirty="0"/>
              <a:t> </a:t>
            </a:r>
            <a:r>
              <a:rPr lang="en-US" sz="2000" dirty="0" err="1"/>
              <a:t>sao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biết</a:t>
            </a:r>
            <a:r>
              <a:rPr lang="en-US" sz="2000" dirty="0"/>
              <a:t> </a:t>
            </a:r>
            <a:r>
              <a:rPr lang="en-US" sz="2000" dirty="0" err="1"/>
              <a:t>đay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lời</a:t>
            </a:r>
            <a:r>
              <a:rPr lang="en-US" sz="2000" dirty="0"/>
              <a:t> </a:t>
            </a:r>
            <a:r>
              <a:rPr lang="en-US" sz="2000" dirty="0" err="1"/>
              <a:t>nói</a:t>
            </a:r>
            <a:r>
              <a:rPr lang="en-US" sz="2000" dirty="0"/>
              <a:t> </a:t>
            </a:r>
            <a:r>
              <a:rPr lang="en-US" sz="2000" dirty="0" err="1"/>
              <a:t>trực</a:t>
            </a:r>
            <a:r>
              <a:rPr lang="en-US" sz="2000" dirty="0"/>
              <a:t> </a:t>
            </a:r>
            <a:r>
              <a:rPr lang="en-US" sz="2000" dirty="0" err="1"/>
              <a:t>tiếp</a:t>
            </a:r>
            <a:r>
              <a:rPr lang="en-US" sz="2000" dirty="0"/>
              <a:t> .à  </a:t>
            </a:r>
            <a:r>
              <a:rPr lang="en-US" sz="2000" dirty="0" err="1"/>
              <a:t>vì</a:t>
            </a:r>
            <a:r>
              <a:rPr lang="en-US" sz="2000" dirty="0"/>
              <a:t> </a:t>
            </a:r>
            <a:r>
              <a:rPr lang="en-US" sz="2000" dirty="0" err="1"/>
              <a:t>nó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ghi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daawsu</a:t>
            </a:r>
            <a:r>
              <a:rPr lang="en-US" sz="2000" dirty="0"/>
              <a:t> </a:t>
            </a:r>
            <a:r>
              <a:rPr lang="en-US" sz="2000" dirty="0" err="1"/>
              <a:t>ngoặc</a:t>
            </a:r>
            <a:r>
              <a:rPr lang="en-US" sz="2000" dirty="0"/>
              <a:t> </a:t>
            </a:r>
            <a:r>
              <a:rPr lang="en-US" sz="2000" dirty="0" err="1"/>
              <a:t>kép.phối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dấu</a:t>
            </a:r>
            <a:r>
              <a:rPr lang="en-US" sz="2000" dirty="0"/>
              <a:t> ;  </a:t>
            </a:r>
            <a:r>
              <a:rPr lang="en-US" sz="2000" dirty="0" err="1"/>
              <a:t>Vậy</a:t>
            </a:r>
            <a:r>
              <a:rPr lang="en-US" sz="2000" dirty="0"/>
              <a:t> </a:t>
            </a:r>
            <a:r>
              <a:rPr lang="en-US" sz="2000" dirty="0" err="1"/>
              <a:t>khi</a:t>
            </a:r>
            <a:r>
              <a:rPr lang="en-US" sz="2000" dirty="0"/>
              <a:t> </a:t>
            </a:r>
            <a:r>
              <a:rPr lang="en-US" sz="2000" dirty="0" err="1"/>
              <a:t>dẫn</a:t>
            </a:r>
            <a:r>
              <a:rPr lang="en-US" sz="2000" dirty="0"/>
              <a:t> </a:t>
            </a:r>
            <a:r>
              <a:rPr lang="en-US" sz="2000" dirty="0" err="1"/>
              <a:t>lời</a:t>
            </a:r>
            <a:r>
              <a:rPr lang="en-US" sz="2000" dirty="0"/>
              <a:t> </a:t>
            </a:r>
            <a:r>
              <a:rPr lang="en-US" sz="2000" dirty="0" err="1"/>
              <a:t>nói</a:t>
            </a:r>
            <a:r>
              <a:rPr lang="en-US" sz="2000" dirty="0"/>
              <a:t> </a:t>
            </a:r>
            <a:r>
              <a:rPr lang="en-US" sz="2000" dirty="0" err="1"/>
              <a:t>trực</a:t>
            </a:r>
            <a:r>
              <a:rPr lang="en-US" sz="2000" dirty="0"/>
              <a:t> </a:t>
            </a:r>
            <a:r>
              <a:rPr lang="en-US" sz="2000" dirty="0" err="1"/>
              <a:t>tiếp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nv</a:t>
            </a:r>
            <a:r>
              <a:rPr lang="en-US" sz="2000" dirty="0"/>
              <a:t> ta </a:t>
            </a:r>
            <a:r>
              <a:rPr lang="en-US" sz="2000" dirty="0" err="1"/>
              <a:t>phải</a:t>
            </a:r>
            <a:r>
              <a:rPr lang="en-US" sz="2000" dirty="0"/>
              <a:t> </a:t>
            </a:r>
            <a:r>
              <a:rPr lang="en-US" sz="2000" dirty="0" err="1"/>
              <a:t>dùng</a:t>
            </a:r>
            <a:r>
              <a:rPr lang="en-US" sz="2000" dirty="0"/>
              <a:t> </a:t>
            </a:r>
            <a:r>
              <a:rPr lang="en-US" sz="2000" dirty="0" err="1"/>
              <a:t>dấu</a:t>
            </a:r>
            <a:r>
              <a:rPr lang="en-US" sz="2000" dirty="0"/>
              <a:t> &lt;&lt; , </a:t>
            </a:r>
            <a:r>
              <a:rPr lang="en-US" sz="2000" dirty="0" err="1"/>
              <a:t>Nếu</a:t>
            </a:r>
            <a:r>
              <a:rPr lang="en-US" sz="2000" dirty="0"/>
              <a:t> </a:t>
            </a:r>
            <a:r>
              <a:rPr lang="en-US" sz="2000" dirty="0" err="1"/>
              <a:t>lời</a:t>
            </a:r>
            <a:r>
              <a:rPr lang="en-US" sz="2000" dirty="0"/>
              <a:t> </a:t>
            </a:r>
            <a:r>
              <a:rPr lang="en-US" sz="2000" dirty="0" err="1"/>
              <a:t>nói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1 </a:t>
            </a:r>
            <a:r>
              <a:rPr lang="en-US" sz="2000" dirty="0" err="1"/>
              <a:t>câu</a:t>
            </a:r>
            <a:r>
              <a:rPr lang="en-US" sz="2000" dirty="0"/>
              <a:t> hay 1 đ v </a:t>
            </a:r>
            <a:r>
              <a:rPr lang="en-US" sz="2000" dirty="0" err="1"/>
              <a:t>thì</a:t>
            </a:r>
            <a:r>
              <a:rPr lang="en-US" sz="2000" dirty="0"/>
              <a:t> </a:t>
            </a:r>
            <a:r>
              <a:rPr lang="en-US" sz="2000" dirty="0" err="1"/>
              <a:t>dasu</a:t>
            </a:r>
            <a:r>
              <a:rPr lang="en-US" sz="2000" dirty="0"/>
              <a:t> &lt;&lt; </a:t>
            </a:r>
            <a:r>
              <a:rPr lang="en-US" sz="2000" dirty="0" err="1"/>
              <a:t>phả</a:t>
            </a:r>
            <a:r>
              <a:rPr lang="en-US" sz="2000" dirty="0"/>
              <a:t> </a:t>
            </a:r>
            <a:r>
              <a:rPr lang="en-US" sz="2000" dirty="0" err="1"/>
              <a:t>dùng</a:t>
            </a:r>
            <a:r>
              <a:rPr lang="en-US" sz="2000" dirty="0"/>
              <a:t> </a:t>
            </a:r>
            <a:r>
              <a:rPr lang="en-US" sz="2000" dirty="0" err="1"/>
              <a:t>phối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dấ</a:t>
            </a:r>
            <a:r>
              <a:rPr lang="en-US" sz="2000" dirty="0"/>
              <a:t> :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nhé.Cascloiwf</a:t>
            </a:r>
            <a:r>
              <a:rPr lang="en-US" sz="2000" dirty="0"/>
              <a:t> </a:t>
            </a:r>
            <a:r>
              <a:rPr lang="en-US" sz="2000" dirty="0" err="1"/>
              <a:t>nói</a:t>
            </a:r>
            <a:r>
              <a:rPr lang="en-US" sz="2000" dirty="0"/>
              <a:t> ở </a:t>
            </a:r>
            <a:r>
              <a:rPr lang="en-US" sz="2000" dirty="0" err="1"/>
              <a:t>bài</a:t>
            </a:r>
            <a:r>
              <a:rPr lang="en-US" sz="2000" dirty="0"/>
              <a:t> 1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ghi</a:t>
            </a:r>
            <a:r>
              <a:rPr lang="en-US" sz="2000" dirty="0"/>
              <a:t> </a:t>
            </a:r>
            <a:r>
              <a:rPr lang="en-US" sz="2000" dirty="0" err="1"/>
              <a:t>cách</a:t>
            </a:r>
            <a:r>
              <a:rPr lang="en-US" sz="2000" dirty="0"/>
              <a:t> </a:t>
            </a:r>
            <a:r>
              <a:rPr lang="en-US" sz="2000" dirty="0" err="1"/>
              <a:t>khác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 </a:t>
            </a:r>
            <a:r>
              <a:rPr lang="en-US" sz="2000" dirty="0" err="1"/>
              <a:t>cô</a:t>
            </a:r>
            <a:r>
              <a:rPr lang="en-US" sz="2000" dirty="0"/>
              <a:t> </a:t>
            </a:r>
            <a:r>
              <a:rPr lang="en-US" sz="2000" dirty="0" err="1"/>
              <a:t>mời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cùng</a:t>
            </a:r>
            <a:r>
              <a:rPr lang="en-US" sz="2000" dirty="0"/>
              <a:t> </a:t>
            </a:r>
            <a:r>
              <a:rPr lang="en-US" sz="2000" dirty="0" err="1"/>
              <a:t>thực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2. ….</a:t>
            </a:r>
            <a:r>
              <a:rPr lang="en-US" sz="2000" dirty="0" err="1"/>
              <a:t>Bài</a:t>
            </a:r>
            <a:r>
              <a:rPr lang="en-US" sz="2000" dirty="0"/>
              <a:t> 2. </a:t>
            </a:r>
            <a:r>
              <a:rPr lang="en-US" sz="2000" dirty="0" err="1"/>
              <a:t>bài</a:t>
            </a:r>
            <a:r>
              <a:rPr lang="en-US" sz="2000" dirty="0"/>
              <a:t> 2 </a:t>
            </a:r>
            <a:r>
              <a:rPr lang="en-US" sz="2000" dirty="0" err="1"/>
              <a:t>yêu</a:t>
            </a:r>
            <a:r>
              <a:rPr lang="en-US" sz="2000" dirty="0"/>
              <a:t> </a:t>
            </a:r>
            <a:r>
              <a:rPr lang="en-US" sz="2000" dirty="0" err="1"/>
              <a:t>cầu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làm</a:t>
            </a:r>
            <a:r>
              <a:rPr lang="en-US" sz="2000" dirty="0"/>
              <a:t> </a:t>
            </a:r>
            <a:r>
              <a:rPr lang="en-US" sz="2000" dirty="0" err="1"/>
              <a:t>gì</a:t>
            </a:r>
            <a:r>
              <a:rPr lang="en-US" sz="2000" dirty="0"/>
              <a:t>?  </a:t>
            </a:r>
            <a:r>
              <a:rPr lang="en-US" sz="2000" dirty="0" err="1"/>
              <a:t>Ác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hẫy</a:t>
            </a:r>
            <a:r>
              <a:rPr lang="en-US" sz="2000" dirty="0"/>
              <a:t> </a:t>
            </a:r>
            <a:r>
              <a:rPr lang="en-US" sz="2000" dirty="0" err="1"/>
              <a:t>suy</a:t>
            </a:r>
            <a:r>
              <a:rPr lang="en-US" sz="2000" dirty="0"/>
              <a:t> </a:t>
            </a:r>
            <a:r>
              <a:rPr lang="en-US" sz="2000" dirty="0" err="1"/>
              <a:t>nghĩ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trả</a:t>
            </a:r>
            <a:r>
              <a:rPr lang="en-US" sz="2000" dirty="0"/>
              <a:t> </a:t>
            </a:r>
            <a:r>
              <a:rPr lang="en-US" sz="2000" dirty="0" err="1"/>
              <a:t>lòi</a:t>
            </a:r>
            <a:r>
              <a:rPr lang="en-US" sz="2000" dirty="0"/>
              <a:t> </a:t>
            </a:r>
            <a:r>
              <a:rPr lang="en-US" sz="2000" dirty="0" err="1"/>
              <a:t>nhanh</a:t>
            </a:r>
            <a:r>
              <a:rPr lang="en-US" sz="2000" dirty="0"/>
              <a:t> </a:t>
            </a:r>
            <a:r>
              <a:rPr lang="en-US" sz="2000" dirty="0" err="1"/>
              <a:t>nhé</a:t>
            </a:r>
            <a:r>
              <a:rPr lang="en-US" sz="2000" dirty="0"/>
              <a:t>. Do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khi</a:t>
            </a:r>
            <a:r>
              <a:rPr lang="en-US" sz="2000" dirty="0"/>
              <a:t> </a:t>
            </a:r>
            <a:r>
              <a:rPr lang="en-US" sz="2000" dirty="0" err="1"/>
              <a:t>dẫn</a:t>
            </a:r>
            <a:r>
              <a:rPr lang="en-US" sz="2000" dirty="0"/>
              <a:t> </a:t>
            </a:r>
            <a:r>
              <a:rPr lang="en-US" sz="2000" dirty="0" err="1"/>
              <a:t>lời</a:t>
            </a:r>
            <a:r>
              <a:rPr lang="en-US" sz="2000" dirty="0"/>
              <a:t> </a:t>
            </a:r>
            <a:r>
              <a:rPr lang="en-US" sz="2000" dirty="0" err="1"/>
              <a:t>nói</a:t>
            </a:r>
            <a:r>
              <a:rPr lang="en-US" sz="2000" dirty="0"/>
              <a:t> </a:t>
            </a:r>
            <a:r>
              <a:rPr lang="en-US" sz="2000" dirty="0" err="1"/>
              <a:t>trực</a:t>
            </a:r>
            <a:r>
              <a:rPr lang="en-US" sz="2000" dirty="0"/>
              <a:t> </a:t>
            </a:r>
            <a:r>
              <a:rPr lang="en-US" sz="2000" dirty="0" err="1"/>
              <a:t>tiếp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emkhông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viêt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tùy</a:t>
            </a:r>
            <a:r>
              <a:rPr lang="en-US" sz="2000" dirty="0"/>
              <a:t> </a:t>
            </a:r>
            <a:r>
              <a:rPr lang="en-US" sz="2000" dirty="0" err="1"/>
              <a:t>tiện</a:t>
            </a:r>
            <a:r>
              <a:rPr lang="en-US" sz="2000" dirty="0"/>
              <a:t> </a:t>
            </a:r>
            <a:r>
              <a:rPr lang="en-US" sz="2000" dirty="0" err="1"/>
              <a:t>mà</a:t>
            </a:r>
            <a:r>
              <a:rPr lang="en-US" sz="2000" dirty="0"/>
              <a:t> </a:t>
            </a:r>
            <a:r>
              <a:rPr lang="en-US" sz="2000" dirty="0" err="1"/>
              <a:t>phải</a:t>
            </a:r>
            <a:r>
              <a:rPr lang="en-US" sz="2000" dirty="0"/>
              <a:t> </a:t>
            </a:r>
            <a:r>
              <a:rPr lang="en-US" sz="2000" dirty="0" err="1"/>
              <a:t>xác</a:t>
            </a:r>
            <a:r>
              <a:rPr lang="en-US" sz="2000" dirty="0"/>
              <a:t> </a:t>
            </a:r>
            <a:r>
              <a:rPr lang="en-US" sz="2000" dirty="0" err="1"/>
              <a:t>định</a:t>
            </a:r>
            <a:r>
              <a:rPr lang="en-US" sz="2000" dirty="0"/>
              <a:t> </a:t>
            </a:r>
            <a:r>
              <a:rPr lang="en-US" sz="2000" dirty="0" err="1"/>
              <a:t>kĩ</a:t>
            </a:r>
            <a:r>
              <a:rPr lang="en-US" sz="2000" dirty="0"/>
              <a:t> </a:t>
            </a:r>
            <a:r>
              <a:rPr lang="en-US" sz="2000" dirty="0" err="1"/>
              <a:t>nếu</a:t>
            </a:r>
            <a:r>
              <a:rPr lang="en-US" sz="2000" dirty="0"/>
              <a:t> 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lời</a:t>
            </a:r>
            <a:r>
              <a:rPr lang="en-US" sz="2000" dirty="0"/>
              <a:t> </a:t>
            </a:r>
            <a:r>
              <a:rPr lang="en-US" sz="2000" dirty="0" err="1"/>
              <a:t>nói</a:t>
            </a:r>
            <a:r>
              <a:rPr lang="en-US" sz="2000" dirty="0"/>
              <a:t> </a:t>
            </a:r>
            <a:r>
              <a:rPr lang="en-US" sz="2000" dirty="0" err="1"/>
              <a:t>trực</a:t>
            </a:r>
            <a:r>
              <a:rPr lang="en-US" sz="2000" dirty="0"/>
              <a:t> </a:t>
            </a:r>
            <a:r>
              <a:rPr lang="en-US" sz="2000" dirty="0" err="1"/>
              <a:t>tiếp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1 </a:t>
            </a:r>
            <a:r>
              <a:rPr lang="en-US" sz="2000" dirty="0" err="1"/>
              <a:t>nhân</a:t>
            </a:r>
            <a:r>
              <a:rPr lang="en-US" sz="2000" dirty="0"/>
              <a:t> </a:t>
            </a:r>
            <a:r>
              <a:rPr lang="en-US" sz="2000" dirty="0" err="1"/>
              <a:t>vật</a:t>
            </a:r>
            <a:r>
              <a:rPr lang="en-US" sz="2000" dirty="0"/>
              <a:t> </a:t>
            </a:r>
            <a:r>
              <a:rPr lang="en-US" sz="2000" dirty="0" err="1"/>
              <a:t>thì</a:t>
            </a:r>
            <a:r>
              <a:rPr lang="en-US" sz="2000" dirty="0"/>
              <a:t> ta </a:t>
            </a:r>
            <a:r>
              <a:rPr lang="en-US" sz="2000" dirty="0" err="1"/>
              <a:t>dùng</a:t>
            </a:r>
            <a:r>
              <a:rPr lang="en-US" sz="2000" dirty="0"/>
              <a:t> </a:t>
            </a:r>
            <a:r>
              <a:rPr lang="en-US" sz="2000" dirty="0" err="1"/>
              <a:t>dấu</a:t>
            </a:r>
            <a:r>
              <a:rPr lang="en-US" sz="2000" dirty="0"/>
              <a:t> &lt;&lt; </a:t>
            </a:r>
            <a:r>
              <a:rPr lang="en-US" sz="2000" dirty="0" err="1"/>
              <a:t>nhưng</a:t>
            </a:r>
            <a:r>
              <a:rPr lang="en-US" sz="2000" dirty="0"/>
              <a:t> </a:t>
            </a:r>
            <a:r>
              <a:rPr lang="en-US" sz="2000" dirty="0" err="1"/>
              <a:t>lời</a:t>
            </a:r>
            <a:r>
              <a:rPr lang="en-US" sz="2000" dirty="0"/>
              <a:t> </a:t>
            </a:r>
            <a:r>
              <a:rPr lang="en-US" sz="2000" dirty="0" err="1"/>
              <a:t>nói</a:t>
            </a:r>
            <a:r>
              <a:rPr lang="en-US" sz="2000" dirty="0"/>
              <a:t> </a:t>
            </a:r>
            <a:r>
              <a:rPr lang="en-US" sz="2000" dirty="0" err="1"/>
              <a:t>trưc</a:t>
            </a:r>
            <a:r>
              <a:rPr lang="en-US" sz="2000" dirty="0"/>
              <a:t> </a:t>
            </a:r>
            <a:r>
              <a:rPr lang="en-US" sz="2000" dirty="0" err="1"/>
              <a:t>tiếp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lời</a:t>
            </a:r>
            <a:r>
              <a:rPr lang="en-US" sz="2000" dirty="0"/>
              <a:t> 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thoai</a:t>
            </a:r>
            <a:r>
              <a:rPr lang="en-US" sz="2000" dirty="0"/>
              <a:t> </a:t>
            </a:r>
            <a:r>
              <a:rPr lang="en-US" sz="2000" dirty="0" err="1"/>
              <a:t>giữa</a:t>
            </a:r>
            <a:r>
              <a:rPr lang="en-US" sz="2000" dirty="0"/>
              <a:t> 2 </a:t>
            </a:r>
            <a:r>
              <a:rPr lang="en-US" sz="2000" dirty="0" err="1"/>
              <a:t>nhân</a:t>
            </a:r>
            <a:r>
              <a:rPr lang="en-US" sz="2000" dirty="0"/>
              <a:t> </a:t>
            </a:r>
            <a:r>
              <a:rPr lang="en-US" sz="2000" dirty="0" err="1"/>
              <a:t>vật</a:t>
            </a:r>
            <a:r>
              <a:rPr lang="en-US" sz="2000" dirty="0"/>
              <a:t> </a:t>
            </a:r>
            <a:r>
              <a:rPr lang="en-US" sz="2000" dirty="0" err="1"/>
              <a:t>thì</a:t>
            </a:r>
            <a:r>
              <a:rPr lang="en-US" sz="2000" dirty="0"/>
              <a:t> </a:t>
            </a:r>
            <a:r>
              <a:rPr lang="en-US" sz="2000" dirty="0" err="1"/>
              <a:t>lới</a:t>
            </a:r>
            <a:r>
              <a:rPr lang="en-US" sz="2000" dirty="0"/>
              <a:t> </a:t>
            </a:r>
            <a:r>
              <a:rPr lang="en-US" sz="2000" dirty="0" err="1"/>
              <a:t>nói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phải</a:t>
            </a:r>
            <a:r>
              <a:rPr lang="en-US" sz="2000" dirty="0"/>
              <a:t> </a:t>
            </a:r>
            <a:r>
              <a:rPr lang="en-US" sz="2000" dirty="0" err="1"/>
              <a:t>ghi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dấu</a:t>
            </a:r>
            <a:r>
              <a:rPr lang="en-US" sz="2000" dirty="0"/>
              <a:t> </a:t>
            </a:r>
            <a:r>
              <a:rPr lang="en-US" sz="2000" dirty="0" err="1"/>
              <a:t>gạch</a:t>
            </a:r>
            <a:r>
              <a:rPr lang="en-US" sz="2000" dirty="0"/>
              <a:t> </a:t>
            </a:r>
            <a:r>
              <a:rPr lang="en-US" sz="2000" dirty="0" err="1"/>
              <a:t>đầu</a:t>
            </a:r>
            <a:r>
              <a:rPr lang="en-US" sz="2000" dirty="0"/>
              <a:t> </a:t>
            </a:r>
            <a:r>
              <a:rPr lang="en-US" sz="2000" dirty="0" err="1"/>
              <a:t>dòng</a:t>
            </a:r>
            <a:r>
              <a:rPr lang="en-US" sz="2000" dirty="0"/>
              <a:t> </a:t>
            </a:r>
            <a:r>
              <a:rPr lang="en-US" sz="2000" dirty="0" err="1"/>
              <a:t>nhé</a:t>
            </a:r>
            <a:r>
              <a:rPr lang="en-US" sz="2000" dirty="0"/>
              <a:t>.</a:t>
            </a:r>
            <a:endParaRPr lang="vi-VN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5491F-00F6-4761-B01C-03589424DFCF}" type="slidenum">
              <a:rPr lang="vi-VN" smtClean="0"/>
              <a:t>14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17152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 ….</a:t>
            </a:r>
            <a:r>
              <a:rPr lang="en-US" dirty="0" err="1"/>
              <a:t>Bài</a:t>
            </a:r>
            <a:r>
              <a:rPr lang="en-US" dirty="0"/>
              <a:t> 2. </a:t>
            </a:r>
            <a:r>
              <a:rPr lang="en-US" dirty="0" err="1"/>
              <a:t>bài</a:t>
            </a:r>
            <a:r>
              <a:rPr lang="en-US" dirty="0"/>
              <a:t> 2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  </a:t>
            </a:r>
            <a:r>
              <a:rPr lang="en-US" dirty="0" err="1"/>
              <a:t>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hẫy</a:t>
            </a:r>
            <a:r>
              <a:rPr lang="en-US" dirty="0"/>
              <a:t> </a:t>
            </a:r>
            <a:r>
              <a:rPr lang="en-US" dirty="0" err="1"/>
              <a:t>suy</a:t>
            </a:r>
            <a:r>
              <a:rPr lang="en-US" dirty="0"/>
              <a:t> </a:t>
            </a:r>
            <a:r>
              <a:rPr lang="en-US" dirty="0" err="1"/>
              <a:t>nghĩ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lòi</a:t>
            </a:r>
            <a:r>
              <a:rPr lang="en-US" dirty="0"/>
              <a:t> </a:t>
            </a:r>
            <a:r>
              <a:rPr lang="en-US" dirty="0" err="1"/>
              <a:t>nhanh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. Do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trực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emkhông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viêt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tùy</a:t>
            </a:r>
            <a:r>
              <a:rPr lang="en-US" dirty="0"/>
              <a:t> </a:t>
            </a:r>
            <a:r>
              <a:rPr lang="en-US" dirty="0" err="1"/>
              <a:t>tiện</a:t>
            </a:r>
            <a:r>
              <a:rPr lang="en-US" dirty="0"/>
              <a:t> </a:t>
            </a:r>
            <a:r>
              <a:rPr lang="en-US" dirty="0" err="1"/>
              <a:t>mà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kĩ</a:t>
            </a:r>
            <a:r>
              <a:rPr lang="en-US" dirty="0"/>
              <a:t> </a:t>
            </a:r>
            <a:r>
              <a:rPr lang="en-US" dirty="0" err="1"/>
              <a:t>nếu</a:t>
            </a:r>
            <a:r>
              <a:rPr lang="en-US" dirty="0"/>
              <a:t> 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trực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1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ta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&lt;&lt; </a:t>
            </a:r>
            <a:r>
              <a:rPr lang="en-US" dirty="0" err="1"/>
              <a:t>nhưng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trưc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 </a:t>
            </a:r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/>
              <a:t>thoai</a:t>
            </a:r>
            <a:r>
              <a:rPr lang="en-US" dirty="0"/>
              <a:t> </a:t>
            </a:r>
            <a:r>
              <a:rPr lang="en-US" dirty="0" err="1"/>
              <a:t>giữa</a:t>
            </a:r>
            <a:r>
              <a:rPr lang="en-US" dirty="0"/>
              <a:t> 2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lới</a:t>
            </a:r>
            <a:r>
              <a:rPr lang="en-US" dirty="0"/>
              <a:t> </a:t>
            </a:r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ghi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gạch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dòng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.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5491F-00F6-4761-B01C-03589424DFCF}" type="slidenum">
              <a:rPr lang="vi-VN" smtClean="0"/>
              <a:t>15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580187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Kkhi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ngoặc</a:t>
            </a:r>
            <a:r>
              <a:rPr lang="en-US" dirty="0"/>
              <a:t> </a:t>
            </a: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đạt</a:t>
            </a:r>
            <a:r>
              <a:rPr lang="en-US" dirty="0"/>
              <a:t> </a:t>
            </a:r>
            <a:r>
              <a:rPr lang="en-US" dirty="0" err="1"/>
              <a:t>trước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.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mời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3.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đặt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ngoặc</a:t>
            </a:r>
            <a:r>
              <a:rPr lang="en-US" dirty="0"/>
              <a:t> </a:t>
            </a: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chỗ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sau</a:t>
            </a:r>
            <a:endParaRPr lang="en-US" dirty="0"/>
          </a:p>
          <a:p>
            <a:r>
              <a:rPr lang="en-US" dirty="0"/>
              <a:t> . Bafi3 . </a:t>
            </a:r>
            <a:r>
              <a:rPr lang="en-US" dirty="0" err="1"/>
              <a:t>Bài</a:t>
            </a:r>
            <a:r>
              <a:rPr lang="en-US" dirty="0"/>
              <a:t> 3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emhaxy</a:t>
            </a:r>
            <a:r>
              <a:rPr lang="en-US" dirty="0"/>
              <a:t> </a:t>
            </a:r>
            <a:r>
              <a:rPr lang="en-US" dirty="0" err="1"/>
              <a:t>vận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kieessn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vừa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.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khen</a:t>
            </a:r>
            <a:r>
              <a:rPr lang="en-US" dirty="0"/>
              <a:t> </a:t>
            </a:r>
            <a:r>
              <a:rPr lang="en-US" dirty="0" err="1"/>
              <a:t>ngợi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giống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 .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cấu</a:t>
            </a:r>
            <a:r>
              <a:rPr lang="en-US" dirty="0"/>
              <a:t> a Ta </a:t>
            </a:r>
            <a:r>
              <a:rPr lang="en-US" dirty="0" err="1"/>
              <a:t>đặt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ngoặc</a:t>
            </a:r>
            <a:r>
              <a:rPr lang="en-US" dirty="0"/>
              <a:t> </a:t>
            </a: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truosc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vôi</a:t>
            </a:r>
            <a:r>
              <a:rPr lang="en-US" dirty="0"/>
              <a:t> </a:t>
            </a:r>
            <a:r>
              <a:rPr lang="en-US" dirty="0" err="1"/>
              <a:t>vữa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… </a:t>
            </a:r>
            <a:r>
              <a:rPr lang="en-US" dirty="0" err="1"/>
              <a:t>clik</a:t>
            </a:r>
            <a:r>
              <a:rPr lang="en-US" dirty="0"/>
              <a:t> </a:t>
            </a:r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vvoi</a:t>
            </a:r>
            <a:r>
              <a:rPr lang="en-US" dirty="0"/>
              <a:t> </a:t>
            </a:r>
            <a:r>
              <a:rPr lang="en-US" dirty="0" err="1"/>
              <a:t>vuwatrong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tuwfmang</a:t>
            </a:r>
            <a:r>
              <a:rPr lang="en-US" dirty="0"/>
              <a:t> ý </a:t>
            </a:r>
            <a:r>
              <a:rPr lang="en-US" dirty="0" err="1"/>
              <a:t>nghĩ</a:t>
            </a:r>
            <a:r>
              <a:rPr lang="en-US" dirty="0"/>
              <a:t> </a:t>
            </a:r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biệt</a:t>
            </a:r>
            <a:r>
              <a:rPr lang="en-US" dirty="0"/>
              <a:t>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đueọec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,, </a:t>
            </a:r>
            <a:r>
              <a:rPr lang="en-US" dirty="0" err="1"/>
              <a:t>còn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b ta </a:t>
            </a:r>
            <a:r>
              <a:rPr lang="en-US" dirty="0" err="1"/>
              <a:t>đựt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ngoặc</a:t>
            </a:r>
            <a:r>
              <a:rPr lang="en-US" dirty="0"/>
              <a:t> </a:t>
            </a: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trước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saucasc</a:t>
            </a:r>
            <a:r>
              <a:rPr lang="en-US" dirty="0"/>
              <a:t> </a:t>
            </a:r>
            <a:r>
              <a:rPr lang="en-US" dirty="0" err="1"/>
              <a:t>tù</a:t>
            </a:r>
            <a:r>
              <a:rPr lang="en-US" dirty="0"/>
              <a:t> ……….</a:t>
            </a:r>
            <a:r>
              <a:rPr lang="en-US" dirty="0" err="1"/>
              <a:t>vậ</a:t>
            </a:r>
            <a:r>
              <a:rPr lang="en-US" dirty="0"/>
              <a:t> </a:t>
            </a:r>
            <a:r>
              <a:rPr lang="en-US" dirty="0" err="1"/>
              <a:t>tt</a:t>
            </a:r>
            <a:r>
              <a:rPr lang="en-US" dirty="0"/>
              <a:t>, </a:t>
            </a:r>
            <a:r>
              <a:rPr lang="en-US" dirty="0" err="1"/>
              <a:t>đt</a:t>
            </a:r>
            <a:r>
              <a:rPr lang="en-US" dirty="0"/>
              <a:t>,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truyệ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mâng</a:t>
            </a:r>
            <a:r>
              <a:rPr lang="en-US" dirty="0"/>
              <a:t> ý </a:t>
            </a:r>
            <a:r>
              <a:rPr lang="en-US" dirty="0" err="1"/>
              <a:t>nghĩ</a:t>
            </a:r>
            <a:r>
              <a:rPr lang="en-US" dirty="0"/>
              <a:t> </a:t>
            </a:r>
            <a:r>
              <a:rPr lang="en-US" dirty="0" err="1"/>
              <a:t>đặ</a:t>
            </a:r>
            <a:r>
              <a:rPr lang="en-US" dirty="0"/>
              <a:t> </a:t>
            </a:r>
            <a:r>
              <a:rPr lang="en-US" dirty="0" err="1"/>
              <a:t>biệt</a:t>
            </a:r>
            <a:r>
              <a:rPr lang="en-US" dirty="0"/>
              <a:t>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đụpc</a:t>
            </a:r>
            <a:r>
              <a:rPr lang="en-US" dirty="0"/>
              <a:t> </a:t>
            </a:r>
            <a:r>
              <a:rPr lang="en-US" dirty="0" err="1"/>
              <a:t>ghi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,,.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k TQ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gioi</a:t>
            </a:r>
            <a:r>
              <a:rPr lang="en-US" dirty="0"/>
              <a:t>, </a:t>
            </a:r>
            <a:r>
              <a:rPr lang="en-US" dirty="0" err="1"/>
              <a:t>thông</a:t>
            </a:r>
            <a:r>
              <a:rPr lang="en-US" dirty="0"/>
              <a:t> </a:t>
            </a:r>
            <a:r>
              <a:rPr lang="en-US" dirty="0" err="1"/>
              <a:t>minh</a:t>
            </a:r>
            <a:r>
              <a:rPr lang="en-US" dirty="0"/>
              <a:t>. Ong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biêt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đặ</a:t>
            </a:r>
            <a:r>
              <a:rPr lang="en-US" dirty="0"/>
              <a:t> </a:t>
            </a:r>
            <a:r>
              <a:rPr lang="en-US" dirty="0" err="1"/>
              <a:t>biệt</a:t>
            </a:r>
            <a:r>
              <a:rPr lang="en-US" dirty="0"/>
              <a:t> </a:t>
            </a:r>
            <a:r>
              <a:rPr lang="en-US" dirty="0" err="1"/>
              <a:t>ddeeer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nịnh</a:t>
            </a:r>
            <a:r>
              <a:rPr lang="en-US" dirty="0"/>
              <a:t> </a:t>
            </a:r>
            <a:r>
              <a:rPr lang="en-US" dirty="0" err="1"/>
              <a:t>hót</a:t>
            </a:r>
            <a:r>
              <a:rPr lang="en-US" dirty="0"/>
              <a:t> </a:t>
            </a:r>
            <a:r>
              <a:rPr lang="en-US" dirty="0" err="1"/>
              <a:t>vua.Do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nhớ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</a:t>
            </a:r>
            <a:r>
              <a:rPr lang="en-US" dirty="0" err="1"/>
              <a:t>mang</a:t>
            </a:r>
            <a:r>
              <a:rPr lang="en-US" dirty="0"/>
              <a:t> ý </a:t>
            </a:r>
            <a:r>
              <a:rPr lang="en-US" dirty="0" err="1"/>
              <a:t>ngĩa</a:t>
            </a:r>
            <a:r>
              <a:rPr lang="en-US" dirty="0"/>
              <a:t> </a:t>
            </a:r>
            <a:r>
              <a:rPr lang="en-US" dirty="0" err="1"/>
              <a:t>đặ</a:t>
            </a:r>
            <a:r>
              <a:rPr lang="en-US" dirty="0"/>
              <a:t> </a:t>
            </a:r>
            <a:r>
              <a:rPr lang="en-US" dirty="0" err="1"/>
              <a:t>biệt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phả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ngoặc</a:t>
            </a:r>
            <a:r>
              <a:rPr lang="en-US" dirty="0"/>
              <a:t> </a:t>
            </a: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nhé</a:t>
            </a:r>
            <a:endParaRPr lang="en-US" dirty="0"/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5491F-00F6-4761-B01C-03589424DFCF}" type="slidenum">
              <a:rPr lang="vi-VN" smtClean="0"/>
              <a:t>16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86226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Kkhi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ngoặc</a:t>
            </a:r>
            <a:r>
              <a:rPr lang="en-US" dirty="0"/>
              <a:t> </a:t>
            </a: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đạt</a:t>
            </a:r>
            <a:r>
              <a:rPr lang="en-US" dirty="0"/>
              <a:t> </a:t>
            </a:r>
            <a:r>
              <a:rPr lang="en-US" dirty="0" err="1"/>
              <a:t>trước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.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mời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3.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đặt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ngoặc</a:t>
            </a:r>
            <a:r>
              <a:rPr lang="en-US" dirty="0"/>
              <a:t> </a:t>
            </a: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chỗ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sau</a:t>
            </a:r>
            <a:endParaRPr lang="en-US" dirty="0"/>
          </a:p>
          <a:p>
            <a:r>
              <a:rPr lang="en-US" dirty="0"/>
              <a:t> . Bafi3 . </a:t>
            </a:r>
            <a:r>
              <a:rPr lang="en-US" dirty="0" err="1"/>
              <a:t>Bài</a:t>
            </a:r>
            <a:r>
              <a:rPr lang="en-US" dirty="0"/>
              <a:t> 3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emhaxy</a:t>
            </a:r>
            <a:r>
              <a:rPr lang="en-US" dirty="0"/>
              <a:t> </a:t>
            </a:r>
            <a:r>
              <a:rPr lang="en-US" dirty="0" err="1"/>
              <a:t>vận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kieessn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vừa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.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khen</a:t>
            </a:r>
            <a:r>
              <a:rPr lang="en-US" dirty="0"/>
              <a:t> </a:t>
            </a:r>
            <a:r>
              <a:rPr lang="en-US" dirty="0" err="1"/>
              <a:t>ngợi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giống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 .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cấu</a:t>
            </a:r>
            <a:r>
              <a:rPr lang="en-US" dirty="0"/>
              <a:t> a Ta </a:t>
            </a:r>
            <a:r>
              <a:rPr lang="en-US" dirty="0" err="1"/>
              <a:t>đặt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ngoặc</a:t>
            </a:r>
            <a:r>
              <a:rPr lang="en-US" dirty="0"/>
              <a:t> </a:t>
            </a: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truosc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vôi</a:t>
            </a:r>
            <a:r>
              <a:rPr lang="en-US" dirty="0"/>
              <a:t> </a:t>
            </a:r>
            <a:r>
              <a:rPr lang="en-US" dirty="0" err="1"/>
              <a:t>vữa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… </a:t>
            </a:r>
            <a:r>
              <a:rPr lang="en-US" dirty="0" err="1"/>
              <a:t>clik</a:t>
            </a:r>
            <a:r>
              <a:rPr lang="en-US" dirty="0"/>
              <a:t> </a:t>
            </a:r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vvoi</a:t>
            </a:r>
            <a:r>
              <a:rPr lang="en-US" dirty="0"/>
              <a:t> </a:t>
            </a:r>
            <a:r>
              <a:rPr lang="en-US" dirty="0" err="1"/>
              <a:t>vuwatrong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tuwfmang</a:t>
            </a:r>
            <a:r>
              <a:rPr lang="en-US" dirty="0"/>
              <a:t> ý </a:t>
            </a:r>
            <a:r>
              <a:rPr lang="en-US" dirty="0" err="1"/>
              <a:t>nghĩ</a:t>
            </a:r>
            <a:r>
              <a:rPr lang="en-US" dirty="0"/>
              <a:t> </a:t>
            </a:r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biệt</a:t>
            </a:r>
            <a:r>
              <a:rPr lang="en-US" dirty="0"/>
              <a:t>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đueọec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,, </a:t>
            </a:r>
            <a:r>
              <a:rPr lang="en-US" dirty="0" err="1"/>
              <a:t>còn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b ta </a:t>
            </a:r>
            <a:r>
              <a:rPr lang="en-US" dirty="0" err="1"/>
              <a:t>đựt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ngoặc</a:t>
            </a:r>
            <a:r>
              <a:rPr lang="en-US" dirty="0"/>
              <a:t> </a:t>
            </a: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trước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saucasc</a:t>
            </a:r>
            <a:r>
              <a:rPr lang="en-US" dirty="0"/>
              <a:t> </a:t>
            </a:r>
            <a:r>
              <a:rPr lang="en-US" dirty="0" err="1"/>
              <a:t>tù</a:t>
            </a:r>
            <a:r>
              <a:rPr lang="en-US" dirty="0"/>
              <a:t> ……….</a:t>
            </a:r>
            <a:r>
              <a:rPr lang="en-US" dirty="0" err="1"/>
              <a:t>vậ</a:t>
            </a:r>
            <a:r>
              <a:rPr lang="en-US" dirty="0"/>
              <a:t> </a:t>
            </a:r>
            <a:r>
              <a:rPr lang="en-US" dirty="0" err="1"/>
              <a:t>tt</a:t>
            </a:r>
            <a:r>
              <a:rPr lang="en-US" dirty="0"/>
              <a:t>, </a:t>
            </a:r>
            <a:r>
              <a:rPr lang="en-US" dirty="0" err="1"/>
              <a:t>đt</a:t>
            </a:r>
            <a:r>
              <a:rPr lang="en-US" dirty="0"/>
              <a:t>,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truyệ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mâng</a:t>
            </a:r>
            <a:r>
              <a:rPr lang="en-US" dirty="0"/>
              <a:t> ý </a:t>
            </a:r>
            <a:r>
              <a:rPr lang="en-US" dirty="0" err="1"/>
              <a:t>nghĩ</a:t>
            </a:r>
            <a:r>
              <a:rPr lang="en-US" dirty="0"/>
              <a:t> </a:t>
            </a:r>
            <a:r>
              <a:rPr lang="en-US" dirty="0" err="1"/>
              <a:t>đặ</a:t>
            </a:r>
            <a:r>
              <a:rPr lang="en-US" dirty="0"/>
              <a:t> </a:t>
            </a:r>
            <a:r>
              <a:rPr lang="en-US" dirty="0" err="1"/>
              <a:t>biệt</a:t>
            </a:r>
            <a:r>
              <a:rPr lang="en-US" dirty="0"/>
              <a:t>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đụpc</a:t>
            </a:r>
            <a:r>
              <a:rPr lang="en-US" dirty="0"/>
              <a:t> </a:t>
            </a:r>
            <a:r>
              <a:rPr lang="en-US" dirty="0" err="1"/>
              <a:t>ghi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,,.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k TQ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gioi</a:t>
            </a:r>
            <a:r>
              <a:rPr lang="en-US" dirty="0"/>
              <a:t>, </a:t>
            </a:r>
            <a:r>
              <a:rPr lang="en-US" dirty="0" err="1"/>
              <a:t>thông</a:t>
            </a:r>
            <a:r>
              <a:rPr lang="en-US" dirty="0"/>
              <a:t> </a:t>
            </a:r>
            <a:r>
              <a:rPr lang="en-US" dirty="0" err="1"/>
              <a:t>minh</a:t>
            </a:r>
            <a:r>
              <a:rPr lang="en-US" dirty="0"/>
              <a:t>. Ong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biêt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đặ</a:t>
            </a:r>
            <a:r>
              <a:rPr lang="en-US" dirty="0"/>
              <a:t> </a:t>
            </a:r>
            <a:r>
              <a:rPr lang="en-US" dirty="0" err="1"/>
              <a:t>biệt</a:t>
            </a:r>
            <a:r>
              <a:rPr lang="en-US" dirty="0"/>
              <a:t> </a:t>
            </a:r>
            <a:r>
              <a:rPr lang="en-US" dirty="0" err="1"/>
              <a:t>ddeeer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nịnh</a:t>
            </a:r>
            <a:r>
              <a:rPr lang="en-US" dirty="0"/>
              <a:t> </a:t>
            </a:r>
            <a:r>
              <a:rPr lang="en-US" dirty="0" err="1"/>
              <a:t>hót</a:t>
            </a:r>
            <a:r>
              <a:rPr lang="en-US" dirty="0"/>
              <a:t> </a:t>
            </a:r>
            <a:r>
              <a:rPr lang="en-US" dirty="0" err="1"/>
              <a:t>vua.Do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nhớ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</a:t>
            </a:r>
            <a:r>
              <a:rPr lang="en-US" dirty="0" err="1"/>
              <a:t>mang</a:t>
            </a:r>
            <a:r>
              <a:rPr lang="en-US" dirty="0"/>
              <a:t> ý </a:t>
            </a:r>
            <a:r>
              <a:rPr lang="en-US" dirty="0" err="1"/>
              <a:t>ngĩa</a:t>
            </a:r>
            <a:r>
              <a:rPr lang="en-US" dirty="0"/>
              <a:t> </a:t>
            </a:r>
            <a:r>
              <a:rPr lang="en-US" dirty="0" err="1"/>
              <a:t>đặ</a:t>
            </a:r>
            <a:r>
              <a:rPr lang="en-US" dirty="0"/>
              <a:t> </a:t>
            </a:r>
            <a:r>
              <a:rPr lang="en-US" dirty="0" err="1"/>
              <a:t>biệt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phả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ngoặc</a:t>
            </a:r>
            <a:r>
              <a:rPr lang="en-US" dirty="0"/>
              <a:t> </a:t>
            </a: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nhé</a:t>
            </a:r>
            <a:endParaRPr lang="en-US" dirty="0"/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5491F-00F6-4761-B01C-03589424DFCF}" type="slidenum">
              <a:rPr lang="vi-VN" smtClean="0"/>
              <a:t>17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948605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b ta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ngoặ</a:t>
            </a:r>
            <a:r>
              <a:rPr lang="en-US" dirty="0"/>
              <a:t> </a:t>
            </a: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trước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thọ</a:t>
            </a:r>
            <a:r>
              <a:rPr lang="en-US" dirty="0"/>
              <a:t> ,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tho</a:t>
            </a:r>
            <a:r>
              <a:rPr lang="en-US" dirty="0"/>
              <a:t>, </a:t>
            </a:r>
            <a:r>
              <a:rPr lang="en-US" dirty="0" err="1"/>
              <a:t>đoản</a:t>
            </a:r>
            <a:r>
              <a:rPr lang="en-US" dirty="0"/>
              <a:t> </a:t>
            </a:r>
            <a:r>
              <a:rPr lang="en-US" dirty="0" err="1"/>
              <a:t>thọ</a:t>
            </a:r>
            <a:r>
              <a:rPr lang="en-US" dirty="0"/>
              <a:t>.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thọ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nghĩa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 k?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thọ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nhĩa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tuổi</a:t>
            </a:r>
            <a:r>
              <a:rPr lang="en-US" dirty="0"/>
              <a:t> </a:t>
            </a:r>
            <a:r>
              <a:rPr lang="en-US" dirty="0" err="1"/>
              <a:t>thojkeso</a:t>
            </a:r>
            <a:r>
              <a:rPr lang="en-US" dirty="0"/>
              <a:t> </a:t>
            </a:r>
            <a:r>
              <a:rPr lang="en-US" dirty="0" err="1"/>
              <a:t>dài</a:t>
            </a:r>
            <a:r>
              <a:rPr lang="en-US" dirty="0"/>
              <a:t>, </a:t>
            </a:r>
            <a:r>
              <a:rPr lang="en-US" dirty="0" err="1"/>
              <a:t>soonsng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lâu</a:t>
            </a:r>
            <a:r>
              <a:rPr lang="en-US" dirty="0"/>
              <a:t> . </a:t>
            </a:r>
            <a:r>
              <a:rPr lang="en-US" dirty="0" err="1"/>
              <a:t>Còn</a:t>
            </a:r>
            <a:r>
              <a:rPr lang="en-US" dirty="0"/>
              <a:t> </a:t>
            </a:r>
            <a:r>
              <a:rPr lang="en-US" dirty="0" err="1"/>
              <a:t>đoản</a:t>
            </a:r>
            <a:r>
              <a:rPr lang="en-US" dirty="0"/>
              <a:t> </a:t>
            </a:r>
            <a:r>
              <a:rPr lang="en-US" dirty="0" err="1"/>
              <a:t>thọ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nghĩa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 </a:t>
            </a:r>
            <a:r>
              <a:rPr lang="en-US" dirty="0" err="1"/>
              <a:t>Đoản</a:t>
            </a:r>
            <a:r>
              <a:rPr lang="en-US" dirty="0"/>
              <a:t> </a:t>
            </a:r>
            <a:r>
              <a:rPr lang="en-US" dirty="0" err="1"/>
              <a:t>thọ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nghĩa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tuổi</a:t>
            </a:r>
            <a:r>
              <a:rPr lang="en-US" dirty="0"/>
              <a:t> </a:t>
            </a:r>
            <a:r>
              <a:rPr lang="en-US" dirty="0" err="1"/>
              <a:t>ythoj</a:t>
            </a:r>
            <a:r>
              <a:rPr lang="en-US" dirty="0"/>
              <a:t> </a:t>
            </a:r>
            <a:r>
              <a:rPr lang="en-US" dirty="0" err="1"/>
              <a:t>ngắn</a:t>
            </a:r>
            <a:r>
              <a:rPr lang="en-US" dirty="0"/>
              <a:t>, </a:t>
            </a:r>
            <a:r>
              <a:rPr lang="en-US" dirty="0" err="1"/>
              <a:t>chêt</a:t>
            </a:r>
            <a:r>
              <a:rPr lang="en-US" dirty="0"/>
              <a:t> </a:t>
            </a:r>
            <a:r>
              <a:rPr lang="en-US" dirty="0" err="1"/>
              <a:t>sơm</a:t>
            </a:r>
            <a:r>
              <a:rPr lang="en-US" dirty="0"/>
              <a:t>. </a:t>
            </a:r>
            <a:r>
              <a:rPr lang="en-US" dirty="0" err="1"/>
              <a:t>Vậy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đào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song</a:t>
            </a:r>
          </a:p>
          <a:p>
            <a:r>
              <a:rPr lang="en-US" dirty="0"/>
              <a:t> </a:t>
            </a:r>
            <a:r>
              <a:rPr lang="en-US" dirty="0" err="1"/>
              <a:t>thọ</a:t>
            </a:r>
            <a:r>
              <a:rPr lang="en-US" dirty="0"/>
              <a:t>, song </a:t>
            </a:r>
            <a:r>
              <a:rPr lang="en-US" dirty="0" err="1"/>
              <a:t>lâu</a:t>
            </a:r>
            <a:r>
              <a:rPr lang="en-US" dirty="0"/>
              <a:t> </a:t>
            </a:r>
            <a:r>
              <a:rPr lang="en-US" dirty="0" err="1"/>
              <a:t>hoặ</a:t>
            </a:r>
            <a:r>
              <a:rPr lang="en-US" dirty="0"/>
              <a:t>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đào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tuổi</a:t>
            </a:r>
            <a:r>
              <a:rPr lang="en-US" dirty="0"/>
              <a:t> </a:t>
            </a:r>
            <a:r>
              <a:rPr lang="en-US" dirty="0" err="1"/>
              <a:t>tuoiir</a:t>
            </a:r>
            <a:r>
              <a:rPr lang="en-US" dirty="0"/>
              <a:t> </a:t>
            </a:r>
            <a:r>
              <a:rPr lang="en-US" dirty="0" err="1"/>
              <a:t>thọ</a:t>
            </a:r>
            <a:r>
              <a:rPr lang="en-US" dirty="0"/>
              <a:t> </a:t>
            </a:r>
            <a:r>
              <a:rPr lang="en-US" dirty="0" err="1"/>
              <a:t>ngắn</a:t>
            </a:r>
            <a:r>
              <a:rPr lang="en-US" dirty="0"/>
              <a:t>, </a:t>
            </a:r>
            <a:r>
              <a:rPr lang="en-US" dirty="0" err="1"/>
              <a:t>chêt</a:t>
            </a:r>
            <a:r>
              <a:rPr lang="en-US" dirty="0"/>
              <a:t>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.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bao </a:t>
            </a:r>
            <a:r>
              <a:rPr lang="en-US" dirty="0" err="1"/>
              <a:t>giờ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đào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. Do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tuwf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thọ</a:t>
            </a:r>
            <a:r>
              <a:rPr lang="en-US" dirty="0"/>
              <a:t>, </a:t>
            </a:r>
            <a:r>
              <a:rPr lang="en-US" dirty="0" err="1"/>
              <a:t>đoản</a:t>
            </a:r>
            <a:r>
              <a:rPr lang="en-US" dirty="0"/>
              <a:t> </a:t>
            </a:r>
            <a:r>
              <a:rPr lang="en-US" dirty="0" err="1"/>
              <a:t>thọ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chuyện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biệt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nhằm</a:t>
            </a:r>
            <a:r>
              <a:rPr lang="en-US" dirty="0"/>
              <a:t> </a:t>
            </a:r>
            <a:r>
              <a:rPr lang="en-US" dirty="0" err="1"/>
              <a:t>chế</a:t>
            </a:r>
            <a:r>
              <a:rPr lang="en-US" dirty="0"/>
              <a:t> </a:t>
            </a:r>
            <a:r>
              <a:rPr lang="en-US" dirty="0" err="1"/>
              <a:t>nhạo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dâng</a:t>
            </a:r>
            <a:r>
              <a:rPr lang="en-US" dirty="0"/>
              <a:t> </a:t>
            </a:r>
            <a:r>
              <a:rPr lang="en-US" dirty="0" err="1"/>
              <a:t>đào</a:t>
            </a:r>
            <a:r>
              <a:rPr lang="en-US" dirty="0"/>
              <a:t>  xu </a:t>
            </a:r>
            <a:r>
              <a:rPr lang="en-US" dirty="0" err="1"/>
              <a:t>nịnh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vua</a:t>
            </a:r>
            <a:r>
              <a:rPr lang="en-US" dirty="0"/>
              <a:t>.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vậy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thọ</a:t>
            </a:r>
            <a:r>
              <a:rPr lang="en-US" dirty="0"/>
              <a:t>, </a:t>
            </a:r>
            <a:r>
              <a:rPr lang="en-US" dirty="0" err="1"/>
              <a:t>đoản</a:t>
            </a:r>
            <a:r>
              <a:rPr lang="en-US" dirty="0"/>
              <a:t> </a:t>
            </a:r>
            <a:r>
              <a:rPr lang="en-US" dirty="0" err="1"/>
              <a:t>thọ</a:t>
            </a:r>
            <a:r>
              <a:rPr lang="en-US" dirty="0"/>
              <a:t> ở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mang</a:t>
            </a:r>
            <a:r>
              <a:rPr lang="en-US" dirty="0"/>
              <a:t> ý </a:t>
            </a:r>
            <a:r>
              <a:rPr lang="en-US" dirty="0" err="1"/>
              <a:t>nghĩa</a:t>
            </a:r>
            <a:r>
              <a:rPr lang="en-US" dirty="0"/>
              <a:t> </a:t>
            </a:r>
            <a:r>
              <a:rPr lang="en-US" dirty="0" err="1"/>
              <a:t>đựac</a:t>
            </a:r>
            <a:r>
              <a:rPr lang="en-US" dirty="0"/>
              <a:t> </a:t>
            </a:r>
            <a:r>
              <a:rPr lang="en-US" dirty="0" err="1"/>
              <a:t>biệt</a:t>
            </a:r>
            <a:r>
              <a:rPr lang="en-US" dirty="0"/>
              <a:t>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ngoặc</a:t>
            </a:r>
            <a:r>
              <a:rPr lang="en-US" dirty="0"/>
              <a:t> </a:t>
            </a:r>
            <a:r>
              <a:rPr lang="en-US" dirty="0" err="1"/>
              <a:t>kép</a:t>
            </a:r>
            <a:r>
              <a:rPr lang="en-US" dirty="0"/>
              <a:t>..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thấy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hay </a:t>
            </a:r>
            <a:r>
              <a:rPr lang="en-US" dirty="0" err="1"/>
              <a:t>kể</a:t>
            </a:r>
            <a:r>
              <a:rPr lang="en-US" dirty="0"/>
              <a:t> </a:t>
            </a:r>
            <a:r>
              <a:rPr lang="en-US" dirty="0" err="1"/>
              <a:t>chuyện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</a:t>
            </a:r>
            <a:r>
              <a:rPr lang="en-US" dirty="0" err="1"/>
              <a:t>mang</a:t>
            </a:r>
            <a:r>
              <a:rPr lang="en-US" dirty="0"/>
              <a:t> ý </a:t>
            </a:r>
            <a:r>
              <a:rPr lang="en-US" dirty="0" err="1"/>
              <a:t>nghĩa</a:t>
            </a:r>
            <a:r>
              <a:rPr lang="en-US" dirty="0"/>
              <a:t> </a:t>
            </a:r>
            <a:r>
              <a:rPr lang="en-US" dirty="0" err="1"/>
              <a:t>đb</a:t>
            </a:r>
            <a:r>
              <a:rPr lang="en-US" dirty="0"/>
              <a:t> </a:t>
            </a:r>
            <a:r>
              <a:rPr lang="en-US" dirty="0" err="1"/>
              <a:t>cũng</a:t>
            </a:r>
            <a:r>
              <a:rPr lang="en-US" dirty="0"/>
              <a:t> </a:t>
            </a:r>
            <a:r>
              <a:rPr lang="en-US" dirty="0" err="1"/>
              <a:t>hết</a:t>
            </a:r>
            <a:r>
              <a:rPr lang="en-US" dirty="0"/>
              <a:t> </a:t>
            </a:r>
            <a:r>
              <a:rPr lang="en-US" dirty="0" err="1"/>
              <a:t>sức</a:t>
            </a:r>
            <a:r>
              <a:rPr lang="en-US" dirty="0"/>
              <a:t> </a:t>
            </a:r>
            <a:r>
              <a:rPr lang="en-US" dirty="0" err="1"/>
              <a:t>độc</a:t>
            </a:r>
            <a:r>
              <a:rPr lang="en-US" dirty="0"/>
              <a:t> </a:t>
            </a:r>
            <a:r>
              <a:rPr lang="en-US" dirty="0" err="1"/>
              <a:t>đáo</a:t>
            </a:r>
            <a:r>
              <a:rPr lang="en-US" dirty="0"/>
              <a:t> </a:t>
            </a:r>
            <a:r>
              <a:rPr lang="en-US" dirty="0" err="1"/>
              <a:t>nó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lafmrox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ta </a:t>
            </a:r>
            <a:r>
              <a:rPr lang="en-US" dirty="0" err="1"/>
              <a:t>muốn</a:t>
            </a:r>
            <a:r>
              <a:rPr lang="en-US" dirty="0"/>
              <a:t> </a:t>
            </a:r>
            <a:r>
              <a:rPr lang="en-US" dirty="0" err="1"/>
              <a:t>nói</a:t>
            </a:r>
            <a:r>
              <a:rPr lang="en-US" dirty="0"/>
              <a:t>. </a:t>
            </a:r>
            <a:r>
              <a:rPr lang="en-US" dirty="0" err="1"/>
              <a:t>Nhưng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nhớ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 </a:t>
            </a:r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biệt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ngoặ</a:t>
            </a:r>
            <a:r>
              <a:rPr lang="en-US" dirty="0"/>
              <a:t> </a:t>
            </a:r>
            <a:r>
              <a:rPr lang="en-US" dirty="0" err="1"/>
              <a:t>kép</a:t>
            </a:r>
            <a:r>
              <a:rPr lang="en-US" dirty="0"/>
              <a:t>.</a:t>
            </a:r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5491F-00F6-4761-B01C-03589424DFCF}" type="slidenum">
              <a:rPr lang="vi-VN" smtClean="0"/>
              <a:t>18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561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.</a:t>
            </a:r>
            <a:r>
              <a:rPr lang="en-US" alt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“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5K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Covid -19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!“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tạp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tuân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%k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Qua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tháy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en-US" alt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5491F-00F6-4761-B01C-03589424DFCF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20851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nắm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chấm</a:t>
            </a:r>
            <a:r>
              <a:rPr lang="en-US" dirty="0"/>
              <a:t> </a:t>
            </a:r>
            <a:r>
              <a:rPr lang="en-US" dirty="0" err="1"/>
              <a:t>còn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ngoặc</a:t>
            </a:r>
            <a:r>
              <a:rPr lang="en-US" dirty="0"/>
              <a:t> </a:t>
            </a: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? </a:t>
            </a:r>
            <a:r>
              <a:rPr lang="en-US" dirty="0" err="1"/>
              <a:t>Muốn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mời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khám</a:t>
            </a:r>
            <a:r>
              <a:rPr lang="en-US" dirty="0"/>
              <a:t> </a:t>
            </a:r>
            <a:r>
              <a:rPr lang="en-US" dirty="0" err="1"/>
              <a:t>phá</a:t>
            </a:r>
            <a:r>
              <a:rPr lang="en-US" dirty="0"/>
              <a:t> </a:t>
            </a:r>
            <a:r>
              <a:rPr lang="en-US" dirty="0" err="1"/>
              <a:t>tiết</a:t>
            </a:r>
            <a:r>
              <a:rPr lang="en-US" dirty="0"/>
              <a:t> </a:t>
            </a:r>
            <a:r>
              <a:rPr lang="en-US" dirty="0" err="1"/>
              <a:t>ltvc</a:t>
            </a:r>
            <a:r>
              <a:rPr lang="en-US" dirty="0"/>
              <a:t> </a:t>
            </a:r>
            <a:r>
              <a:rPr lang="en-US" dirty="0" err="1"/>
              <a:t>ngày</a:t>
            </a:r>
            <a:r>
              <a:rPr lang="en-US" dirty="0"/>
              <a:t> </a:t>
            </a:r>
            <a:r>
              <a:rPr lang="en-US" dirty="0" err="1"/>
              <a:t>hôm</a:t>
            </a:r>
            <a:r>
              <a:rPr lang="en-US" dirty="0"/>
              <a:t> nay : </a:t>
            </a:r>
            <a:r>
              <a:rPr lang="en-US" dirty="0" err="1"/>
              <a:t>dấu</a:t>
            </a:r>
            <a:r>
              <a:rPr lang="en-US" dirty="0"/>
              <a:t>  </a:t>
            </a:r>
            <a:r>
              <a:rPr lang="en-US" dirty="0" err="1"/>
              <a:t>ngoặ</a:t>
            </a:r>
            <a:r>
              <a:rPr lang="en-US" dirty="0"/>
              <a:t> c </a:t>
            </a:r>
            <a:r>
              <a:rPr lang="en-US" dirty="0" err="1"/>
              <a:t>kép</a:t>
            </a:r>
            <a:r>
              <a:rPr lang="en-US" dirty="0"/>
              <a:t>.</a:t>
            </a:r>
            <a:endParaRPr lang="vi-VN" dirty="0"/>
          </a:p>
          <a:p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thân</a:t>
            </a:r>
            <a:r>
              <a:rPr lang="en-US" dirty="0"/>
              <a:t> </a:t>
            </a:r>
            <a:r>
              <a:rPr lang="en-US" dirty="0" err="1"/>
              <a:t>mến</a:t>
            </a:r>
            <a:r>
              <a:rPr lang="en-US" dirty="0"/>
              <a:t> </a:t>
            </a:r>
            <a:r>
              <a:rPr lang="en-US" dirty="0" err="1"/>
              <a:t>chủ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đang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đôi</a:t>
            </a:r>
            <a:r>
              <a:rPr lang="en-US" dirty="0"/>
              <a:t> </a:t>
            </a:r>
            <a:r>
              <a:rPr lang="en-US" dirty="0" err="1"/>
              <a:t>cánh</a:t>
            </a:r>
            <a:r>
              <a:rPr lang="en-US" dirty="0"/>
              <a:t> </a:t>
            </a:r>
            <a:r>
              <a:rPr lang="en-US" dirty="0" err="1"/>
              <a:t>ước</a:t>
            </a:r>
            <a:r>
              <a:rPr lang="en-US" dirty="0"/>
              <a:t> </a:t>
            </a:r>
            <a:r>
              <a:rPr lang="en-US" dirty="0" err="1"/>
              <a:t>mơ</a:t>
            </a:r>
            <a:r>
              <a:rPr lang="en-US" dirty="0"/>
              <a:t> </a:t>
            </a:r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ước</a:t>
            </a:r>
            <a:r>
              <a:rPr lang="en-US" dirty="0"/>
              <a:t> </a:t>
            </a:r>
            <a:r>
              <a:rPr lang="en-US" dirty="0" err="1"/>
              <a:t>mơ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mọi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. </a:t>
            </a:r>
            <a:r>
              <a:rPr lang="en-US" dirty="0" err="1"/>
              <a:t>Bây</a:t>
            </a:r>
            <a:r>
              <a:rPr lang="en-US" dirty="0"/>
              <a:t> </a:t>
            </a:r>
            <a:r>
              <a:rPr lang="en-US" dirty="0" err="1"/>
              <a:t>giờ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ước</a:t>
            </a:r>
            <a:r>
              <a:rPr lang="en-US" dirty="0"/>
              <a:t> </a:t>
            </a:r>
            <a:r>
              <a:rPr lang="en-US" dirty="0" err="1"/>
              <a:t>mơ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ai/. </a:t>
            </a:r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 1</a:t>
            </a:r>
          </a:p>
          <a:p>
            <a:endParaRPr lang="en-US" dirty="0"/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5491F-00F6-4761-B01C-03589424DFCF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9656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 , bai1 1 . … </a:t>
            </a:r>
            <a:r>
              <a:rPr lang="en-US" dirty="0" err="1"/>
              <a:t>Bài</a:t>
            </a:r>
            <a:r>
              <a:rPr lang="en-US" dirty="0"/>
              <a:t> 1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cascem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.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 1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ta 2 </a:t>
            </a:r>
            <a:r>
              <a:rPr lang="en-US" dirty="0" err="1"/>
              <a:t>việc</a:t>
            </a:r>
            <a:r>
              <a:rPr lang="en-US" dirty="0"/>
              <a:t> , </a:t>
            </a:r>
            <a:r>
              <a:rPr lang="en-US" dirty="0" err="1"/>
              <a:t>viejc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1 </a:t>
            </a:r>
            <a:r>
              <a:rPr lang="en-US" dirty="0" err="1"/>
              <a:t>là</a:t>
            </a:r>
            <a:r>
              <a:rPr lang="en-US" dirty="0"/>
              <a:t> …,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2 </a:t>
            </a:r>
            <a:r>
              <a:rPr lang="en-US" dirty="0" err="1"/>
              <a:t>là</a:t>
            </a:r>
            <a:r>
              <a:rPr lang="en-US" dirty="0"/>
              <a:t>…..</a:t>
            </a:r>
            <a:r>
              <a:rPr lang="en-US" dirty="0" err="1"/>
              <a:t>Vậy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dừng</a:t>
            </a:r>
            <a:r>
              <a:rPr lang="en-US" dirty="0"/>
              <a:t> </a:t>
            </a:r>
            <a:r>
              <a:rPr lang="en-US" dirty="0" err="1"/>
              <a:t>clik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lấy</a:t>
            </a:r>
            <a:r>
              <a:rPr lang="en-US" dirty="0"/>
              <a:t> </a:t>
            </a:r>
            <a:r>
              <a:rPr lang="en-US" dirty="0" err="1"/>
              <a:t>bút</a:t>
            </a:r>
            <a:r>
              <a:rPr lang="en-US" dirty="0"/>
              <a:t> </a:t>
            </a:r>
            <a:r>
              <a:rPr lang="en-US" dirty="0" err="1"/>
              <a:t>chì</a:t>
            </a:r>
            <a:r>
              <a:rPr lang="en-US" dirty="0"/>
              <a:t> </a:t>
            </a:r>
            <a:r>
              <a:rPr lang="en-US" dirty="0" err="1"/>
              <a:t>gạch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ngoặc</a:t>
            </a:r>
            <a:r>
              <a:rPr lang="en-US" dirty="0"/>
              <a:t> </a:t>
            </a: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suy</a:t>
            </a:r>
            <a:r>
              <a:rPr lang="en-US" dirty="0"/>
              <a:t> </a:t>
            </a:r>
            <a:r>
              <a:rPr lang="en-US" dirty="0" err="1"/>
              <a:t>nghĩ</a:t>
            </a:r>
            <a:r>
              <a:rPr lang="en-US" dirty="0"/>
              <a:t> </a:t>
            </a:r>
            <a:r>
              <a:rPr lang="en-US" dirty="0" err="1"/>
              <a:t>xem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 </a:t>
            </a:r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ai </a:t>
            </a:r>
            <a:r>
              <a:rPr lang="en-US" dirty="0" err="1"/>
              <a:t>nhé</a:t>
            </a:r>
            <a:r>
              <a:rPr lang="en-US" dirty="0"/>
              <a:t>. </a:t>
            </a:r>
            <a:r>
              <a:rPr lang="en-US" dirty="0" err="1"/>
              <a:t>Vậy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ghi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ngoặ</a:t>
            </a:r>
            <a:r>
              <a:rPr lang="en-US" dirty="0"/>
              <a:t> </a:t>
            </a: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……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ai </a:t>
            </a:r>
            <a:r>
              <a:rPr lang="en-US" dirty="0" err="1"/>
              <a:t>vậy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?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5491F-00F6-4761-B01C-03589424DFCF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91633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À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tất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ghi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ngoặc</a:t>
            </a:r>
            <a:r>
              <a:rPr lang="en-US" dirty="0"/>
              <a:t> </a:t>
            </a: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Hồ</a:t>
            </a:r>
            <a:r>
              <a:rPr lang="en-US" dirty="0"/>
              <a:t> </a:t>
            </a:r>
            <a:r>
              <a:rPr lang="en-US" dirty="0" err="1"/>
              <a:t>kính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dirty="0"/>
              <a:t>  </a:t>
            </a:r>
            <a:r>
              <a:rPr lang="en-US" dirty="0" err="1"/>
              <a:t>đấy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ạ. </a:t>
            </a:r>
            <a:r>
              <a:rPr lang="en-US" dirty="0" err="1"/>
              <a:t>Thê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tại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 </a:t>
            </a:r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Hồ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lính</a:t>
            </a:r>
            <a:r>
              <a:rPr lang="en-US" dirty="0"/>
              <a:t>….,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đầy</a:t>
            </a:r>
            <a:r>
              <a:rPr lang="en-US" dirty="0"/>
              <a:t> </a:t>
            </a:r>
            <a:r>
              <a:rPr lang="en-US" dirty="0" err="1"/>
              <a:t>tớ</a:t>
            </a:r>
            <a:r>
              <a:rPr lang="en-US" dirty="0"/>
              <a:t>  ….</a:t>
            </a:r>
            <a:r>
              <a:rPr lang="en-US" dirty="0" err="1"/>
              <a:t>không</a:t>
            </a:r>
            <a:r>
              <a:rPr lang="en-US" dirty="0"/>
              <a:t> ?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</a:t>
            </a:r>
            <a:r>
              <a:rPr lang="en-US" dirty="0" err="1"/>
              <a:t>cuộc</a:t>
            </a:r>
            <a:r>
              <a:rPr lang="en-US" dirty="0"/>
              <a:t> </a:t>
            </a:r>
            <a:r>
              <a:rPr lang="en-US" dirty="0" err="1"/>
              <a:t>đời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sống</a:t>
            </a:r>
            <a:r>
              <a:rPr lang="en-US" dirty="0"/>
              <a:t> lo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dân</a:t>
            </a:r>
            <a:r>
              <a:rPr lang="en-US" dirty="0"/>
              <a:t>,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dân</a:t>
            </a:r>
            <a:r>
              <a:rPr lang="en-US" dirty="0"/>
              <a:t> </a:t>
            </a:r>
            <a:r>
              <a:rPr lang="en-US" dirty="0" err="1"/>
              <a:t>Việt</a:t>
            </a:r>
            <a:r>
              <a:rPr lang="en-US" dirty="0"/>
              <a:t> Nam </a:t>
            </a:r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mà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ngại</a:t>
            </a:r>
            <a:r>
              <a:rPr lang="en-US" dirty="0"/>
              <a:t> </a:t>
            </a:r>
            <a:r>
              <a:rPr lang="en-US" dirty="0" err="1"/>
              <a:t>hy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, </a:t>
            </a:r>
            <a:r>
              <a:rPr lang="en-US" dirty="0" err="1"/>
              <a:t>thân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thấy</a:t>
            </a:r>
            <a:r>
              <a:rPr lang="en-US" dirty="0"/>
              <a:t> </a:t>
            </a:r>
            <a:r>
              <a:rPr lang="en-US" dirty="0" err="1"/>
              <a:t>ước</a:t>
            </a:r>
            <a:r>
              <a:rPr lang="en-US" dirty="0"/>
              <a:t> </a:t>
            </a:r>
            <a:r>
              <a:rPr lang="en-US" dirty="0" err="1"/>
              <a:t>mơ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 </a:t>
            </a:r>
            <a:r>
              <a:rPr lang="en-US" dirty="0" err="1"/>
              <a:t>Đất</a:t>
            </a:r>
            <a:r>
              <a:rPr lang="en-US" dirty="0"/>
              <a:t> </a:t>
            </a:r>
            <a:r>
              <a:rPr lang="en-US" dirty="0" err="1"/>
              <a:t>nươc</a:t>
            </a:r>
            <a:r>
              <a:rPr lang="en-US" dirty="0"/>
              <a:t> </a:t>
            </a:r>
            <a:r>
              <a:rPr lang="en-US" dirty="0" err="1"/>
              <a:t>Việt</a:t>
            </a:r>
            <a:r>
              <a:rPr lang="en-US" dirty="0"/>
              <a:t> Nam ta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lâp</a:t>
            </a:r>
            <a:r>
              <a:rPr lang="en-US" dirty="0"/>
              <a:t>, </a:t>
            </a:r>
            <a:r>
              <a:rPr lang="en-US" dirty="0" err="1"/>
              <a:t>dân</a:t>
            </a:r>
            <a:r>
              <a:rPr lang="en-US" dirty="0"/>
              <a:t> ta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do, ai </a:t>
            </a:r>
            <a:r>
              <a:rPr lang="en-US" dirty="0" err="1"/>
              <a:t>cũng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cơm</a:t>
            </a:r>
            <a:r>
              <a:rPr lang="en-US" dirty="0"/>
              <a:t>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áo</a:t>
            </a:r>
            <a:r>
              <a:rPr lang="en-US" dirty="0"/>
              <a:t> </a:t>
            </a:r>
            <a:r>
              <a:rPr lang="en-US" dirty="0" err="1"/>
              <a:t>mặ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hành</a:t>
            </a:r>
            <a:r>
              <a:rPr lang="en-US" dirty="0"/>
              <a:t>.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nhờ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mà</a:t>
            </a:r>
            <a:r>
              <a:rPr lang="en-US" dirty="0"/>
              <a:t>   </a:t>
            </a:r>
            <a:r>
              <a:rPr lang="en-US" dirty="0" err="1"/>
              <a:t>nhaan</a:t>
            </a:r>
            <a:r>
              <a:rPr lang="en-US" dirty="0"/>
              <a:t> </a:t>
            </a:r>
            <a:r>
              <a:rPr lang="en-US" dirty="0" err="1"/>
              <a:t>dân</a:t>
            </a:r>
            <a:r>
              <a:rPr lang="en-US" dirty="0"/>
              <a:t> ta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cuộc</a:t>
            </a:r>
            <a:r>
              <a:rPr lang="en-US" dirty="0"/>
              <a:t> </a:t>
            </a:r>
            <a:r>
              <a:rPr lang="en-US" dirty="0" err="1"/>
              <a:t>sống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lâp</a:t>
            </a:r>
            <a:r>
              <a:rPr lang="en-US" dirty="0"/>
              <a:t>, </a:t>
            </a:r>
            <a:r>
              <a:rPr lang="en-US" dirty="0" err="1"/>
              <a:t>ấm</a:t>
            </a:r>
            <a:r>
              <a:rPr lang="en-US" dirty="0"/>
              <a:t> no,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púc</a:t>
            </a:r>
            <a:r>
              <a:rPr lang="en-US" dirty="0"/>
              <a:t>,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hành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ngày</a:t>
            </a:r>
            <a:r>
              <a:rPr lang="en-US" dirty="0"/>
              <a:t> </a:t>
            </a:r>
            <a:r>
              <a:rPr lang="en-US" dirty="0" err="1"/>
              <a:t>hôm</a:t>
            </a:r>
            <a:r>
              <a:rPr lang="en-US" dirty="0"/>
              <a:t> nay.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mong</a:t>
            </a:r>
            <a:r>
              <a:rPr lang="en-US" dirty="0"/>
              <a:t> </a:t>
            </a:r>
            <a:r>
              <a:rPr lang="en-US" dirty="0" err="1"/>
              <a:t>răfng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luôn</a:t>
            </a:r>
            <a:r>
              <a:rPr lang="en-US" dirty="0"/>
              <a:t> </a:t>
            </a:r>
            <a:r>
              <a:rPr lang="en-US" dirty="0" err="1"/>
              <a:t>luôn</a:t>
            </a:r>
            <a:r>
              <a:rPr lang="en-US" dirty="0"/>
              <a:t> </a:t>
            </a:r>
            <a:r>
              <a:rPr lang="en-US" dirty="0" err="1"/>
              <a:t>kính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Hồ</a:t>
            </a:r>
            <a:r>
              <a:rPr lang="en-US" dirty="0"/>
              <a:t>, </a:t>
            </a:r>
            <a:r>
              <a:rPr lang="en-US" dirty="0" err="1"/>
              <a:t>chăm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đẻ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bước</a:t>
            </a:r>
            <a:r>
              <a:rPr lang="en-US" dirty="0"/>
              <a:t>  </a:t>
            </a:r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xây</a:t>
            </a:r>
            <a:r>
              <a:rPr lang="en-US" dirty="0"/>
              <a:t> </a:t>
            </a:r>
            <a:r>
              <a:rPr lang="en-US" dirty="0" err="1"/>
              <a:t>dựng</a:t>
            </a:r>
            <a:r>
              <a:rPr lang="en-US" dirty="0"/>
              <a:t> </a:t>
            </a:r>
            <a:r>
              <a:rPr lang="en-US" dirty="0" err="1"/>
              <a:t>đất</a:t>
            </a:r>
            <a:r>
              <a:rPr lang="en-US" dirty="0"/>
              <a:t>  </a:t>
            </a:r>
            <a:r>
              <a:rPr lang="en-US" dirty="0" err="1"/>
              <a:t>nước</a:t>
            </a:r>
            <a:r>
              <a:rPr lang="en-US" dirty="0"/>
              <a:t> </a:t>
            </a:r>
            <a:r>
              <a:rPr lang="en-US" dirty="0" err="1"/>
              <a:t>ngày</a:t>
            </a:r>
            <a:r>
              <a:rPr lang="en-US" dirty="0"/>
              <a:t> </a:t>
            </a:r>
            <a:r>
              <a:rPr lang="en-US" dirty="0" err="1"/>
              <a:t>giàu</a:t>
            </a:r>
            <a:r>
              <a:rPr lang="en-US" dirty="0"/>
              <a:t> </a:t>
            </a:r>
            <a:r>
              <a:rPr lang="en-US" dirty="0" err="1"/>
              <a:t>đẹp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. 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5491F-00F6-4761-B01C-03589424DFCF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86315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ngoặc</a:t>
            </a:r>
            <a:r>
              <a:rPr lang="en-US" dirty="0"/>
              <a:t> </a:t>
            </a: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?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mời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xest2. </a:t>
            </a:r>
            <a:r>
              <a:rPr lang="en-US" dirty="0" err="1"/>
              <a:t>Bài</a:t>
            </a:r>
            <a:r>
              <a:rPr lang="en-US" dirty="0"/>
              <a:t> 2: </a:t>
            </a:r>
            <a:r>
              <a:rPr lang="en-US" dirty="0" err="1"/>
              <a:t>Bài</a:t>
            </a:r>
            <a:r>
              <a:rPr lang="en-US" dirty="0"/>
              <a:t> 2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mấy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hởi</a:t>
            </a:r>
            <a:r>
              <a:rPr lang="en-US" dirty="0"/>
              <a:t>.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2 </a:t>
            </a:r>
            <a:r>
              <a:rPr lang="en-US" dirty="0" err="1"/>
              <a:t>có</a:t>
            </a:r>
            <a:r>
              <a:rPr lang="en-US" dirty="0"/>
              <a:t> 2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…</a:t>
            </a:r>
          </a:p>
          <a:p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thầm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đoạn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nhanh</a:t>
            </a:r>
            <a:r>
              <a:rPr lang="en-US" dirty="0"/>
              <a:t>  </a:t>
            </a:r>
            <a:r>
              <a:rPr lang="en-US" dirty="0" err="1"/>
              <a:t>nhé</a:t>
            </a:r>
            <a:r>
              <a:rPr lang="en-US" dirty="0"/>
              <a:t>.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5491F-00F6-4761-B01C-03589424DFCF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7397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Cascem</a:t>
            </a:r>
            <a:r>
              <a:rPr lang="en-US" dirty="0"/>
              <a:t>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sat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</a:t>
            </a:r>
            <a:r>
              <a:rPr lang="en-US" dirty="0"/>
              <a:t> ta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ngoặc</a:t>
            </a:r>
            <a:r>
              <a:rPr lang="en-US" dirty="0"/>
              <a:t> </a:t>
            </a: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lính</a:t>
            </a:r>
            <a:r>
              <a:rPr lang="en-US" dirty="0"/>
              <a:t> ….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cụm</a:t>
            </a:r>
            <a:r>
              <a:rPr lang="en-US" dirty="0"/>
              <a:t> </a:t>
            </a:r>
            <a:r>
              <a:rPr lang="en-US" dirty="0" err="1"/>
              <a:t>tuwfneen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ngoặ</a:t>
            </a:r>
            <a:r>
              <a:rPr lang="en-US" dirty="0"/>
              <a:t> </a:t>
            </a: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laapj</a:t>
            </a:r>
            <a:r>
              <a:rPr lang="en-US" dirty="0"/>
              <a:t>,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ngoặc</a:t>
            </a:r>
            <a:r>
              <a:rPr lang="en-US" dirty="0"/>
              <a:t> </a:t>
            </a: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2, </a:t>
            </a:r>
            <a:r>
              <a:rPr lang="en-US" dirty="0" err="1"/>
              <a:t>đầy</a:t>
            </a:r>
            <a:r>
              <a:rPr lang="en-US" dirty="0"/>
              <a:t> </a:t>
            </a:r>
            <a:r>
              <a:rPr lang="en-US" dirty="0" err="1"/>
              <a:t>tớ</a:t>
            </a:r>
            <a:r>
              <a:rPr lang="en-US" dirty="0"/>
              <a:t>,,, </a:t>
            </a:r>
            <a:r>
              <a:rPr lang="en-US" dirty="0" err="1"/>
              <a:t>cũng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cum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nk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dộc</a:t>
            </a:r>
            <a:r>
              <a:rPr lang="en-US" dirty="0"/>
              <a:t> </a:t>
            </a:r>
            <a:r>
              <a:rPr lang="en-US" dirty="0" err="1"/>
              <a:t>lập.Vậy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……… </a:t>
            </a:r>
            <a:r>
              <a:rPr lang="en-US" dirty="0" err="1"/>
              <a:t>Còn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đấu</a:t>
            </a:r>
            <a:r>
              <a:rPr lang="en-US" dirty="0"/>
              <a:t> </a:t>
            </a:r>
            <a:r>
              <a:rPr lang="en-US" dirty="0" err="1"/>
              <a:t>ngoặc</a:t>
            </a:r>
            <a:r>
              <a:rPr lang="en-US" dirty="0"/>
              <a:t> </a:t>
            </a: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3 </a:t>
            </a:r>
            <a:r>
              <a:rPr lang="en-US" dirty="0" err="1"/>
              <a:t>ttooi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.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mmootj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ngoặ</a:t>
            </a:r>
            <a:r>
              <a:rPr lang="en-US" dirty="0"/>
              <a:t> </a:t>
            </a: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phối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vơi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. </a:t>
            </a:r>
            <a:r>
              <a:rPr lang="en-US" dirty="0" err="1"/>
              <a:t>Vậy</a:t>
            </a:r>
            <a:r>
              <a:rPr lang="en-US" dirty="0"/>
              <a:t> …………Do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viest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chú</a:t>
            </a:r>
            <a:r>
              <a:rPr lang="en-US" dirty="0"/>
              <a:t> ý </a:t>
            </a:r>
            <a:r>
              <a:rPr lang="en-US" dirty="0" err="1"/>
              <a:t>đẻ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ngoặc</a:t>
            </a:r>
            <a:r>
              <a:rPr lang="en-US" dirty="0"/>
              <a:t> </a:t>
            </a: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 </a:t>
            </a:r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.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5491F-00F6-4761-B01C-03589424DFCF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88368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Ngoài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dân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trực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1 ng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thhif</a:t>
            </a:r>
            <a:r>
              <a:rPr lang="en-US" dirty="0"/>
              <a:t> </a:t>
            </a:r>
            <a:r>
              <a:rPr lang="en-US" dirty="0" err="1"/>
              <a:t>đâu</a:t>
            </a:r>
            <a:r>
              <a:rPr lang="en-US" dirty="0"/>
              <a:t> </a:t>
            </a:r>
            <a:r>
              <a:rPr lang="en-US" dirty="0" err="1"/>
              <a:t>ngoặ</a:t>
            </a:r>
            <a:r>
              <a:rPr lang="en-US" dirty="0"/>
              <a:t> </a:t>
            </a: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còn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 ?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mời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 </a:t>
            </a:r>
            <a:r>
              <a:rPr lang="en-US" dirty="0" err="1"/>
              <a:t>bà</a:t>
            </a:r>
            <a:r>
              <a:rPr lang="en-US" dirty="0"/>
              <a:t> 3. </a:t>
            </a:r>
            <a:r>
              <a:rPr lang="en-US" dirty="0" err="1"/>
              <a:t>baif</a:t>
            </a:r>
            <a:r>
              <a:rPr lang="en-US" dirty="0"/>
              <a:t> 3….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biêt</a:t>
            </a:r>
            <a:r>
              <a:rPr lang="en-US" dirty="0"/>
              <a:t> </a:t>
            </a:r>
            <a:r>
              <a:rPr lang="en-US" dirty="0" err="1"/>
              <a:t>tắc</a:t>
            </a:r>
            <a:r>
              <a:rPr lang="en-US" dirty="0"/>
              <a:t> </a:t>
            </a:r>
            <a:r>
              <a:rPr lang="en-US" dirty="0" err="1"/>
              <a:t>kè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. </a:t>
            </a:r>
            <a:r>
              <a:rPr lang="en-US" dirty="0" err="1"/>
              <a:t>Tắc</a:t>
            </a:r>
            <a:r>
              <a:rPr lang="en-US" dirty="0"/>
              <a:t> </a:t>
            </a:r>
            <a:r>
              <a:rPr lang="en-US" dirty="0" err="1"/>
              <a:t>kè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loài</a:t>
            </a:r>
            <a:r>
              <a:rPr lang="en-US" dirty="0"/>
              <a:t> </a:t>
            </a:r>
            <a:r>
              <a:rPr lang="en-US" dirty="0" err="1"/>
              <a:t>bò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sống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cây</a:t>
            </a:r>
            <a:r>
              <a:rPr lang="en-US" dirty="0"/>
              <a:t>,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rất</a:t>
            </a:r>
            <a:r>
              <a:rPr lang="en-US" dirty="0"/>
              <a:t> </a:t>
            </a:r>
            <a:r>
              <a:rPr lang="en-US" dirty="0" err="1"/>
              <a:t>đẹp</a:t>
            </a:r>
            <a:r>
              <a:rPr lang="en-US" dirty="0"/>
              <a:t>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gọi</a:t>
            </a:r>
            <a:r>
              <a:rPr lang="en-US" dirty="0"/>
              <a:t>  </a:t>
            </a:r>
            <a:r>
              <a:rPr lang="en-US" dirty="0" err="1"/>
              <a:t>làt</a:t>
            </a:r>
            <a:r>
              <a:rPr lang="en-US" dirty="0"/>
              <a:t> </a:t>
            </a:r>
            <a:r>
              <a:rPr lang="en-US" dirty="0" err="1"/>
              <a:t>ắc</a:t>
            </a:r>
            <a:r>
              <a:rPr lang="en-US" dirty="0"/>
              <a:t> </a:t>
            </a:r>
            <a:r>
              <a:rPr lang="en-US" dirty="0" err="1"/>
              <a:t>kè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. 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5491F-00F6-4761-B01C-03589424DFCF}" type="slidenum">
              <a:rPr lang="vi-VN" smtClean="0"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595636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Theo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Đình</a:t>
            </a:r>
            <a:r>
              <a:rPr lang="en-US" dirty="0"/>
              <a:t> </a:t>
            </a:r>
            <a:r>
              <a:rPr lang="en-US" dirty="0" err="1"/>
              <a:t>Ân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tắc</a:t>
            </a:r>
            <a:r>
              <a:rPr lang="en-US" dirty="0"/>
              <a:t> </a:t>
            </a:r>
            <a:r>
              <a:rPr lang="en-US" dirty="0" err="1"/>
              <a:t>kè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xây</a:t>
            </a:r>
            <a:r>
              <a:rPr lang="en-US" dirty="0"/>
              <a:t> </a:t>
            </a:r>
            <a:r>
              <a:rPr lang="en-US" dirty="0" err="1"/>
              <a:t>lầu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cây</a:t>
            </a:r>
            <a:r>
              <a:rPr lang="en-US" dirty="0"/>
              <a:t> </a:t>
            </a:r>
            <a:r>
              <a:rPr lang="en-US" dirty="0" err="1"/>
              <a:t>đa</a:t>
            </a:r>
            <a:r>
              <a:rPr lang="en-US" dirty="0"/>
              <a:t>. </a:t>
            </a:r>
            <a:r>
              <a:rPr lang="en-US" dirty="0" err="1"/>
              <a:t>Vậy</a:t>
            </a:r>
            <a:r>
              <a:rPr lang="en-US" dirty="0"/>
              <a:t> </a:t>
            </a:r>
            <a:r>
              <a:rPr lang="en-US" dirty="0" err="1"/>
              <a:t>lầu</a:t>
            </a:r>
            <a:r>
              <a:rPr lang="en-US" dirty="0"/>
              <a:t> </a:t>
            </a:r>
            <a:r>
              <a:rPr lang="en-US" dirty="0" err="1"/>
              <a:t>owr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lầu</a:t>
            </a:r>
            <a:r>
              <a:rPr lang="en-US" dirty="0"/>
              <a:t> </a:t>
            </a:r>
            <a:r>
              <a:rPr lang="en-US" dirty="0" err="1"/>
              <a:t>cao</a:t>
            </a:r>
            <a:r>
              <a:rPr lang="en-US" dirty="0"/>
              <a:t> </a:t>
            </a:r>
            <a:r>
              <a:rPr lang="en-US" dirty="0" err="1"/>
              <a:t>tầng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xây</a:t>
            </a:r>
            <a:r>
              <a:rPr lang="en-US" dirty="0"/>
              <a:t> </a:t>
            </a:r>
            <a:r>
              <a:rPr lang="en-US" dirty="0" err="1"/>
              <a:t>dựng</a:t>
            </a:r>
            <a:r>
              <a:rPr lang="en-US" dirty="0"/>
              <a:t> </a:t>
            </a:r>
            <a:r>
              <a:rPr lang="en-US" dirty="0" err="1"/>
              <a:t>chắc</a:t>
            </a:r>
            <a:r>
              <a:rPr lang="en-US" dirty="0"/>
              <a:t> </a:t>
            </a:r>
            <a:r>
              <a:rPr lang="en-US" dirty="0" err="1"/>
              <a:t>cắn</a:t>
            </a:r>
            <a:r>
              <a:rPr lang="en-US" dirty="0"/>
              <a:t> </a:t>
            </a:r>
            <a:r>
              <a:rPr lang="en-US" dirty="0" err="1"/>
              <a:t>bafefng</a:t>
            </a:r>
            <a:r>
              <a:rPr lang="en-US" dirty="0"/>
              <a:t> </a:t>
            </a:r>
            <a:r>
              <a:rPr lang="en-US" dirty="0" err="1"/>
              <a:t>bê</a:t>
            </a:r>
            <a:r>
              <a:rPr lang="en-US" dirty="0"/>
              <a:t> </a:t>
            </a:r>
            <a:r>
              <a:rPr lang="en-US" dirty="0" err="1"/>
              <a:t>ông</a:t>
            </a:r>
            <a:r>
              <a:rPr lang="en-US" dirty="0"/>
              <a:t> </a:t>
            </a:r>
            <a:r>
              <a:rPr lang="en-US" dirty="0" err="1"/>
              <a:t>cốt</a:t>
            </a:r>
            <a:r>
              <a:rPr lang="en-US" dirty="0"/>
              <a:t> </a:t>
            </a:r>
            <a:r>
              <a:rPr lang="en-US" dirty="0" err="1"/>
              <a:t>thép</a:t>
            </a:r>
            <a:r>
              <a:rPr lang="en-US" dirty="0"/>
              <a:t> k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.</a:t>
            </a:r>
            <a:r>
              <a:rPr lang="en-US" dirty="0" err="1"/>
              <a:t>tắc</a:t>
            </a:r>
            <a:r>
              <a:rPr lang="en-US" dirty="0"/>
              <a:t> </a:t>
            </a:r>
            <a:r>
              <a:rPr lang="en-US" dirty="0" err="1"/>
              <a:t>kè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1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xây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lầu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con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.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5491F-00F6-4761-B01C-03589424DFCF}" type="slidenum">
              <a:rPr lang="vi-VN" smtClean="0"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94964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E35BA0-413C-4276-BD6C-258626ACFF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09B3990-5518-470D-80EC-E1CEF2A419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3386BA-5BA9-4571-AAFD-C805F021D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76F54-F901-49E1-AEB5-046F5A6C9501}" type="datetimeFigureOut">
              <a:rPr lang="vi-VN" smtClean="0"/>
              <a:t>27/10/2021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EA84873-D99A-4234-9AB8-4F3A7A02D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B7D5D81-6576-4643-BF7B-B4F4E3796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3D523-8F9E-4A3E-BCDD-04D879C29DF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206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2CF900-0407-46E9-AF54-ED2D8C310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A70365A-3281-45C1-B5C0-B713FC46A1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CFD9F0D-8E12-488B-9FD4-147B681DD9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8DF57F2-85A9-4BCC-8442-098D8894B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76F54-F901-49E1-AEB5-046F5A6C9501}" type="datetimeFigureOut">
              <a:rPr lang="vi-VN" smtClean="0"/>
              <a:t>27/10/2021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B5FBA1A-B5A0-4A8F-8190-BCB3842F3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A764397-ED53-4924-88FE-7AC7F2AE4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3D523-8F9E-4A3E-BCDD-04D879C29DF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37493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20C66B-0D12-459B-86F2-0A1DED1E9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45F2710-CA47-495C-B9BF-806E4D756E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7FADCA8-536C-4794-A921-25789FE61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76F54-F901-49E1-AEB5-046F5A6C9501}" type="datetimeFigureOut">
              <a:rPr lang="vi-VN" smtClean="0"/>
              <a:t>27/10/2021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E92D6FE-7626-4BB8-A757-9799095F5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88999D6-B862-404D-B40F-766133C82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3D523-8F9E-4A3E-BCDD-04D879C29DF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09159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034108B-9418-40FE-85E5-A1B0CB3CD7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121496A-246A-4C9D-A215-44AC15A256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8BFF98D-9CDB-4F16-9CC8-024C0A34E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76F54-F901-49E1-AEB5-046F5A6C9501}" type="datetimeFigureOut">
              <a:rPr lang="vi-VN" smtClean="0"/>
              <a:t>27/10/2021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D34E0A7-30AE-4A2C-9472-FB5C1A10E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22F461D-F3EF-40EE-BEF7-D68EF4E39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3D523-8F9E-4A3E-BCDD-04D879C29DF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68941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432163-8FFE-4C4D-B154-A7AEF038E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334AC4-3BCF-4DE0-822F-44D61FF2D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73EB30D-6AF3-4B63-AA23-A2AC37FD6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76F54-F901-49E1-AEB5-046F5A6C9501}" type="datetimeFigureOut">
              <a:rPr lang="vi-VN" smtClean="0"/>
              <a:t>27/10/2021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56F5446-E8AD-441A-99C0-CC611F7A1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19E0A64-0B9C-4B9E-A4A2-07476E11A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3D523-8F9E-4A3E-BCDD-04D879C29DF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77885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7E3C46-9999-4D53-AD13-FA10CA61D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116752C-DA47-4746-BB1A-9FEB79BA7B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46B1EE3-7357-406A-9D5D-5D57BA373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76F54-F901-49E1-AEB5-046F5A6C9501}" type="datetimeFigureOut">
              <a:rPr lang="vi-VN" smtClean="0"/>
              <a:t>27/10/2021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FE49C6-85A5-44E8-9463-23FD406CE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09F92BE-0050-4644-85C6-12E091453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3D523-8F9E-4A3E-BCDD-04D879C29DF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00100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C5EA3D-B880-4E77-B9A5-B6B6AC3EB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5336184-7C04-4E04-9412-2BA1530588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E19B19C-C9B2-496F-93FB-165756C037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7FFF55D-977C-4CEB-A672-D9866B3B4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76F54-F901-49E1-AEB5-046F5A6C9501}" type="datetimeFigureOut">
              <a:rPr lang="vi-VN" smtClean="0"/>
              <a:t>27/10/2021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7A554C9-0501-4D78-B2D0-8D0F5C77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012FD89-9160-4872-A0B3-3CD36A856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3D523-8F9E-4A3E-BCDD-04D879C29DF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35228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5C5D0E-7CC5-407B-A945-442637C4B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BCDBA25-6CB7-4EB6-AB2E-0318D2397B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152058E-91AD-4CD8-B933-D3561EA220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3278A99-9897-4EC8-986E-0878D58D86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63F1DB6-4584-4970-A68D-79B95E541C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B5355BF-D6E1-4FE7-9F34-F5C073341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76F54-F901-49E1-AEB5-046F5A6C9501}" type="datetimeFigureOut">
              <a:rPr lang="vi-VN" smtClean="0"/>
              <a:t>27/10/2021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E687628-FAAA-49FD-A2D5-9373ACD2E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31F2883-E267-4533-A8C2-12B058D60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3D523-8F9E-4A3E-BCDD-04D879C29DF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3901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D743C2-15B0-42EE-B107-9EFB2A2D2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65104B7-10E0-4EB4-B172-8F1353049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76F54-F901-49E1-AEB5-046F5A6C9501}" type="datetimeFigureOut">
              <a:rPr lang="vi-VN" smtClean="0"/>
              <a:t>27/10/2021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C0BA282-B060-40AA-B91E-549339F2E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643601B-34C3-48F9-AEB1-BAB12EFCF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3D523-8F9E-4A3E-BCDD-04D879C29DF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86185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9916B03-6FB8-46B4-AA29-4751D53C4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76F54-F901-49E1-AEB5-046F5A6C9501}" type="datetimeFigureOut">
              <a:rPr lang="vi-VN" smtClean="0"/>
              <a:t>27/10/2021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2A51603-6948-4D4B-A69E-B15A52BC9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BA4925D-1BCD-4785-9AFF-5304C4FCB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3D523-8F9E-4A3E-BCDD-04D879C29DF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42285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9916B03-6FB8-46B4-AA29-4751D53C4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76F54-F901-49E1-AEB5-046F5A6C9501}" type="datetimeFigureOut">
              <a:rPr lang="vi-VN" smtClean="0"/>
              <a:t>27/10/2021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2A51603-6948-4D4B-A69E-B15A52BC9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BA4925D-1BCD-4785-9AFF-5304C4FCB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3D523-8F9E-4A3E-BCDD-04D879C29DF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73982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863FF4-B8AE-4ED7-BFF8-29D4169F7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B8ADE8D-D3B5-45F5-A65F-EED52D858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EF0D7C4-D1AF-403E-A080-E715BBCF5F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3BA5032-ADD6-4A76-BE61-97D471019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76F54-F901-49E1-AEB5-046F5A6C9501}" type="datetimeFigureOut">
              <a:rPr lang="vi-VN" smtClean="0"/>
              <a:t>27/10/2021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25E195B-4D41-4C42-A995-4D42435CA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02F48B9-CD1C-4992-B059-B3EEE05C9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3D523-8F9E-4A3E-BCDD-04D879C29DF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08209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168EFD7-DD40-4273-A0DF-1C35D3E4E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23B2DA2-9818-4CAC-85AE-E7E16ED051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F44BD5D-35DF-4259-8925-C4D0EB7323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76F54-F901-49E1-AEB5-046F5A6C9501}" type="datetimeFigureOut">
              <a:rPr lang="vi-VN" smtClean="0"/>
              <a:t>27/10/2021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32B5584-780A-475D-818B-47131C2010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DF15719-5355-4CEE-B4E6-BE2FD0C2BF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3D523-8F9E-4A3E-BCDD-04D879C29DF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25375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1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5" Type="http://schemas.openxmlformats.org/officeDocument/2006/relationships/slide" Target="slide17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5" Type="http://schemas.openxmlformats.org/officeDocument/2006/relationships/image" Target="../media/image15.jpg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B147CB3-6731-43B9-AF80-605C910F31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663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536A0A7-0056-4AEE-877F-BE2ED51585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726" y="61968"/>
            <a:ext cx="5916641" cy="10029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98B8D34-D965-499F-8766-28508E002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368" y="3715991"/>
            <a:ext cx="9684558" cy="9131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5334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5334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334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5334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334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5334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334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5334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5334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en-US" sz="5334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8 – </a:t>
            </a:r>
            <a:r>
              <a:rPr lang="en-US" altLang="en-US" sz="5334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5334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16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5A12377-D23C-405B-B72B-74034C823A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1537" y="5552520"/>
            <a:ext cx="3913481" cy="70788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Trang 82)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xmlns="" id="{1EF97FE9-2ED4-4BF3-B3C6-FA165F43A8FE}"/>
              </a:ext>
            </a:extLst>
          </p:cNvPr>
          <p:cNvSpPr txBox="1"/>
          <p:nvPr/>
        </p:nvSpPr>
        <p:spPr>
          <a:xfrm>
            <a:off x="2326994" y="4629190"/>
            <a:ext cx="69533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NGOẶC KÉP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780E1AD-EC97-44D0-8C8E-EA3E8F9A7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300" y="1126913"/>
            <a:ext cx="11991397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54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Chủ</a:t>
            </a:r>
            <a:r>
              <a:rPr lang="en-US" altLang="en-US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altLang="en-US" sz="54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điểm</a:t>
            </a:r>
            <a:r>
              <a:rPr lang="en-US" altLang="en-US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: </a:t>
            </a:r>
            <a:r>
              <a:rPr lang="en-US" altLang="en-US" sz="54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Trên</a:t>
            </a:r>
            <a:r>
              <a:rPr lang="en-US" altLang="en-US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altLang="en-US" sz="54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đôi</a:t>
            </a:r>
            <a:r>
              <a:rPr lang="en-US" altLang="en-US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altLang="en-US" sz="54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cánh</a:t>
            </a:r>
            <a:r>
              <a:rPr lang="en-US" altLang="en-US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altLang="en-US" sz="54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ước</a:t>
            </a:r>
            <a:r>
              <a:rPr lang="en-US" altLang="en-US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altLang="en-US" sz="54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mơ</a:t>
            </a:r>
            <a:endParaRPr lang="en-US" altLang="en-US" sz="54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006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8"/>
    </mc:Choice>
    <mc:Fallback xmlns="">
      <p:transition spd="slow" advTm="300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33D0313-2FE2-4345-947D-94E7FF784B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540" y="3682180"/>
            <a:ext cx="5625739" cy="3175820"/>
          </a:xfrm>
          <a:prstGeom prst="rect">
            <a:avLst/>
          </a:prstGeom>
        </p:spPr>
      </p:pic>
      <p:sp>
        <p:nvSpPr>
          <p:cNvPr id="57346" name="Rectangle 2">
            <a:extLst>
              <a:ext uri="{FF2B5EF4-FFF2-40B4-BE49-F238E27FC236}">
                <a16:creationId xmlns:a16="http://schemas.microsoft.com/office/drawing/2014/main" xmlns="" id="{3A81C36E-2474-484A-B5E8-9D6212CC9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6213" y="477055"/>
            <a:ext cx="1045028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lầu</a:t>
            </a:r>
            <a:r>
              <a:rPr lang="en-US" altLang="en-US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 </a:t>
            </a:r>
            <a:endParaRPr lang="en-US" altLang="en-US" b="1" dirty="0">
              <a:solidFill>
                <a:srgbClr val="0000FF"/>
              </a:solidFill>
            </a:endParaRPr>
          </a:p>
        </p:txBody>
      </p:sp>
      <p:sp>
        <p:nvSpPr>
          <p:cNvPr id="57348" name="Text Box 4">
            <a:extLst>
              <a:ext uri="{FF2B5EF4-FFF2-40B4-BE49-F238E27FC236}">
                <a16:creationId xmlns:a16="http://schemas.microsoft.com/office/drawing/2014/main" xmlns="" id="{032DB066-6B2E-4C23-A446-D56DE268D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2756" y="2102705"/>
            <a:ext cx="6279201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kè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lầu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endParaRPr lang="en-US" altLang="en-US" b="1" i="1" dirty="0"/>
          </a:p>
        </p:txBody>
      </p:sp>
      <p:pic>
        <p:nvPicPr>
          <p:cNvPr id="57381" name="Picture 37" descr="tacke">
            <a:extLst>
              <a:ext uri="{FF2B5EF4-FFF2-40B4-BE49-F238E27FC236}">
                <a16:creationId xmlns:a16="http://schemas.microsoft.com/office/drawing/2014/main" xmlns="" id="{DD20A290-590B-4D36-96C1-097D601EF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495" y="1859945"/>
            <a:ext cx="4343400" cy="304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7ADA16E1-57BE-4FD8-9BD9-5ACA4251CCB4}"/>
              </a:ext>
            </a:extLst>
          </p:cNvPr>
          <p:cNvCxnSpPr>
            <a:cxnSpLocks/>
          </p:cNvCxnSpPr>
          <p:nvPr/>
        </p:nvCxnSpPr>
        <p:spPr>
          <a:xfrm>
            <a:off x="2072756" y="1005840"/>
            <a:ext cx="8607436" cy="98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F6126CA-553F-475E-BE09-24C3787C4C22}"/>
              </a:ext>
            </a:extLst>
          </p:cNvPr>
          <p:cNvCxnSpPr>
            <a:cxnSpLocks/>
          </p:cNvCxnSpPr>
          <p:nvPr/>
        </p:nvCxnSpPr>
        <p:spPr>
          <a:xfrm>
            <a:off x="1011134" y="1498049"/>
            <a:ext cx="9186556" cy="98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833"/>
    </mc:Choice>
    <mc:Fallback xmlns="">
      <p:transition spd="slow" advTm="738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7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0915356C-6DB1-4B84-BDD9-F7E44DFBEF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364" y="3516777"/>
            <a:ext cx="4688635" cy="3341223"/>
          </a:xfrm>
          <a:prstGeom prst="rect">
            <a:avLst/>
          </a:prstGeom>
        </p:spPr>
      </p:pic>
      <p:pic>
        <p:nvPicPr>
          <p:cNvPr id="11271" name="Picture 9" descr="14398-1215940280">
            <a:extLst>
              <a:ext uri="{FF2B5EF4-FFF2-40B4-BE49-F238E27FC236}">
                <a16:creationId xmlns:a16="http://schemas.microsoft.com/office/drawing/2014/main" xmlns="" id="{5540E899-44D6-492B-A274-F0CBBABB9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422" y="2641167"/>
            <a:ext cx="4210522" cy="3954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Text Box 11">
            <a:extLst>
              <a:ext uri="{FF2B5EF4-FFF2-40B4-BE49-F238E27FC236}">
                <a16:creationId xmlns:a16="http://schemas.microsoft.com/office/drawing/2014/main" xmlns="" id="{BEEA50C8-92A3-4B73-A799-5459938C2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5881" y="2740238"/>
            <a:ext cx="1917483" cy="343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LẦU</a:t>
            </a:r>
          </a:p>
        </p:txBody>
      </p:sp>
      <p:grpSp>
        <p:nvGrpSpPr>
          <p:cNvPr id="89106" name="Group 18">
            <a:extLst>
              <a:ext uri="{FF2B5EF4-FFF2-40B4-BE49-F238E27FC236}">
                <a16:creationId xmlns:a16="http://schemas.microsoft.com/office/drawing/2014/main" xmlns="" id="{6C4F0C7B-5990-48BE-9747-A430789DC3C7}"/>
              </a:ext>
            </a:extLst>
          </p:cNvPr>
          <p:cNvGrpSpPr>
            <a:grpSpLocks/>
          </p:cNvGrpSpPr>
          <p:nvPr/>
        </p:nvGrpSpPr>
        <p:grpSpPr bwMode="auto">
          <a:xfrm>
            <a:off x="348892" y="2595175"/>
            <a:ext cx="4000500" cy="4000500"/>
            <a:chOff x="3168" y="1584"/>
            <a:chExt cx="2520" cy="2520"/>
          </a:xfrm>
        </p:grpSpPr>
        <p:pic>
          <p:nvPicPr>
            <p:cNvPr id="11269" name="Picture 19" descr="caydadoanket">
              <a:extLst>
                <a:ext uri="{FF2B5EF4-FFF2-40B4-BE49-F238E27FC236}">
                  <a16:creationId xmlns:a16="http://schemas.microsoft.com/office/drawing/2014/main" xmlns="" id="{F4AF5AF3-46D9-4FA8-9236-E4C3F1A1B1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1584"/>
              <a:ext cx="2520" cy="2520"/>
            </a:xfrm>
            <a:prstGeom prst="rect">
              <a:avLst/>
            </a:prstGeom>
            <a:noFill/>
            <a:ln w="28575">
              <a:solidFill>
                <a:srgbClr val="99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70" name="Picture 20" descr="Going up Animation">
              <a:extLst>
                <a:ext uri="{FF2B5EF4-FFF2-40B4-BE49-F238E27FC236}">
                  <a16:creationId xmlns:a16="http://schemas.microsoft.com/office/drawing/2014/main" xmlns="" id="{06A5E3DB-2807-4E9D-BDCD-717D80B5B7B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358447">
              <a:off x="4262" y="1426"/>
              <a:ext cx="354" cy="1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68" name="Text Box 23">
            <a:extLst>
              <a:ext uri="{FF2B5EF4-FFF2-40B4-BE49-F238E27FC236}">
                <a16:creationId xmlns:a16="http://schemas.microsoft.com/office/drawing/2014/main" xmlns="" id="{B7074266-21DF-47BD-8A15-5CFE3A11C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004" y="0"/>
            <a:ext cx="4116388" cy="243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altLang="en-US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kè</a:t>
            </a:r>
            <a:r>
              <a:rPr lang="en-US" altLang="en-US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altLang="en-US" b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altLang="en-US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lầu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endParaRPr lang="en-US" altLang="en-US" b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US" altLang="en-US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</a:t>
            </a:r>
            <a:endParaRPr lang="en-US" altLang="en-US" b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altLang="en-US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altLang="en-US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en-US" altLang="en-US" sz="2000" b="1" i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altLang="en-US" sz="2000" b="1" i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2000" b="1" i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endParaRPr lang="en-US" altLang="en-US" sz="2000" b="1" i="1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utoShape 5">
            <a:extLst>
              <a:ext uri="{FF2B5EF4-FFF2-40B4-BE49-F238E27FC236}">
                <a16:creationId xmlns:a16="http://schemas.microsoft.com/office/drawing/2014/main" xmlns="" id="{56A9F8AA-E1F9-4E56-B023-D9DC60609072}"/>
              </a:ext>
            </a:extLst>
          </p:cNvPr>
          <p:cNvSpPr>
            <a:spLocks noChangeArrowheads="1"/>
          </p:cNvSpPr>
          <p:nvPr/>
        </p:nvSpPr>
        <p:spPr bwMode="gray">
          <a:xfrm>
            <a:off x="5733650" y="107819"/>
            <a:ext cx="6096000" cy="762000"/>
          </a:xfrm>
          <a:prstGeom prst="roundRect">
            <a:avLst>
              <a:gd name="adj" fmla="val 10889"/>
            </a:avLst>
          </a:prstGeom>
          <a:solidFill>
            <a:schemeClr val="bg1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sy="50000" rotWithShape="0">
              <a:srgbClr val="FFC979">
                <a:alpha val="50000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lầu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/>
              <a:t>? </a:t>
            </a:r>
          </a:p>
        </p:txBody>
      </p:sp>
      <p:sp>
        <p:nvSpPr>
          <p:cNvPr id="12" name="AutoShape 6">
            <a:extLst>
              <a:ext uri="{FF2B5EF4-FFF2-40B4-BE49-F238E27FC236}">
                <a16:creationId xmlns:a16="http://schemas.microsoft.com/office/drawing/2014/main" xmlns="" id="{09F8D7A6-CF8F-4A61-9D4C-AA5809564B70}"/>
              </a:ext>
            </a:extLst>
          </p:cNvPr>
          <p:cNvSpPr>
            <a:spLocks noChangeArrowheads="1"/>
          </p:cNvSpPr>
          <p:nvPr/>
        </p:nvSpPr>
        <p:spPr bwMode="gray">
          <a:xfrm>
            <a:off x="5551955" y="825238"/>
            <a:ext cx="6539978" cy="1384529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18900000" scaled="1"/>
          </a:gradFill>
          <a:ln w="38100">
            <a:solidFill>
              <a:srgbClr val="4E9853"/>
            </a:solidFill>
            <a:round/>
            <a:headEnd/>
            <a:tailEnd/>
          </a:ln>
          <a:effectLst>
            <a:outerShdw dist="135003" dir="2928844" algn="ctr" rotWithShape="0">
              <a:srgbClr val="FFC979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lầu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kè</a:t>
            </a: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kè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lầu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AutoShape 8">
            <a:extLst>
              <a:ext uri="{FF2B5EF4-FFF2-40B4-BE49-F238E27FC236}">
                <a16:creationId xmlns:a16="http://schemas.microsoft.com/office/drawing/2014/main" xmlns="" id="{2DCE3253-0B57-428B-ADBA-4FE9FBC20674}"/>
              </a:ext>
            </a:extLst>
          </p:cNvPr>
          <p:cNvSpPr>
            <a:spLocks noChangeArrowheads="1"/>
          </p:cNvSpPr>
          <p:nvPr/>
        </p:nvSpPr>
        <p:spPr bwMode="gray">
          <a:xfrm>
            <a:off x="5585881" y="2397443"/>
            <a:ext cx="6289057" cy="914400"/>
          </a:xfrm>
          <a:prstGeom prst="roundRect">
            <a:avLst>
              <a:gd name="adj" fmla="val 10889"/>
            </a:avLst>
          </a:prstGeom>
          <a:solidFill>
            <a:schemeClr val="bg1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sy="50000" rotWithShape="0">
              <a:srgbClr val="FFC979">
                <a:alpha val="50000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/>
              <a:t>?</a:t>
            </a:r>
          </a:p>
        </p:txBody>
      </p:sp>
      <p:sp>
        <p:nvSpPr>
          <p:cNvPr id="14" name="AutoShape 10">
            <a:extLst>
              <a:ext uri="{FF2B5EF4-FFF2-40B4-BE49-F238E27FC236}">
                <a16:creationId xmlns:a16="http://schemas.microsoft.com/office/drawing/2014/main" xmlns="" id="{DD2E2E1D-FDF6-4305-A1BB-1CADC598B6F0}"/>
              </a:ext>
            </a:extLst>
          </p:cNvPr>
          <p:cNvSpPr>
            <a:spLocks noChangeArrowheads="1"/>
          </p:cNvSpPr>
          <p:nvPr/>
        </p:nvSpPr>
        <p:spPr bwMode="gray">
          <a:xfrm>
            <a:off x="5404031" y="3541877"/>
            <a:ext cx="6687902" cy="104775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18900000" scaled="1"/>
          </a:gradFill>
          <a:ln w="38100">
            <a:solidFill>
              <a:srgbClr val="4E9853"/>
            </a:solidFill>
            <a:round/>
            <a:headEnd/>
            <a:tailEnd/>
          </a:ln>
          <a:effectLst>
            <a:outerShdw dist="135003" dir="2928844" algn="ctr" rotWithShape="0">
              <a:srgbClr val="FFC979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kumimoji="1"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1"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kumimoji="1"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kumimoji="1"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1"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kumimoji="1"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1"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kumimoji="1"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1"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endParaRPr kumimoji="1"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kumimoji="1"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1"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kumimoji="1"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1"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1"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lầu</a:t>
            </a:r>
            <a:r>
              <a:rPr kumimoji="1"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1"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1"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1"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kumimoji="1"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1"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kumimoji="1"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kumimoji="1"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kumimoji="1"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kumimoji="1"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kumimoji="1"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392"/>
    </mc:Choice>
    <mc:Fallback xmlns="">
      <p:transition spd="slow" advTm="663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89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/>
      <p:bldP spid="11272" grpId="1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5E194AC-899D-4DF4-8B5B-F5F0DC7400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6797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0590A6DF-237C-4E4C-B03C-87A4DB7EE74C}"/>
              </a:ext>
            </a:extLst>
          </p:cNvPr>
          <p:cNvSpPr txBox="1">
            <a:spLocks/>
          </p:cNvSpPr>
          <p:nvPr/>
        </p:nvSpPr>
        <p:spPr>
          <a:xfrm>
            <a:off x="1637071" y="2258290"/>
            <a:ext cx="9960077" cy="23414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000" dirty="0">
              <a:solidFill>
                <a:schemeClr val="bg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97FA7D59-A79B-4FCC-A4B3-F7AA150AFFC1}"/>
              </a:ext>
            </a:extLst>
          </p:cNvPr>
          <p:cNvSpPr txBox="1">
            <a:spLocks/>
          </p:cNvSpPr>
          <p:nvPr/>
        </p:nvSpPr>
        <p:spPr>
          <a:xfrm>
            <a:off x="727586" y="1570589"/>
            <a:ext cx="11779045" cy="1375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0"/>
              </a:spcBef>
            </a:pPr>
            <a:r>
              <a:rPr lang="en-US" sz="3800" b="1" dirty="0">
                <a:solidFill>
                  <a:srgbClr val="FFFF00"/>
                </a:solidFill>
              </a:rPr>
              <a:t>Qua </a:t>
            </a:r>
            <a:r>
              <a:rPr lang="en-US" sz="3800" b="1" dirty="0" err="1">
                <a:solidFill>
                  <a:srgbClr val="FFFF00"/>
                </a:solidFill>
              </a:rPr>
              <a:t>bài</a:t>
            </a:r>
            <a:r>
              <a:rPr lang="en-US" sz="3800" b="1" dirty="0">
                <a:solidFill>
                  <a:srgbClr val="FFFF00"/>
                </a:solidFill>
              </a:rPr>
              <a:t> 3 </a:t>
            </a:r>
            <a:r>
              <a:rPr lang="en-US" sz="3800" b="1" dirty="0" err="1">
                <a:solidFill>
                  <a:srgbClr val="FFFF00"/>
                </a:solidFill>
              </a:rPr>
              <a:t>các</a:t>
            </a:r>
            <a:r>
              <a:rPr lang="en-US" sz="3800" b="1" dirty="0">
                <a:solidFill>
                  <a:srgbClr val="FFFF00"/>
                </a:solidFill>
              </a:rPr>
              <a:t> </a:t>
            </a:r>
            <a:r>
              <a:rPr lang="en-US" sz="3800" b="1" dirty="0" err="1">
                <a:solidFill>
                  <a:srgbClr val="FFFF00"/>
                </a:solidFill>
              </a:rPr>
              <a:t>em</a:t>
            </a:r>
            <a:r>
              <a:rPr lang="en-US" sz="3800" b="1" dirty="0">
                <a:solidFill>
                  <a:srgbClr val="FFFF00"/>
                </a:solidFill>
              </a:rPr>
              <a:t> </a:t>
            </a:r>
            <a:r>
              <a:rPr lang="en-US" sz="3800" b="1" dirty="0" err="1">
                <a:solidFill>
                  <a:srgbClr val="FFFF00"/>
                </a:solidFill>
              </a:rPr>
              <a:t>thấy</a:t>
            </a:r>
            <a:r>
              <a:rPr lang="en-US" sz="3800" b="1" dirty="0">
                <a:solidFill>
                  <a:srgbClr val="FFFF00"/>
                </a:solidFill>
              </a:rPr>
              <a:t> </a:t>
            </a:r>
            <a:r>
              <a:rPr lang="en-US" sz="3800" b="1" dirty="0" err="1">
                <a:solidFill>
                  <a:srgbClr val="FFFF00"/>
                </a:solidFill>
              </a:rPr>
              <a:t>dấu</a:t>
            </a:r>
            <a:r>
              <a:rPr lang="en-US" sz="3800" b="1" dirty="0">
                <a:solidFill>
                  <a:srgbClr val="FFFF00"/>
                </a:solidFill>
              </a:rPr>
              <a:t> </a:t>
            </a:r>
            <a:r>
              <a:rPr lang="en-US" sz="3800" b="1" dirty="0" err="1">
                <a:solidFill>
                  <a:srgbClr val="FFFF00"/>
                </a:solidFill>
              </a:rPr>
              <a:t>ngoặc</a:t>
            </a:r>
            <a:r>
              <a:rPr lang="en-US" sz="3800" b="1" dirty="0">
                <a:solidFill>
                  <a:srgbClr val="FFFF00"/>
                </a:solidFill>
              </a:rPr>
              <a:t> </a:t>
            </a:r>
            <a:r>
              <a:rPr lang="en-US" sz="3800" b="1" dirty="0" err="1">
                <a:solidFill>
                  <a:srgbClr val="FFFF00"/>
                </a:solidFill>
              </a:rPr>
              <a:t>kép</a:t>
            </a:r>
            <a:r>
              <a:rPr lang="en-US" sz="3800" b="1" dirty="0">
                <a:solidFill>
                  <a:srgbClr val="FFFF00"/>
                </a:solidFill>
              </a:rPr>
              <a:t> </a:t>
            </a:r>
            <a:r>
              <a:rPr lang="en-US" sz="3800" b="1" dirty="0" err="1">
                <a:solidFill>
                  <a:srgbClr val="FFFF00"/>
                </a:solidFill>
              </a:rPr>
              <a:t>còn</a:t>
            </a:r>
            <a:r>
              <a:rPr lang="en-US" sz="3800" b="1" dirty="0">
                <a:solidFill>
                  <a:srgbClr val="FFFF00"/>
                </a:solidFill>
              </a:rPr>
              <a:t> </a:t>
            </a:r>
            <a:r>
              <a:rPr lang="en-US" sz="3800" b="1" dirty="0" err="1">
                <a:solidFill>
                  <a:srgbClr val="FFFF00"/>
                </a:solidFill>
              </a:rPr>
              <a:t>có</a:t>
            </a:r>
            <a:r>
              <a:rPr lang="en-US" sz="3800" b="1" dirty="0">
                <a:solidFill>
                  <a:srgbClr val="FFFF00"/>
                </a:solidFill>
              </a:rPr>
              <a:t> </a:t>
            </a:r>
            <a:r>
              <a:rPr lang="en-US" sz="3800" b="1" dirty="0" err="1">
                <a:solidFill>
                  <a:srgbClr val="FFFF00"/>
                </a:solidFill>
              </a:rPr>
              <a:t>tác</a:t>
            </a:r>
            <a:r>
              <a:rPr lang="en-US" sz="3800" b="1" dirty="0">
                <a:solidFill>
                  <a:srgbClr val="FFFF00"/>
                </a:solidFill>
              </a:rPr>
              <a:t> </a:t>
            </a:r>
            <a:r>
              <a:rPr lang="en-US" sz="3800" b="1" dirty="0" err="1">
                <a:solidFill>
                  <a:srgbClr val="FFFF00"/>
                </a:solidFill>
              </a:rPr>
              <a:t>dụng</a:t>
            </a:r>
            <a:r>
              <a:rPr lang="en-US" sz="3800" b="1" dirty="0">
                <a:solidFill>
                  <a:srgbClr val="FFFF00"/>
                </a:solidFill>
              </a:rPr>
              <a:t> </a:t>
            </a:r>
            <a:r>
              <a:rPr lang="en-US" sz="3800" b="1" dirty="0" err="1">
                <a:solidFill>
                  <a:srgbClr val="FFFF00"/>
                </a:solidFill>
              </a:rPr>
              <a:t>gì</a:t>
            </a:r>
            <a:r>
              <a:rPr lang="en-US" sz="3800" b="1" dirty="0">
                <a:solidFill>
                  <a:srgbClr val="FFFF00"/>
                </a:solidFill>
              </a:rPr>
              <a:t>?</a:t>
            </a:r>
            <a:endParaRPr lang="vi-VN" sz="3800" dirty="0">
              <a:solidFill>
                <a:srgbClr val="FFFF00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547"/>
    </mc:Choice>
    <mc:Fallback xmlns="">
      <p:transition spd="slow" advTm="235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>
            <a:extLst>
              <a:ext uri="{FF2B5EF4-FFF2-40B4-BE49-F238E27FC236}">
                <a16:creationId xmlns:a16="http://schemas.microsoft.com/office/drawing/2014/main" xmlns="" id="{00AA86E3-C7CA-4933-A0F4-A86FBAE20C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" y="6350"/>
            <a:ext cx="123444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Text Box 4">
            <a:extLst>
              <a:ext uri="{FF2B5EF4-FFF2-40B4-BE49-F238E27FC236}">
                <a16:creationId xmlns:a16="http://schemas.microsoft.com/office/drawing/2014/main" xmlns="" id="{81600F88-5347-4845-8A1F-017AFE558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724400"/>
            <a:ext cx="88392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200"/>
              <a:t>    </a:t>
            </a:r>
            <a:endParaRPr lang="en-US" altLang="vi-VN" sz="2200">
              <a:latin typeface=".VnTime" panose="020B7200000000000000" pitchFamily="34" charset="0"/>
            </a:endParaRPr>
          </a:p>
        </p:txBody>
      </p:sp>
      <p:sp>
        <p:nvSpPr>
          <p:cNvPr id="21507" name="Text Box 5">
            <a:extLst>
              <a:ext uri="{FF2B5EF4-FFF2-40B4-BE49-F238E27FC236}">
                <a16:creationId xmlns:a16="http://schemas.microsoft.com/office/drawing/2014/main" xmlns="" id="{E2D5543C-ADB7-4FD0-BF3C-3D64ED6DC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410200"/>
            <a:ext cx="87630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200"/>
              <a:t> </a:t>
            </a:r>
            <a:endParaRPr lang="en-US" altLang="vi-VN" sz="2200">
              <a:latin typeface=".VnTime" panose="020B7200000000000000" pitchFamily="34" charset="0"/>
            </a:endParaRPr>
          </a:p>
        </p:txBody>
      </p:sp>
      <p:sp>
        <p:nvSpPr>
          <p:cNvPr id="35844" name="Text Box 2">
            <a:extLst>
              <a:ext uri="{FF2B5EF4-FFF2-40B4-BE49-F238E27FC236}">
                <a16:creationId xmlns:a16="http://schemas.microsoft.com/office/drawing/2014/main" xmlns="" id="{C8A43EF2-D96F-41FC-BA26-247585B482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3200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altLang="vi-VN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6" name="Text Box 3">
            <a:extLst>
              <a:ext uri="{FF2B5EF4-FFF2-40B4-BE49-F238E27FC236}">
                <a16:creationId xmlns:a16="http://schemas.microsoft.com/office/drawing/2014/main" xmlns="" id="{CE31BF95-D059-4514-90C7-2EFA1E50E3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2200"/>
            <a:ext cx="12192000" cy="230832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008000"/>
                </a:solidFill>
              </a:rPr>
              <a:t>    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vẹn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5845" name="Rectangle 1">
            <a:extLst>
              <a:ext uri="{FF2B5EF4-FFF2-40B4-BE49-F238E27FC236}">
                <a16:creationId xmlns:a16="http://schemas.microsoft.com/office/drawing/2014/main" xmlns="" id="{121E0145-18A2-405C-A848-019037BDEA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455" y="2333963"/>
            <a:ext cx="110170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EDB0A52-62B0-4D20-8522-0F2F0BD69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" y="4651662"/>
            <a:ext cx="12192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3200" dirty="0"/>
          </a:p>
        </p:txBody>
      </p:sp>
    </p:spTree>
    <p:custDataLst>
      <p:tags r:id="rId1"/>
    </p:custDataLst>
  </p:cSld>
  <p:clrMapOvr>
    <a:masterClrMapping/>
  </p:clrMapOvr>
  <p:transition spd="slow" advTm="4188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/>
      <p:bldP spid="35846" grpId="0" animBg="1"/>
      <p:bldP spid="35845" grpId="0"/>
      <p:bldP spid="35845" grpId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>
            <a:extLst>
              <a:ext uri="{FF2B5EF4-FFF2-40B4-BE49-F238E27FC236}">
                <a16:creationId xmlns:a16="http://schemas.microsoft.com/office/drawing/2014/main" xmlns="" id="{F588746F-0444-48C8-9F57-AE85E3583D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636" y="-48449"/>
            <a:ext cx="123444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8" name="Text Box 2">
            <a:extLst>
              <a:ext uri="{FF2B5EF4-FFF2-40B4-BE49-F238E27FC236}">
                <a16:creationId xmlns:a16="http://schemas.microsoft.com/office/drawing/2014/main" xmlns="" id="{F48C56CD-E26D-4291-BBB3-B2B8CD857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1734" y="1346548"/>
            <a:ext cx="12227396" cy="384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2400" b="1" u="sng" dirty="0">
              <a:solidFill>
                <a:srgbClr val="0000FF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b="1" u="sng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u="sng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b="1" u="sng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loay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hoay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soa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  <a:r>
              <a:rPr lang="en-US" altLang="en-US" sz="28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PI-VÔ-NA-RÔ-VA</a:t>
            </a:r>
          </a:p>
        </p:txBody>
      </p:sp>
      <p:sp>
        <p:nvSpPr>
          <p:cNvPr id="65539" name="Line 3">
            <a:extLst>
              <a:ext uri="{FF2B5EF4-FFF2-40B4-BE49-F238E27FC236}">
                <a16:creationId xmlns:a16="http://schemas.microsoft.com/office/drawing/2014/main" xmlns="" id="{494CBB91-1A6C-4A8B-94BC-CA8D457E24F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46956" y="2180800"/>
            <a:ext cx="6939116" cy="0"/>
          </a:xfrm>
          <a:prstGeom prst="line">
            <a:avLst/>
          </a:prstGeom>
          <a:noFill/>
          <a:ln w="28575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dirty="0">
              <a:highlight>
                <a:srgbClr val="800000"/>
              </a:highlight>
            </a:endParaRPr>
          </a:p>
        </p:txBody>
      </p:sp>
      <p:sp>
        <p:nvSpPr>
          <p:cNvPr id="65540" name="Line 4">
            <a:extLst>
              <a:ext uri="{FF2B5EF4-FFF2-40B4-BE49-F238E27FC236}">
                <a16:creationId xmlns:a16="http://schemas.microsoft.com/office/drawing/2014/main" xmlns="" id="{F8DC9194-D632-4DD6-81A0-FAAD8325FCA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907911" y="3628028"/>
            <a:ext cx="1135625" cy="3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5541" name="Line 5">
            <a:extLst>
              <a:ext uri="{FF2B5EF4-FFF2-40B4-BE49-F238E27FC236}">
                <a16:creationId xmlns:a16="http://schemas.microsoft.com/office/drawing/2014/main" xmlns="" id="{E62CF896-D7E2-46DC-9119-9C459F9C2C3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4753" y="4116214"/>
            <a:ext cx="11619886" cy="4502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5542" name="Line 6">
            <a:extLst>
              <a:ext uri="{FF2B5EF4-FFF2-40B4-BE49-F238E27FC236}">
                <a16:creationId xmlns:a16="http://schemas.microsoft.com/office/drawing/2014/main" xmlns="" id="{33264AE1-C652-4A3F-A7BE-F6FFFAB1313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652084" y="2671070"/>
            <a:ext cx="2421932" cy="1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" name="Line 6">
            <a:extLst>
              <a:ext uri="{FF2B5EF4-FFF2-40B4-BE49-F238E27FC236}">
                <a16:creationId xmlns:a16="http://schemas.microsoft.com/office/drawing/2014/main" xmlns="" id="{0B6F3F8F-11FF-4A7C-B879-32A8080E36D5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753" y="3141384"/>
            <a:ext cx="2586069" cy="31254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dirty="0"/>
          </a:p>
        </p:txBody>
      </p:sp>
      <p:sp>
        <p:nvSpPr>
          <p:cNvPr id="10" name="Line 5">
            <a:extLst>
              <a:ext uri="{FF2B5EF4-FFF2-40B4-BE49-F238E27FC236}">
                <a16:creationId xmlns:a16="http://schemas.microsoft.com/office/drawing/2014/main" xmlns="" id="{A6A4F9B3-E3CE-498E-BC94-DA79CFE5CDF9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753" y="4616998"/>
            <a:ext cx="2379961" cy="1024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880C73B-62F8-494C-AA17-7DC3C6A600B6}"/>
              </a:ext>
            </a:extLst>
          </p:cNvPr>
          <p:cNvSpPr txBox="1"/>
          <p:nvPr/>
        </p:nvSpPr>
        <p:spPr>
          <a:xfrm>
            <a:off x="4602973" y="591689"/>
            <a:ext cx="45010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800000"/>
                </a:solidFill>
              </a:rPr>
              <a:t> III. </a:t>
            </a:r>
            <a:r>
              <a:rPr lang="en-US" altLang="en-US" sz="4000" b="1" u="sng" dirty="0" err="1">
                <a:solidFill>
                  <a:srgbClr val="800000"/>
                </a:solidFill>
              </a:rPr>
              <a:t>Luyện</a:t>
            </a:r>
            <a:r>
              <a:rPr lang="en-US" altLang="en-US" sz="4000" b="1" u="sng" dirty="0">
                <a:solidFill>
                  <a:srgbClr val="800000"/>
                </a:solidFill>
              </a:rPr>
              <a:t> </a:t>
            </a:r>
            <a:r>
              <a:rPr lang="en-US" altLang="en-US" sz="4000" b="1" u="sng" dirty="0" err="1">
                <a:solidFill>
                  <a:srgbClr val="800000"/>
                </a:solidFill>
              </a:rPr>
              <a:t>tập</a:t>
            </a:r>
            <a:r>
              <a:rPr lang="en-US" altLang="en-US" sz="4000" b="1" dirty="0">
                <a:solidFill>
                  <a:srgbClr val="800000"/>
                </a:solidFill>
              </a:rPr>
              <a:t>: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984"/>
    </mc:Choice>
    <mc:Fallback xmlns="">
      <p:transition spd="slow" advTm="1009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withGroup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>
            <a:extLst>
              <a:ext uri="{FF2B5EF4-FFF2-40B4-BE49-F238E27FC236}">
                <a16:creationId xmlns:a16="http://schemas.microsoft.com/office/drawing/2014/main" xmlns="" id="{F588746F-0444-48C8-9F57-AE85E3583D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28257"/>
            <a:ext cx="123444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8" name="Text Box 2">
            <a:extLst>
              <a:ext uri="{FF2B5EF4-FFF2-40B4-BE49-F238E27FC236}">
                <a16:creationId xmlns:a16="http://schemas.microsoft.com/office/drawing/2014/main" xmlns="" id="{F48C56CD-E26D-4291-BBB3-B2B8CD857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3750" y="-25056"/>
            <a:ext cx="12227396" cy="390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800000"/>
                </a:solidFill>
              </a:rPr>
              <a:t>                                           III. </a:t>
            </a:r>
            <a:r>
              <a:rPr lang="en-US" altLang="en-US" sz="2800" b="1" u="sng" dirty="0" err="1">
                <a:solidFill>
                  <a:srgbClr val="800000"/>
                </a:solidFill>
              </a:rPr>
              <a:t>Luyện</a:t>
            </a:r>
            <a:r>
              <a:rPr lang="en-US" altLang="en-US" sz="2800" b="1" u="sng" dirty="0">
                <a:solidFill>
                  <a:srgbClr val="800000"/>
                </a:solidFill>
              </a:rPr>
              <a:t> </a:t>
            </a:r>
            <a:r>
              <a:rPr lang="en-US" altLang="en-US" sz="2800" b="1" u="sng" dirty="0" err="1">
                <a:solidFill>
                  <a:srgbClr val="800000"/>
                </a:solidFill>
              </a:rPr>
              <a:t>tập</a:t>
            </a:r>
            <a:r>
              <a:rPr lang="en-US" altLang="en-US" sz="2800" b="1" dirty="0">
                <a:solidFill>
                  <a:srgbClr val="800000"/>
                </a:solidFill>
              </a:rPr>
              <a:t>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loay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hoay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soa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</a:t>
            </a:r>
            <a:r>
              <a:rPr lang="en-US" altLang="en-US" sz="28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PI-VÔ-NA-RÔ-VA</a:t>
            </a:r>
          </a:p>
        </p:txBody>
      </p:sp>
      <p:sp>
        <p:nvSpPr>
          <p:cNvPr id="65539" name="Line 3">
            <a:extLst>
              <a:ext uri="{FF2B5EF4-FFF2-40B4-BE49-F238E27FC236}">
                <a16:creationId xmlns:a16="http://schemas.microsoft.com/office/drawing/2014/main" xmlns="" id="{494CBB91-1A6C-4A8B-94BC-CA8D457E24F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64940" y="939690"/>
            <a:ext cx="6939116" cy="0"/>
          </a:xfrm>
          <a:prstGeom prst="line">
            <a:avLst/>
          </a:prstGeom>
          <a:noFill/>
          <a:ln w="28575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dirty="0">
              <a:highlight>
                <a:srgbClr val="800000"/>
              </a:highlight>
            </a:endParaRPr>
          </a:p>
        </p:txBody>
      </p:sp>
      <p:sp>
        <p:nvSpPr>
          <p:cNvPr id="65540" name="Line 4">
            <a:extLst>
              <a:ext uri="{FF2B5EF4-FFF2-40B4-BE49-F238E27FC236}">
                <a16:creationId xmlns:a16="http://schemas.microsoft.com/office/drawing/2014/main" xmlns="" id="{F8DC9194-D632-4DD6-81A0-FAAD8325FCA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916736" y="2343530"/>
            <a:ext cx="1135625" cy="3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5541" name="Line 5">
            <a:extLst>
              <a:ext uri="{FF2B5EF4-FFF2-40B4-BE49-F238E27FC236}">
                <a16:creationId xmlns:a16="http://schemas.microsoft.com/office/drawing/2014/main" xmlns="" id="{E62CF896-D7E2-46DC-9119-9C459F9C2C3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2737" y="2831254"/>
            <a:ext cx="11619886" cy="4502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5542" name="Line 6">
            <a:extLst>
              <a:ext uri="{FF2B5EF4-FFF2-40B4-BE49-F238E27FC236}">
                <a16:creationId xmlns:a16="http://schemas.microsoft.com/office/drawing/2014/main" xmlns="" id="{33264AE1-C652-4A3F-A7BE-F6FFFAB1313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739588" y="1394230"/>
            <a:ext cx="2421932" cy="1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5543" name="Text Box 7">
            <a:extLst>
              <a:ext uri="{FF2B5EF4-FFF2-40B4-BE49-F238E27FC236}">
                <a16:creationId xmlns:a16="http://schemas.microsoft.com/office/drawing/2014/main" xmlns="" id="{770504BE-CE21-4C6D-A496-D482E4D13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379" y="3643943"/>
            <a:ext cx="1192364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u="sng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Line 6">
            <a:extLst>
              <a:ext uri="{FF2B5EF4-FFF2-40B4-BE49-F238E27FC236}">
                <a16:creationId xmlns:a16="http://schemas.microsoft.com/office/drawing/2014/main" xmlns="" id="{0B6F3F8F-11FF-4A7C-B879-32A8080E36D5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737" y="1872087"/>
            <a:ext cx="2586069" cy="31254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dirty="0"/>
          </a:p>
        </p:txBody>
      </p:sp>
      <p:sp>
        <p:nvSpPr>
          <p:cNvPr id="10" name="Line 5">
            <a:extLst>
              <a:ext uri="{FF2B5EF4-FFF2-40B4-BE49-F238E27FC236}">
                <a16:creationId xmlns:a16="http://schemas.microsoft.com/office/drawing/2014/main" xmlns="" id="{A6A4F9B3-E3CE-498E-BC94-DA79CFE5CDF9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989" y="3375866"/>
            <a:ext cx="2379961" cy="1024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" name="Line 5">
            <a:extLst>
              <a:ext uri="{FF2B5EF4-FFF2-40B4-BE49-F238E27FC236}">
                <a16:creationId xmlns:a16="http://schemas.microsoft.com/office/drawing/2014/main" xmlns="" id="{87B22E2D-6144-46B7-9F8F-1D6A523267C6}"/>
              </a:ext>
            </a:extLst>
          </p:cNvPr>
          <p:cNvSpPr>
            <a:spLocks noChangeShapeType="1"/>
          </p:cNvSpPr>
          <p:nvPr/>
        </p:nvSpPr>
        <p:spPr bwMode="auto">
          <a:xfrm>
            <a:off x="663676" y="4611073"/>
            <a:ext cx="10559205" cy="8058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" name="Line 5">
            <a:extLst>
              <a:ext uri="{FF2B5EF4-FFF2-40B4-BE49-F238E27FC236}">
                <a16:creationId xmlns:a16="http://schemas.microsoft.com/office/drawing/2014/main" xmlns="" id="{981A158B-9140-4EED-B3CD-5215421009DC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989" y="5141133"/>
            <a:ext cx="8547182" cy="14561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4" name="Line 5">
            <a:extLst>
              <a:ext uri="{FF2B5EF4-FFF2-40B4-BE49-F238E27FC236}">
                <a16:creationId xmlns:a16="http://schemas.microsoft.com/office/drawing/2014/main" xmlns="" id="{E5B7CEFF-A7B2-4810-8031-F277CE7E652A}"/>
              </a:ext>
            </a:extLst>
          </p:cNvPr>
          <p:cNvSpPr>
            <a:spLocks noChangeShapeType="1"/>
          </p:cNvSpPr>
          <p:nvPr/>
        </p:nvSpPr>
        <p:spPr bwMode="auto">
          <a:xfrm>
            <a:off x="9347913" y="5158260"/>
            <a:ext cx="1076632" cy="2083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D50694E-C83E-46BD-AADD-CA2C219ACAC9}"/>
              </a:ext>
            </a:extLst>
          </p:cNvPr>
          <p:cNvSpPr txBox="1"/>
          <p:nvPr/>
        </p:nvSpPr>
        <p:spPr>
          <a:xfrm>
            <a:off x="392737" y="5325546"/>
            <a:ext cx="1192364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vi-VN" sz="3200" b="1" dirty="0">
                <a:solidFill>
                  <a:srgbClr val="0000FF"/>
                </a:solidFill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239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786"/>
    </mc:Choice>
    <mc:Fallback xmlns="">
      <p:transition spd="slow" advTm="607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3" grpId="0"/>
      <p:bldP spid="12" grpId="0" animBg="1"/>
      <p:bldP spid="13" grpId="0" animBg="1"/>
      <p:bldP spid="14" grpId="0" animBg="1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216253ED-A864-40CA-912D-714A584C95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636" y="-48449"/>
            <a:ext cx="123444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6" name="Rectangle 2">
            <a:hlinkClick r:id="rId5" action="ppaction://hlinksldjump"/>
            <a:extLst>
              <a:ext uri="{FF2B5EF4-FFF2-40B4-BE49-F238E27FC236}">
                <a16:creationId xmlns:a16="http://schemas.microsoft.com/office/drawing/2014/main" xmlns="" id="{0581500B-2AA5-49F2-9478-9E3E5916F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44" y="871421"/>
            <a:ext cx="12045345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kumimoji="1" lang="en-US" sz="2800" b="1" u="sng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Bài</a:t>
            </a:r>
            <a:r>
              <a:rPr kumimoji="1" lang="en-US" sz="2800" b="1" u="sng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u="sng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tập</a:t>
            </a:r>
            <a:r>
              <a:rPr kumimoji="1" lang="en-US" sz="2800" b="1" u="sng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3 </a:t>
            </a:r>
            <a:r>
              <a:rPr kumimoji="1" lang="en-US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: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Em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đặt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dấu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ngoặc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kép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vào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chỗ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nào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trong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các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câu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sau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?</a:t>
            </a:r>
          </a:p>
          <a:p>
            <a:pPr eaLnBrk="1" hangingPunct="1">
              <a:defRPr/>
            </a:pP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a)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Cả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bầy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ong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cùng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nhau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xây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tổ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 Con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nào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con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nấy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hết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sức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tiết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kiệm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</a:p>
          <a:p>
            <a:pPr eaLnBrk="1" hangingPunct="1">
              <a:defRPr/>
            </a:pP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vôi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vữa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</a:t>
            </a:r>
          </a:p>
          <a:p>
            <a:pPr eaLnBrk="1" hangingPunct="1">
              <a:defRPr/>
            </a:pP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b)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Trạng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Quỳnh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thấy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có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người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dâng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vua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một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mâm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đào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gọi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là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đào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trường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thọ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thì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thản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nhiên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lấy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một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quả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mà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ăn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Vua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giận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ra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lệnh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chém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đầu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Quỳnh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Quỳnh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bèn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tâu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:</a:t>
            </a:r>
          </a:p>
          <a:p>
            <a:pPr marL="185738" indent="-185738" eaLnBrk="1" hangingPunct="1">
              <a:defRPr/>
            </a:pP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-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Tâu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bệ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hạ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thần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thấy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quả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đào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gọi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là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trường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thọ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mới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lấy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ăn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tưởng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ăn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vào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thì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được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sống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lâu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thờ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vua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Không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ngờ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nuốt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chưa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khỏi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miệng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mà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chết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đã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đến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cổ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Vậy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nên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xin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đức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vua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đổi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tên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quả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ấy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là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đoản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thọ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và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trị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tội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kẻ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xu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nịnh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dâng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đào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</a:t>
            </a:r>
          </a:p>
          <a:p>
            <a:pPr eaLnBrk="1" hangingPunct="1">
              <a:defRPr/>
            </a:pP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Vua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nghe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vậy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bật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cười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tha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tội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cho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Trạng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Quỳnh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</a:t>
            </a:r>
          </a:p>
          <a:p>
            <a:pPr eaLnBrk="1" hangingPunct="1">
              <a:defRPr/>
            </a:pP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                                                      </a:t>
            </a:r>
            <a:r>
              <a:rPr kumimoji="1" lang="en-US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Truyện</a:t>
            </a:r>
            <a:r>
              <a:rPr kumimoji="1" lang="en-US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DÂN GIAN VIỆT NAM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F73BE75C-ADE6-44B8-AA03-4AE228F54441}"/>
              </a:ext>
            </a:extLst>
          </p:cNvPr>
          <p:cNvCxnSpPr>
            <a:cxnSpLocks/>
          </p:cNvCxnSpPr>
          <p:nvPr/>
        </p:nvCxnSpPr>
        <p:spPr>
          <a:xfrm>
            <a:off x="2558003" y="1356855"/>
            <a:ext cx="8273061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140"/>
    </mc:Choice>
    <mc:Fallback xmlns="">
      <p:transition spd="slow" advTm="691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B16A1497-217F-45DC-9193-2185900970F3}"/>
              </a:ext>
            </a:extLst>
          </p:cNvPr>
          <p:cNvGrpSpPr/>
          <p:nvPr/>
        </p:nvGrpSpPr>
        <p:grpSpPr>
          <a:xfrm>
            <a:off x="0" y="-2683"/>
            <a:ext cx="12182486" cy="6860683"/>
            <a:chOff x="-1287" y="-2683"/>
            <a:chExt cx="12196193" cy="6927245"/>
          </a:xfrm>
        </p:grpSpPr>
        <p:pic>
          <p:nvPicPr>
            <p:cNvPr id="11" name="Picture 1">
              <a:extLst>
                <a:ext uri="{FF2B5EF4-FFF2-40B4-BE49-F238E27FC236}">
                  <a16:creationId xmlns:a16="http://schemas.microsoft.com/office/drawing/2014/main" xmlns="" id="{0694E30A-C201-4073-9DA8-2DA29A9CAC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7867" y="3160541"/>
              <a:ext cx="6117039" cy="3764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">
              <a:extLst>
                <a:ext uri="{FF2B5EF4-FFF2-40B4-BE49-F238E27FC236}">
                  <a16:creationId xmlns:a16="http://schemas.microsoft.com/office/drawing/2014/main" xmlns="" id="{28A2BB0F-4239-4B98-9789-E6E7EC6B36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-1287" y="-2683"/>
              <a:ext cx="5488453" cy="3094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7586" name="Rectangle 2">
            <a:extLst>
              <a:ext uri="{FF2B5EF4-FFF2-40B4-BE49-F238E27FC236}">
                <a16:creationId xmlns:a16="http://schemas.microsoft.com/office/drawing/2014/main" xmlns="" id="{0581500B-2AA5-49F2-9478-9E3E5916F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5005"/>
            <a:ext cx="12045345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kumimoji="1" lang="en-US" sz="2800" b="1" u="sng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Bài</a:t>
            </a:r>
            <a:r>
              <a:rPr kumimoji="1" lang="en-US" sz="2800" b="1" u="sng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u="sng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tập</a:t>
            </a:r>
            <a:r>
              <a:rPr kumimoji="1" lang="en-US" sz="2800" b="1" u="sng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3 </a:t>
            </a:r>
            <a:r>
              <a:rPr kumimoji="1" lang="en-US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: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Em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đặt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dấu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ngoặc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kép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vào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chỗ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nào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trong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các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câu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sau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?</a:t>
            </a:r>
          </a:p>
          <a:p>
            <a:pPr eaLnBrk="1" hangingPunct="1">
              <a:defRPr/>
            </a:pPr>
            <a:endParaRPr kumimoji="1" lang="en-US" sz="2800" b="1" i="1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eaLnBrk="1" hangingPunct="1">
              <a:defRPr/>
            </a:pP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a)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Cả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bầy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ong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cùng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nhau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xây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tổ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 Con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nào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con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nấy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hết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sức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tiết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kiệm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</a:p>
          <a:p>
            <a:pPr eaLnBrk="1" hangingPunct="1">
              <a:defRPr/>
            </a:pP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vôi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vữa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       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F73BE75C-ADE6-44B8-AA03-4AE228F54441}"/>
              </a:ext>
            </a:extLst>
          </p:cNvPr>
          <p:cNvCxnSpPr>
            <a:cxnSpLocks/>
          </p:cNvCxnSpPr>
          <p:nvPr/>
        </p:nvCxnSpPr>
        <p:spPr>
          <a:xfrm>
            <a:off x="2513759" y="560439"/>
            <a:ext cx="8273061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11278F9-1324-4AE5-B9C0-4DAC383170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13" y="2334950"/>
            <a:ext cx="4970206" cy="4237470"/>
          </a:xfrm>
          <a:prstGeom prst="rect">
            <a:avLst/>
          </a:prstGeom>
        </p:spPr>
      </p:pic>
      <p:sp>
        <p:nvSpPr>
          <p:cNvPr id="13" name="Text Box 5">
            <a:extLst>
              <a:ext uri="{FF2B5EF4-FFF2-40B4-BE49-F238E27FC236}">
                <a16:creationId xmlns:a16="http://schemas.microsoft.com/office/drawing/2014/main" xmlns="" id="{4374219A-0649-4764-80AE-5C91EF3C5A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7150" y="1306112"/>
            <a:ext cx="208594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“            ”  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21010A85-F8AA-479E-BB32-7D1C5C059977}"/>
              </a:ext>
            </a:extLst>
          </p:cNvPr>
          <p:cNvGrpSpPr/>
          <p:nvPr/>
        </p:nvGrpSpPr>
        <p:grpSpPr>
          <a:xfrm>
            <a:off x="5692876" y="2231711"/>
            <a:ext cx="5678130" cy="4340709"/>
            <a:chOff x="5678128" y="2060091"/>
            <a:chExt cx="5678130" cy="434070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C2C1A117-AD28-4D09-8539-520B4B801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8128" y="2060091"/>
              <a:ext cx="5678130" cy="434070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1DA6C9DA-D877-475D-A9FB-4C22C4EF2D33}"/>
                </a:ext>
              </a:extLst>
            </p:cNvPr>
            <p:cNvSpPr txBox="1"/>
            <p:nvPr/>
          </p:nvSpPr>
          <p:spPr>
            <a:xfrm>
              <a:off x="6287146" y="2060091"/>
              <a:ext cx="208594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800" b="1" dirty="0" err="1">
                  <a:solidFill>
                    <a:srgbClr val="FF0000"/>
                  </a:solidFill>
                </a:rPr>
                <a:t>vôi</a:t>
              </a:r>
              <a:r>
                <a:rPr lang="en-US" altLang="en-US" sz="4800" b="1" dirty="0">
                  <a:solidFill>
                    <a:srgbClr val="FF0000"/>
                  </a:solidFill>
                </a:rPr>
                <a:t> </a:t>
              </a:r>
              <a:r>
                <a:rPr lang="en-US" altLang="en-US" sz="4800" b="1" dirty="0" err="1">
                  <a:solidFill>
                    <a:srgbClr val="FF0000"/>
                  </a:solidFill>
                </a:rPr>
                <a:t>vữa</a:t>
              </a:r>
              <a:endParaRPr lang="en-US" altLang="en-US" sz="4800" b="1" dirty="0">
                <a:solidFill>
                  <a:srgbClr val="FF0000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1323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640"/>
    </mc:Choice>
    <mc:Fallback xmlns="">
      <p:transition spd="slow" advTm="566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>
            <a:extLst>
              <a:ext uri="{FF2B5EF4-FFF2-40B4-BE49-F238E27FC236}">
                <a16:creationId xmlns:a16="http://schemas.microsoft.com/office/drawing/2014/main" xmlns="" id="{F334889D-9CC2-461F-9D06-5E9514B3EA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28257"/>
            <a:ext cx="123444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6" name="Rectangle 2">
            <a:extLst>
              <a:ext uri="{FF2B5EF4-FFF2-40B4-BE49-F238E27FC236}">
                <a16:creationId xmlns:a16="http://schemas.microsoft.com/office/drawing/2014/main" xmlns="" id="{0581500B-2AA5-49F2-9478-9E3E5916F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471" y="71188"/>
            <a:ext cx="11879173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kumimoji="1" lang="en-US" sz="2800" b="1" u="sng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Bài</a:t>
            </a:r>
            <a:r>
              <a:rPr kumimoji="1" lang="en-US" sz="2800" b="1" u="sng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u="sng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tập</a:t>
            </a:r>
            <a:r>
              <a:rPr kumimoji="1" lang="en-US" sz="2800" b="1" u="sng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3 </a:t>
            </a:r>
            <a:r>
              <a:rPr kumimoji="1" lang="en-US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: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Em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đặt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dấu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ngoặc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kép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vào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chỗ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nào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trong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các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câu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sau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?</a:t>
            </a:r>
          </a:p>
          <a:p>
            <a:pPr eaLnBrk="1" hangingPunct="1">
              <a:defRPr/>
            </a:pPr>
            <a:endParaRPr kumimoji="1" lang="en-US" sz="2800" b="1" i="1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eaLnBrk="1" hangingPunct="1">
              <a:defRPr/>
            </a:pP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b)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Trạng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Quỳnh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thấy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có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người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dâng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vua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một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mâm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đào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gọi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là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đào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trường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thọ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thì</a:t>
            </a:r>
            <a:r>
              <a:rPr kumimoji="1"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thản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nhiên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lấy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một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quả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mà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ăn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Vua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giận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ra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lệnh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chém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đầu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Quỳnh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Quỳnh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bèn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tâu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:</a:t>
            </a:r>
          </a:p>
          <a:p>
            <a:pPr marL="185738" indent="-185738" eaLnBrk="1" hangingPunct="1">
              <a:defRPr/>
            </a:pP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-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Tâu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bệ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hạ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thần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thấy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quả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đào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gọi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là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trường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thọ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mới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lấy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ăn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tưởng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ăn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vào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thì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được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sống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lâu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thờ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vua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Không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ngờ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nuốt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chưa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khỏi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miệng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mà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chết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đã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đến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cổ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Vậy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nên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xin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đức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vua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đổi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tên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quả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ấy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là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đoản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thọ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và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trị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tội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kẻ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xu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nịnh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dâng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đào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</a:t>
            </a:r>
          </a:p>
          <a:p>
            <a:pPr eaLnBrk="1" hangingPunct="1">
              <a:defRPr/>
            </a:pP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Vua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nghe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vậy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bật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cười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tha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tội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cho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Trạng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Quỳnh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</a:t>
            </a:r>
          </a:p>
          <a:p>
            <a:pPr eaLnBrk="1" hangingPunct="1">
              <a:defRPr/>
            </a:pP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                                                      </a:t>
            </a:r>
            <a:r>
              <a:rPr kumimoji="1" lang="en-US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Truyện</a:t>
            </a:r>
            <a:r>
              <a:rPr kumimoji="1" lang="en-US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DÂN GIAN VIỆT NAM</a:t>
            </a:r>
          </a:p>
        </p:txBody>
      </p:sp>
      <p:sp>
        <p:nvSpPr>
          <p:cNvPr id="67589" name="Text Box 5">
            <a:extLst>
              <a:ext uri="{FF2B5EF4-FFF2-40B4-BE49-F238E27FC236}">
                <a16:creationId xmlns:a16="http://schemas.microsoft.com/office/drawing/2014/main" xmlns="" id="{F5BE0B28-F51A-421C-86F0-44A76BE01E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58" y="1315037"/>
            <a:ext cx="253492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“                </a:t>
            </a:r>
            <a:r>
              <a:rPr lang="en-US" altLang="en-US" b="1" dirty="0" smtClean="0">
                <a:solidFill>
                  <a:srgbClr val="FF0000"/>
                </a:solidFill>
              </a:rPr>
              <a:t>”    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F73BE75C-ADE6-44B8-AA03-4AE228F54441}"/>
              </a:ext>
            </a:extLst>
          </p:cNvPr>
          <p:cNvCxnSpPr>
            <a:cxnSpLocks/>
          </p:cNvCxnSpPr>
          <p:nvPr/>
        </p:nvCxnSpPr>
        <p:spPr>
          <a:xfrm>
            <a:off x="2290820" y="516193"/>
            <a:ext cx="8704029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Text Box 5">
            <a:extLst>
              <a:ext uri="{FF2B5EF4-FFF2-40B4-BE49-F238E27FC236}">
                <a16:creationId xmlns:a16="http://schemas.microsoft.com/office/drawing/2014/main" xmlns="" id="{FD6B8D9F-E6B9-41CC-9ADF-44292625F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3695" y="2124961"/>
            <a:ext cx="253492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“                ”   </a:t>
            </a:r>
          </a:p>
        </p:txBody>
      </p:sp>
      <p:sp>
        <p:nvSpPr>
          <p:cNvPr id="22" name="Text Box 5">
            <a:extLst>
              <a:ext uri="{FF2B5EF4-FFF2-40B4-BE49-F238E27FC236}">
                <a16:creationId xmlns:a16="http://schemas.microsoft.com/office/drawing/2014/main" xmlns="" id="{B94E1D36-B0EC-41A0-8EE3-0C6947845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471" y="3429000"/>
            <a:ext cx="253492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“             ”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30D4604-E166-40F7-BD1E-FB0EDE411ECF}"/>
              </a:ext>
            </a:extLst>
          </p:cNvPr>
          <p:cNvSpPr txBox="1"/>
          <p:nvPr/>
        </p:nvSpPr>
        <p:spPr>
          <a:xfrm>
            <a:off x="2831820" y="5122888"/>
            <a:ext cx="82730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Trường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thọ</a:t>
            </a:r>
            <a:r>
              <a:rPr lang="en-US" altLang="en-US" sz="3200" b="1" dirty="0">
                <a:solidFill>
                  <a:srgbClr val="FF0000"/>
                </a:solidFill>
              </a:rPr>
              <a:t>: </a:t>
            </a:r>
            <a:r>
              <a:rPr lang="en-US" altLang="en-US" sz="3200" b="1" dirty="0" err="1">
                <a:solidFill>
                  <a:srgbClr val="FF0000"/>
                </a:solidFill>
              </a:rPr>
              <a:t>tuổi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thọ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dài</a:t>
            </a:r>
            <a:r>
              <a:rPr lang="en-US" altLang="en-US" sz="3200" b="1" dirty="0">
                <a:solidFill>
                  <a:srgbClr val="FF0000"/>
                </a:solidFill>
              </a:rPr>
              <a:t>, </a:t>
            </a:r>
            <a:r>
              <a:rPr lang="en-US" altLang="en-US" sz="3200" b="1" dirty="0" err="1">
                <a:solidFill>
                  <a:srgbClr val="FF0000"/>
                </a:solidFill>
              </a:rPr>
              <a:t>sống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lâu</a:t>
            </a:r>
            <a:r>
              <a:rPr lang="en-US" altLang="en-US" sz="3200" b="1" dirty="0">
                <a:solidFill>
                  <a:srgbClr val="FF0000"/>
                </a:solidFill>
              </a:rPr>
              <a:t>.</a:t>
            </a:r>
            <a:endParaRPr lang="vi-VN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37DF30C-C033-407D-8244-652ABF818E55}"/>
              </a:ext>
            </a:extLst>
          </p:cNvPr>
          <p:cNvSpPr txBox="1"/>
          <p:nvPr/>
        </p:nvSpPr>
        <p:spPr>
          <a:xfrm>
            <a:off x="2857864" y="5726268"/>
            <a:ext cx="80703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Đoản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thọ</a:t>
            </a:r>
            <a:r>
              <a:rPr lang="en-US" altLang="en-US" sz="3200" b="1" dirty="0">
                <a:solidFill>
                  <a:srgbClr val="FF0000"/>
                </a:solidFill>
              </a:rPr>
              <a:t>: </a:t>
            </a:r>
            <a:r>
              <a:rPr lang="en-US" altLang="en-US" sz="3200" b="1" dirty="0" err="1">
                <a:solidFill>
                  <a:srgbClr val="FF0000"/>
                </a:solidFill>
              </a:rPr>
              <a:t>tuổi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thọ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ngắn</a:t>
            </a:r>
            <a:r>
              <a:rPr lang="en-US" altLang="en-US" sz="3200" b="1" dirty="0">
                <a:solidFill>
                  <a:srgbClr val="FF0000"/>
                </a:solidFill>
              </a:rPr>
              <a:t>, </a:t>
            </a:r>
            <a:r>
              <a:rPr lang="en-US" altLang="en-US" sz="3200" b="1" dirty="0" err="1">
                <a:solidFill>
                  <a:srgbClr val="FF0000"/>
                </a:solidFill>
              </a:rPr>
              <a:t>chết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sớm</a:t>
            </a:r>
            <a:r>
              <a:rPr lang="en-US" altLang="en-US" sz="3200" b="1" dirty="0">
                <a:solidFill>
                  <a:srgbClr val="FF0000"/>
                </a:solidFill>
              </a:rPr>
              <a:t>.</a:t>
            </a:r>
            <a:endParaRPr lang="vi-VN" sz="3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EBBE601-BAA9-4EAC-81C8-F91AB88C1D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4701598"/>
            <a:ext cx="2539721" cy="21509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609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087"/>
    </mc:Choice>
    <mc:Fallback xmlns="">
      <p:transition spd="slow" advTm="780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9" grpId="0"/>
      <p:bldP spid="21" grpId="0"/>
      <p:bldP spid="22" grpId="0"/>
      <p:bldP spid="9" grpId="0"/>
      <p:bldP spid="9" grpId="1"/>
      <p:bldP spid="10" grpId="0"/>
      <p:bldP spid="10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F9333ACE-C925-460A-9501-C13D6D0FF5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28257"/>
            <a:ext cx="123444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2">
            <a:extLst>
              <a:ext uri="{FF2B5EF4-FFF2-40B4-BE49-F238E27FC236}">
                <a16:creationId xmlns:a16="http://schemas.microsoft.com/office/drawing/2014/main" xmlns="" id="{0ED33946-E7E4-4C9B-9120-DB9CDBE58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889954"/>
            <a:ext cx="3200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alt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xmlns="" id="{37B5B96B-5A11-44DF-AE4B-4A090FF64C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" y="1878091"/>
            <a:ext cx="12192000" cy="230832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008000"/>
                </a:solidFill>
              </a:rPr>
              <a:t>    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vẹn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C4AC245-350D-49D3-9A56-7D365FCC7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" y="4186415"/>
            <a:ext cx="12192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060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948"/>
    </mc:Choice>
    <mc:Fallback xmlns="">
      <p:transition spd="slow" advTm="299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A483EBC-5453-4AD4-889E-18F8659B94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942"/>
          </a:xfrm>
          <a:prstGeom prst="rect">
            <a:avLst/>
          </a:prstGeom>
        </p:spPr>
      </p:pic>
      <p:sp>
        <p:nvSpPr>
          <p:cNvPr id="5" name="Text Box 112">
            <a:extLst>
              <a:ext uri="{FF2B5EF4-FFF2-40B4-BE49-F238E27FC236}">
                <a16:creationId xmlns:a16="http://schemas.microsoft.com/office/drawing/2014/main" xmlns="" id="{78CB48AB-321E-40DA-A1D6-F317AC62D2CF}"/>
              </a:ext>
            </a:extLst>
          </p:cNvPr>
          <p:cNvSpPr txBox="1">
            <a:spLocks noChangeArrowheads="1"/>
          </p:cNvSpPr>
          <p:nvPr/>
        </p:nvSpPr>
        <p:spPr bwMode="auto">
          <a:xfrm rot="20760705">
            <a:off x="376518" y="2069703"/>
            <a:ext cx="7068601" cy="14465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8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KHỞI ĐỘNG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433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57"/>
    </mc:Choice>
    <mc:Fallback xmlns="">
      <p:transition spd="slow" advTm="91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F0469C4-B15F-4AA9-BD3E-836DC151CE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D0D74C0-E524-4542-98C7-23A2B0BDF2F2}"/>
              </a:ext>
            </a:extLst>
          </p:cNvPr>
          <p:cNvSpPr/>
          <p:nvPr/>
        </p:nvSpPr>
        <p:spPr>
          <a:xfrm>
            <a:off x="2523266" y="1287409"/>
            <a:ext cx="829586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Tạm</a:t>
            </a:r>
            <a:r>
              <a:rPr lang="en-US" sz="8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88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biệt</a:t>
            </a:r>
            <a:r>
              <a:rPr lang="en-US" sz="8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88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sz="8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con!</a:t>
            </a:r>
            <a:endParaRPr lang="en-US" sz="8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64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22"/>
    </mc:Choice>
    <mc:Fallback xmlns="">
      <p:transition spd="slow" advTm="922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E60EA8B4-0F0D-4A29-8A6E-5ACB913E8A47}"/>
              </a:ext>
            </a:extLst>
          </p:cNvPr>
          <p:cNvGrpSpPr/>
          <p:nvPr/>
        </p:nvGrpSpPr>
        <p:grpSpPr>
          <a:xfrm>
            <a:off x="0" y="-2683"/>
            <a:ext cx="12182486" cy="6860683"/>
            <a:chOff x="-1287" y="-2683"/>
            <a:chExt cx="12196193" cy="6927245"/>
          </a:xfrm>
        </p:grpSpPr>
        <p:pic>
          <p:nvPicPr>
            <p:cNvPr id="10" name="Picture 1">
              <a:extLst>
                <a:ext uri="{FF2B5EF4-FFF2-40B4-BE49-F238E27FC236}">
                  <a16:creationId xmlns:a16="http://schemas.microsoft.com/office/drawing/2014/main" xmlns="" id="{0A1CBB48-F4C6-4DCA-8DD4-18AA0FBAD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7867" y="3160541"/>
              <a:ext cx="6117039" cy="3764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">
              <a:extLst>
                <a:ext uri="{FF2B5EF4-FFF2-40B4-BE49-F238E27FC236}">
                  <a16:creationId xmlns:a16="http://schemas.microsoft.com/office/drawing/2014/main" xmlns="" id="{784F7053-DD52-4218-AED3-8053FCA479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-1287" y="-2683"/>
              <a:ext cx="5488453" cy="3094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 Box 113">
            <a:extLst>
              <a:ext uri="{FF2B5EF4-FFF2-40B4-BE49-F238E27FC236}">
                <a16:creationId xmlns:a16="http://schemas.microsoft.com/office/drawing/2014/main" xmlns="" id="{B014B3F0-FEC3-4C72-B8DE-C95F307D7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816" y="195935"/>
            <a:ext cx="8441635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36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1/  </a:t>
            </a:r>
            <a:r>
              <a:rPr lang="en-US" altLang="en-US" sz="3600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6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sz="36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36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6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6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 Box 113">
            <a:extLst>
              <a:ext uri="{FF2B5EF4-FFF2-40B4-BE49-F238E27FC236}">
                <a16:creationId xmlns:a16="http://schemas.microsoft.com/office/drawing/2014/main" xmlns="" id="{C465844D-4965-45A7-BE05-BCB22C378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7942" y="755841"/>
            <a:ext cx="10857811" cy="17543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 Box 113">
            <a:extLst>
              <a:ext uri="{FF2B5EF4-FFF2-40B4-BE49-F238E27FC236}">
                <a16:creationId xmlns:a16="http://schemas.microsoft.com/office/drawing/2014/main" xmlns="" id="{3F17BDEE-02E8-4DB0-A7FF-6F27C03D5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816" y="2694833"/>
            <a:ext cx="10748838" cy="23083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36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2/ </a:t>
            </a:r>
            <a:r>
              <a:rPr lang="en-US" altLang="en-US" sz="3600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6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sz="36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6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36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6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6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3600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6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36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6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36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36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altLang="en-US" sz="36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altLang="en-US" sz="36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6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3600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6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altLang="en-US" sz="36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6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6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sz="36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5K </a:t>
            </a:r>
            <a:r>
              <a:rPr lang="en-US" altLang="en-US" sz="3600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6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en-US" sz="36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altLang="en-US" sz="36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Covid -19 </a:t>
            </a:r>
            <a:r>
              <a:rPr lang="en-US" altLang="en-US" sz="3600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altLang="en-US" sz="36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!"</a:t>
            </a:r>
          </a:p>
        </p:txBody>
      </p:sp>
      <p:sp>
        <p:nvSpPr>
          <p:cNvPr id="6" name="Text Box 113">
            <a:extLst>
              <a:ext uri="{FF2B5EF4-FFF2-40B4-BE49-F238E27FC236}">
                <a16:creationId xmlns:a16="http://schemas.microsoft.com/office/drawing/2014/main" xmlns="" id="{32710FF7-AEFE-41FD-B235-978B4AD92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926" y="4633825"/>
            <a:ext cx="11376074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788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213"/>
    </mc:Choice>
    <mc:Fallback xmlns="">
      <p:transition spd="slow" advTm="642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CEE071EF-41ED-485E-B7F5-F541BFF2E7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9" y="0"/>
            <a:ext cx="123444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ộp_Văn_Bản 1">
            <a:extLst>
              <a:ext uri="{FF2B5EF4-FFF2-40B4-BE49-F238E27FC236}">
                <a16:creationId xmlns:a16="http://schemas.microsoft.com/office/drawing/2014/main" xmlns="" id="{D4ECF421-2230-4CAF-A7D5-895D7538D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6010" y="1459496"/>
            <a:ext cx="8229600" cy="942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0249" tIns="55125" rIns="110249" bIns="55125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5400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5400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5400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5400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altLang="en-US" sz="5400" i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ộp_Văn_Bản 2">
            <a:extLst>
              <a:ext uri="{FF2B5EF4-FFF2-40B4-BE49-F238E27FC236}">
                <a16:creationId xmlns:a16="http://schemas.microsoft.com/office/drawing/2014/main" xmlns="" id="{40AFBC21-FB71-4E16-B79F-17A84EE428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37" y="2401819"/>
            <a:ext cx="11106444" cy="1465544"/>
          </a:xfrm>
          <a:prstGeom prst="rect">
            <a:avLst/>
          </a:prstGeom>
          <a:noFill/>
          <a:ln>
            <a:noFill/>
          </a:ln>
        </p:spPr>
        <p:txBody>
          <a:bodyPr wrap="square" lIns="110249" tIns="55125" rIns="110249" bIns="55125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vi-VN" altLang="en-US" sz="8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Dấu ngoặc kép</a:t>
            </a:r>
            <a:endParaRPr lang="en-US" altLang="en-US" sz="8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A0EB56E-EDFF-46EF-AAB4-0FE0F5E9CF25}"/>
              </a:ext>
            </a:extLst>
          </p:cNvPr>
          <p:cNvSpPr txBox="1"/>
          <p:nvPr/>
        </p:nvSpPr>
        <p:spPr>
          <a:xfrm>
            <a:off x="658837" y="3867363"/>
            <a:ext cx="1087432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4000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40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40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71500" indent="-57150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en-US" altLang="en-US" sz="4000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40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0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40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40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40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altLang="en-US" sz="40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altLang="en-US" sz="40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en-US" altLang="en-US" sz="4000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40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en-US" sz="40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0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40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40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40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40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altLang="en-US" sz="40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altLang="en-US" sz="40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0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40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40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ộp_Văn_Bản 1">
            <a:extLst>
              <a:ext uri="{FF2B5EF4-FFF2-40B4-BE49-F238E27FC236}">
                <a16:creationId xmlns:a16="http://schemas.microsoft.com/office/drawing/2014/main" xmlns="" id="{D4ECF421-2230-4CAF-A7D5-895D7538D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727" y="255563"/>
            <a:ext cx="11352663" cy="942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0249" tIns="55125" rIns="110249" bIns="55125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5400" i="1" dirty="0" err="1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5400" i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i="1" dirty="0" err="1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5400" i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i="1" dirty="0" err="1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5400" i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en-US" altLang="en-US" sz="5400" i="1" dirty="0" err="1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5400" i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5400" i="1" dirty="0" err="1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5400" i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  <a:endParaRPr lang="en-US" altLang="en-US" sz="5400" i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090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273"/>
    </mc:Choice>
    <mc:Fallback xmlns="">
      <p:transition spd="slow" advTm="392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0D2055A6-1EBB-4CCB-8AAB-4303F8D30781}"/>
              </a:ext>
            </a:extLst>
          </p:cNvPr>
          <p:cNvGrpSpPr/>
          <p:nvPr/>
        </p:nvGrpSpPr>
        <p:grpSpPr>
          <a:xfrm>
            <a:off x="0" y="-2683"/>
            <a:ext cx="12182486" cy="6860683"/>
            <a:chOff x="-1287" y="-2683"/>
            <a:chExt cx="12196193" cy="6927245"/>
          </a:xfrm>
        </p:grpSpPr>
        <p:pic>
          <p:nvPicPr>
            <p:cNvPr id="15" name="Picture 1">
              <a:extLst>
                <a:ext uri="{FF2B5EF4-FFF2-40B4-BE49-F238E27FC236}">
                  <a16:creationId xmlns:a16="http://schemas.microsoft.com/office/drawing/2014/main" xmlns="" id="{AAD3DFC4-A042-4791-8F3B-F6F7E50E8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7867" y="3160541"/>
              <a:ext cx="6117039" cy="3764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">
              <a:extLst>
                <a:ext uri="{FF2B5EF4-FFF2-40B4-BE49-F238E27FC236}">
                  <a16:creationId xmlns:a16="http://schemas.microsoft.com/office/drawing/2014/main" xmlns="" id="{7EB09EF1-6D1F-49AE-A465-7BE18CCE1C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-1287" y="-2683"/>
              <a:ext cx="5488453" cy="3094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13CF31B-64EB-4747-9C88-CCFAB3BC9CF5}"/>
              </a:ext>
            </a:extLst>
          </p:cNvPr>
          <p:cNvSpPr txBox="1"/>
          <p:nvPr/>
        </p:nvSpPr>
        <p:spPr>
          <a:xfrm>
            <a:off x="207498" y="159992"/>
            <a:ext cx="29577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vi-VN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  <a:r>
              <a:rPr lang="en-US" altLang="vi-VN" sz="28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vi-VN" sz="28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vi-VN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D9A3E64-6B7A-425A-B053-6C69FC8F0A1E}"/>
              </a:ext>
            </a:extLst>
          </p:cNvPr>
          <p:cNvSpPr txBox="1"/>
          <p:nvPr/>
        </p:nvSpPr>
        <p:spPr>
          <a:xfrm>
            <a:off x="207498" y="683212"/>
            <a:ext cx="12109916" cy="63803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9600" indent="-609600" algn="just">
              <a:buFontTx/>
              <a:buNone/>
            </a:pPr>
            <a:r>
              <a:rPr lang="en-US" altLang="vi-VN" sz="3200" b="1" u="sng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3200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altLang="vi-VN" sz="3200" b="1" i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>
              <a:buFontTx/>
              <a:buNone/>
            </a:pP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ai?</a:t>
            </a:r>
          </a:p>
          <a:p>
            <a:pPr marL="609600" indent="-609600" algn="just">
              <a:buFontTx/>
              <a:buNone/>
            </a:pP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609600" indent="-609600">
              <a:lnSpc>
                <a:spcPct val="150000"/>
              </a:lnSpc>
              <a:buFontTx/>
              <a:buNone/>
            </a:pP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vâng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altLang="vi-VN" sz="3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lnSpc>
                <a:spcPct val="150000"/>
              </a:lnSpc>
              <a:buFontTx/>
              <a:buNone/>
            </a:pP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Ở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endParaRPr lang="en-US" altLang="vi-VN" sz="3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lnSpc>
                <a:spcPct val="150000"/>
              </a:lnSpc>
              <a:buFontTx/>
              <a:buNone/>
            </a:pP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say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mãnh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‘‘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ham</a:t>
            </a:r>
          </a:p>
          <a:p>
            <a:pPr marL="609600" indent="-609600">
              <a:lnSpc>
                <a:spcPct val="150000"/>
              </a:lnSpc>
              <a:buFontTx/>
              <a:buNone/>
            </a:pP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ham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tột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endParaRPr lang="en-US" altLang="vi-VN" sz="3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lnSpc>
                <a:spcPct val="150000"/>
              </a:lnSpc>
              <a:buFontTx/>
              <a:buNone/>
            </a:pP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do,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ai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endParaRPr lang="en-US" altLang="vi-VN" sz="3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lnSpc>
                <a:spcPct val="150000"/>
              </a:lnSpc>
              <a:buFontTx/>
              <a:buNone/>
            </a:pP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marL="609600" indent="-609600">
              <a:lnSpc>
                <a:spcPct val="150000"/>
              </a:lnSpc>
              <a:buFontTx/>
              <a:buNone/>
            </a:pP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</a:t>
            </a:r>
            <a:r>
              <a:rPr lang="en-US" altLang="vi-VN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vi-VN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vi-VN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Chinh</a:t>
            </a:r>
            <a:endParaRPr lang="en-US" altLang="vi-VN" sz="28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DBECAAA2-293A-4A37-BB26-D2B209B0DF39}"/>
              </a:ext>
            </a:extLst>
          </p:cNvPr>
          <p:cNvCxnSpPr>
            <a:cxnSpLocks/>
          </p:cNvCxnSpPr>
          <p:nvPr/>
        </p:nvCxnSpPr>
        <p:spPr>
          <a:xfrm>
            <a:off x="1519311" y="1223889"/>
            <a:ext cx="960823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20025516-210D-40D8-BBE4-D7D4CAC1CF31}"/>
              </a:ext>
            </a:extLst>
          </p:cNvPr>
          <p:cNvCxnSpPr>
            <a:cxnSpLocks/>
          </p:cNvCxnSpPr>
          <p:nvPr/>
        </p:nvCxnSpPr>
        <p:spPr>
          <a:xfrm>
            <a:off x="1123071" y="1685778"/>
            <a:ext cx="157792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5D6C17F7-1F79-4548-92BD-63B6E847CB9D}"/>
              </a:ext>
            </a:extLst>
          </p:cNvPr>
          <p:cNvCxnSpPr>
            <a:cxnSpLocks/>
          </p:cNvCxnSpPr>
          <p:nvPr/>
        </p:nvCxnSpPr>
        <p:spPr>
          <a:xfrm>
            <a:off x="1291883" y="2192215"/>
            <a:ext cx="5657557" cy="0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26181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467"/>
    </mc:Choice>
    <mc:Fallback xmlns="">
      <p:transition spd="slow" advTm="944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00898BA4-2DF8-4838-A54B-3DA944FBAEEE}"/>
              </a:ext>
            </a:extLst>
          </p:cNvPr>
          <p:cNvGrpSpPr/>
          <p:nvPr/>
        </p:nvGrpSpPr>
        <p:grpSpPr>
          <a:xfrm>
            <a:off x="0" y="-2683"/>
            <a:ext cx="12182486" cy="6860683"/>
            <a:chOff x="-1287" y="-2683"/>
            <a:chExt cx="12196193" cy="6927245"/>
          </a:xfrm>
        </p:grpSpPr>
        <p:pic>
          <p:nvPicPr>
            <p:cNvPr id="20" name="Picture 1">
              <a:extLst>
                <a:ext uri="{FF2B5EF4-FFF2-40B4-BE49-F238E27FC236}">
                  <a16:creationId xmlns:a16="http://schemas.microsoft.com/office/drawing/2014/main" xmlns="" id="{D66A1435-6281-46EE-8370-E41DB306D9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7867" y="3160541"/>
              <a:ext cx="6117039" cy="3764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">
              <a:extLst>
                <a:ext uri="{FF2B5EF4-FFF2-40B4-BE49-F238E27FC236}">
                  <a16:creationId xmlns:a16="http://schemas.microsoft.com/office/drawing/2014/main" xmlns="" id="{FDD7A821-38CD-42B0-AAF5-04F0CA0E44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-1287" y="-2683"/>
              <a:ext cx="5488453" cy="3094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69940A9-A1EB-4029-9B98-1A67AC8C4727}"/>
              </a:ext>
            </a:extLst>
          </p:cNvPr>
          <p:cNvSpPr txBox="1"/>
          <p:nvPr/>
        </p:nvSpPr>
        <p:spPr>
          <a:xfrm>
            <a:off x="82084" y="238832"/>
            <a:ext cx="12109916" cy="63803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9600" indent="-609600" algn="just">
              <a:buFontTx/>
              <a:buNone/>
            </a:pPr>
            <a:r>
              <a:rPr lang="en-US" altLang="vi-VN" sz="3200" b="1" u="sng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3200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altLang="vi-VN" sz="3200" b="1" i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>
              <a:buFontTx/>
              <a:buNone/>
            </a:pP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ai?</a:t>
            </a:r>
          </a:p>
          <a:p>
            <a:pPr marL="609600" indent="-609600" algn="just">
              <a:buFontTx/>
              <a:buNone/>
            </a:pP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609600" indent="-609600">
              <a:lnSpc>
                <a:spcPct val="150000"/>
              </a:lnSpc>
              <a:buFontTx/>
              <a:buNone/>
            </a:pP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vâng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altLang="vi-VN" sz="3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lnSpc>
                <a:spcPct val="150000"/>
              </a:lnSpc>
              <a:buFontTx/>
              <a:buNone/>
            </a:pP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Ở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endParaRPr lang="en-US" altLang="vi-VN" sz="3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lnSpc>
                <a:spcPct val="150000"/>
              </a:lnSpc>
              <a:buFontTx/>
              <a:buNone/>
            </a:pP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say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mãnh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‘‘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ham</a:t>
            </a:r>
          </a:p>
          <a:p>
            <a:pPr marL="609600" indent="-609600">
              <a:lnSpc>
                <a:spcPct val="150000"/>
              </a:lnSpc>
              <a:buFontTx/>
              <a:buNone/>
            </a:pP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ham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tột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endParaRPr lang="en-US" altLang="vi-VN" sz="3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lnSpc>
                <a:spcPct val="150000"/>
              </a:lnSpc>
              <a:buFontTx/>
              <a:buNone/>
            </a:pP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do,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ai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endParaRPr lang="en-US" altLang="vi-VN" sz="3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lnSpc>
                <a:spcPct val="150000"/>
              </a:lnSpc>
              <a:buFontTx/>
              <a:buNone/>
            </a:pP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marL="609600" indent="-609600">
              <a:lnSpc>
                <a:spcPct val="150000"/>
              </a:lnSpc>
              <a:buFontTx/>
              <a:buNone/>
            </a:pP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</a:t>
            </a:r>
            <a:r>
              <a:rPr lang="en-US" altLang="vi-VN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vi-VN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vi-VN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Chinh</a:t>
            </a:r>
            <a:endParaRPr lang="en-US" altLang="vi-VN" sz="28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9B6CAE60-341D-4B8A-8E9B-83345DF3D62F}"/>
              </a:ext>
            </a:extLst>
          </p:cNvPr>
          <p:cNvCxnSpPr/>
          <p:nvPr/>
        </p:nvCxnSpPr>
        <p:spPr>
          <a:xfrm>
            <a:off x="4277032" y="2330245"/>
            <a:ext cx="68727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13FD8F77-40C3-496B-B50D-A4EC1B3F67FD}"/>
              </a:ext>
            </a:extLst>
          </p:cNvPr>
          <p:cNvCxnSpPr>
            <a:cxnSpLocks/>
          </p:cNvCxnSpPr>
          <p:nvPr/>
        </p:nvCxnSpPr>
        <p:spPr>
          <a:xfrm>
            <a:off x="403122" y="3057832"/>
            <a:ext cx="542249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369C81A2-DB25-444D-8F19-D79DE85459CF}"/>
              </a:ext>
            </a:extLst>
          </p:cNvPr>
          <p:cNvCxnSpPr>
            <a:cxnSpLocks/>
          </p:cNvCxnSpPr>
          <p:nvPr/>
        </p:nvCxnSpPr>
        <p:spPr>
          <a:xfrm>
            <a:off x="7713406" y="3736260"/>
            <a:ext cx="355386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1515A20A-973A-4CC8-B54D-3ECC6A8DF74C}"/>
              </a:ext>
            </a:extLst>
          </p:cNvPr>
          <p:cNvCxnSpPr>
            <a:cxnSpLocks/>
          </p:cNvCxnSpPr>
          <p:nvPr/>
        </p:nvCxnSpPr>
        <p:spPr>
          <a:xfrm>
            <a:off x="258096" y="5137355"/>
            <a:ext cx="1124564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4D221558-F14C-4546-AD87-76402E441298}"/>
              </a:ext>
            </a:extLst>
          </p:cNvPr>
          <p:cNvCxnSpPr>
            <a:cxnSpLocks/>
          </p:cNvCxnSpPr>
          <p:nvPr/>
        </p:nvCxnSpPr>
        <p:spPr>
          <a:xfrm>
            <a:off x="258096" y="5805949"/>
            <a:ext cx="25121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5745C975-C1EA-4357-AE2F-72A5ED02FF7C}"/>
              </a:ext>
            </a:extLst>
          </p:cNvPr>
          <p:cNvCxnSpPr>
            <a:cxnSpLocks/>
          </p:cNvCxnSpPr>
          <p:nvPr/>
        </p:nvCxnSpPr>
        <p:spPr>
          <a:xfrm>
            <a:off x="270387" y="4429433"/>
            <a:ext cx="116758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79201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342"/>
    </mc:Choice>
    <mc:Fallback xmlns="">
      <p:transition spd="slow" advTm="373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D83ECD9-E489-4728-86C9-58E03C74216D}"/>
              </a:ext>
            </a:extLst>
          </p:cNvPr>
          <p:cNvSpPr txBox="1"/>
          <p:nvPr/>
        </p:nvSpPr>
        <p:spPr>
          <a:xfrm>
            <a:off x="3391376" y="108480"/>
            <a:ext cx="8074856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vi-VN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245237D-273F-4BE1-B5B9-87D2861B32D1}"/>
              </a:ext>
            </a:extLst>
          </p:cNvPr>
          <p:cNvSpPr txBox="1"/>
          <p:nvPr/>
        </p:nvSpPr>
        <p:spPr>
          <a:xfrm>
            <a:off x="3605527" y="2411200"/>
            <a:ext cx="2757268" cy="156966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vi-VN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68125E2-1D1D-44AF-A49F-032CF5C9E16B}"/>
              </a:ext>
            </a:extLst>
          </p:cNvPr>
          <p:cNvSpPr txBox="1"/>
          <p:nvPr/>
        </p:nvSpPr>
        <p:spPr>
          <a:xfrm>
            <a:off x="3688804" y="4749099"/>
            <a:ext cx="8480508" cy="206210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‘‘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ham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tột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do,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ai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xmlns="" id="{815F46B8-F8A7-4AD8-9CE2-DDE3C64DD2FF}"/>
              </a:ext>
            </a:extLst>
          </p:cNvPr>
          <p:cNvSpPr/>
          <p:nvPr/>
        </p:nvSpPr>
        <p:spPr>
          <a:xfrm>
            <a:off x="6369313" y="2921476"/>
            <a:ext cx="578229" cy="35411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xmlns="" id="{6A270BCB-ED1B-4961-9681-55457CA4B279}"/>
              </a:ext>
            </a:extLst>
          </p:cNvPr>
          <p:cNvSpPr/>
          <p:nvPr/>
        </p:nvSpPr>
        <p:spPr>
          <a:xfrm rot="16200000">
            <a:off x="7572502" y="4379006"/>
            <a:ext cx="363338" cy="34977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346137E0-D61E-4C8F-93EE-707C0888D361}"/>
              </a:ext>
            </a:extLst>
          </p:cNvPr>
          <p:cNvGrpSpPr/>
          <p:nvPr/>
        </p:nvGrpSpPr>
        <p:grpSpPr>
          <a:xfrm>
            <a:off x="2253746" y="420915"/>
            <a:ext cx="1503372" cy="4504609"/>
            <a:chOff x="2228859" y="444762"/>
            <a:chExt cx="1435674" cy="4056401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xmlns="" id="{B2275513-7558-430E-BE15-29C14811DF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28861" y="444762"/>
              <a:ext cx="1162517" cy="265377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xmlns="" id="{B134FC69-91D0-49D1-8515-8C05B2BA9B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28859" y="2449156"/>
              <a:ext cx="1394204" cy="64937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xmlns="" id="{2543A0FB-0CB6-4DD8-975B-4586F012F4F6}"/>
                </a:ext>
              </a:extLst>
            </p:cNvPr>
            <p:cNvCxnSpPr>
              <a:cxnSpLocks/>
            </p:cNvCxnSpPr>
            <p:nvPr/>
          </p:nvCxnSpPr>
          <p:spPr>
            <a:xfrm>
              <a:off x="2228859" y="3098533"/>
              <a:ext cx="1435674" cy="140263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8" name="Hộp_Văn_Bản 1">
            <a:extLst>
              <a:ext uri="{FF2B5EF4-FFF2-40B4-BE49-F238E27FC236}">
                <a16:creationId xmlns:a16="http://schemas.microsoft.com/office/drawing/2014/main" xmlns="" id="{7D5E4CC8-15D4-46CD-974A-C431319A4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640" y="2530135"/>
            <a:ext cx="1925051" cy="2881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0249" tIns="55125" rIns="110249" bIns="55125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534180EC-3E06-47B6-A70B-CDB474101BC0}"/>
              </a:ext>
            </a:extLst>
          </p:cNvPr>
          <p:cNvGrpSpPr/>
          <p:nvPr/>
        </p:nvGrpSpPr>
        <p:grpSpPr>
          <a:xfrm>
            <a:off x="130648" y="673675"/>
            <a:ext cx="2257493" cy="5909284"/>
            <a:chOff x="181562" y="619031"/>
            <a:chExt cx="2257493" cy="5909284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EABCC000-A8D2-4EFB-AFE5-03C43CF54E01}"/>
                </a:ext>
              </a:extLst>
            </p:cNvPr>
            <p:cNvSpPr/>
            <p:nvPr/>
          </p:nvSpPr>
          <p:spPr>
            <a:xfrm>
              <a:off x="214393" y="619031"/>
              <a:ext cx="2064125" cy="59092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29C36884-54CF-47A8-8224-64B4417EBB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562" y="859532"/>
              <a:ext cx="2257493" cy="5016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Dấu</a:t>
              </a:r>
              <a:r>
                <a:rPr lang="en-US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ngoặc</a:t>
              </a:r>
              <a:r>
                <a:rPr lang="en-US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kép</a:t>
              </a:r>
              <a:r>
                <a:rPr lang="en-US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thường</a:t>
              </a:r>
              <a:r>
                <a:rPr lang="en-US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dẫn</a:t>
              </a:r>
              <a:r>
                <a:rPr lang="en-US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trực</a:t>
              </a:r>
              <a:r>
                <a:rPr lang="en-US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tiếp</a:t>
              </a:r>
              <a:r>
                <a:rPr lang="en-US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2330E3E-54DF-4845-BADB-86B66513EFDB}"/>
              </a:ext>
            </a:extLst>
          </p:cNvPr>
          <p:cNvSpPr txBox="1"/>
          <p:nvPr/>
        </p:nvSpPr>
        <p:spPr>
          <a:xfrm>
            <a:off x="3367884" y="103648"/>
            <a:ext cx="80748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                                                                        ” 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8E0F3F3-5397-4DE3-A09B-C8136783BA6C}"/>
              </a:ext>
            </a:extLst>
          </p:cNvPr>
          <p:cNvSpPr txBox="1"/>
          <p:nvPr/>
        </p:nvSpPr>
        <p:spPr>
          <a:xfrm>
            <a:off x="3605414" y="2402312"/>
            <a:ext cx="275726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  <a:p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”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C7E9A84-15D4-4CAB-86B4-5C1ECA23481C}"/>
              </a:ext>
            </a:extLst>
          </p:cNvPr>
          <p:cNvSpPr txBox="1"/>
          <p:nvPr/>
        </p:nvSpPr>
        <p:spPr>
          <a:xfrm>
            <a:off x="3688804" y="4748759"/>
            <a:ext cx="790938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9600" indent="-609600">
              <a:buFontTx/>
              <a:buNone/>
            </a:pP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‘‘</a:t>
            </a:r>
          </a:p>
          <a:p>
            <a:pPr marL="609600" indent="-609600">
              <a:buFontTx/>
              <a:buNone/>
            </a:pPr>
            <a:endParaRPr lang="en-US" alt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buFontTx/>
              <a:buNone/>
            </a:pP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 marL="609600" indent="-609600">
              <a:buFontTx/>
              <a:buNone/>
            </a:pP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”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B9DB40A8-CCE4-4740-96A2-94BA6E8114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571" y="1111206"/>
            <a:ext cx="4916205" cy="3271511"/>
          </a:xfrm>
          <a:prstGeom prst="rect">
            <a:avLst/>
          </a:prstGeom>
        </p:spPr>
      </p:pic>
      <p:sp>
        <p:nvSpPr>
          <p:cNvPr id="29" name="Arrow: Right 28">
            <a:extLst>
              <a:ext uri="{FF2B5EF4-FFF2-40B4-BE49-F238E27FC236}">
                <a16:creationId xmlns:a16="http://schemas.microsoft.com/office/drawing/2014/main" xmlns="" id="{DA8C9C53-C8BD-4609-940D-EEDC4C26CD88}"/>
              </a:ext>
            </a:extLst>
          </p:cNvPr>
          <p:cNvSpPr/>
          <p:nvPr/>
        </p:nvSpPr>
        <p:spPr>
          <a:xfrm rot="16200000" flipH="1">
            <a:off x="7432700" y="728565"/>
            <a:ext cx="363338" cy="34977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127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795"/>
    </mc:Choice>
    <mc:Fallback xmlns="">
      <p:transition spd="slow" advTm="1147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28" grpId="0"/>
      <p:bldP spid="28" grpId="1"/>
      <p:bldP spid="16" grpId="0"/>
      <p:bldP spid="18" grpId="0"/>
      <p:bldP spid="19" grpId="0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460FB7D3-5D08-4F28-8270-0799719CECA8}"/>
              </a:ext>
            </a:extLst>
          </p:cNvPr>
          <p:cNvGrpSpPr/>
          <p:nvPr/>
        </p:nvGrpSpPr>
        <p:grpSpPr>
          <a:xfrm>
            <a:off x="0" y="-2683"/>
            <a:ext cx="12182486" cy="6860683"/>
            <a:chOff x="-1287" y="-2683"/>
            <a:chExt cx="12196193" cy="6927245"/>
          </a:xfrm>
        </p:grpSpPr>
        <p:pic>
          <p:nvPicPr>
            <p:cNvPr id="13" name="Picture 1">
              <a:extLst>
                <a:ext uri="{FF2B5EF4-FFF2-40B4-BE49-F238E27FC236}">
                  <a16:creationId xmlns:a16="http://schemas.microsoft.com/office/drawing/2014/main" xmlns="" id="{B63FF5DA-1847-4B50-808A-53A451741E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7867" y="3160541"/>
              <a:ext cx="6117039" cy="3764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">
              <a:extLst>
                <a:ext uri="{FF2B5EF4-FFF2-40B4-BE49-F238E27FC236}">
                  <a16:creationId xmlns:a16="http://schemas.microsoft.com/office/drawing/2014/main" xmlns="" id="{B3BF36B4-CC29-4FBB-835F-90CF13DE48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-1287" y="-2683"/>
              <a:ext cx="5488453" cy="3094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EA9FEB5-6623-4999-8BA9-6B5C143E1B26}"/>
              </a:ext>
            </a:extLst>
          </p:cNvPr>
          <p:cNvSpPr txBox="1"/>
          <p:nvPr/>
        </p:nvSpPr>
        <p:spPr>
          <a:xfrm>
            <a:off x="305971" y="0"/>
            <a:ext cx="1117326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sz="3600" b="1" u="sng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6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1" lang="en-US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1" lang="en-US" sz="36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1" lang="en-US" sz="36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6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1" lang="en-US" sz="36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6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1" lang="en-US" sz="36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6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1" lang="en-US" sz="36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1" lang="en-US" sz="36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1" lang="en-US" sz="36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6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1" lang="en-US" sz="36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6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1" lang="en-US" sz="36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6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kumimoji="1" lang="en-US" sz="36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6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kumimoji="1" lang="en-US" sz="36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6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1" lang="en-US" sz="36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6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kumimoji="1" lang="en-US" sz="36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6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kumimoji="1" lang="en-US" sz="36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6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kumimoji="1" lang="en-US" sz="36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 Khi </a:t>
            </a:r>
            <a:r>
              <a:rPr kumimoji="1" lang="en-US" sz="36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1" lang="en-US" sz="36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6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1" lang="en-US" sz="36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6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kumimoji="1" lang="en-US" sz="36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6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kumimoji="1" lang="en-US" sz="36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6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1" lang="en-US" sz="36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6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kumimoji="1" lang="en-US" sz="36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6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kumimoji="1" lang="en-US" sz="36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6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1" lang="en-US" sz="36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6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1" lang="en-US" sz="36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6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1" lang="en-US" sz="36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6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1" lang="en-US" sz="36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6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kumimoji="1" lang="en-US" sz="36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2BF2390C-0F85-4D4F-8DA7-0E9657731E74}"/>
              </a:ext>
            </a:extLst>
          </p:cNvPr>
          <p:cNvCxnSpPr/>
          <p:nvPr/>
        </p:nvCxnSpPr>
        <p:spPr>
          <a:xfrm>
            <a:off x="1744394" y="590844"/>
            <a:ext cx="97348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840FA994-53A1-45BA-B3F0-79BCAA3A2323}"/>
              </a:ext>
            </a:extLst>
          </p:cNvPr>
          <p:cNvCxnSpPr>
            <a:cxnSpLocks/>
          </p:cNvCxnSpPr>
          <p:nvPr/>
        </p:nvCxnSpPr>
        <p:spPr>
          <a:xfrm>
            <a:off x="324727" y="1109003"/>
            <a:ext cx="246419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46582327-F755-4C69-B4F3-4FB5D256A8D3}"/>
              </a:ext>
            </a:extLst>
          </p:cNvPr>
          <p:cNvCxnSpPr>
            <a:cxnSpLocks/>
          </p:cNvCxnSpPr>
          <p:nvPr/>
        </p:nvCxnSpPr>
        <p:spPr>
          <a:xfrm>
            <a:off x="3472375" y="1132449"/>
            <a:ext cx="800686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9C32F083-D9EB-48FB-9164-24E2B779FDBF}"/>
              </a:ext>
            </a:extLst>
          </p:cNvPr>
          <p:cNvCxnSpPr>
            <a:cxnSpLocks/>
          </p:cNvCxnSpPr>
          <p:nvPr/>
        </p:nvCxnSpPr>
        <p:spPr>
          <a:xfrm>
            <a:off x="459544" y="1637319"/>
            <a:ext cx="432347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0FF68E1-2211-4B6C-A690-88167191DAC9}"/>
              </a:ext>
            </a:extLst>
          </p:cNvPr>
          <p:cNvSpPr txBox="1"/>
          <p:nvPr/>
        </p:nvSpPr>
        <p:spPr>
          <a:xfrm>
            <a:off x="109023" y="1684020"/>
            <a:ext cx="12082977" cy="5173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9600" indent="-609600">
              <a:lnSpc>
                <a:spcPct val="150000"/>
              </a:lnSpc>
              <a:buFontTx/>
              <a:buNone/>
            </a:pP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altLang="vi-V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lnSpc>
                <a:spcPct val="150000"/>
              </a:lnSpc>
              <a:buFontTx/>
              <a:buNone/>
            </a:pP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Ở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endParaRPr lang="en-US" altLang="vi-V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say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mãnh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‘‘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ham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tột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endParaRPr lang="en-US" altLang="vi-V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lnSpc>
                <a:spcPct val="150000"/>
              </a:lnSpc>
            </a:pP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do,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endParaRPr lang="en-US" altLang="vi-V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lnSpc>
                <a:spcPct val="150000"/>
              </a:lnSpc>
            </a:pP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ai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marL="609600" indent="-609600">
              <a:lnSpc>
                <a:spcPct val="150000"/>
              </a:lnSpc>
              <a:buFontTx/>
              <a:buNone/>
            </a:pP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</a:t>
            </a:r>
            <a:r>
              <a:rPr lang="en-US" altLang="vi-VN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vi-VN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vi-VN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Chinh</a:t>
            </a:r>
            <a:endParaRPr lang="vi-VN" sz="3200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002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995"/>
    </mc:Choice>
    <mc:Fallback xmlns="">
      <p:transition spd="slow" advTm="559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xmlns="" id="{5BB1F0CE-48BC-4406-911C-AD1A41764A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910239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xmlns="" val="312391376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xmlns="" val="487741092"/>
                    </a:ext>
                  </a:extLst>
                </a:gridCol>
              </a:tblGrid>
              <a:tr h="312256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71038046"/>
                  </a:ext>
                </a:extLst>
              </a:tr>
              <a:tr h="373544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9314123"/>
                  </a:ext>
                </a:extLst>
              </a:tr>
            </a:tbl>
          </a:graphicData>
        </a:graphic>
      </p:graphicFrame>
      <p:sp>
        <p:nvSpPr>
          <p:cNvPr id="56322" name="Rectangle 2">
            <a:extLst>
              <a:ext uri="{FF2B5EF4-FFF2-40B4-BE49-F238E27FC236}">
                <a16:creationId xmlns:a16="http://schemas.microsoft.com/office/drawing/2014/main" xmlns="" id="{B7516387-FD08-49D6-B938-4980C571B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2966719"/>
            <a:ext cx="6241138" cy="2975428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ham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tột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do,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ai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xmlns="" id="{0AA289B6-87F9-4783-9996-B72DCB447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186175"/>
            <a:ext cx="5878284" cy="2681626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altLang="en-US" sz="3600" b="1" dirty="0">
                <a:solidFill>
                  <a:srgbClr val="0070C0"/>
                </a:solidFill>
              </a:rPr>
              <a:t>- 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vẹn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endParaRPr lang="en-US" altLang="en-US" sz="3600" dirty="0">
              <a:solidFill>
                <a:srgbClr val="0070C0"/>
              </a:solidFill>
            </a:endParaRPr>
          </a:p>
        </p:txBody>
      </p:sp>
      <p:sp>
        <p:nvSpPr>
          <p:cNvPr id="56324" name="Rectangle 4">
            <a:extLst>
              <a:ext uri="{FF2B5EF4-FFF2-40B4-BE49-F238E27FC236}">
                <a16:creationId xmlns:a16="http://schemas.microsoft.com/office/drawing/2014/main" xmlns="" id="{BC992685-7580-4816-BFBF-40482C0D31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253" y="358862"/>
            <a:ext cx="5979886" cy="2344738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vâng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6325" name="Rectangle 5">
            <a:extLst>
              <a:ext uri="{FF2B5EF4-FFF2-40B4-BE49-F238E27FC236}">
                <a16:creationId xmlns:a16="http://schemas.microsoft.com/office/drawing/2014/main" xmlns="" id="{D1B669E7-4624-43AE-A377-2024C8494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1139" y="285093"/>
            <a:ext cx="4840518" cy="2681626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Khi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600" b="1" dirty="0">
                <a:solidFill>
                  <a:schemeClr val="bg1"/>
                </a:solidFill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794"/>
    </mc:Choice>
    <mc:Fallback xmlns="">
      <p:transition spd="slow" advTm="927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/>
      <p:bldP spid="56324" grpId="0"/>
      <p:bldP spid="563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08634224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27.1|7.3|22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3|26.6|4.9|10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|0.9|8.6|16|0.8|3.4|11.2|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5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5.6|1.1|14|6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31.4|17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1.9|6.6|6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8.3|5.5|12.8|0.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5.6|5.1|7.3|1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8|1.7|3|4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0.8|14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8.9|11.3|13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7|52.2|8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3.6|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8.3|22.8|49.7|1.4|2.2|1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17.9|5.1|5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1254</TotalTime>
  <Words>3725</Words>
  <Application>Microsoft Office PowerPoint</Application>
  <PresentationFormat>Widescreen</PresentationFormat>
  <Paragraphs>176</Paragraphs>
  <Slides>20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.VnTime</vt:lpstr>
      <vt:lpstr>Arial</vt:lpstr>
      <vt:lpstr>Calibri</vt:lpstr>
      <vt:lpstr>Calibri Light</vt:lpstr>
      <vt:lpstr>Tahoma</vt:lpstr>
      <vt:lpstr>Times New Roman</vt:lpstr>
      <vt:lpstr>Vani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Sony</dc:creator>
  <cp:lastModifiedBy>PC ADMIN</cp:lastModifiedBy>
  <cp:revision>70</cp:revision>
  <dcterms:created xsi:type="dcterms:W3CDTF">2021-09-27T14:31:21Z</dcterms:created>
  <dcterms:modified xsi:type="dcterms:W3CDTF">2021-10-27T03:09:44Z</dcterms:modified>
</cp:coreProperties>
</file>