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5" r:id="rId2"/>
  </p:sldMasterIdLst>
  <p:notesMasterIdLst>
    <p:notesMasterId r:id="rId13"/>
  </p:notesMasterIdLst>
  <p:sldIdLst>
    <p:sldId id="351" r:id="rId3"/>
    <p:sldId id="371" r:id="rId4"/>
    <p:sldId id="354" r:id="rId5"/>
    <p:sldId id="367" r:id="rId6"/>
    <p:sldId id="368" r:id="rId7"/>
    <p:sldId id="369" r:id="rId8"/>
    <p:sldId id="370" r:id="rId9"/>
    <p:sldId id="346" r:id="rId10"/>
    <p:sldId id="347" r:id="rId11"/>
    <p:sldId id="372" r:id="rId12"/>
  </p:sldIdLst>
  <p:sldSz cx="6858000" cy="51435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HP001" panose="020B0604020202020204" charset="0"/>
      <p:regular r:id="rId20"/>
      <p:bold r:id="rId21"/>
    </p:embeddedFont>
    <p:embeddedFont>
      <p:font typeface="HP001 4 hàng" panose="020B0603050302020204" pitchFamily="34" charset="0"/>
      <p:regular r:id="rId22"/>
      <p:bold r:id="rId23"/>
    </p:embeddedFont>
    <p:embeddedFont>
      <p:font typeface="Kalam" panose="020B0604020202020204" charset="0"/>
      <p:regular r:id="rId24"/>
      <p:bold r:id="rId25"/>
    </p:embeddedFont>
    <p:embeddedFont>
      <p:font typeface="Montserrat" panose="020B0604020202020204" charset="0"/>
      <p:regular r:id="rId26"/>
    </p:embeddedFont>
  </p:embeddedFontLst>
  <p:custDataLst>
    <p:tags r:id="rId2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249" autoAdjust="0"/>
  </p:normalViewPr>
  <p:slideViewPr>
    <p:cSldViewPr snapToGrid="0">
      <p:cViewPr varScale="1">
        <p:scale>
          <a:sx n="90" d="100"/>
          <a:sy n="90" d="100"/>
        </p:scale>
        <p:origin x="1470" y="84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301902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41881"/>
            <a:ext cx="6417636" cy="3559380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528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354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804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326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463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538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901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517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634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933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891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08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2935559" y="2658041"/>
              <a:ext cx="2009748" cy="1361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60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60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27" y="3049954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033A5C1-15A6-4A34-B895-79C7DF27F413}"/>
              </a:ext>
            </a:extLst>
          </p:cNvPr>
          <p:cNvGrpSpPr/>
          <p:nvPr/>
        </p:nvGrpSpPr>
        <p:grpSpPr>
          <a:xfrm>
            <a:off x="340524" y="617893"/>
            <a:ext cx="1642466" cy="653384"/>
            <a:chOff x="340524" y="617893"/>
            <a:chExt cx="1642466" cy="65338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3AF22A-3F44-4CD5-8395-EBC5AB728EC6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A49FAB-FA4B-4F09-B9AF-87B2CD5E20CA}"/>
                </a:ext>
              </a:extLst>
            </p:cNvPr>
            <p:cNvSpPr txBox="1"/>
            <p:nvPr/>
          </p:nvSpPr>
          <p:spPr>
            <a:xfrm>
              <a:off x="340524" y="624946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B59489C-4FDF-452D-9FFF-DFC111C307D3}"/>
              </a:ext>
            </a:extLst>
          </p:cNvPr>
          <p:cNvSpPr txBox="1"/>
          <p:nvPr/>
        </p:nvSpPr>
        <p:spPr>
          <a:xfrm>
            <a:off x="1688168" y="540726"/>
            <a:ext cx="56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2"/>
                </a:solidFill>
                <a:latin typeface="UTM Cookies" panose="02040603050506020204" pitchFamily="18" charset="0"/>
              </a:rPr>
              <a:t>NIỀM VUI CỦA BI VÀ BỐNG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1177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690118" y="1328483"/>
            <a:ext cx="5712381" cy="1534281"/>
          </a:xfrm>
          <a:prstGeom prst="rect">
            <a:avLst/>
          </a:prstGeom>
          <a:noFill/>
        </p:spPr>
        <p:txBody>
          <a:bodyPr wrap="none" lIns="51435" tIns="25718" rIns="51435" bIns="25718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514350">
              <a:buClrTx/>
            </a:pPr>
            <a:r>
              <a:rPr lang="vi-VN" sz="3713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CHÚC CÁC CON </a:t>
            </a:r>
          </a:p>
          <a:p>
            <a:pPr algn="ctr" defTabSz="514350">
              <a:buClrTx/>
            </a:pPr>
            <a:r>
              <a:rPr lang="vi-VN" sz="3713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CHĂM NGOAN HỌC GIỎI</a:t>
            </a:r>
            <a:endParaRPr lang="en-US" sz="3713" kern="120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48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27" y="3049954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033A5C1-15A6-4A34-B895-79C7DF27F413}"/>
              </a:ext>
            </a:extLst>
          </p:cNvPr>
          <p:cNvGrpSpPr/>
          <p:nvPr/>
        </p:nvGrpSpPr>
        <p:grpSpPr>
          <a:xfrm>
            <a:off x="340524" y="617893"/>
            <a:ext cx="1642466" cy="653384"/>
            <a:chOff x="340524" y="617893"/>
            <a:chExt cx="1642466" cy="65338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3AF22A-3F44-4CD5-8395-EBC5AB728EC6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A49FAB-FA4B-4F09-B9AF-87B2CD5E20CA}"/>
                </a:ext>
              </a:extLst>
            </p:cNvPr>
            <p:cNvSpPr txBox="1"/>
            <p:nvPr/>
          </p:nvSpPr>
          <p:spPr>
            <a:xfrm>
              <a:off x="340524" y="624946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B59489C-4FDF-452D-9FFF-DFC111C307D3}"/>
              </a:ext>
            </a:extLst>
          </p:cNvPr>
          <p:cNvSpPr txBox="1"/>
          <p:nvPr/>
        </p:nvSpPr>
        <p:spPr>
          <a:xfrm>
            <a:off x="1621493" y="609608"/>
            <a:ext cx="56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2"/>
                </a:solidFill>
                <a:latin typeface="UTM Cookies" panose="02040603050506020204" pitchFamily="18" charset="0"/>
              </a:rPr>
              <a:t>NIỀM VUI CỦA BI VÀ BỐNG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Vui Đến Trươ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26050" y="3946777"/>
            <a:ext cx="406400" cy="406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6" y="1390819"/>
            <a:ext cx="3857391" cy="2724951"/>
            <a:chOff x="1417546" y="1264224"/>
            <a:chExt cx="4405927" cy="27249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6" y="1264224"/>
              <a:ext cx="4405927" cy="272495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2924900" y="2370836"/>
              <a:ext cx="2009748" cy="1331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KHỞI ĐỘNG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0496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73591C8-BDC3-46C3-BA09-BEFFC50E9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92" y="2944643"/>
            <a:ext cx="1447394" cy="12463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CHỮ HOA </a:t>
            </a:r>
            <a:r>
              <a:rPr lang="vi-VN" sz="4400" dirty="0">
                <a:solidFill>
                  <a:schemeClr val="accent2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Ă, Â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5" name="Picture 2" descr="Lý thuyết chữ hoa: a, ă, â tiếng việt 2">
            <a:extLst>
              <a:ext uri="{FF2B5EF4-FFF2-40B4-BE49-F238E27FC236}">
                <a16:creationId xmlns:a16="http://schemas.microsoft.com/office/drawing/2014/main" id="{2F0AC522-00C8-4E28-AB69-799524C07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-2761" r="34532" b="-1"/>
          <a:stretch/>
        </p:blipFill>
        <p:spPr bwMode="auto">
          <a:xfrm>
            <a:off x="372023" y="1936906"/>
            <a:ext cx="1816418" cy="211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62473" y="1280137"/>
            <a:ext cx="5365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Ă, Â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041AD1-B7E8-4830-8250-CDADEDA98D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56D16AA9-7A81-4C3F-9AB1-C71C4CDE92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583" b="21875"/>
          <a:stretch/>
        </p:blipFill>
        <p:spPr>
          <a:xfrm>
            <a:off x="5240596" y="2944643"/>
            <a:ext cx="1341179" cy="1110499"/>
          </a:xfrm>
          <a:prstGeom prst="rect">
            <a:avLst/>
          </a:prstGeom>
        </p:spPr>
      </p:pic>
      <p:pic>
        <p:nvPicPr>
          <p:cNvPr id="14" name="Picture 2" descr="Lý thuyết chữ hoa: a, ă, â tiếng việt 2">
            <a:extLst>
              <a:ext uri="{FF2B5EF4-FFF2-40B4-BE49-F238E27FC236}">
                <a16:creationId xmlns:a16="http://schemas.microsoft.com/office/drawing/2014/main" id="{F63215B8-6E5C-42CB-8940-735EBAFD8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-1381" r="-224" b="-1381"/>
          <a:stretch/>
        </p:blipFill>
        <p:spPr bwMode="auto">
          <a:xfrm>
            <a:off x="3545386" y="1936906"/>
            <a:ext cx="1816418" cy="211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70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3BA0BC-E4F0-4D59-9564-331531B3D7AB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vừa)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Ă">
            <a:hlinkClick r:id="" action="ppaction://media"/>
            <a:extLst>
              <a:ext uri="{FF2B5EF4-FFF2-40B4-BE49-F238E27FC236}">
                <a16:creationId xmlns:a16="http://schemas.microsoft.com/office/drawing/2014/main" id="{F4B6E52A-2014-4898-9902-B7FCC90948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331" y="1236664"/>
            <a:ext cx="5541334" cy="308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0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65109-990D-4F0F-9640-4F5DC1E9AC5A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nhỏ)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Ă">
            <a:hlinkClick r:id="" action="ppaction://media"/>
            <a:extLst>
              <a:ext uri="{FF2B5EF4-FFF2-40B4-BE49-F238E27FC236}">
                <a16:creationId xmlns:a16="http://schemas.microsoft.com/office/drawing/2014/main" id="{7DEEBE73-47F7-4C05-8971-8973840CB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9832"/>
          <a:stretch/>
        </p:blipFill>
        <p:spPr>
          <a:xfrm>
            <a:off x="1270598" y="1377715"/>
            <a:ext cx="4316799" cy="327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1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BDCB1C-BEB7-4776-AFD5-A5C419AAD452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Â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vừa)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Â">
            <a:hlinkClick r:id="" action="ppaction://media"/>
            <a:extLst>
              <a:ext uri="{FF2B5EF4-FFF2-40B4-BE49-F238E27FC236}">
                <a16:creationId xmlns:a16="http://schemas.microsoft.com/office/drawing/2014/main" id="{F71589F1-9B91-46A0-9E68-10B49F192C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540" y="1236664"/>
            <a:ext cx="5702920" cy="320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5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97CED0-09F0-4419-BCBB-D8588541BEB3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Â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nhỏ)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Â">
            <a:hlinkClick r:id="" action="ppaction://media"/>
            <a:extLst>
              <a:ext uri="{FF2B5EF4-FFF2-40B4-BE49-F238E27FC236}">
                <a16:creationId xmlns:a16="http://schemas.microsoft.com/office/drawing/2014/main" id="{B26C6489-E340-4C0B-870C-FBEFB320D5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0098"/>
          <a:stretch/>
        </p:blipFill>
        <p:spPr>
          <a:xfrm>
            <a:off x="1275140" y="1236664"/>
            <a:ext cx="4307716" cy="325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0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VIẾT ỨNG DỤNG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789460" y="2633379"/>
            <a:ext cx="6119826" cy="177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3F8E6D-9AC2-4331-A7C4-05CC848F23A0}"/>
              </a:ext>
            </a:extLst>
          </p:cNvPr>
          <p:cNvGrpSpPr/>
          <p:nvPr/>
        </p:nvGrpSpPr>
        <p:grpSpPr>
          <a:xfrm>
            <a:off x="437726" y="1797843"/>
            <a:ext cx="6224838" cy="892832"/>
            <a:chOff x="418676" y="2043957"/>
            <a:chExt cx="6224838" cy="8928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87FF6E-AB2B-43A3-AB65-0FC2F75F5A7E}"/>
                </a:ext>
              </a:extLst>
            </p:cNvPr>
            <p:cNvSpPr txBox="1"/>
            <p:nvPr/>
          </p:nvSpPr>
          <p:spPr>
            <a:xfrm>
              <a:off x="461599" y="2333679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Ăn qĎả nhớ ngưƟ trŬg cây.</a:t>
              </a:r>
              <a:endParaRPr lang="en-US" sz="2800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789460" y="368026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789460" y="3037425"/>
            <a:ext cx="1335888" cy="409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Ă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789460" y="4323881"/>
            <a:ext cx="6119826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Ă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h, 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25DB18-B169-45BD-8865-80A93EE5F2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975" y="1980687"/>
            <a:ext cx="83961" cy="539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658C5A-5ED8-4A48-A03F-51BD2F4B40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77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4" grpId="0" uiExpand="1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VIẾT VỞ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5" name="Picture 2" descr="Student Writing (#4) | Free SVG">
            <a:extLst>
              <a:ext uri="{FF2B5EF4-FFF2-40B4-BE49-F238E27FC236}">
                <a16:creationId xmlns:a16="http://schemas.microsoft.com/office/drawing/2014/main" id="{0A965514-ECAF-4850-8ADD-D39DABD6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7" y="1938113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C03E65-CE96-43DC-BA78-7E52DB0E7929}"/>
              </a:ext>
            </a:extLst>
          </p:cNvPr>
          <p:cNvSpPr txBox="1"/>
          <p:nvPr/>
        </p:nvSpPr>
        <p:spPr>
          <a:xfrm>
            <a:off x="746083" y="1597872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vào vở </a:t>
            </a:r>
            <a:r>
              <a:rPr lang="vi-VN" sz="1600" b="1" i="1" dirty="0">
                <a:solidFill>
                  <a:srgbClr val="0070C0"/>
                </a:solidFill>
                <a:latin typeface="UTM Avo" panose="02040603050506020204" pitchFamily="18" charset="0"/>
              </a:rPr>
              <a:t>Tập viết 2 tập một</a:t>
            </a:r>
            <a:endParaRPr lang="en-US" sz="1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FF73E-F8BF-4355-8F00-717FF452DC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89700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51&quot;/&gt;&lt;/object&gt;&lt;object type=&quot;3&quot; unique_id=&quot;10004&quot;&gt;&lt;property id=&quot;20148&quot; value=&quot;5&quot;/&gt;&lt;property id=&quot;20300&quot; value=&quot;Slide 2&quot;/&gt;&lt;property id=&quot;20307&quot; value=&quot;371&quot;/&gt;&lt;/object&gt;&lt;object type=&quot;3&quot; unique_id=&quot;10005&quot;&gt;&lt;property id=&quot;20148&quot; value=&quot;5&quot;/&gt;&lt;property id=&quot;20300&quot; value=&quot;Slide 3&quot;/&gt;&lt;property id=&quot;20307&quot; value=&quot;354&quot;/&gt;&lt;/object&gt;&lt;object type=&quot;3&quot; unique_id=&quot;10006&quot;&gt;&lt;property id=&quot;20148&quot; value=&quot;5&quot;/&gt;&lt;property id=&quot;20300&quot; value=&quot;Slide 4&quot;/&gt;&lt;property id=&quot;20307&quot; value=&quot;367&quot;/&gt;&lt;/object&gt;&lt;object type=&quot;3&quot; unique_id=&quot;10007&quot;&gt;&lt;property id=&quot;20148&quot; value=&quot;5&quot;/&gt;&lt;property id=&quot;20300&quot; value=&quot;Slide 5&quot;/&gt;&lt;property id=&quot;20307&quot; value=&quot;368&quot;/&gt;&lt;/object&gt;&lt;object type=&quot;3&quot; unique_id=&quot;10008&quot;&gt;&lt;property id=&quot;20148&quot; value=&quot;5&quot;/&gt;&lt;property id=&quot;20300&quot; value=&quot;Slide 6&quot;/&gt;&lt;property id=&quot;20307&quot; value=&quot;369&quot;/&gt;&lt;/object&gt;&lt;object type=&quot;3&quot; unique_id=&quot;10009&quot;&gt;&lt;property id=&quot;20148&quot; value=&quot;5&quot;/&gt;&lt;property id=&quot;20300&quot; value=&quot;Slide 7&quot;/&gt;&lt;property id=&quot;20307&quot; value=&quot;370&quot;/&gt;&lt;/object&gt;&lt;object type=&quot;3&quot; unique_id=&quot;10010&quot;&gt;&lt;property id=&quot;20148&quot; value=&quot;5&quot;/&gt;&lt;property id=&quot;20300&quot; value=&quot;Slide 8&quot;/&gt;&lt;property id=&quot;20307&quot; value=&quot;346&quot;/&gt;&lt;/object&gt;&lt;object type=&quot;3&quot; unique_id=&quot;10011&quot;&gt;&lt;property id=&quot;20148&quot; value=&quot;5&quot;/&gt;&lt;property id=&quot;20300&quot; value=&quot;Slide 9&quot;/&gt;&lt;property id=&quot;20307&quot; value=&quot;347&quot;/&gt;&lt;/object&gt;&lt;object type=&quot;3&quot; unique_id=&quot;10012&quot;&gt;&lt;property id=&quot;20148&quot; value=&quot;5&quot;/&gt;&lt;property id=&quot;20300&quot; value=&quot;Slide 10&quot;/&gt;&lt;property id=&quot;20307&quot; value=&quot;372&quot;/&gt;&lt;/object&gt;&lt;/object&gt;&lt;object type=&quot;8&quot; unique_id=&quot;10024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1423</TotalTime>
  <Words>154</Words>
  <Application>Microsoft Office PowerPoint</Application>
  <PresentationFormat>Custom</PresentationFormat>
  <Paragraphs>28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UTM Cookies</vt:lpstr>
      <vt:lpstr>Kalam</vt:lpstr>
      <vt:lpstr>Calibri</vt:lpstr>
      <vt:lpstr>UTM Avo</vt:lpstr>
      <vt:lpstr>HP001 4 hàng</vt:lpstr>
      <vt:lpstr>Arial</vt:lpstr>
      <vt:lpstr>Wingdings</vt:lpstr>
      <vt:lpstr>Calibri Light</vt:lpstr>
      <vt:lpstr>HP001</vt:lpstr>
      <vt:lpstr>Times New Roman</vt:lpstr>
      <vt:lpstr>Montserrat</vt:lpstr>
      <vt:lpstr>Doodle Sketchbook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Long Le</cp:lastModifiedBy>
  <cp:revision>69</cp:revision>
  <dcterms:modified xsi:type="dcterms:W3CDTF">2021-10-26T17:53:43Z</dcterms:modified>
</cp:coreProperties>
</file>