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787" r:id="rId4"/>
    <p:sldId id="256" r:id="rId5"/>
    <p:sldId id="780" r:id="rId6"/>
    <p:sldId id="781" r:id="rId7"/>
    <p:sldId id="259" r:id="rId8"/>
    <p:sldId id="783" r:id="rId9"/>
    <p:sldId id="782" r:id="rId10"/>
    <p:sldId id="784" r:id="rId11"/>
    <p:sldId id="786" r:id="rId12"/>
    <p:sldId id="785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38F78-6C38-4742-A95F-BB65153BC8DC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9E3EA-1881-45CF-8A8F-EE9D7F54E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64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" y="-67472"/>
            <a:ext cx="9404497" cy="5314409"/>
            <a:chOff x="0" y="-89962"/>
            <a:chExt cx="12539329" cy="7085878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 rot="1380588">
              <a:off x="11124139" y="-89962"/>
              <a:ext cx="1415190" cy="1395401"/>
            </a:xfrm>
            <a:prstGeom prst="rect">
              <a:avLst/>
            </a:prstGeom>
          </p:spPr>
        </p:pic>
        <p:pic>
          <p:nvPicPr>
            <p:cNvPr id="12" name="图片 11" descr="嗯嗯嗯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flipH="1">
              <a:off x="0" y="5989828"/>
              <a:ext cx="1546698" cy="100608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>
            <a:normAutofit/>
          </a:bodyPr>
          <a:lstStyle>
            <a:lvl1pPr>
              <a:defRPr sz="1800" u="none" strike="noStrike" kern="1200" cap="none" spc="113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u="none" strike="noStrike" kern="1200" cap="none" spc="85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85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85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85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85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438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XMofxtDPUQ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72E034-4591-4FC6-B82A-894F77DBDCD6}"/>
              </a:ext>
            </a:extLst>
          </p:cNvPr>
          <p:cNvSpPr txBox="1"/>
          <p:nvPr/>
        </p:nvSpPr>
        <p:spPr>
          <a:xfrm>
            <a:off x="251520" y="120359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Song: </a:t>
            </a:r>
          </a:p>
          <a:p>
            <a:r>
              <a:rPr lang="en-US" dirty="0">
                <a:hlinkClick r:id="rId2"/>
              </a:rPr>
              <a:t>https://www.youtube.com/watch?v=mXMofxtDPUQ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8DAA3F-C51C-45D6-95BD-A49C189FEBA9}"/>
              </a:ext>
            </a:extLst>
          </p:cNvPr>
          <p:cNvSpPr txBox="1"/>
          <p:nvPr/>
        </p:nvSpPr>
        <p:spPr>
          <a:xfrm>
            <a:off x="2627784" y="12057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September 28</a:t>
            </a:r>
            <a:r>
              <a:rPr lang="en-US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What day is it today?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AAD14-74BD-41AA-95B2-27105B70E6E4}"/>
              </a:ext>
            </a:extLst>
          </p:cNvPr>
          <p:cNvSpPr txBox="1"/>
          <p:nvPr/>
        </p:nvSpPr>
        <p:spPr>
          <a:xfrm>
            <a:off x="1899413" y="1394858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2C9F5-7F3C-43B3-AC86-F51AE7F980C1}"/>
              </a:ext>
            </a:extLst>
          </p:cNvPr>
          <p:cNvSpPr txBox="1"/>
          <p:nvPr/>
        </p:nvSpPr>
        <p:spPr>
          <a:xfrm>
            <a:off x="4965012" y="1320907"/>
            <a:ext cx="4209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Sentence patterns: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day is it today?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Tuesday.</a:t>
            </a:r>
          </a:p>
          <a:p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F9ECD-3D56-4C20-9E19-BDDB1770EA01}"/>
              </a:ext>
            </a:extLst>
          </p:cNvPr>
          <p:cNvSpPr txBox="1"/>
          <p:nvPr/>
        </p:nvSpPr>
        <p:spPr>
          <a:xfrm>
            <a:off x="4965011" y="2571750"/>
            <a:ext cx="4209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Exercises: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W(2)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 (p.2)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Olm.vn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U1,2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9919CE-C376-4223-910B-8BB743108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22" y="20188"/>
            <a:ext cx="7639478" cy="111140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379D6D-4FDA-42B1-AAE6-FA564969D6E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49" y="1073943"/>
            <a:ext cx="7639478" cy="404936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2E62B3-F13E-434F-9231-CF2759E23F97}"/>
              </a:ext>
            </a:extLst>
          </p:cNvPr>
          <p:cNvSpPr/>
          <p:nvPr/>
        </p:nvSpPr>
        <p:spPr>
          <a:xfrm>
            <a:off x="3131840" y="2797275"/>
            <a:ext cx="1152128" cy="55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F8808-EA3F-4CB6-843A-17B54DEE1B56}"/>
              </a:ext>
            </a:extLst>
          </p:cNvPr>
          <p:cNvSpPr/>
          <p:nvPr/>
        </p:nvSpPr>
        <p:spPr>
          <a:xfrm>
            <a:off x="3131840" y="3363838"/>
            <a:ext cx="1296144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A0538A-0FA2-4D9B-9C7C-D4DEA33A42F1}"/>
              </a:ext>
            </a:extLst>
          </p:cNvPr>
          <p:cNvSpPr/>
          <p:nvPr/>
        </p:nvSpPr>
        <p:spPr>
          <a:xfrm>
            <a:off x="3131840" y="3867894"/>
            <a:ext cx="1296144" cy="5351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E10795-4A39-4CE6-A3ED-D621CF0A634B}"/>
              </a:ext>
            </a:extLst>
          </p:cNvPr>
          <p:cNvSpPr/>
          <p:nvPr/>
        </p:nvSpPr>
        <p:spPr>
          <a:xfrm>
            <a:off x="3131840" y="4369600"/>
            <a:ext cx="1152128" cy="645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775FE-2359-4A81-B483-30CD59DB2F3F}"/>
              </a:ext>
            </a:extLst>
          </p:cNvPr>
          <p:cNvSpPr txBox="1"/>
          <p:nvPr/>
        </p:nvSpPr>
        <p:spPr>
          <a:xfrm>
            <a:off x="4211960" y="1419622"/>
            <a:ext cx="471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4A3 students</a:t>
            </a:r>
          </a:p>
        </p:txBody>
      </p:sp>
    </p:spTree>
    <p:extLst>
      <p:ext uri="{BB962C8B-B14F-4D97-AF65-F5344CB8AC3E}">
        <p14:creationId xmlns:p14="http://schemas.microsoft.com/office/powerpoint/2010/main" val="233798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775FE-2359-4A81-B483-30CD59DB2F3F}"/>
              </a:ext>
            </a:extLst>
          </p:cNvPr>
          <p:cNvSpPr txBox="1"/>
          <p:nvPr/>
        </p:nvSpPr>
        <p:spPr>
          <a:xfrm>
            <a:off x="4427984" y="1694587"/>
            <a:ext cx="471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day is it today?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B2A81C-9F21-403E-9494-4B02B21946B2}"/>
              </a:ext>
            </a:extLst>
          </p:cNvPr>
          <p:cNvSpPr/>
          <p:nvPr/>
        </p:nvSpPr>
        <p:spPr>
          <a:xfrm>
            <a:off x="1601390" y="571554"/>
            <a:ext cx="2862599" cy="623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71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Angsana New" panose="020B0502040204020203" pitchFamily="18" charset="-34"/>
              </a:rPr>
              <a:t>Monday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F4EFC-89CB-4F10-96CF-7EEB3BD625E3}"/>
              </a:ext>
            </a:extLst>
          </p:cNvPr>
          <p:cNvSpPr/>
          <p:nvPr/>
        </p:nvSpPr>
        <p:spPr>
          <a:xfrm>
            <a:off x="1598361" y="1545636"/>
            <a:ext cx="2906758" cy="623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71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Angsana New" panose="020B0502040204020203" pitchFamily="18" charset="-34"/>
              </a:rPr>
              <a:t>Tuesday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B4DC2B-21D4-4245-8828-6D3A5A4F3DEB}"/>
              </a:ext>
            </a:extLst>
          </p:cNvPr>
          <p:cNvSpPr/>
          <p:nvPr/>
        </p:nvSpPr>
        <p:spPr>
          <a:xfrm>
            <a:off x="1598361" y="2519718"/>
            <a:ext cx="2906758" cy="623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71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Angsana New" panose="020B0502040204020203" pitchFamily="18" charset="-34"/>
              </a:rPr>
              <a:t>Wednesday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C3BFC-02AB-463F-B257-B31FD82BDED1}"/>
              </a:ext>
            </a:extLst>
          </p:cNvPr>
          <p:cNvSpPr/>
          <p:nvPr/>
        </p:nvSpPr>
        <p:spPr>
          <a:xfrm>
            <a:off x="1601670" y="3597864"/>
            <a:ext cx="2906758" cy="623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71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Angsana New" panose="020B0502040204020203" pitchFamily="18" charset="-34"/>
              </a:rPr>
              <a:t>Thursday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1EAAD7-1EE4-493A-9B7A-F68151B82F5B}"/>
              </a:ext>
            </a:extLst>
          </p:cNvPr>
          <p:cNvSpPr/>
          <p:nvPr/>
        </p:nvSpPr>
        <p:spPr>
          <a:xfrm>
            <a:off x="4803618" y="1545636"/>
            <a:ext cx="2906758" cy="623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71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Angsana New" panose="020B0502040204020203" pitchFamily="18" charset="-34"/>
              </a:rPr>
              <a:t>Friday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BF849-496D-4670-8935-AF8C78DE5C3A}"/>
              </a:ext>
            </a:extLst>
          </p:cNvPr>
          <p:cNvSpPr/>
          <p:nvPr/>
        </p:nvSpPr>
        <p:spPr>
          <a:xfrm>
            <a:off x="4803619" y="2528226"/>
            <a:ext cx="2906758" cy="623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71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Angsana New" panose="020B0502040204020203" pitchFamily="18" charset="-34"/>
              </a:rPr>
              <a:t>Saturday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37053A-DBF4-4C7F-BE66-0306036CFC62}"/>
              </a:ext>
            </a:extLst>
          </p:cNvPr>
          <p:cNvSpPr/>
          <p:nvPr/>
        </p:nvSpPr>
        <p:spPr>
          <a:xfrm>
            <a:off x="4788024" y="3597864"/>
            <a:ext cx="2906758" cy="623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71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Angsana New" panose="020B0502040204020203" pitchFamily="18" charset="-34"/>
              </a:rPr>
              <a:t>Sunday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60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775FE-2359-4A81-B483-30CD59DB2F3F}"/>
              </a:ext>
            </a:extLst>
          </p:cNvPr>
          <p:cNvSpPr txBox="1"/>
          <p:nvPr/>
        </p:nvSpPr>
        <p:spPr>
          <a:xfrm>
            <a:off x="4211960" y="2217807"/>
            <a:ext cx="471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14076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3">
            <a:extLst>
              <a:ext uri="{FF2B5EF4-FFF2-40B4-BE49-F238E27FC236}">
                <a16:creationId xmlns:a16="http://schemas.microsoft.com/office/drawing/2014/main" id="{F2358C2E-202C-424F-B2AB-AA9025AC5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34" y="-2215"/>
            <a:ext cx="7609566" cy="2391109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A7D1E-175C-4659-A6A2-1EAA7317B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34" y="2394259"/>
            <a:ext cx="7609566" cy="27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3C187C-0407-49D4-8DF8-B36DBEA7F3E7}"/>
              </a:ext>
            </a:extLst>
          </p:cNvPr>
          <p:cNvSpPr txBox="1"/>
          <p:nvPr/>
        </p:nvSpPr>
        <p:spPr>
          <a:xfrm>
            <a:off x="1619672" y="-4460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Sentence patterns: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it today?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FEB1AD5E-D515-4631-B742-AE37EDF49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9" t="18069" r="3959"/>
          <a:stretch/>
        </p:blipFill>
        <p:spPr>
          <a:xfrm>
            <a:off x="5036502" y="2759252"/>
            <a:ext cx="4107498" cy="235296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300597-D8B5-4609-9E00-91D2F3A557A4}"/>
              </a:ext>
            </a:extLst>
          </p:cNvPr>
          <p:cNvSpPr/>
          <p:nvPr/>
        </p:nvSpPr>
        <p:spPr>
          <a:xfrm>
            <a:off x="5652120" y="2759252"/>
            <a:ext cx="324036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5078B3-CCDF-4DDB-83B6-94332755CD2F}"/>
              </a:ext>
            </a:extLst>
          </p:cNvPr>
          <p:cNvSpPr/>
          <p:nvPr/>
        </p:nvSpPr>
        <p:spPr>
          <a:xfrm>
            <a:off x="7458033" y="3141035"/>
            <a:ext cx="1434447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B5C796-6D50-46BB-8CA9-F82BDDDC2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7668344" cy="129022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B1F97A-F16A-46BD-8308-ED9C485E5C7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90228"/>
            <a:ext cx="7668344" cy="385327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0C7BDC-D5C8-4D8F-818E-3A96FE84FF4D}"/>
              </a:ext>
            </a:extLst>
          </p:cNvPr>
          <p:cNvSpPr txBox="1"/>
          <p:nvPr/>
        </p:nvSpPr>
        <p:spPr>
          <a:xfrm>
            <a:off x="1763688" y="1131590"/>
            <a:ext cx="462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day is it today?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20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B2D2-E7E5-4D7F-B796-C13A7F89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2F3937-C2BF-4EB3-98A9-B86030742A0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0" y="0"/>
            <a:ext cx="7524327" cy="51435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6365BC-855D-4F5B-97AB-F83292B5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AED260D5-AF01-4CFA-9AB4-09F0E7D2A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61720" b="91044"/>
          <a:stretch/>
        </p:blipFill>
        <p:spPr>
          <a:xfrm>
            <a:off x="5652120" y="1564067"/>
            <a:ext cx="360040" cy="460648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7B1FF88-0EF2-477F-8E79-887CF1A0A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61720" b="91044"/>
          <a:stretch/>
        </p:blipFill>
        <p:spPr>
          <a:xfrm>
            <a:off x="3563888" y="3130823"/>
            <a:ext cx="360040" cy="460648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564DD610-D4AC-4435-8C6D-6D31FC8C1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61720" b="91044"/>
          <a:stretch/>
        </p:blipFill>
        <p:spPr>
          <a:xfrm>
            <a:off x="7812360" y="4682852"/>
            <a:ext cx="360040" cy="4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5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1295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1"/>
  <p:tag name="KSO_WM_SLIDE_BACKGROUND_TYPE" val="frame"/>
  <p:tag name="KSO_WM_SLIDE_BK_DARK_LIGH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127</Words>
  <Application>Microsoft Office PowerPoint</Application>
  <PresentationFormat>On-screen Show (16:9)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맑은 고딕</vt:lpstr>
      <vt:lpstr>Amasis MT Pro Black</vt:lpstr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hanh chu</cp:lastModifiedBy>
  <cp:revision>34</cp:revision>
  <dcterms:created xsi:type="dcterms:W3CDTF">2014-04-01T16:27:38Z</dcterms:created>
  <dcterms:modified xsi:type="dcterms:W3CDTF">2021-09-28T10:45:40Z</dcterms:modified>
</cp:coreProperties>
</file>