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5" r:id="rId2"/>
    <p:sldId id="288" r:id="rId3"/>
    <p:sldId id="256" r:id="rId4"/>
    <p:sldId id="258" r:id="rId5"/>
    <p:sldId id="289" r:id="rId6"/>
    <p:sldId id="303" r:id="rId7"/>
    <p:sldId id="277" r:id="rId8"/>
    <p:sldId id="280" r:id="rId9"/>
    <p:sldId id="261" r:id="rId10"/>
    <p:sldId id="281" r:id="rId11"/>
    <p:sldId id="304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DE8CA-24B1-49F1-9948-C91ADB41B91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45B4A-5075-469C-B831-028BDB9F3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0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5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8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5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FDF5F-FA92-4AAD-BDEC-C836732408BF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0371" y="12879"/>
            <a:ext cx="80359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0928" y="5835479"/>
            <a:ext cx="570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Phuong</a:t>
            </a:r>
          </a:p>
        </p:txBody>
      </p:sp>
    </p:spTree>
    <p:extLst>
      <p:ext uri="{BB962C8B-B14F-4D97-AF65-F5344CB8AC3E}">
        <p14:creationId xmlns:p14="http://schemas.microsoft.com/office/powerpoint/2010/main" val="28249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30857" r="10621" b="40261"/>
          <a:stretch/>
        </p:blipFill>
        <p:spPr>
          <a:xfrm>
            <a:off x="0" y="51955"/>
            <a:ext cx="11753850" cy="6611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100" y="5412221"/>
            <a:ext cx="202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5143" y="4667829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4386" y="5996996"/>
            <a:ext cx="202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name’s</a:t>
            </a:r>
          </a:p>
        </p:txBody>
      </p:sp>
    </p:spTree>
    <p:extLst>
      <p:ext uri="{BB962C8B-B14F-4D97-AF65-F5344CB8AC3E}">
        <p14:creationId xmlns:p14="http://schemas.microsoft.com/office/powerpoint/2010/main" val="36174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D7CFD-EAFD-4F5E-84AF-96DE08D7F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6BC33-D2D0-47E0-9E50-475738B8B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248" y="1487720"/>
            <a:ext cx="3714067" cy="52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lnSpc>
                <a:spcPct val="150000"/>
              </a:lnSpc>
              <a:buAutoNum type="romanUcPeriod"/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Words:</a:t>
            </a:r>
          </a:p>
          <a:p>
            <a:pPr eaLnBrk="1" hangingPunct="1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</a:p>
          <a:p>
            <a:pPr eaLnBrk="1" hangingPunct="1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</a:p>
          <a:p>
            <a:pPr eaLnBrk="1" hangingPunct="1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  <a:p>
            <a:pPr eaLnBrk="1" hangingPunct="1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endParaRPr 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Model sentence: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What’s your name?</a:t>
            </a:r>
          </a:p>
          <a:p>
            <a:pPr eaLnBrk="1" hangingPunct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My name’s </a:t>
            </a:r>
            <a:r>
              <a:rPr lang="en-US" sz="2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What’s = What is </a:t>
            </a:r>
          </a:p>
          <a:p>
            <a:pPr eaLnBrk="1" hangingPunct="1">
              <a:lnSpc>
                <a:spcPct val="150000"/>
              </a:lnSpc>
            </a:pP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C342E-9222-4D22-82F9-2CCF6CCAA677}"/>
              </a:ext>
            </a:extLst>
          </p:cNvPr>
          <p:cNvSpPr txBox="1"/>
          <p:nvPr/>
        </p:nvSpPr>
        <p:spPr>
          <a:xfrm>
            <a:off x="6323881" y="2197516"/>
            <a:ext cx="6001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Exercises: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SGK( point and say)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Làm BT trên olm.vn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F8C10-5423-49A0-958F-B5F4609FDD5E}"/>
              </a:ext>
            </a:extLst>
          </p:cNvPr>
          <p:cNvSpPr txBox="1"/>
          <p:nvPr/>
        </p:nvSpPr>
        <p:spPr>
          <a:xfrm>
            <a:off x="3323692" y="452427"/>
            <a:ext cx="55446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Wednesday, September 15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What’s your name?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387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972" y="-130592"/>
            <a:ext cx="48574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bye!</a:t>
            </a:r>
          </a:p>
        </p:txBody>
      </p:sp>
    </p:spTree>
    <p:extLst>
      <p:ext uri="{BB962C8B-B14F-4D97-AF65-F5344CB8AC3E}">
        <p14:creationId xmlns:p14="http://schemas.microsoft.com/office/powerpoint/2010/main" val="388687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7FC4C-5163-44EB-941F-41F8DCC7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's Your Name- (Super Simple Puppets version) - Super Simple Songs">
            <a:hlinkClick r:id="" action="ppaction://media"/>
            <a:extLst>
              <a:ext uri="{FF2B5EF4-FFF2-40B4-BE49-F238E27FC236}">
                <a16:creationId xmlns:a16="http://schemas.microsoft.com/office/drawing/2014/main" id="{8429EFCA-38B7-44C7-9F57-399C08E2FB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6154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9845" y="2441863"/>
            <a:ext cx="8549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 What’s your name?</a:t>
            </a: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Lesson 1</a:t>
            </a:r>
          </a:p>
        </p:txBody>
      </p:sp>
    </p:spTree>
    <p:extLst>
      <p:ext uri="{BB962C8B-B14F-4D97-AF65-F5344CB8AC3E}">
        <p14:creationId xmlns:p14="http://schemas.microsoft.com/office/powerpoint/2010/main" val="26265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- UNIT 2 WHAT'S YOUR NAME - FullHD 1080P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54981"/>
          </a:xfrm>
        </p:spPr>
      </p:pic>
      <p:pic>
        <p:nvPicPr>
          <p:cNvPr id="3" name="12-track-1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682" y="6345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8E611E-AE45-4A55-A2E6-E8BC7F72D780}"/>
              </a:ext>
            </a:extLst>
          </p:cNvPr>
          <p:cNvSpPr txBox="1"/>
          <p:nvPr/>
        </p:nvSpPr>
        <p:spPr>
          <a:xfrm>
            <a:off x="2001592" y="1781774"/>
            <a:ext cx="763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patterns:</a:t>
            </a: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8EE50-560E-4948-80B6-E5CE2A2980EA}"/>
              </a:ext>
            </a:extLst>
          </p:cNvPr>
          <p:cNvSpPr txBox="1"/>
          <p:nvPr/>
        </p:nvSpPr>
        <p:spPr>
          <a:xfrm>
            <a:off x="6953250" y="2761373"/>
            <a:ext cx="3723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What’s = What 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94742-D550-46AA-95E2-BABC01494FC0}"/>
              </a:ext>
            </a:extLst>
          </p:cNvPr>
          <p:cNvSpPr txBox="1"/>
          <p:nvPr/>
        </p:nvSpPr>
        <p:spPr>
          <a:xfrm>
            <a:off x="2001592" y="3531471"/>
            <a:ext cx="50825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name’s Linda.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873FE-09DB-470A-9F31-212305FCFF6F}"/>
              </a:ext>
            </a:extLst>
          </p:cNvPr>
          <p:cNvSpPr txBox="1"/>
          <p:nvPr/>
        </p:nvSpPr>
        <p:spPr>
          <a:xfrm>
            <a:off x="1870657" y="2619031"/>
            <a:ext cx="7315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name?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4C5A3-84EB-4EA9-8306-431416E0AE7E}"/>
              </a:ext>
            </a:extLst>
          </p:cNvPr>
          <p:cNvSpPr txBox="1"/>
          <p:nvPr/>
        </p:nvSpPr>
        <p:spPr>
          <a:xfrm>
            <a:off x="6953250" y="3639194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My name’s = My name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6A9B6-6B33-47EE-9827-0227BE047604}"/>
              </a:ext>
            </a:extLst>
          </p:cNvPr>
          <p:cNvSpPr txBox="1"/>
          <p:nvPr/>
        </p:nvSpPr>
        <p:spPr>
          <a:xfrm>
            <a:off x="9391650" y="5105400"/>
            <a:ext cx="244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Sachmem.vn</a:t>
            </a:r>
          </a:p>
        </p:txBody>
      </p:sp>
    </p:spTree>
    <p:extLst>
      <p:ext uri="{BB962C8B-B14F-4D97-AF65-F5344CB8AC3E}">
        <p14:creationId xmlns:p14="http://schemas.microsoft.com/office/powerpoint/2010/main" val="30973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3E230-84DA-46BC-AF67-DF20A717E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672" y="818750"/>
            <a:ext cx="19693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Words: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dirty="0">
                <a:solidFill>
                  <a:srgbClr val="7030A0"/>
                </a:solidFill>
                <a:latin typeface="+mj-lt"/>
              </a:rPr>
              <a:t>What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dirty="0">
                <a:solidFill>
                  <a:srgbClr val="7030A0"/>
                </a:solidFill>
                <a:latin typeface="+mj-lt"/>
              </a:rPr>
              <a:t>your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dirty="0">
                <a:solidFill>
                  <a:srgbClr val="7030A0"/>
                </a:solidFill>
                <a:latin typeface="+mj-lt"/>
              </a:rPr>
              <a:t>my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3200" dirty="0">
                <a:solidFill>
                  <a:srgbClr val="7030A0"/>
                </a:solidFill>
                <a:latin typeface="+mj-lt"/>
              </a:rPr>
              <a:t>name </a:t>
            </a:r>
            <a:endParaRPr lang="en-US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A0109-A293-4851-ACD1-CCD88654BE56}"/>
              </a:ext>
            </a:extLst>
          </p:cNvPr>
          <p:cNvSpPr txBox="1"/>
          <p:nvPr/>
        </p:nvSpPr>
        <p:spPr>
          <a:xfrm>
            <a:off x="7379594" y="1455683"/>
            <a:ext cx="203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+mj-lt"/>
              </a:rPr>
              <a:t>cái gì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77C51-8E7D-4731-82E1-7BC4EFF79529}"/>
              </a:ext>
            </a:extLst>
          </p:cNvPr>
          <p:cNvSpPr txBox="1"/>
          <p:nvPr/>
        </p:nvSpPr>
        <p:spPr>
          <a:xfrm>
            <a:off x="7379594" y="2380060"/>
            <a:ext cx="203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+mj-lt"/>
              </a:rPr>
              <a:t>của bạn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F5C24-A18E-4F40-A17A-66B7AAF1597B}"/>
              </a:ext>
            </a:extLst>
          </p:cNvPr>
          <p:cNvSpPr txBox="1"/>
          <p:nvPr/>
        </p:nvSpPr>
        <p:spPr>
          <a:xfrm>
            <a:off x="7379594" y="4167291"/>
            <a:ext cx="203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+mj-lt"/>
              </a:rPr>
              <a:t>tên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3D7B2-5972-4493-8DD7-F484074CF330}"/>
              </a:ext>
            </a:extLst>
          </p:cNvPr>
          <p:cNvSpPr txBox="1"/>
          <p:nvPr/>
        </p:nvSpPr>
        <p:spPr>
          <a:xfrm>
            <a:off x="7379594" y="3369298"/>
            <a:ext cx="203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+mj-lt"/>
              </a:rPr>
              <a:t>của tôi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7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36" y="-322118"/>
            <a:ext cx="12379036" cy="7180118"/>
          </a:xfrm>
        </p:spPr>
      </p:pic>
      <p:sp>
        <p:nvSpPr>
          <p:cNvPr id="3" name="TextBox 2"/>
          <p:cNvSpPr txBox="1"/>
          <p:nvPr/>
        </p:nvSpPr>
        <p:spPr>
          <a:xfrm>
            <a:off x="6002482" y="243147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57905" r="10251" b="19294"/>
          <a:stretch/>
        </p:blipFill>
        <p:spPr>
          <a:xfrm>
            <a:off x="0" y="0"/>
            <a:ext cx="12163437" cy="6930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19" y="1620983"/>
            <a:ext cx="151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4547" y="1944148"/>
            <a:ext cx="161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B8A5C-F4C8-4088-820D-0220823747D2}"/>
              </a:ext>
            </a:extLst>
          </p:cNvPr>
          <p:cNvSpPr txBox="1"/>
          <p:nvPr/>
        </p:nvSpPr>
        <p:spPr>
          <a:xfrm>
            <a:off x="10591800" y="110609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wheel</a:t>
            </a:r>
          </a:p>
        </p:txBody>
      </p:sp>
    </p:spTree>
    <p:extLst>
      <p:ext uri="{BB962C8B-B14F-4D97-AF65-F5344CB8AC3E}">
        <p14:creationId xmlns:p14="http://schemas.microsoft.com/office/powerpoint/2010/main" val="3828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- UNIT 2 WHAT'S YOUR NAME - FullHD 1080P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150EFB-06F0-4C91-9B34-D009FC0DAD2F}"/>
              </a:ext>
            </a:extLst>
          </p:cNvPr>
          <p:cNvSpPr/>
          <p:nvPr/>
        </p:nvSpPr>
        <p:spPr>
          <a:xfrm>
            <a:off x="2343150" y="4419600"/>
            <a:ext cx="1123950" cy="104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0EDDD-1096-40D8-BB33-4C0D5A103837}"/>
              </a:ext>
            </a:extLst>
          </p:cNvPr>
          <p:cNvSpPr/>
          <p:nvPr/>
        </p:nvSpPr>
        <p:spPr>
          <a:xfrm>
            <a:off x="10439400" y="4419600"/>
            <a:ext cx="1123950" cy="104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E8146025-C587-4E03-9B14-FF3317DDE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52700" y="4295775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E8BFEE75-EED3-4C5D-9EE9-81DE2DCCA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25125" y="4243387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6F6462-EE1B-4BE1-9E69-B95A7C407BD3}"/>
              </a:ext>
            </a:extLst>
          </p:cNvPr>
          <p:cNvSpPr/>
          <p:nvPr/>
        </p:nvSpPr>
        <p:spPr>
          <a:xfrm>
            <a:off x="2709863" y="4562475"/>
            <a:ext cx="4953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442B6B-94AA-4F85-871B-D17F1BF45D3B}"/>
              </a:ext>
            </a:extLst>
          </p:cNvPr>
          <p:cNvSpPr/>
          <p:nvPr/>
        </p:nvSpPr>
        <p:spPr>
          <a:xfrm>
            <a:off x="10620375" y="4486275"/>
            <a:ext cx="381000" cy="428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157</Words>
  <Application>Microsoft Office PowerPoint</Application>
  <PresentationFormat>Widescreen</PresentationFormat>
  <Paragraphs>47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What’s your name?</dc:title>
  <dc:creator>Ki Thuat 88</dc:creator>
  <cp:lastModifiedBy>User</cp:lastModifiedBy>
  <cp:revision>55</cp:revision>
  <dcterms:created xsi:type="dcterms:W3CDTF">2018-08-20T13:27:38Z</dcterms:created>
  <dcterms:modified xsi:type="dcterms:W3CDTF">2021-10-27T04:15:15Z</dcterms:modified>
</cp:coreProperties>
</file>