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7" r:id="rId2"/>
    <p:sldId id="325" r:id="rId3"/>
    <p:sldId id="327" r:id="rId4"/>
    <p:sldId id="302" r:id="rId5"/>
    <p:sldId id="328" r:id="rId6"/>
    <p:sldId id="321" r:id="rId7"/>
    <p:sldId id="329" r:id="rId8"/>
    <p:sldId id="324" r:id="rId9"/>
    <p:sldId id="330" r:id="rId10"/>
    <p:sldId id="310" r:id="rId11"/>
    <p:sldId id="312" r:id="rId12"/>
    <p:sldId id="336" r:id="rId13"/>
    <p:sldId id="331" r:id="rId14"/>
    <p:sldId id="334" r:id="rId15"/>
    <p:sldId id="335" r:id="rId16"/>
    <p:sldId id="337" r:id="rId17"/>
    <p:sldId id="332" r:id="rId18"/>
    <p:sldId id="323" r:id="rId19"/>
    <p:sldId id="315" r:id="rId20"/>
    <p:sldId id="338" r:id="rId21"/>
    <p:sldId id="283" r:id="rId22"/>
  </p:sldIdLst>
  <p:sldSz cx="16256000" cy="9144000"/>
  <p:notesSz cx="6858000" cy="9144000"/>
  <p:custDataLst>
    <p:tags r:id="rId24"/>
  </p:custDataLst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5DDFD"/>
    <a:srgbClr val="FFFFCC"/>
    <a:srgbClr val="FDD4CF"/>
    <a:srgbClr val="FBD1EC"/>
    <a:srgbClr val="CCFFFF"/>
    <a:srgbClr val="33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48" y="9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86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8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4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94" r:id="rId3"/>
    <p:sldLayoutId id="2147483693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2" r:id="rId14"/>
    <p:sldLayoutId id="2147483695" r:id="rId15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12" Type="http://schemas.openxmlformats.org/officeDocument/2006/relationships/image" Target="../media/image3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0.jpe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5.wdp"/><Relationship Id="rId7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8.wdp"/><Relationship Id="rId18" Type="http://schemas.openxmlformats.org/officeDocument/2006/relationships/image" Target="../media/image4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7.wdp"/><Relationship Id="rId5" Type="http://schemas.openxmlformats.org/officeDocument/2006/relationships/image" Target="../media/image23.png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5333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CUỐN SÁCH CỦA 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43392" y="2337078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43392" y="3556127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43392" y="4844119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43392" y="6219811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04110" y="2269774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04110" y="3488823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04110" y="4776815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04110" y="6152507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4" name="Straight Connector 3"/>
          <p:cNvCxnSpPr>
            <a:stCxn id="20" idx="3"/>
            <a:endCxn id="28" idx="1"/>
          </p:cNvCxnSpPr>
          <p:nvPr/>
        </p:nvCxnSpPr>
        <p:spPr>
          <a:xfrm>
            <a:off x="5649986" y="2757088"/>
            <a:ext cx="1654124" cy="11686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66546" y="3875376"/>
            <a:ext cx="1654124" cy="11686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7" idx="1"/>
          </p:cNvCxnSpPr>
          <p:nvPr/>
        </p:nvCxnSpPr>
        <p:spPr>
          <a:xfrm flipV="1">
            <a:off x="5666546" y="2706720"/>
            <a:ext cx="1637564" cy="261139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2" idx="1"/>
          </p:cNvCxnSpPr>
          <p:nvPr/>
        </p:nvCxnSpPr>
        <p:spPr>
          <a:xfrm flipV="1">
            <a:off x="5649986" y="6589453"/>
            <a:ext cx="1654124" cy="20910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218619" y="655275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Qua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18619" y="1409540"/>
            <a:ext cx="14334314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Qua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214542" y="180158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78" y="2458673"/>
            <a:ext cx="3856522" cy="57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793" y="5273714"/>
            <a:ext cx="4066040" cy="34457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0632041" y="2826245"/>
            <a:ext cx="5284787" cy="242927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2585259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903584" y="472520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2693" y="5672016"/>
            <a:ext cx="4405857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9354037" y="4381949"/>
            <a:ext cx="1856507" cy="199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417737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59755" y="5085526"/>
            <a:ext cx="440585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0502983" y="2405143"/>
            <a:ext cx="1969433" cy="15719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417737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59755" y="5085526"/>
            <a:ext cx="4405857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058400" y="7388352"/>
            <a:ext cx="2103120" cy="201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3200812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535586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2695" y="6371930"/>
            <a:ext cx="440585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22" y="1819911"/>
            <a:ext cx="5483055" cy="6370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1" name="Right Arrow 30"/>
          <p:cNvSpPr/>
          <p:nvPr/>
        </p:nvSpPr>
        <p:spPr>
          <a:xfrm rot="10800000">
            <a:off x="6656832" y="3801159"/>
            <a:ext cx="1548214" cy="96730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183126" y="6262874"/>
            <a:ext cx="4278196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88720" y="2045782"/>
            <a:ext cx="4272602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88719" y="3441674"/>
            <a:ext cx="4272603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88720" y="4989088"/>
            <a:ext cx="4272603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04" b="81944" l="53125" r="73594">
                        <a14:foregroundMark x1="54115" y1="79815" x2="58021" y2="77037"/>
                        <a14:foregroundMark x1="58021" y1="77037" x2="64844" y2="77778"/>
                        <a14:foregroundMark x1="64844" y1="77778" x2="72500" y2="78611"/>
                        <a14:foregroundMark x1="73229" y1="76481" x2="73125" y2="51204"/>
                      </a14:backgroundRemoval>
                    </a14:imgEffect>
                  </a14:imgLayer>
                </a14:imgProps>
              </a:ext>
            </a:extLst>
          </a:blip>
          <a:srcRect l="52756" t="45556" r="25544" b="16756"/>
          <a:stretch/>
        </p:blipFill>
        <p:spPr>
          <a:xfrm>
            <a:off x="9234919" y="1148129"/>
            <a:ext cx="5906194" cy="577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5794" y="671880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895" y="-157540"/>
            <a:ext cx="1656853" cy="120269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459" y="7354055"/>
            <a:ext cx="2631539" cy="2022833"/>
          </a:xfrm>
          <a:prstGeom prst="rect">
            <a:avLst/>
          </a:prstGeom>
        </p:spPr>
      </p:pic>
      <p:pic>
        <p:nvPicPr>
          <p:cNvPr id="12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5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832" y="1573852"/>
            <a:ext cx="8195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8832" y="5005533"/>
            <a:ext cx="8195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456156" y="2484767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58030" y="2326791"/>
            <a:ext cx="81951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Đước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158" y="6497774"/>
            <a:ext cx="14050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553953" y="6659220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 animBg="1"/>
      <p:bldP spid="19" grpId="0"/>
      <p:bldP spid="20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80077" y="6296884"/>
            <a:ext cx="3437041" cy="217964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6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382" y="6400114"/>
            <a:ext cx="2946475" cy="1973179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70"/>
              <a:ext cx="21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76163" y="6023062"/>
            <a:ext cx="3594378" cy="2436129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9275" y="4240073"/>
              <a:ext cx="1910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Bìa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855867" y="6277645"/>
            <a:ext cx="3060961" cy="1926965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1" y="4393994"/>
              <a:ext cx="2035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Ghi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0912" y="6427212"/>
            <a:ext cx="3299419" cy="2209537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7" y="6280280"/>
              <a:ext cx="2308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Cuốn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1147818" y="1378776"/>
            <a:ext cx="9903478" cy="1542860"/>
            <a:chOff x="-919918" y="1117064"/>
            <a:chExt cx="6858000" cy="115714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4"/>
              <a:ext cx="6858000" cy="1157145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750869" y="1426260"/>
              <a:ext cx="3042755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7102975" y="1505210"/>
            <a:ext cx="9144000" cy="1705267"/>
            <a:chOff x="5938082" y="5455890"/>
            <a:chExt cx="6858000" cy="127895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500795" y="5784249"/>
              <a:ext cx="2747303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hoạt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E-6 L 0.16963 -0.4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20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5E-7 -2.5E-6 L 0.48887 -0.39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3" y="-19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125E-6 -1.11111E-6 L -0.20136 -0.2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8" y="-11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77778E-7 L -0.41064 0.0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52" y="-1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77778E-7 L -0.10244 -0.143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7" y="-7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8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7" y="3168923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484" y="3654597"/>
            <a:ext cx="6175149" cy="5882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579133" y="2854376"/>
            <a:ext cx="43672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8" y="63522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691" y="1760179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985529" y="2282041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691" y="4568997"/>
            <a:ext cx="8585200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958" y="6092997"/>
            <a:ext cx="8587316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674" y="6109929"/>
            <a:ext cx="1462617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9491" y="1825796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8324" y="4670596"/>
            <a:ext cx="125306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5071429" y="3705594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5201936" y="497138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5134202" y="655245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9389" y="8140700"/>
            <a:ext cx="16425389" cy="10033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458717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3150664" y="4165166"/>
            <a:ext cx="2924488" cy="5177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575300" y="5048697"/>
            <a:ext cx="2706624" cy="4323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1324" y="1775115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4824" y="3103298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4824" y="5981355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312172" y="450281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84824" y="4393965"/>
            <a:ext cx="10271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267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267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261874" y="709414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6620" y="7009141"/>
            <a:ext cx="1092613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267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267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67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267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5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67" b="76852" l="44948" r="70365">
                        <a14:foregroundMark x1="61458" y1="52500" x2="63542" y2="52315"/>
                        <a14:foregroundMark x1="63333" y1="50741" x2="63438" y2="50556"/>
                        <a14:foregroundMark x1="67760" y1="52870" x2="69167" y2="5287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420" t="37812" r="30933" b="23415"/>
          <a:stretch/>
        </p:blipFill>
        <p:spPr>
          <a:xfrm rot="758330">
            <a:off x="8520362" y="2980568"/>
            <a:ext cx="5032298" cy="497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1132" y="1495705"/>
            <a:ext cx="1855305" cy="1192695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65620" y="1765112"/>
            <a:ext cx="14620334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124578" y="2482341"/>
            <a:ext cx="4466023" cy="5588837"/>
            <a:chOff x="2124578" y="2482341"/>
            <a:chExt cx="4466023" cy="558883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59"/>
            <a:stretch/>
          </p:blipFill>
          <p:spPr>
            <a:xfrm>
              <a:off x="2124578" y="2482341"/>
              <a:ext cx="4466023" cy="55888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48616" y="3244285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0257" y="5038996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27158" y="6833707"/>
              <a:ext cx="3260865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xuất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7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27226" y="7749195"/>
            <a:ext cx="5418667" cy="8400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259" y="627065"/>
            <a:ext cx="1884833" cy="1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3" y="627065"/>
            <a:ext cx="1884833" cy="1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3492135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2088243" y="4220203"/>
            <a:ext cx="13492135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656100" y="210133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124635" y="1998251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989018" y="301915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13004" y="299487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837552" y="4281530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17686" y="517063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708965" y="510490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3839986" y="510490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3" y="627065"/>
            <a:ext cx="1884833" cy="1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567053" y="7644403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63117" cy="5217652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6960" y="5571614"/>
            <a:ext cx="13298925" cy="1756695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541198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3226</TotalTime>
  <Words>1210</Words>
  <Application>Microsoft Office PowerPoint</Application>
  <PresentationFormat>Custom</PresentationFormat>
  <Paragraphs>114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微软雅黑</vt:lpstr>
      <vt:lpstr>Arial</vt:lpstr>
      <vt:lpstr>Arial-Rounded</vt:lpstr>
      <vt:lpstr>Calibri</vt:lpstr>
      <vt:lpstr>Calibri Light</vt:lpstr>
      <vt:lpstr>iCiel Cadena</vt:lpstr>
      <vt:lpstr>iCiel Crocante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Long Le</cp:lastModifiedBy>
  <cp:revision>102</cp:revision>
  <dcterms:created xsi:type="dcterms:W3CDTF">2021-05-31T08:31:14Z</dcterms:created>
  <dcterms:modified xsi:type="dcterms:W3CDTF">2021-10-26T17:37:14Z</dcterms:modified>
</cp:coreProperties>
</file>