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7" r:id="rId3"/>
    <p:sldId id="262" r:id="rId4"/>
    <p:sldId id="269" r:id="rId5"/>
    <p:sldId id="260" r:id="rId6"/>
    <p:sldId id="268" r:id="rId7"/>
    <p:sldId id="257" r:id="rId8"/>
    <p:sldId id="264" r:id="rId9"/>
    <p:sldId id="265" r:id="rId10"/>
    <p:sldId id="26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CD"/>
    <a:srgbClr val="FF8BBA"/>
    <a:srgbClr val="008A3E"/>
    <a:srgbClr val="33CCCC"/>
    <a:srgbClr val="28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49" autoAdjust="0"/>
    <p:restoredTop sz="85637" autoAdjust="0"/>
  </p:normalViewPr>
  <p:slideViewPr>
    <p:cSldViewPr snapToGrid="0">
      <p:cViewPr varScale="1">
        <p:scale>
          <a:sx n="62" d="100"/>
          <a:sy n="62" d="100"/>
        </p:scale>
        <p:origin x="1386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E435-16B5-48C8-9EF9-FDBC235EAC77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214E-DD41-48D9-913B-79EB53DA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in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6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64" r:id="rId4"/>
    <p:sldLayoutId id="2147483662" r:id="rId5"/>
    <p:sldLayoutId id="2147483650" r:id="rId6"/>
    <p:sldLayoutId id="2147483663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882946" y="1068933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itchFamily="2" charset="0"/>
              </a:rPr>
              <a:t> 14: 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6600" y="2250319"/>
            <a:ext cx="46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1: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Luyện</a:t>
            </a:r>
            <a:r>
              <a:rPr lang="en-US" sz="4000" dirty="0">
                <a:solidFill>
                  <a:srgbClr val="FF0000"/>
                </a:solidFill>
                <a:latin typeface="iCiel PONY" pitchFamily="2" charset="-93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PONY" pitchFamily="2" charset="-93"/>
              </a:rPr>
              <a:t>tập</a:t>
            </a:r>
            <a:endParaRPr lang="en-US" sz="4000" dirty="0">
              <a:solidFill>
                <a:srgbClr val="FF0000"/>
              </a:solidFill>
              <a:latin typeface="iCiel PONY" pitchFamily="2" charset="-93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3380014"/>
            <a:ext cx="4849360" cy="3300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2946" y="967350"/>
            <a:ext cx="763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7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2" name="组合 24"/>
          <p:cNvGrpSpPr/>
          <p:nvPr/>
        </p:nvGrpSpPr>
        <p:grpSpPr>
          <a:xfrm>
            <a:off x="5388645" y="4733094"/>
            <a:ext cx="1182136" cy="1191143"/>
            <a:chOff x="4644008" y="3137107"/>
            <a:chExt cx="966398" cy="97376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4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497842" y="-451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3770" y="1638602"/>
            <a:ext cx="4563145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4563145" cy="119073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73569" y="5169086"/>
            <a:ext cx="4563145" cy="1190734"/>
          </a:xfrm>
          <a:prstGeom prst="round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vấn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818616"/>
              </p:ext>
            </p:extLst>
          </p:nvPr>
        </p:nvGraphicFramePr>
        <p:xfrm>
          <a:off x="1314735" y="1529889"/>
          <a:ext cx="107058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52355"/>
              </p:ext>
            </p:extLst>
          </p:nvPr>
        </p:nvGraphicFramePr>
        <p:xfrm>
          <a:off x="1279862" y="3856554"/>
          <a:ext cx="10645437" cy="15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14 - 8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3200" b="1" i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</a:t>
                      </a:r>
                      <a:endParaRPr lang="en-US" sz="3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7" name="Rectangle 26"/>
          <p:cNvSpPr/>
          <p:nvPr/>
        </p:nvSpPr>
        <p:spPr>
          <a:xfrm>
            <a:off x="1111339" y="3588871"/>
            <a:ext cx="2408212" cy="197500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273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0634D7-3151-45E1-859F-558B3EAE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58DFF4E-E449-4D49-9FC0-999168FCA1FF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A4188C-973F-4628-9D30-D81030DC1A8D}"/>
              </a:ext>
            </a:extLst>
          </p:cNvPr>
          <p:cNvGrpSpPr/>
          <p:nvPr/>
        </p:nvGrpSpPr>
        <p:grpSpPr>
          <a:xfrm>
            <a:off x="206187" y="2002931"/>
            <a:ext cx="12192001" cy="2591747"/>
            <a:chOff x="206187" y="2002931"/>
            <a:chExt cx="12192001" cy="2591747"/>
          </a:xfrm>
        </p:grpSpPr>
        <p:sp>
          <p:nvSpPr>
            <p:cNvPr id="7" name="Round Diagonal Corner Rectangle 1">
              <a:extLst>
                <a:ext uri="{FF2B5EF4-FFF2-40B4-BE49-F238E27FC236}">
                  <a16:creationId xmlns:a16="http://schemas.microsoft.com/office/drawing/2014/main" id="{7AAC36C9-B717-4658-B289-38E3DBD6F0A8}"/>
                </a:ext>
              </a:extLst>
            </p:cNvPr>
            <p:cNvSpPr/>
            <p:nvPr/>
          </p:nvSpPr>
          <p:spPr>
            <a:xfrm>
              <a:off x="206187" y="2002931"/>
              <a:ext cx="11779624" cy="2591747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  <a:alpha val="65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8EC29DD9-9758-4ADA-82D0-AF80F93A3C20}"/>
                </a:ext>
              </a:extLst>
            </p:cNvPr>
            <p:cNvSpPr/>
            <p:nvPr/>
          </p:nvSpPr>
          <p:spPr>
            <a:xfrm>
              <a:off x="412377" y="2217107"/>
              <a:ext cx="11985811" cy="182642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20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so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quả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2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20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18 - 9 ....... 28 - 9</a:t>
              </a:r>
              <a:endPara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22706B3-D6F5-4DD7-BFA6-4C4D168B2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705" y="3298804"/>
            <a:ext cx="3191699" cy="31916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1503" y="3397202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&lt;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5938" l="65886" r="85798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812" t="51042" r="13983" b="13802"/>
          <a:stretch/>
        </p:blipFill>
        <p:spPr>
          <a:xfrm rot="21385715">
            <a:off x="9220964" y="3130692"/>
            <a:ext cx="2920045" cy="2856566"/>
          </a:xfrm>
          <a:prstGeom prst="rect">
            <a:avLst/>
          </a:prstGeom>
        </p:spPr>
      </p:pic>
      <p:pic>
        <p:nvPicPr>
          <p:cNvPr id="5" name="17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6" b="52083" l="63690" r="85212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4055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</p:spPr>
      </p:pic>
      <p:pic>
        <p:nvPicPr>
          <p:cNvPr id="6" name="78"/>
          <p:cNvPicPr>
            <a:picLocks noChangeAspect="1"/>
          </p:cNvPicPr>
          <p:nvPr/>
        </p:nvPicPr>
        <p:blipFill rotWithShape="1">
          <a:blip r:embed="rId7"/>
          <a:srcRect l="15739" t="52345" r="67423" b="12499"/>
          <a:stretch/>
        </p:blipFill>
        <p:spPr>
          <a:xfrm rot="20873065">
            <a:off x="392848" y="3173667"/>
            <a:ext cx="2794838" cy="2770619"/>
          </a:xfrm>
          <a:prstGeom prst="rect">
            <a:avLst/>
          </a:prstGeom>
        </p:spPr>
      </p:pic>
      <p:pic>
        <p:nvPicPr>
          <p:cNvPr id="7" name="145"/>
          <p:cNvPicPr>
            <a:picLocks noChangeAspect="1"/>
          </p:cNvPicPr>
          <p:nvPr/>
        </p:nvPicPr>
        <p:blipFill rotWithShape="1">
          <a:blip r:embed="rId8"/>
          <a:srcRect l="34627" t="64844" r="35944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01" y="3882015"/>
            <a:ext cx="415244" cy="519281"/>
          </a:xfrm>
          <a:prstGeom prst="rect">
            <a:avLst/>
          </a:prstGeom>
        </p:spPr>
      </p:pic>
      <p:pic>
        <p:nvPicPr>
          <p:cNvPr id="9" name="85"/>
          <p:cNvPicPr>
            <a:picLocks noChangeAspect="1"/>
          </p:cNvPicPr>
          <p:nvPr/>
        </p:nvPicPr>
        <p:blipFill rotWithShape="1">
          <a:blip r:embed="rId10"/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</p:spPr>
      </p:pic>
      <p:pic>
        <p:nvPicPr>
          <p:cNvPr id="10" name="69"/>
          <p:cNvPicPr>
            <a:picLocks noChangeAspect="1"/>
          </p:cNvPicPr>
          <p:nvPr/>
        </p:nvPicPr>
        <p:blipFill rotWithShape="1">
          <a:blip r:embed="rId11"/>
          <a:srcRect l="49498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4554" y="168920"/>
            <a:ext cx="652679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>
              <a:gd name="connsiteX0" fmla="*/ 0 w 3295650"/>
              <a:gd name="connsiteY0" fmla="*/ 102128 h 425978"/>
              <a:gd name="connsiteX1" fmla="*/ 609600 w 3295650"/>
              <a:gd name="connsiteY1" fmla="*/ 349778 h 425978"/>
              <a:gd name="connsiteX2" fmla="*/ 1733550 w 3295650"/>
              <a:gd name="connsiteY2" fmla="*/ 178328 h 425978"/>
              <a:gd name="connsiteX3" fmla="*/ 2552700 w 3295650"/>
              <a:gd name="connsiteY3" fmla="*/ 6878 h 425978"/>
              <a:gd name="connsiteX4" fmla="*/ 3295650 w 3295650"/>
              <a:gd name="connsiteY4" fmla="*/ 425978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5978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>
              <a:gd name="connsiteX0" fmla="*/ 0 w 1543050"/>
              <a:gd name="connsiteY0" fmla="*/ 0 h 1371600"/>
              <a:gd name="connsiteX1" fmla="*/ 476250 w 1543050"/>
              <a:gd name="connsiteY1" fmla="*/ 400050 h 1371600"/>
              <a:gd name="connsiteX2" fmla="*/ 1181100 w 1543050"/>
              <a:gd name="connsiteY2" fmla="*/ 552450 h 1371600"/>
              <a:gd name="connsiteX3" fmla="*/ 1543050 w 15430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37160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>
              <a:gd name="connsiteX0" fmla="*/ 4686300 w 4686300"/>
              <a:gd name="connsiteY0" fmla="*/ 0 h 647700"/>
              <a:gd name="connsiteX1" fmla="*/ 4400550 w 4686300"/>
              <a:gd name="connsiteY1" fmla="*/ 285750 h 647700"/>
              <a:gd name="connsiteX2" fmla="*/ 3009900 w 4686300"/>
              <a:gd name="connsiteY2" fmla="*/ 304800 h 647700"/>
              <a:gd name="connsiteX3" fmla="*/ 1714500 w 4686300"/>
              <a:gd name="connsiteY3" fmla="*/ 342900 h 647700"/>
              <a:gd name="connsiteX4" fmla="*/ 0 w 468630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6477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>
              <a:gd name="connsiteX0" fmla="*/ 2819400 w 2819400"/>
              <a:gd name="connsiteY0" fmla="*/ 1162050 h 1162050"/>
              <a:gd name="connsiteX1" fmla="*/ 1181100 w 2819400"/>
              <a:gd name="connsiteY1" fmla="*/ 914400 h 1162050"/>
              <a:gd name="connsiteX2" fmla="*/ 0 w 28194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116205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>
              <a:gd name="connsiteX0" fmla="*/ 2286000 w 2286000"/>
              <a:gd name="connsiteY0" fmla="*/ 1219200 h 1219200"/>
              <a:gd name="connsiteX1" fmla="*/ 1733550 w 2286000"/>
              <a:gd name="connsiteY1" fmla="*/ 762000 h 1219200"/>
              <a:gd name="connsiteX2" fmla="*/ 781050 w 2286000"/>
              <a:gd name="connsiteY2" fmla="*/ 628650 h 1219200"/>
              <a:gd name="connsiteX3" fmla="*/ 0 w 22860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2192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>
              <a:gd name="connsiteX0" fmla="*/ 0 w 4248150"/>
              <a:gd name="connsiteY0" fmla="*/ 1143000 h 1143000"/>
              <a:gd name="connsiteX1" fmla="*/ 704850 w 4248150"/>
              <a:gd name="connsiteY1" fmla="*/ 762000 h 1143000"/>
              <a:gd name="connsiteX2" fmla="*/ 2228850 w 4248150"/>
              <a:gd name="connsiteY2" fmla="*/ 1028700 h 1143000"/>
              <a:gd name="connsiteX3" fmla="*/ 4248150 w 42481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14300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78"/>
          <p:cNvPicPr>
            <a:picLocks noChangeAspect="1"/>
          </p:cNvPicPr>
          <p:nvPr/>
        </p:nvPicPr>
        <p:blipFill rotWithShape="1">
          <a:blip r:embed="rId4"/>
          <a:srcRect l="15739" t="52345" r="67423" b="12499"/>
          <a:stretch/>
        </p:blipFill>
        <p:spPr>
          <a:xfrm rot="20873065">
            <a:off x="1292228" y="968235"/>
            <a:ext cx="2794838" cy="2770619"/>
          </a:xfrm>
          <a:prstGeom prst="rect">
            <a:avLst/>
          </a:prstGeom>
        </p:spPr>
      </p:pic>
      <p:pic>
        <p:nvPicPr>
          <p:cNvPr id="6" name="69"/>
          <p:cNvPicPr>
            <a:picLocks noChangeAspect="1"/>
          </p:cNvPicPr>
          <p:nvPr/>
        </p:nvPicPr>
        <p:blipFill rotWithShape="1">
          <a:blip r:embed="rId5"/>
          <a:srcRect l="49498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94688" y="4886308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42" y="4673210"/>
            <a:ext cx="964385" cy="9643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534EC7-11D5-4292-B593-13346B3D6B18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43" t="40625" r="12516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828" y="79978"/>
            <a:ext cx="8142822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205" y="207786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39" y="251899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9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vi-VN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: 8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: … </a:t>
            </a:r>
            <a:r>
              <a:rPr lang="en-US" sz="3200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quyển</a:t>
            </a:r>
            <a:r>
              <a:rPr lang="en-US" sz="3200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42671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8429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+ 8 = 17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" name="Oval 1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Diamond 5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721637" y="3264822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Diamond 12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1447" y="2752725"/>
            <a:ext cx="2052477" cy="115979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3568" y="3046783"/>
            <a:ext cx="2360609" cy="10051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35065">
            <a:off x="1956126" y="269284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</a:p>
        </p:txBody>
      </p:sp>
      <p:sp>
        <p:nvSpPr>
          <p:cNvPr id="28" name="TextBox 27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29" name="TextBox 28"/>
          <p:cNvSpPr txBox="1"/>
          <p:nvPr/>
        </p:nvSpPr>
        <p:spPr>
          <a:xfrm rot="20261918">
            <a:off x="8382509" y="290228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721637" y="3256223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vi-V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trừ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 10</a:t>
            </a:r>
            <a:r>
              <a:rPr lang="vi-VN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54”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378516" y="139617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07291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326</Words>
  <Application>Microsoft Office PowerPoint</Application>
  <PresentationFormat>Widescreen</PresentationFormat>
  <Paragraphs>79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HP001 4 hàng</vt:lpstr>
      <vt:lpstr>iCiel Cadena</vt:lpstr>
      <vt:lpstr>iCiel Crocante</vt:lpstr>
      <vt:lpstr>iCiel PONY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Long Le</cp:lastModifiedBy>
  <cp:revision>52</cp:revision>
  <dcterms:created xsi:type="dcterms:W3CDTF">2021-06-02T14:09:39Z</dcterms:created>
  <dcterms:modified xsi:type="dcterms:W3CDTF">2021-10-26T17:37:45Z</dcterms:modified>
</cp:coreProperties>
</file>