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2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43" r:id="rId12"/>
    <p:sldId id="341" r:id="rId13"/>
    <p:sldId id="344" r:id="rId14"/>
    <p:sldId id="345" r:id="rId15"/>
    <p:sldId id="256" r:id="rId16"/>
    <p:sldId id="268" r:id="rId17"/>
    <p:sldId id="321" r:id="rId18"/>
    <p:sldId id="296" r:id="rId19"/>
    <p:sldId id="347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7604" y="4684545"/>
            <a:ext cx="4937689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8783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215" y="390992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071" y="43442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475" y="476452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946" y="520773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489" y="181539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096" y="311141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4802" y="395650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9766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6884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9123" y="1894327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0174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4" y="4390344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123" y="5252861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661990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74503" y="2706834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5809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836" y="4077007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7409" y="4437327"/>
            <a:ext cx="1736381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924" y="4964841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834172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71344" y="1629109"/>
            <a:ext cx="1899664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489200" y="3556000"/>
            <a:ext cx="1645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1723630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4" y="5499121"/>
            <a:ext cx="1631060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9" y="4773009"/>
            <a:ext cx="1966712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21088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1880231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1714681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 CHỈ SỰ VẬT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người, các bộ phận của con người: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Bố, mẹ, ông, bà, cô, dì, chú, bác, thầy cô, chân, tay, tóc…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vật, các bộ phận của con vật: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Chó,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đồ vật, vật dụng hàng ngày: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thời tiết, thời gian: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thiên nhiên: </a:t>
            </a:r>
            <a:endParaRPr lang="en-US" sz="32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 trời, mây, sông, hồ, ao, suối, biển, núi, rừng…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 vu, </a:t>
            </a:r>
            <a:r>
              <a:rPr lang="en-US" sz="3200" b="1" i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1716" y="-14461"/>
            <a:ext cx="3588774" cy="1506248"/>
            <a:chOff x="242986" y="532128"/>
            <a:chExt cx="3338015" cy="1940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2745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21024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00146" y="5993799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74" y="341414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59979" y="-1"/>
            <a:ext cx="3588774" cy="1506248"/>
            <a:chOff x="242986" y="532128"/>
            <a:chExt cx="3338015" cy="194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2168" y="1253397"/>
              <a:ext cx="25275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3889</TotalTime>
  <Words>844</Words>
  <Application>Microsoft Office PowerPoint</Application>
  <PresentationFormat>Widescreen</PresentationFormat>
  <Paragraphs>177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等线</vt:lpstr>
      <vt:lpstr>微软雅黑</vt:lpstr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Times New Roman</vt:lpstr>
      <vt:lpstr>方正粗圆_GBK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Long Le</cp:lastModifiedBy>
  <cp:revision>146</cp:revision>
  <dcterms:created xsi:type="dcterms:W3CDTF">2021-06-17T09:40:01Z</dcterms:created>
  <dcterms:modified xsi:type="dcterms:W3CDTF">2021-10-26T17:41:02Z</dcterms:modified>
</cp:coreProperties>
</file>