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1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4" r:id="rId2"/>
  </p:sldMasterIdLst>
  <p:notesMasterIdLst>
    <p:notesMasterId r:id="rId31"/>
  </p:notesMasterIdLst>
  <p:sldIdLst>
    <p:sldId id="256" r:id="rId3"/>
    <p:sldId id="329" r:id="rId4"/>
    <p:sldId id="330" r:id="rId5"/>
    <p:sldId id="331" r:id="rId6"/>
    <p:sldId id="332" r:id="rId7"/>
    <p:sldId id="333" r:id="rId8"/>
    <p:sldId id="286" r:id="rId9"/>
    <p:sldId id="298" r:id="rId10"/>
    <p:sldId id="299" r:id="rId11"/>
    <p:sldId id="294" r:id="rId12"/>
    <p:sldId id="301" r:id="rId13"/>
    <p:sldId id="300" r:id="rId14"/>
    <p:sldId id="334" r:id="rId15"/>
    <p:sldId id="304" r:id="rId16"/>
    <p:sldId id="306" r:id="rId17"/>
    <p:sldId id="319" r:id="rId18"/>
    <p:sldId id="320" r:id="rId19"/>
    <p:sldId id="318" r:id="rId20"/>
    <p:sldId id="321" r:id="rId21"/>
    <p:sldId id="322" r:id="rId22"/>
    <p:sldId id="323" r:id="rId23"/>
    <p:sldId id="324" r:id="rId24"/>
    <p:sldId id="325" r:id="rId25"/>
    <p:sldId id="326" r:id="rId26"/>
    <p:sldId id="327" r:id="rId27"/>
    <p:sldId id="328" r:id="rId28"/>
    <p:sldId id="302" r:id="rId29"/>
    <p:sldId id="284" r:id="rId30"/>
  </p:sldIdLst>
  <p:sldSz cx="16778288" cy="9475788"/>
  <p:notesSz cx="6858000" cy="9144000"/>
  <p:defaultTextStyle>
    <a:defPPr>
      <a:defRPr lang="zh-CN"/>
    </a:defPPr>
    <a:lvl1pPr marL="0" lvl="0" indent="0" algn="l" defTabSz="914028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30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1pPr>
    <a:lvl2pPr marL="457015" lvl="1" indent="0" algn="l" defTabSz="914028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30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2pPr>
    <a:lvl3pPr marL="914028" lvl="2" indent="0" algn="l" defTabSz="914028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30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3pPr>
    <a:lvl4pPr marL="1371047" lvl="3" indent="0" algn="l" defTabSz="914028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30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4pPr>
    <a:lvl5pPr marL="1828061" lvl="4" indent="0" algn="l" defTabSz="914028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30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5pPr>
    <a:lvl6pPr marL="2285074" lvl="5" indent="0" algn="l" defTabSz="914028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30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6pPr>
    <a:lvl7pPr marL="2742087" lvl="6" indent="0" algn="l" defTabSz="914028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30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7pPr>
    <a:lvl8pPr marL="3199105" lvl="7" indent="0" algn="l" defTabSz="914028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30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8pPr>
    <a:lvl9pPr marL="3656116" lvl="8" indent="0" algn="l" defTabSz="914028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30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9pPr>
  </p:defaultTextStyle>
  <p:extLst>
    <p:ext uri="{EFAFB233-063F-42B5-8137-9DF3F51BA10A}">
      <p15:sldGuideLst xmlns:p15="http://schemas.microsoft.com/office/powerpoint/2012/main">
        <p15:guide id="1" orient="horz" pos="2985">
          <p15:clr>
            <a:srgbClr val="A4A3A4"/>
          </p15:clr>
        </p15:guide>
        <p15:guide id="2" pos="5285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FF66"/>
    <a:srgbClr val="66FF66"/>
    <a:srgbClr val="FF9900"/>
    <a:srgbClr val="FFEFAB"/>
    <a:srgbClr val="EAF5F6"/>
    <a:srgbClr val="CCFFCC"/>
    <a:srgbClr val="D1E9EB"/>
    <a:srgbClr val="663300"/>
    <a:srgbClr val="FFEB71"/>
    <a:srgbClr val="FFD93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65" autoAdjust="0"/>
    <p:restoredTop sz="86299" autoAdjust="0"/>
  </p:normalViewPr>
  <p:slideViewPr>
    <p:cSldViewPr showGuides="1">
      <p:cViewPr varScale="1">
        <p:scale>
          <a:sx n="46" d="100"/>
          <a:sy n="46" d="100"/>
        </p:scale>
        <p:origin x="912" y="36"/>
      </p:cViewPr>
      <p:guideLst>
        <p:guide orient="horz" pos="2985"/>
        <p:guide pos="5285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21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页眉占位符 16385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endParaRPr lang="zh-CN" sz="1200" dirty="0"/>
          </a:p>
        </p:txBody>
      </p:sp>
      <p:sp>
        <p:nvSpPr>
          <p:cNvPr id="16387" name="日期占位符 16386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 algn="r"/>
            <a:endParaRPr lang="zh-CN" altLang="en-US" sz="1200" dirty="0"/>
          </a:p>
        </p:txBody>
      </p:sp>
      <p:sp>
        <p:nvSpPr>
          <p:cNvPr id="16388" name="幻灯片图像占位符 16387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93700" y="685800"/>
            <a:ext cx="6070600" cy="3429000"/>
          </a:xfrm>
          <a:prstGeom prst="rect">
            <a:avLst/>
          </a:prstGeom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16389" name="文本占位符 16388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16390" name="页脚占位符 16389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/>
            <a:endParaRPr lang="zh-CN" sz="1200" dirty="0"/>
          </a:p>
        </p:txBody>
      </p:sp>
      <p:sp>
        <p:nvSpPr>
          <p:cNvPr id="16391" name="灯片编号占位符 16390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 algn="r"/>
            <a:fld id="{9A0DB2DC-4C9A-4742-B13C-FB6460FD3503}" type="slidenum">
              <a:rPr lang="en-US" altLang="zh-CN" sz="1200" dirty="0"/>
              <a:t>‹#›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142453538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lvl="0" indent="0" algn="l" defTabSz="914028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1pPr>
    <a:lvl2pPr marL="457015" lvl="1" indent="0" algn="l" defTabSz="914028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2pPr>
    <a:lvl3pPr marL="914028" lvl="2" indent="0" algn="l" defTabSz="914028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3pPr>
    <a:lvl4pPr marL="1371047" lvl="3" indent="0" algn="l" defTabSz="914028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4pPr>
    <a:lvl5pPr marL="1828061" lvl="4" indent="0" algn="l" defTabSz="914028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5pPr>
    <a:lvl6pPr marL="2285074" lvl="5" indent="0" algn="l" defTabSz="914028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6pPr>
    <a:lvl7pPr marL="2742087" lvl="6" indent="0" algn="l" defTabSz="914028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7pPr>
    <a:lvl8pPr marL="3199105" lvl="7" indent="0" algn="l" defTabSz="914028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8pPr>
    <a:lvl9pPr marL="3656116" lvl="8" indent="0" algn="l" defTabSz="914028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幻灯片图像占位符 17409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93700" y="685800"/>
            <a:ext cx="6070600" cy="3429000"/>
          </a:xfrm>
          <a:ln/>
        </p:spPr>
      </p:sp>
      <p:sp>
        <p:nvSpPr>
          <p:cNvPr id="17411" name="文本占位符 17410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1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49371284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</a:t>
            </a:r>
            <a:r>
              <a:rPr lang="en-US" dirty="0" err="1"/>
              <a:t>kích</a:t>
            </a:r>
            <a:r>
              <a:rPr lang="en-US" baseline="0" dirty="0"/>
              <a:t> </a:t>
            </a:r>
            <a:r>
              <a:rPr lang="en-US" baseline="0" dirty="0" err="1"/>
              <a:t>chuột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trái</a:t>
            </a:r>
            <a:r>
              <a:rPr lang="en-US" baseline="0" dirty="0"/>
              <a:t> </a:t>
            </a:r>
            <a:r>
              <a:rPr lang="en-US" baseline="0" dirty="0" err="1"/>
              <a:t>tim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trang</a:t>
            </a:r>
            <a:r>
              <a:rPr lang="en-US" baseline="0" dirty="0"/>
              <a:t> </a:t>
            </a:r>
            <a:r>
              <a:rPr lang="en-US" baseline="0" dirty="0" err="1"/>
              <a:t>đầu</a:t>
            </a:r>
            <a:r>
              <a:rPr lang="en-US" baseline="0" dirty="0"/>
              <a:t> </a:t>
            </a:r>
            <a:r>
              <a:rPr lang="en-US" baseline="0" dirty="0" err="1"/>
              <a:t>trò</a:t>
            </a:r>
            <a:r>
              <a:rPr lang="en-US" baseline="0" dirty="0"/>
              <a:t> </a:t>
            </a:r>
            <a:r>
              <a:rPr lang="en-US" baseline="0" dirty="0" err="1"/>
              <a:t>chơi</a:t>
            </a:r>
            <a:r>
              <a:rPr lang="en-US" baseline="0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smtClean="0"/>
              <a:t>15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29483362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幻灯片图像占位符 79873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93700" y="685800"/>
            <a:ext cx="6070600" cy="3429000"/>
          </a:xfrm>
          <a:ln/>
        </p:spPr>
      </p:sp>
      <p:sp>
        <p:nvSpPr>
          <p:cNvPr id="79875" name="文本占位符 79874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27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202342376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幻灯片图像占位符 70657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93700" y="685800"/>
            <a:ext cx="6070600" cy="3429000"/>
          </a:xfrm>
          <a:ln/>
        </p:spPr>
      </p:sp>
      <p:sp>
        <p:nvSpPr>
          <p:cNvPr id="70659" name="文本占位符 70658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28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28205325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幻灯片图像占位符 17409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93700" y="685800"/>
            <a:ext cx="6070600" cy="3429000"/>
          </a:xfrm>
          <a:ln/>
        </p:spPr>
      </p:sp>
      <p:sp>
        <p:nvSpPr>
          <p:cNvPr id="17411" name="文本占位符 17410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6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519602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幻灯片图像占位符 79873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93700" y="685800"/>
            <a:ext cx="6070600" cy="3429000"/>
          </a:xfrm>
          <a:ln/>
        </p:spPr>
      </p:sp>
      <p:sp>
        <p:nvSpPr>
          <p:cNvPr id="79875" name="文本占位符 79874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7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20234237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93700" y="685800"/>
            <a:ext cx="60706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55DEFD-6C06-46DC-A6F5-53DED1F833E0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829376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93700" y="685800"/>
            <a:ext cx="60706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55DEFD-6C06-46DC-A6F5-53DED1F833E0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829376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93700" y="685800"/>
            <a:ext cx="60706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55DEFD-6C06-46DC-A6F5-53DED1F833E0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829376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</a:t>
            </a:r>
            <a:r>
              <a:rPr lang="en-US" dirty="0" err="1"/>
              <a:t>ấn</a:t>
            </a:r>
            <a:r>
              <a:rPr lang="en-US" baseline="0" dirty="0"/>
              <a:t> </a:t>
            </a:r>
            <a:r>
              <a:rPr lang="en-US" baseline="0" dirty="0" err="1"/>
              <a:t>chuột</a:t>
            </a:r>
            <a:r>
              <a:rPr lang="en-US" baseline="0" dirty="0"/>
              <a:t> </a:t>
            </a:r>
            <a:r>
              <a:rPr lang="en-US" baseline="0" dirty="0" err="1"/>
              <a:t>thêm</a:t>
            </a:r>
            <a:r>
              <a:rPr lang="en-US" baseline="0" dirty="0"/>
              <a:t> </a:t>
            </a:r>
            <a:r>
              <a:rPr lang="en-US" baseline="0" dirty="0" err="1"/>
              <a:t>một</a:t>
            </a:r>
            <a:r>
              <a:rPr lang="en-US" baseline="0" dirty="0"/>
              <a:t> </a:t>
            </a:r>
            <a:r>
              <a:rPr lang="en-US" baseline="0" dirty="0" err="1"/>
              <a:t>lần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smtClean="0"/>
              <a:t>11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2832947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93700" y="685800"/>
            <a:ext cx="60706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55DEFD-6C06-46DC-A6F5-53DED1F833E0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8293768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93700" y="685800"/>
            <a:ext cx="60706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</a:t>
            </a:r>
            <a:r>
              <a:rPr lang="en-US" dirty="0" err="1"/>
              <a:t>kích</a:t>
            </a:r>
            <a:r>
              <a:rPr lang="en-US" baseline="0" dirty="0"/>
              <a:t> </a:t>
            </a:r>
            <a:r>
              <a:rPr lang="en-US" baseline="0" dirty="0" err="1"/>
              <a:t>chuột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vòng</a:t>
            </a:r>
            <a:r>
              <a:rPr lang="en-US" baseline="0" dirty="0"/>
              <a:t> </a:t>
            </a:r>
            <a:r>
              <a:rPr lang="en-US" baseline="0" dirty="0" err="1"/>
              <a:t>tròn</a:t>
            </a:r>
            <a:r>
              <a:rPr lang="en-US" baseline="0" dirty="0"/>
              <a:t> </a:t>
            </a:r>
            <a:r>
              <a:rPr lang="en-US" baseline="0" dirty="0" err="1"/>
              <a:t>trong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quay, </a:t>
            </a:r>
            <a:r>
              <a:rPr lang="en-US" baseline="0" dirty="0" err="1"/>
              <a:t>kích</a:t>
            </a:r>
            <a:r>
              <a:rPr lang="en-US" baseline="0" dirty="0"/>
              <a:t> </a:t>
            </a:r>
            <a:r>
              <a:rPr lang="en-US" baseline="0" dirty="0" err="1"/>
              <a:t>chuột</a:t>
            </a:r>
            <a:r>
              <a:rPr lang="en-US" baseline="0" dirty="0"/>
              <a:t> </a:t>
            </a:r>
            <a:r>
              <a:rPr lang="en-US" baseline="0" dirty="0" err="1"/>
              <a:t>một</a:t>
            </a:r>
            <a:r>
              <a:rPr lang="en-US" baseline="0" dirty="0"/>
              <a:t> </a:t>
            </a:r>
            <a:r>
              <a:rPr lang="en-US" baseline="0" dirty="0" err="1"/>
              <a:t>lần</a:t>
            </a:r>
            <a:r>
              <a:rPr lang="en-US" baseline="0" dirty="0"/>
              <a:t> </a:t>
            </a:r>
            <a:r>
              <a:rPr lang="en-US" baseline="0" dirty="0" err="1"/>
              <a:t>nữa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dừng</a:t>
            </a:r>
            <a:r>
              <a:rPr lang="en-US" baseline="0" dirty="0"/>
              <a:t> </a:t>
            </a:r>
            <a:r>
              <a:rPr lang="en-US" baseline="0" dirty="0" err="1"/>
              <a:t>lại</a:t>
            </a:r>
            <a:endParaRPr lang="en-US" baseline="0" dirty="0"/>
          </a:p>
          <a:p>
            <a:r>
              <a:rPr lang="en-US" baseline="0" dirty="0" err="1"/>
              <a:t>Kích</a:t>
            </a:r>
            <a:r>
              <a:rPr lang="en-US" baseline="0" dirty="0"/>
              <a:t> </a:t>
            </a:r>
            <a:r>
              <a:rPr lang="en-US" baseline="0" dirty="0" err="1"/>
              <a:t>chuột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tròn</a:t>
            </a:r>
            <a:r>
              <a:rPr lang="en-US" baseline="0" dirty="0"/>
              <a:t> </a:t>
            </a:r>
            <a:r>
              <a:rPr lang="en-US" baseline="0" dirty="0" err="1"/>
              <a:t>màu</a:t>
            </a:r>
            <a:r>
              <a:rPr lang="en-US" baseline="0" dirty="0"/>
              <a:t> </a:t>
            </a:r>
            <a:r>
              <a:rPr lang="en-US" baseline="0" dirty="0" err="1"/>
              <a:t>hồng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</a:t>
            </a:r>
            <a:r>
              <a:rPr lang="en-US" baseline="0" dirty="0" err="1"/>
              <a:t>với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endParaRPr lang="en-US" baseline="0" dirty="0"/>
          </a:p>
          <a:p>
            <a:r>
              <a:rPr lang="en-US" baseline="0" dirty="0" err="1"/>
              <a:t>Kích</a:t>
            </a:r>
            <a:r>
              <a:rPr lang="en-US" baseline="0" dirty="0"/>
              <a:t> </a:t>
            </a:r>
            <a:r>
              <a:rPr lang="en-US" baseline="0" dirty="0" err="1"/>
              <a:t>chuột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mũi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</a:t>
            </a:r>
            <a:r>
              <a:rPr lang="en-US" baseline="0" dirty="0" err="1"/>
              <a:t>với</a:t>
            </a:r>
            <a:r>
              <a:rPr lang="en-US" baseline="0" dirty="0"/>
              <a:t> slide </a:t>
            </a:r>
            <a:r>
              <a:rPr lang="en-US" baseline="0" dirty="0" err="1"/>
              <a:t>kết</a:t>
            </a:r>
            <a:r>
              <a:rPr lang="en-US" baseline="0" dirty="0"/>
              <a:t> </a:t>
            </a:r>
            <a:r>
              <a:rPr lang="en-US" baseline="0" dirty="0" err="1"/>
              <a:t>thúc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smtClean="0"/>
              <a:t>14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27905669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2097328" y="1550836"/>
            <a:ext cx="12583954" cy="3299089"/>
          </a:xfrm>
          <a:prstGeom prst="rect">
            <a:avLst/>
          </a:prstGeom>
        </p:spPr>
        <p:txBody>
          <a:bodyPr lIns="91404" tIns="45701" rIns="91404" bIns="45701" anchor="b"/>
          <a:lstStyle>
            <a:lvl1pPr algn="ctr">
              <a:defRPr sz="83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2097328" y="4977149"/>
            <a:ext cx="12583954" cy="2287864"/>
          </a:xfrm>
          <a:prstGeom prst="rect">
            <a:avLst/>
          </a:prstGeom>
        </p:spPr>
        <p:txBody>
          <a:bodyPr lIns="91404" tIns="45701" rIns="91404" bIns="45701"/>
          <a:lstStyle>
            <a:lvl1pPr marL="0" indent="0" algn="ctr">
              <a:buNone/>
              <a:defRPr sz="3300"/>
            </a:lvl1pPr>
            <a:lvl2pPr marL="629031" indent="0" algn="ctr">
              <a:buNone/>
              <a:defRPr sz="2800"/>
            </a:lvl2pPr>
            <a:lvl3pPr marL="1258062" indent="0" algn="ctr">
              <a:buNone/>
              <a:defRPr sz="2500"/>
            </a:lvl3pPr>
            <a:lvl4pPr marL="1887093" indent="0" algn="ctr">
              <a:buNone/>
              <a:defRPr sz="2200"/>
            </a:lvl4pPr>
            <a:lvl5pPr marL="2515487" indent="0" algn="ctr">
              <a:buNone/>
              <a:defRPr sz="2200"/>
            </a:lvl5pPr>
            <a:lvl6pPr marL="3144514" indent="0" algn="ctr">
              <a:buNone/>
              <a:defRPr sz="2200"/>
            </a:lvl6pPr>
            <a:lvl7pPr marL="3773546" indent="0" algn="ctr">
              <a:buNone/>
              <a:defRPr sz="2200"/>
            </a:lvl7pPr>
            <a:lvl8pPr marL="4402575" indent="0" algn="ctr">
              <a:buNone/>
              <a:defRPr sz="2200"/>
            </a:lvl8pPr>
            <a:lvl9pPr marL="5031606" indent="0" algn="ctr">
              <a:buNone/>
              <a:defRPr sz="2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/>
    </mc:Choice>
    <mc:Fallback xmlns=""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2" y="274955"/>
            <a:ext cx="8229600" cy="1143000"/>
          </a:xfrm>
          <a:prstGeom prst="rect">
            <a:avLst/>
          </a:prstGeom>
        </p:spPr>
        <p:txBody>
          <a:bodyPr lIns="91404" tIns="45701" rIns="91404" bIns="45701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2" y="1600209"/>
            <a:ext cx="8229600" cy="4526281"/>
          </a:xfrm>
          <a:prstGeom prst="rect">
            <a:avLst/>
          </a:prstGeom>
        </p:spPr>
        <p:txBody>
          <a:bodyPr vert="eaVert" lIns="91404" tIns="45701" rIns="91404" bIns="45701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/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12007189" y="504516"/>
            <a:ext cx="3617887" cy="8030560"/>
          </a:xfrm>
          <a:prstGeom prst="rect">
            <a:avLst/>
          </a:prstGeom>
        </p:spPr>
        <p:txBody>
          <a:bodyPr vert="eaVert" lIns="91404" tIns="45701" rIns="91404" bIns="45701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1153531" y="504516"/>
            <a:ext cx="10643927" cy="8030560"/>
          </a:xfrm>
          <a:prstGeom prst="rect">
            <a:avLst/>
          </a:prstGeom>
        </p:spPr>
        <p:txBody>
          <a:bodyPr vert="eaVert" lIns="91404" tIns="45701" rIns="91404" bIns="45701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/>
    </mc:Choice>
    <mc:Fallback xmlns="">
      <p:transition spd="slow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标题，一项大型内容和两项小型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 lIns="91404" tIns="45701" rIns="91404" bIns="45701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1153529" y="2522574"/>
            <a:ext cx="7130907" cy="6012502"/>
          </a:xfrm>
        </p:spPr>
        <p:txBody>
          <a:bodyPr lIns="91404" tIns="45701" rIns="91404" bIns="45701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8494169" y="2522585"/>
            <a:ext cx="7130907" cy="2899863"/>
          </a:xfrm>
        </p:spPr>
        <p:txBody>
          <a:bodyPr lIns="91404" tIns="45701" rIns="91404" bIns="45701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8494169" y="5633029"/>
            <a:ext cx="7130907" cy="2902057"/>
          </a:xfrm>
        </p:spPr>
        <p:txBody>
          <a:bodyPr lIns="91404" tIns="45701" rIns="91404" bIns="45701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/>
    </mc:Choice>
    <mc:Fallback xmlns="">
      <p:transition spd="slow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7" y="0"/>
            <a:ext cx="16773317" cy="9475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11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/>
    </mc:Choice>
    <mc:Fallback xmlns="">
      <p:transition spd="slow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9" name="Group 3"/>
          <p:cNvGrpSpPr/>
          <p:nvPr userDrawn="1"/>
        </p:nvGrpSpPr>
        <p:grpSpPr>
          <a:xfrm rot="10800000" flipV="1">
            <a:off x="3140885" y="8602069"/>
            <a:ext cx="567807" cy="2515384"/>
            <a:chOff x="4980416" y="5037518"/>
            <a:chExt cx="412706" cy="1820482"/>
          </a:xfrm>
        </p:grpSpPr>
        <p:sp>
          <p:nvSpPr>
            <p:cNvPr id="260" name="Freeform 11"/>
            <p:cNvSpPr>
              <a:spLocks/>
            </p:cNvSpPr>
            <p:nvPr/>
          </p:nvSpPr>
          <p:spPr bwMode="auto">
            <a:xfrm>
              <a:off x="4991862" y="5046944"/>
              <a:ext cx="300945" cy="490130"/>
            </a:xfrm>
            <a:custGeom>
              <a:avLst/>
              <a:gdLst>
                <a:gd name="T0" fmla="*/ 447 w 447"/>
                <a:gd name="T1" fmla="*/ 659 h 728"/>
                <a:gd name="T2" fmla="*/ 241 w 447"/>
                <a:gd name="T3" fmla="*/ 0 h 728"/>
                <a:gd name="T4" fmla="*/ 196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3 w 447"/>
                <a:gd name="T11" fmla="*/ 728 h 728"/>
                <a:gd name="T12" fmla="*/ 447 w 447"/>
                <a:gd name="T13" fmla="*/ 659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9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8"/>
                  </a:lnTo>
                  <a:lnTo>
                    <a:pt x="447" y="659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1" name="Freeform 12"/>
            <p:cNvSpPr>
              <a:spLocks/>
            </p:cNvSpPr>
            <p:nvPr/>
          </p:nvSpPr>
          <p:spPr bwMode="auto">
            <a:xfrm>
              <a:off x="4991862" y="5046944"/>
              <a:ext cx="300945" cy="490130"/>
            </a:xfrm>
            <a:custGeom>
              <a:avLst/>
              <a:gdLst>
                <a:gd name="T0" fmla="*/ 447 w 447"/>
                <a:gd name="T1" fmla="*/ 659 h 728"/>
                <a:gd name="T2" fmla="*/ 241 w 447"/>
                <a:gd name="T3" fmla="*/ 0 h 728"/>
                <a:gd name="T4" fmla="*/ 196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3 w 447"/>
                <a:gd name="T11" fmla="*/ 728 h 728"/>
                <a:gd name="T12" fmla="*/ 447 w 447"/>
                <a:gd name="T13" fmla="*/ 659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9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8"/>
                  </a:lnTo>
                  <a:lnTo>
                    <a:pt x="447" y="659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2" name="Freeform 13"/>
            <p:cNvSpPr>
              <a:spLocks/>
            </p:cNvSpPr>
            <p:nvPr/>
          </p:nvSpPr>
          <p:spPr bwMode="auto">
            <a:xfrm>
              <a:off x="5078038" y="5468401"/>
              <a:ext cx="125899" cy="1386906"/>
            </a:xfrm>
            <a:custGeom>
              <a:avLst/>
              <a:gdLst>
                <a:gd name="T0" fmla="*/ 79 w 79"/>
                <a:gd name="T1" fmla="*/ 871 h 871"/>
                <a:gd name="T2" fmla="*/ 0 w 79"/>
                <a:gd name="T3" fmla="*/ 871 h 871"/>
                <a:gd name="T4" fmla="*/ 0 w 79"/>
                <a:gd name="T5" fmla="*/ 33 h 871"/>
                <a:gd name="T6" fmla="*/ 39 w 79"/>
                <a:gd name="T7" fmla="*/ 1 h 871"/>
                <a:gd name="T8" fmla="*/ 79 w 79"/>
                <a:gd name="T9" fmla="*/ 33 h 871"/>
                <a:gd name="T10" fmla="*/ 79 w 79"/>
                <a:gd name="T11" fmla="*/ 871 h 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871">
                  <a:moveTo>
                    <a:pt x="79" y="871"/>
                  </a:moveTo>
                  <a:cubicBezTo>
                    <a:pt x="0" y="871"/>
                    <a:pt x="0" y="871"/>
                    <a:pt x="0" y="871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5" y="2"/>
                    <a:pt x="39" y="1"/>
                  </a:cubicBezTo>
                  <a:cubicBezTo>
                    <a:pt x="73" y="0"/>
                    <a:pt x="79" y="33"/>
                    <a:pt x="79" y="33"/>
                  </a:cubicBezTo>
                  <a:cubicBezTo>
                    <a:pt x="79" y="871"/>
                    <a:pt x="79" y="871"/>
                    <a:pt x="79" y="871"/>
                  </a:cubicBezTo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3" name="Freeform 14"/>
            <p:cNvSpPr>
              <a:spLocks/>
            </p:cNvSpPr>
            <p:nvPr/>
          </p:nvSpPr>
          <p:spPr bwMode="auto">
            <a:xfrm>
              <a:off x="5200571" y="5465708"/>
              <a:ext cx="101662" cy="1387579"/>
            </a:xfrm>
            <a:custGeom>
              <a:avLst/>
              <a:gdLst>
                <a:gd name="T0" fmla="*/ 64 w 64"/>
                <a:gd name="T1" fmla="*/ 872 h 872"/>
                <a:gd name="T2" fmla="*/ 0 w 64"/>
                <a:gd name="T3" fmla="*/ 872 h 872"/>
                <a:gd name="T4" fmla="*/ 0 w 64"/>
                <a:gd name="T5" fmla="*/ 33 h 872"/>
                <a:gd name="T6" fmla="*/ 31 w 64"/>
                <a:gd name="T7" fmla="*/ 1 h 872"/>
                <a:gd name="T8" fmla="*/ 64 w 64"/>
                <a:gd name="T9" fmla="*/ 33 h 872"/>
                <a:gd name="T10" fmla="*/ 64 w 64"/>
                <a:gd name="T11" fmla="*/ 872 h 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4" h="872">
                  <a:moveTo>
                    <a:pt x="64" y="872"/>
                  </a:moveTo>
                  <a:cubicBezTo>
                    <a:pt x="0" y="872"/>
                    <a:pt x="0" y="872"/>
                    <a:pt x="0" y="87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2"/>
                    <a:pt x="31" y="1"/>
                  </a:cubicBezTo>
                  <a:cubicBezTo>
                    <a:pt x="58" y="0"/>
                    <a:pt x="64" y="33"/>
                    <a:pt x="64" y="33"/>
                  </a:cubicBezTo>
                  <a:cubicBezTo>
                    <a:pt x="64" y="872"/>
                    <a:pt x="64" y="872"/>
                    <a:pt x="64" y="872"/>
                  </a:cubicBezTo>
                </a:path>
              </a:pathLst>
            </a:custGeom>
            <a:solidFill>
              <a:srgbClr val="ABA0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4" name="Freeform 15"/>
            <p:cNvSpPr>
              <a:spLocks/>
            </p:cNvSpPr>
            <p:nvPr/>
          </p:nvSpPr>
          <p:spPr bwMode="auto">
            <a:xfrm>
              <a:off x="4980416" y="5465708"/>
              <a:ext cx="100315" cy="1387579"/>
            </a:xfrm>
            <a:custGeom>
              <a:avLst/>
              <a:gdLst>
                <a:gd name="T0" fmla="*/ 63 w 63"/>
                <a:gd name="T1" fmla="*/ 872 h 872"/>
                <a:gd name="T2" fmla="*/ 0 w 63"/>
                <a:gd name="T3" fmla="*/ 872 h 872"/>
                <a:gd name="T4" fmla="*/ 0 w 63"/>
                <a:gd name="T5" fmla="*/ 33 h 872"/>
                <a:gd name="T6" fmla="*/ 31 w 63"/>
                <a:gd name="T7" fmla="*/ 1 h 872"/>
                <a:gd name="T8" fmla="*/ 63 w 63"/>
                <a:gd name="T9" fmla="*/ 33 h 872"/>
                <a:gd name="T10" fmla="*/ 63 w 63"/>
                <a:gd name="T11" fmla="*/ 872 h 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872">
                  <a:moveTo>
                    <a:pt x="63" y="872"/>
                  </a:moveTo>
                  <a:cubicBezTo>
                    <a:pt x="0" y="872"/>
                    <a:pt x="0" y="872"/>
                    <a:pt x="0" y="87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2"/>
                    <a:pt x="31" y="1"/>
                  </a:cubicBezTo>
                  <a:cubicBezTo>
                    <a:pt x="57" y="0"/>
                    <a:pt x="63" y="33"/>
                    <a:pt x="63" y="33"/>
                  </a:cubicBezTo>
                  <a:lnTo>
                    <a:pt x="63" y="872"/>
                  </a:lnTo>
                  <a:close/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5" name="Freeform 16"/>
            <p:cNvSpPr>
              <a:spLocks/>
            </p:cNvSpPr>
            <p:nvPr/>
          </p:nvSpPr>
          <p:spPr bwMode="auto">
            <a:xfrm>
              <a:off x="5076019" y="5038865"/>
              <a:ext cx="132631" cy="192551"/>
            </a:xfrm>
            <a:custGeom>
              <a:avLst/>
              <a:gdLst>
                <a:gd name="T0" fmla="*/ 0 w 83"/>
                <a:gd name="T1" fmla="*/ 111 h 121"/>
                <a:gd name="T2" fmla="*/ 83 w 83"/>
                <a:gd name="T3" fmla="*/ 113 h 121"/>
                <a:gd name="T4" fmla="*/ 49 w 83"/>
                <a:gd name="T5" fmla="*/ 0 h 121"/>
                <a:gd name="T6" fmla="*/ 29 w 83"/>
                <a:gd name="T7" fmla="*/ 0 h 121"/>
                <a:gd name="T8" fmla="*/ 0 w 83"/>
                <a:gd name="T9" fmla="*/ 111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121">
                  <a:moveTo>
                    <a:pt x="0" y="111"/>
                  </a:moveTo>
                  <a:cubicBezTo>
                    <a:pt x="0" y="111"/>
                    <a:pt x="40" y="121"/>
                    <a:pt x="83" y="113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0" y="111"/>
                    <a:pt x="0" y="111"/>
                    <a:pt x="0" y="111"/>
                  </a:cubicBezTo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6" name="Freeform 35"/>
            <p:cNvSpPr>
              <a:spLocks/>
            </p:cNvSpPr>
            <p:nvPr/>
          </p:nvSpPr>
          <p:spPr bwMode="auto">
            <a:xfrm>
              <a:off x="5143344" y="5037518"/>
              <a:ext cx="249778" cy="1820482"/>
            </a:xfrm>
            <a:custGeom>
              <a:avLst/>
              <a:gdLst>
                <a:gd name="T0" fmla="*/ 34 w 157"/>
                <a:gd name="T1" fmla="*/ 0 h 1144"/>
                <a:gd name="T2" fmla="*/ 0 w 157"/>
                <a:gd name="T3" fmla="*/ 1 h 1144"/>
                <a:gd name="T4" fmla="*/ 7 w 157"/>
                <a:gd name="T5" fmla="*/ 1 h 1144"/>
                <a:gd name="T6" fmla="*/ 41 w 157"/>
                <a:gd name="T7" fmla="*/ 114 h 1144"/>
                <a:gd name="T8" fmla="*/ 41 w 157"/>
                <a:gd name="T9" fmla="*/ 114 h 1144"/>
                <a:gd name="T10" fmla="*/ 94 w 157"/>
                <a:gd name="T11" fmla="*/ 285 h 1144"/>
                <a:gd name="T12" fmla="*/ 94 w 157"/>
                <a:gd name="T13" fmla="*/ 286 h 1144"/>
                <a:gd name="T14" fmla="*/ 100 w 157"/>
                <a:gd name="T15" fmla="*/ 302 h 1144"/>
                <a:gd name="T16" fmla="*/ 100 w 157"/>
                <a:gd name="T17" fmla="*/ 1141 h 1144"/>
                <a:gd name="T18" fmla="*/ 38 w 157"/>
                <a:gd name="T19" fmla="*/ 1141 h 1144"/>
                <a:gd name="T20" fmla="*/ 38 w 157"/>
                <a:gd name="T21" fmla="*/ 1142 h 1144"/>
                <a:gd name="T22" fmla="*/ 0 w 157"/>
                <a:gd name="T23" fmla="*/ 1142 h 1144"/>
                <a:gd name="T24" fmla="*/ 0 w 157"/>
                <a:gd name="T25" fmla="*/ 1144 h 1144"/>
                <a:gd name="T26" fmla="*/ 157 w 157"/>
                <a:gd name="T27" fmla="*/ 1142 h 1144"/>
                <a:gd name="T28" fmla="*/ 142 w 157"/>
                <a:gd name="T29" fmla="*/ 290 h 1144"/>
                <a:gd name="T30" fmla="*/ 34 w 157"/>
                <a:gd name="T31" fmla="*/ 0 h 1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57" h="11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4"/>
                    <a:pt x="41" y="114"/>
                    <a:pt x="41" y="114"/>
                  </a:cubicBezTo>
                  <a:cubicBezTo>
                    <a:pt x="41" y="114"/>
                    <a:pt x="41" y="114"/>
                    <a:pt x="41" y="114"/>
                  </a:cubicBezTo>
                  <a:cubicBezTo>
                    <a:pt x="94" y="285"/>
                    <a:pt x="94" y="285"/>
                    <a:pt x="94" y="285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4"/>
                    <a:pt x="100" y="302"/>
                    <a:pt x="100" y="302"/>
                  </a:cubicBezTo>
                  <a:cubicBezTo>
                    <a:pt x="100" y="1141"/>
                    <a:pt x="100" y="1141"/>
                    <a:pt x="100" y="1141"/>
                  </a:cubicBezTo>
                  <a:cubicBezTo>
                    <a:pt x="38" y="1141"/>
                    <a:pt x="38" y="1141"/>
                    <a:pt x="38" y="1141"/>
                  </a:cubicBezTo>
                  <a:cubicBezTo>
                    <a:pt x="38" y="1142"/>
                    <a:pt x="38" y="1142"/>
                    <a:pt x="38" y="1142"/>
                  </a:cubicBezTo>
                  <a:cubicBezTo>
                    <a:pt x="0" y="1142"/>
                    <a:pt x="0" y="1142"/>
                    <a:pt x="0" y="1142"/>
                  </a:cubicBezTo>
                  <a:cubicBezTo>
                    <a:pt x="0" y="1144"/>
                    <a:pt x="0" y="1144"/>
                    <a:pt x="0" y="1144"/>
                  </a:cubicBezTo>
                  <a:cubicBezTo>
                    <a:pt x="157" y="1142"/>
                    <a:pt x="157" y="1142"/>
                    <a:pt x="157" y="11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7" name="Freeform 36"/>
            <p:cNvSpPr>
              <a:spLocks/>
            </p:cNvSpPr>
            <p:nvPr/>
          </p:nvSpPr>
          <p:spPr bwMode="auto">
            <a:xfrm>
              <a:off x="5143344" y="5218624"/>
              <a:ext cx="149463" cy="294886"/>
            </a:xfrm>
            <a:custGeom>
              <a:avLst/>
              <a:gdLst>
                <a:gd name="T0" fmla="*/ 41 w 94"/>
                <a:gd name="T1" fmla="*/ 0 h 185"/>
                <a:gd name="T2" fmla="*/ 6 w 94"/>
                <a:gd name="T3" fmla="*/ 3 h 185"/>
                <a:gd name="T4" fmla="*/ 0 w 94"/>
                <a:gd name="T5" fmla="*/ 3 h 185"/>
                <a:gd name="T6" fmla="*/ 0 w 94"/>
                <a:gd name="T7" fmla="*/ 158 h 185"/>
                <a:gd name="T8" fmla="*/ 37 w 94"/>
                <a:gd name="T9" fmla="*/ 185 h 185"/>
                <a:gd name="T10" fmla="*/ 67 w 94"/>
                <a:gd name="T11" fmla="*/ 156 h 185"/>
                <a:gd name="T12" fmla="*/ 68 w 94"/>
                <a:gd name="T13" fmla="*/ 156 h 185"/>
                <a:gd name="T14" fmla="*/ 94 w 94"/>
                <a:gd name="T15" fmla="*/ 172 h 185"/>
                <a:gd name="T16" fmla="*/ 94 w 94"/>
                <a:gd name="T17" fmla="*/ 171 h 185"/>
                <a:gd name="T18" fmla="*/ 41 w 94"/>
                <a:gd name="T19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4" h="185">
                  <a:moveTo>
                    <a:pt x="41" y="0"/>
                  </a:moveTo>
                  <a:cubicBezTo>
                    <a:pt x="28" y="2"/>
                    <a:pt x="16" y="3"/>
                    <a:pt x="6" y="3"/>
                  </a:cubicBezTo>
                  <a:cubicBezTo>
                    <a:pt x="4" y="3"/>
                    <a:pt x="2" y="3"/>
                    <a:pt x="0" y="3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24" y="159"/>
                    <a:pt x="34" y="177"/>
                    <a:pt x="37" y="185"/>
                  </a:cubicBezTo>
                  <a:cubicBezTo>
                    <a:pt x="38" y="178"/>
                    <a:pt x="45" y="157"/>
                    <a:pt x="67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1" y="156"/>
                    <a:pt x="89" y="164"/>
                    <a:pt x="94" y="172"/>
                  </a:cubicBezTo>
                  <a:cubicBezTo>
                    <a:pt x="94" y="171"/>
                    <a:pt x="94" y="171"/>
                    <a:pt x="94" y="171"/>
                  </a:cubicBezTo>
                  <a:cubicBezTo>
                    <a:pt x="41" y="0"/>
                    <a:pt x="41" y="0"/>
                    <a:pt x="41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8" name="Freeform 37"/>
            <p:cNvSpPr>
              <a:spLocks/>
            </p:cNvSpPr>
            <p:nvPr/>
          </p:nvSpPr>
          <p:spPr bwMode="auto">
            <a:xfrm>
              <a:off x="5143344" y="5470421"/>
              <a:ext cx="60593" cy="1384886"/>
            </a:xfrm>
            <a:custGeom>
              <a:avLst/>
              <a:gdLst>
                <a:gd name="T0" fmla="*/ 0 w 38"/>
                <a:gd name="T1" fmla="*/ 0 h 870"/>
                <a:gd name="T2" fmla="*/ 0 w 38"/>
                <a:gd name="T3" fmla="*/ 870 h 870"/>
                <a:gd name="T4" fmla="*/ 38 w 38"/>
                <a:gd name="T5" fmla="*/ 870 h 870"/>
                <a:gd name="T6" fmla="*/ 38 w 38"/>
                <a:gd name="T7" fmla="*/ 869 h 870"/>
                <a:gd name="T8" fmla="*/ 36 w 38"/>
                <a:gd name="T9" fmla="*/ 869 h 870"/>
                <a:gd name="T10" fmla="*/ 36 w 38"/>
                <a:gd name="T11" fmla="*/ 30 h 870"/>
                <a:gd name="T12" fmla="*/ 37 w 38"/>
                <a:gd name="T13" fmla="*/ 27 h 870"/>
                <a:gd name="T14" fmla="*/ 0 w 38"/>
                <a:gd name="T15" fmla="*/ 0 h 8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" h="870">
                  <a:moveTo>
                    <a:pt x="0" y="0"/>
                  </a:moveTo>
                  <a:cubicBezTo>
                    <a:pt x="0" y="870"/>
                    <a:pt x="0" y="870"/>
                    <a:pt x="0" y="870"/>
                  </a:cubicBezTo>
                  <a:cubicBezTo>
                    <a:pt x="38" y="870"/>
                    <a:pt x="38" y="870"/>
                    <a:pt x="38" y="870"/>
                  </a:cubicBezTo>
                  <a:cubicBezTo>
                    <a:pt x="38" y="869"/>
                    <a:pt x="38" y="869"/>
                    <a:pt x="38" y="869"/>
                  </a:cubicBezTo>
                  <a:cubicBezTo>
                    <a:pt x="36" y="869"/>
                    <a:pt x="36" y="869"/>
                    <a:pt x="36" y="869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36" y="30"/>
                    <a:pt x="37" y="29"/>
                    <a:pt x="37" y="27"/>
                  </a:cubicBezTo>
                  <a:cubicBezTo>
                    <a:pt x="34" y="19"/>
                    <a:pt x="24" y="1"/>
                    <a:pt x="0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9" name="Freeform 38"/>
            <p:cNvSpPr>
              <a:spLocks/>
            </p:cNvSpPr>
            <p:nvPr/>
          </p:nvSpPr>
          <p:spPr bwMode="auto">
            <a:xfrm>
              <a:off x="5200571" y="5467055"/>
              <a:ext cx="101662" cy="1386232"/>
            </a:xfrm>
            <a:custGeom>
              <a:avLst/>
              <a:gdLst>
                <a:gd name="T0" fmla="*/ 32 w 64"/>
                <a:gd name="T1" fmla="*/ 0 h 871"/>
                <a:gd name="T2" fmla="*/ 31 w 64"/>
                <a:gd name="T3" fmla="*/ 0 h 871"/>
                <a:gd name="T4" fmla="*/ 1 w 64"/>
                <a:gd name="T5" fmla="*/ 29 h 871"/>
                <a:gd name="T6" fmla="*/ 0 w 64"/>
                <a:gd name="T7" fmla="*/ 32 h 871"/>
                <a:gd name="T8" fmla="*/ 0 w 64"/>
                <a:gd name="T9" fmla="*/ 871 h 871"/>
                <a:gd name="T10" fmla="*/ 2 w 64"/>
                <a:gd name="T11" fmla="*/ 871 h 871"/>
                <a:gd name="T12" fmla="*/ 64 w 64"/>
                <a:gd name="T13" fmla="*/ 871 h 871"/>
                <a:gd name="T14" fmla="*/ 64 w 64"/>
                <a:gd name="T15" fmla="*/ 32 h 871"/>
                <a:gd name="T16" fmla="*/ 58 w 64"/>
                <a:gd name="T17" fmla="*/ 16 h 871"/>
                <a:gd name="T18" fmla="*/ 32 w 64"/>
                <a:gd name="T19" fmla="*/ 0 h 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4" h="871">
                  <a:moveTo>
                    <a:pt x="32" y="0"/>
                  </a:moveTo>
                  <a:cubicBezTo>
                    <a:pt x="32" y="0"/>
                    <a:pt x="32" y="0"/>
                    <a:pt x="31" y="0"/>
                  </a:cubicBezTo>
                  <a:cubicBezTo>
                    <a:pt x="9" y="1"/>
                    <a:pt x="2" y="22"/>
                    <a:pt x="1" y="29"/>
                  </a:cubicBezTo>
                  <a:cubicBezTo>
                    <a:pt x="1" y="31"/>
                    <a:pt x="0" y="32"/>
                    <a:pt x="0" y="32"/>
                  </a:cubicBezTo>
                  <a:cubicBezTo>
                    <a:pt x="0" y="871"/>
                    <a:pt x="0" y="871"/>
                    <a:pt x="0" y="871"/>
                  </a:cubicBezTo>
                  <a:cubicBezTo>
                    <a:pt x="2" y="871"/>
                    <a:pt x="2" y="871"/>
                    <a:pt x="2" y="871"/>
                  </a:cubicBezTo>
                  <a:cubicBezTo>
                    <a:pt x="64" y="871"/>
                    <a:pt x="64" y="871"/>
                    <a:pt x="64" y="871"/>
                  </a:cubicBezTo>
                  <a:cubicBezTo>
                    <a:pt x="64" y="32"/>
                    <a:pt x="64" y="32"/>
                    <a:pt x="64" y="32"/>
                  </a:cubicBezTo>
                  <a:cubicBezTo>
                    <a:pt x="64" y="32"/>
                    <a:pt x="62" y="24"/>
                    <a:pt x="58" y="16"/>
                  </a:cubicBezTo>
                  <a:cubicBezTo>
                    <a:pt x="53" y="8"/>
                    <a:pt x="45" y="0"/>
                    <a:pt x="32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0" name="Freeform 39"/>
            <p:cNvSpPr>
              <a:spLocks/>
            </p:cNvSpPr>
            <p:nvPr/>
          </p:nvSpPr>
          <p:spPr bwMode="auto">
            <a:xfrm>
              <a:off x="5143344" y="5038865"/>
              <a:ext cx="65306" cy="184472"/>
            </a:xfrm>
            <a:custGeom>
              <a:avLst/>
              <a:gdLst>
                <a:gd name="T0" fmla="*/ 7 w 41"/>
                <a:gd name="T1" fmla="*/ 0 h 116"/>
                <a:gd name="T2" fmla="*/ 0 w 41"/>
                <a:gd name="T3" fmla="*/ 0 h 116"/>
                <a:gd name="T4" fmla="*/ 0 w 41"/>
                <a:gd name="T5" fmla="*/ 116 h 116"/>
                <a:gd name="T6" fmla="*/ 6 w 41"/>
                <a:gd name="T7" fmla="*/ 116 h 116"/>
                <a:gd name="T8" fmla="*/ 41 w 41"/>
                <a:gd name="T9" fmla="*/ 113 h 116"/>
                <a:gd name="T10" fmla="*/ 41 w 41"/>
                <a:gd name="T11" fmla="*/ 113 h 116"/>
                <a:gd name="T12" fmla="*/ 7 w 41"/>
                <a:gd name="T13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6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2" y="116"/>
                    <a:pt x="4" y="116"/>
                    <a:pt x="6" y="116"/>
                  </a:cubicBezTo>
                  <a:cubicBezTo>
                    <a:pt x="16" y="116"/>
                    <a:pt x="28" y="115"/>
                    <a:pt x="41" y="113"/>
                  </a:cubicBezTo>
                  <a:cubicBezTo>
                    <a:pt x="41" y="113"/>
                    <a:pt x="41" y="113"/>
                    <a:pt x="41" y="113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71" name="Group 4"/>
          <p:cNvGrpSpPr/>
          <p:nvPr userDrawn="1"/>
        </p:nvGrpSpPr>
        <p:grpSpPr>
          <a:xfrm rot="10800000" flipV="1">
            <a:off x="2422096" y="8602069"/>
            <a:ext cx="567807" cy="2076308"/>
            <a:chOff x="5502862" y="5355294"/>
            <a:chExt cx="412706" cy="1502706"/>
          </a:xfrm>
        </p:grpSpPr>
        <p:sp>
          <p:nvSpPr>
            <p:cNvPr id="272" name="Freeform 23"/>
            <p:cNvSpPr>
              <a:spLocks/>
            </p:cNvSpPr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3" name="Freeform 24"/>
            <p:cNvSpPr>
              <a:spLocks/>
            </p:cNvSpPr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4" name="Freeform 25"/>
            <p:cNvSpPr>
              <a:spLocks/>
            </p:cNvSpPr>
            <p:nvPr/>
          </p:nvSpPr>
          <p:spPr bwMode="auto">
            <a:xfrm>
              <a:off x="5601831" y="5786851"/>
              <a:ext cx="125899" cy="1068456"/>
            </a:xfrm>
            <a:custGeom>
              <a:avLst/>
              <a:gdLst>
                <a:gd name="T0" fmla="*/ 79 w 79"/>
                <a:gd name="T1" fmla="*/ 671 h 671"/>
                <a:gd name="T2" fmla="*/ 0 w 79"/>
                <a:gd name="T3" fmla="*/ 671 h 671"/>
                <a:gd name="T4" fmla="*/ 0 w 79"/>
                <a:gd name="T5" fmla="*/ 32 h 671"/>
                <a:gd name="T6" fmla="*/ 38 w 79"/>
                <a:gd name="T7" fmla="*/ 1 h 671"/>
                <a:gd name="T8" fmla="*/ 79 w 79"/>
                <a:gd name="T9" fmla="*/ 32 h 671"/>
                <a:gd name="T10" fmla="*/ 79 w 79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671">
                  <a:moveTo>
                    <a:pt x="79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8" y="1"/>
                  </a:cubicBezTo>
                  <a:cubicBezTo>
                    <a:pt x="72" y="0"/>
                    <a:pt x="79" y="32"/>
                    <a:pt x="79" y="32"/>
                  </a:cubicBezTo>
                  <a:cubicBezTo>
                    <a:pt x="79" y="671"/>
                    <a:pt x="79" y="671"/>
                    <a:pt x="79" y="671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5" name="Freeform 26"/>
            <p:cNvSpPr>
              <a:spLocks/>
            </p:cNvSpPr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B59B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6" name="Freeform 27"/>
            <p:cNvSpPr>
              <a:spLocks/>
            </p:cNvSpPr>
            <p:nvPr/>
          </p:nvSpPr>
          <p:spPr bwMode="auto">
            <a:xfrm>
              <a:off x="5502862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7" name="Freeform 28"/>
            <p:cNvSpPr>
              <a:spLocks/>
            </p:cNvSpPr>
            <p:nvPr/>
          </p:nvSpPr>
          <p:spPr bwMode="auto">
            <a:xfrm>
              <a:off x="5599811" y="5357314"/>
              <a:ext cx="130611" cy="189185"/>
            </a:xfrm>
            <a:custGeom>
              <a:avLst/>
              <a:gdLst>
                <a:gd name="T0" fmla="*/ 0 w 82"/>
                <a:gd name="T1" fmla="*/ 110 h 119"/>
                <a:gd name="T2" fmla="*/ 82 w 82"/>
                <a:gd name="T3" fmla="*/ 111 h 119"/>
                <a:gd name="T4" fmla="*/ 48 w 82"/>
                <a:gd name="T5" fmla="*/ 0 h 119"/>
                <a:gd name="T6" fmla="*/ 28 w 82"/>
                <a:gd name="T7" fmla="*/ 0 h 119"/>
                <a:gd name="T8" fmla="*/ 0 w 82"/>
                <a:gd name="T9" fmla="*/ 11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19">
                  <a:moveTo>
                    <a:pt x="0" y="110"/>
                  </a:moveTo>
                  <a:cubicBezTo>
                    <a:pt x="0" y="110"/>
                    <a:pt x="39" y="119"/>
                    <a:pt x="82" y="111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8" name="Freeform 40"/>
            <p:cNvSpPr>
              <a:spLocks/>
            </p:cNvSpPr>
            <p:nvPr/>
          </p:nvSpPr>
          <p:spPr bwMode="auto">
            <a:xfrm>
              <a:off x="5665117" y="5355294"/>
              <a:ext cx="250451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7 w 157"/>
                <a:gd name="T7" fmla="*/ 1 h 944"/>
                <a:gd name="T8" fmla="*/ 41 w 157"/>
                <a:gd name="T9" fmla="*/ 112 h 944"/>
                <a:gd name="T10" fmla="*/ 40 w 157"/>
                <a:gd name="T11" fmla="*/ 113 h 944"/>
                <a:gd name="T12" fmla="*/ 95 w 157"/>
                <a:gd name="T13" fmla="*/ 284 h 944"/>
                <a:gd name="T14" fmla="*/ 94 w 157"/>
                <a:gd name="T15" fmla="*/ 286 h 944"/>
                <a:gd name="T16" fmla="*/ 100 w 157"/>
                <a:gd name="T17" fmla="*/ 301 h 944"/>
                <a:gd name="T18" fmla="*/ 100 w 157"/>
                <a:gd name="T19" fmla="*/ 941 h 944"/>
                <a:gd name="T20" fmla="*/ 39 w 157"/>
                <a:gd name="T21" fmla="*/ 941 h 944"/>
                <a:gd name="T22" fmla="*/ 39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2"/>
                    <a:pt x="41" y="112"/>
                    <a:pt x="41" y="112"/>
                  </a:cubicBezTo>
                  <a:cubicBezTo>
                    <a:pt x="41" y="112"/>
                    <a:pt x="41" y="113"/>
                    <a:pt x="40" y="113"/>
                  </a:cubicBezTo>
                  <a:cubicBezTo>
                    <a:pt x="95" y="284"/>
                    <a:pt x="95" y="284"/>
                    <a:pt x="95" y="284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3"/>
                    <a:pt x="100" y="301"/>
                    <a:pt x="100" y="301"/>
                  </a:cubicBezTo>
                  <a:cubicBezTo>
                    <a:pt x="100" y="941"/>
                    <a:pt x="100" y="941"/>
                    <a:pt x="100" y="941"/>
                  </a:cubicBezTo>
                  <a:cubicBezTo>
                    <a:pt x="39" y="941"/>
                    <a:pt x="39" y="941"/>
                    <a:pt x="39" y="941"/>
                  </a:cubicBezTo>
                  <a:cubicBezTo>
                    <a:pt x="39" y="942"/>
                    <a:pt x="39" y="942"/>
                    <a:pt x="39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9" name="Freeform 41"/>
            <p:cNvSpPr>
              <a:spLocks/>
            </p:cNvSpPr>
            <p:nvPr/>
          </p:nvSpPr>
          <p:spPr bwMode="auto">
            <a:xfrm>
              <a:off x="5665117" y="5535727"/>
              <a:ext cx="151482" cy="295559"/>
            </a:xfrm>
            <a:custGeom>
              <a:avLst/>
              <a:gdLst>
                <a:gd name="T0" fmla="*/ 40 w 95"/>
                <a:gd name="T1" fmla="*/ 0 h 186"/>
                <a:gd name="T2" fmla="*/ 6 w 95"/>
                <a:gd name="T3" fmla="*/ 2 h 186"/>
                <a:gd name="T4" fmla="*/ 0 w 95"/>
                <a:gd name="T5" fmla="*/ 2 h 186"/>
                <a:gd name="T6" fmla="*/ 0 w 95"/>
                <a:gd name="T7" fmla="*/ 159 h 186"/>
                <a:gd name="T8" fmla="*/ 37 w 95"/>
                <a:gd name="T9" fmla="*/ 186 h 186"/>
                <a:gd name="T10" fmla="*/ 68 w 95"/>
                <a:gd name="T11" fmla="*/ 156 h 186"/>
                <a:gd name="T12" fmla="*/ 68 w 95"/>
                <a:gd name="T13" fmla="*/ 156 h 186"/>
                <a:gd name="T14" fmla="*/ 94 w 95"/>
                <a:gd name="T15" fmla="*/ 173 h 186"/>
                <a:gd name="T16" fmla="*/ 95 w 95"/>
                <a:gd name="T17" fmla="*/ 171 h 186"/>
                <a:gd name="T18" fmla="*/ 40 w 95"/>
                <a:gd name="T19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5" h="186">
                  <a:moveTo>
                    <a:pt x="40" y="0"/>
                  </a:moveTo>
                  <a:cubicBezTo>
                    <a:pt x="28" y="2"/>
                    <a:pt x="16" y="2"/>
                    <a:pt x="6" y="2"/>
                  </a:cubicBezTo>
                  <a:cubicBezTo>
                    <a:pt x="4" y="2"/>
                    <a:pt x="2" y="2"/>
                    <a:pt x="0" y="2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24" y="159"/>
                    <a:pt x="34" y="177"/>
                    <a:pt x="37" y="186"/>
                  </a:cubicBezTo>
                  <a:cubicBezTo>
                    <a:pt x="39" y="179"/>
                    <a:pt x="45" y="157"/>
                    <a:pt x="68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2" y="156"/>
                    <a:pt x="89" y="165"/>
                    <a:pt x="94" y="173"/>
                  </a:cubicBezTo>
                  <a:cubicBezTo>
                    <a:pt x="95" y="171"/>
                    <a:pt x="95" y="171"/>
                    <a:pt x="95" y="171"/>
                  </a:cubicBezTo>
                  <a:cubicBezTo>
                    <a:pt x="40" y="0"/>
                    <a:pt x="40" y="0"/>
                    <a:pt x="40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0" name="Freeform 42"/>
            <p:cNvSpPr>
              <a:spLocks/>
            </p:cNvSpPr>
            <p:nvPr/>
          </p:nvSpPr>
          <p:spPr bwMode="auto">
            <a:xfrm>
              <a:off x="5679185" y="5788871"/>
              <a:ext cx="62613" cy="1066436"/>
            </a:xfrm>
            <a:custGeom>
              <a:avLst/>
              <a:gdLst>
                <a:gd name="T0" fmla="*/ 0 w 39"/>
                <a:gd name="T1" fmla="*/ 0 h 670"/>
                <a:gd name="T2" fmla="*/ 0 w 39"/>
                <a:gd name="T3" fmla="*/ 670 h 670"/>
                <a:gd name="T4" fmla="*/ 39 w 39"/>
                <a:gd name="T5" fmla="*/ 670 h 670"/>
                <a:gd name="T6" fmla="*/ 39 w 39"/>
                <a:gd name="T7" fmla="*/ 669 h 670"/>
                <a:gd name="T8" fmla="*/ 37 w 39"/>
                <a:gd name="T9" fmla="*/ 669 h 670"/>
                <a:gd name="T10" fmla="*/ 37 w 39"/>
                <a:gd name="T11" fmla="*/ 29 h 670"/>
                <a:gd name="T12" fmla="*/ 37 w 39"/>
                <a:gd name="T13" fmla="*/ 27 h 670"/>
                <a:gd name="T14" fmla="*/ 0 w 39"/>
                <a:gd name="T15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9" h="670">
                  <a:moveTo>
                    <a:pt x="0" y="0"/>
                  </a:moveTo>
                  <a:cubicBezTo>
                    <a:pt x="0" y="670"/>
                    <a:pt x="0" y="670"/>
                    <a:pt x="0" y="670"/>
                  </a:cubicBezTo>
                  <a:cubicBezTo>
                    <a:pt x="39" y="670"/>
                    <a:pt x="39" y="670"/>
                    <a:pt x="39" y="670"/>
                  </a:cubicBezTo>
                  <a:cubicBezTo>
                    <a:pt x="39" y="669"/>
                    <a:pt x="39" y="669"/>
                    <a:pt x="39" y="669"/>
                  </a:cubicBezTo>
                  <a:cubicBezTo>
                    <a:pt x="37" y="669"/>
                    <a:pt x="37" y="669"/>
                    <a:pt x="37" y="669"/>
                  </a:cubicBezTo>
                  <a:cubicBezTo>
                    <a:pt x="37" y="29"/>
                    <a:pt x="37" y="29"/>
                    <a:pt x="37" y="29"/>
                  </a:cubicBezTo>
                  <a:cubicBezTo>
                    <a:pt x="37" y="29"/>
                    <a:pt x="37" y="28"/>
                    <a:pt x="37" y="27"/>
                  </a:cubicBezTo>
                  <a:cubicBezTo>
                    <a:pt x="34" y="18"/>
                    <a:pt x="24" y="0"/>
                    <a:pt x="0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1" name="Freeform 43"/>
            <p:cNvSpPr>
              <a:spLocks/>
            </p:cNvSpPr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2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2" y="672"/>
                    <a:pt x="2" y="672"/>
                    <a:pt x="2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2" name="Freeform 44"/>
            <p:cNvSpPr>
              <a:spLocks/>
            </p:cNvSpPr>
            <p:nvPr/>
          </p:nvSpPr>
          <p:spPr bwMode="auto">
            <a:xfrm>
              <a:off x="5665117" y="5357314"/>
              <a:ext cx="65306" cy="181106"/>
            </a:xfrm>
            <a:custGeom>
              <a:avLst/>
              <a:gdLst>
                <a:gd name="T0" fmla="*/ 7 w 41"/>
                <a:gd name="T1" fmla="*/ 0 h 114"/>
                <a:gd name="T2" fmla="*/ 0 w 41"/>
                <a:gd name="T3" fmla="*/ 0 h 114"/>
                <a:gd name="T4" fmla="*/ 0 w 41"/>
                <a:gd name="T5" fmla="*/ 114 h 114"/>
                <a:gd name="T6" fmla="*/ 6 w 41"/>
                <a:gd name="T7" fmla="*/ 114 h 114"/>
                <a:gd name="T8" fmla="*/ 40 w 41"/>
                <a:gd name="T9" fmla="*/ 112 h 114"/>
                <a:gd name="T10" fmla="*/ 41 w 41"/>
                <a:gd name="T11" fmla="*/ 111 h 114"/>
                <a:gd name="T12" fmla="*/ 7 w 41"/>
                <a:gd name="T13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4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2" y="114"/>
                    <a:pt x="4" y="114"/>
                    <a:pt x="6" y="114"/>
                  </a:cubicBezTo>
                  <a:cubicBezTo>
                    <a:pt x="16" y="114"/>
                    <a:pt x="28" y="114"/>
                    <a:pt x="40" y="112"/>
                  </a:cubicBezTo>
                  <a:cubicBezTo>
                    <a:pt x="41" y="112"/>
                    <a:pt x="41" y="111"/>
                    <a:pt x="41" y="111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83" name="Group 7"/>
          <p:cNvGrpSpPr/>
          <p:nvPr userDrawn="1"/>
        </p:nvGrpSpPr>
        <p:grpSpPr>
          <a:xfrm rot="10800000" flipV="1">
            <a:off x="425041" y="8602069"/>
            <a:ext cx="560396" cy="2076308"/>
            <a:chOff x="6959786" y="5355294"/>
            <a:chExt cx="407320" cy="1502706"/>
          </a:xfrm>
        </p:grpSpPr>
        <p:sp>
          <p:nvSpPr>
            <p:cNvPr id="284" name="Freeform 17"/>
            <p:cNvSpPr>
              <a:spLocks/>
            </p:cNvSpPr>
            <p:nvPr/>
          </p:nvSpPr>
          <p:spPr bwMode="auto">
            <a:xfrm>
              <a:off x="6970558" y="5365393"/>
              <a:ext cx="302965" cy="490130"/>
            </a:xfrm>
            <a:custGeom>
              <a:avLst/>
              <a:gdLst>
                <a:gd name="T0" fmla="*/ 450 w 450"/>
                <a:gd name="T1" fmla="*/ 657 h 728"/>
                <a:gd name="T2" fmla="*/ 242 w 450"/>
                <a:gd name="T3" fmla="*/ 0 h 728"/>
                <a:gd name="T4" fmla="*/ 197 w 450"/>
                <a:gd name="T5" fmla="*/ 0 h 728"/>
                <a:gd name="T6" fmla="*/ 0 w 450"/>
                <a:gd name="T7" fmla="*/ 681 h 728"/>
                <a:gd name="T8" fmla="*/ 12 w 450"/>
                <a:gd name="T9" fmla="*/ 728 h 728"/>
                <a:gd name="T10" fmla="*/ 424 w 450"/>
                <a:gd name="T11" fmla="*/ 726 h 728"/>
                <a:gd name="T12" fmla="*/ 450 w 450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0" h="728">
                  <a:moveTo>
                    <a:pt x="450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50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5" name="Freeform 18"/>
            <p:cNvSpPr>
              <a:spLocks/>
            </p:cNvSpPr>
            <p:nvPr/>
          </p:nvSpPr>
          <p:spPr bwMode="auto">
            <a:xfrm>
              <a:off x="6970558" y="5365393"/>
              <a:ext cx="302965" cy="490130"/>
            </a:xfrm>
            <a:custGeom>
              <a:avLst/>
              <a:gdLst>
                <a:gd name="T0" fmla="*/ 450 w 450"/>
                <a:gd name="T1" fmla="*/ 657 h 728"/>
                <a:gd name="T2" fmla="*/ 242 w 450"/>
                <a:gd name="T3" fmla="*/ 0 h 728"/>
                <a:gd name="T4" fmla="*/ 197 w 450"/>
                <a:gd name="T5" fmla="*/ 0 h 728"/>
                <a:gd name="T6" fmla="*/ 0 w 450"/>
                <a:gd name="T7" fmla="*/ 681 h 728"/>
                <a:gd name="T8" fmla="*/ 12 w 450"/>
                <a:gd name="T9" fmla="*/ 728 h 728"/>
                <a:gd name="T10" fmla="*/ 424 w 450"/>
                <a:gd name="T11" fmla="*/ 726 h 728"/>
                <a:gd name="T12" fmla="*/ 450 w 450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0" h="728">
                  <a:moveTo>
                    <a:pt x="450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50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6" name="Freeform 19"/>
            <p:cNvSpPr>
              <a:spLocks/>
            </p:cNvSpPr>
            <p:nvPr/>
          </p:nvSpPr>
          <p:spPr bwMode="auto">
            <a:xfrm>
              <a:off x="7058755" y="5786851"/>
              <a:ext cx="123879" cy="1068456"/>
            </a:xfrm>
            <a:custGeom>
              <a:avLst/>
              <a:gdLst>
                <a:gd name="T0" fmla="*/ 78 w 78"/>
                <a:gd name="T1" fmla="*/ 671 h 671"/>
                <a:gd name="T2" fmla="*/ 0 w 78"/>
                <a:gd name="T3" fmla="*/ 671 h 671"/>
                <a:gd name="T4" fmla="*/ 0 w 78"/>
                <a:gd name="T5" fmla="*/ 32 h 671"/>
                <a:gd name="T6" fmla="*/ 38 w 78"/>
                <a:gd name="T7" fmla="*/ 1 h 671"/>
                <a:gd name="T8" fmla="*/ 78 w 78"/>
                <a:gd name="T9" fmla="*/ 32 h 671"/>
                <a:gd name="T10" fmla="*/ 78 w 78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8" h="671">
                  <a:moveTo>
                    <a:pt x="78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8" y="1"/>
                  </a:cubicBezTo>
                  <a:cubicBezTo>
                    <a:pt x="72" y="0"/>
                    <a:pt x="78" y="32"/>
                    <a:pt x="78" y="32"/>
                  </a:cubicBezTo>
                  <a:cubicBezTo>
                    <a:pt x="78" y="671"/>
                    <a:pt x="78" y="671"/>
                    <a:pt x="78" y="671"/>
                  </a:cubicBezTo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7" name="Freeform 20"/>
            <p:cNvSpPr>
              <a:spLocks/>
            </p:cNvSpPr>
            <p:nvPr/>
          </p:nvSpPr>
          <p:spPr bwMode="auto">
            <a:xfrm>
              <a:off x="7181287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F778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8" name="Freeform 21"/>
            <p:cNvSpPr>
              <a:spLocks/>
            </p:cNvSpPr>
            <p:nvPr/>
          </p:nvSpPr>
          <p:spPr bwMode="auto">
            <a:xfrm>
              <a:off x="6959786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9" name="Freeform 22"/>
            <p:cNvSpPr>
              <a:spLocks/>
            </p:cNvSpPr>
            <p:nvPr/>
          </p:nvSpPr>
          <p:spPr bwMode="auto">
            <a:xfrm>
              <a:off x="7056735" y="5357314"/>
              <a:ext cx="130611" cy="191204"/>
            </a:xfrm>
            <a:custGeom>
              <a:avLst/>
              <a:gdLst>
                <a:gd name="T0" fmla="*/ 0 w 82"/>
                <a:gd name="T1" fmla="*/ 110 h 120"/>
                <a:gd name="T2" fmla="*/ 82 w 82"/>
                <a:gd name="T3" fmla="*/ 112 h 120"/>
                <a:gd name="T4" fmla="*/ 48 w 82"/>
                <a:gd name="T5" fmla="*/ 0 h 120"/>
                <a:gd name="T6" fmla="*/ 28 w 82"/>
                <a:gd name="T7" fmla="*/ 0 h 120"/>
                <a:gd name="T8" fmla="*/ 0 w 82"/>
                <a:gd name="T9" fmla="*/ 11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20">
                  <a:moveTo>
                    <a:pt x="0" y="110"/>
                  </a:moveTo>
                  <a:cubicBezTo>
                    <a:pt x="0" y="110"/>
                    <a:pt x="39" y="120"/>
                    <a:pt x="82" y="112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0" name="Freeform 45"/>
            <p:cNvSpPr>
              <a:spLocks/>
            </p:cNvSpPr>
            <p:nvPr/>
          </p:nvSpPr>
          <p:spPr bwMode="auto">
            <a:xfrm>
              <a:off x="7117328" y="5355294"/>
              <a:ext cx="249778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10 w 157"/>
                <a:gd name="T7" fmla="*/ 1 h 944"/>
                <a:gd name="T8" fmla="*/ 44 w 157"/>
                <a:gd name="T9" fmla="*/ 113 h 944"/>
                <a:gd name="T10" fmla="*/ 44 w 157"/>
                <a:gd name="T11" fmla="*/ 113 h 944"/>
                <a:gd name="T12" fmla="*/ 98 w 157"/>
                <a:gd name="T13" fmla="*/ 284 h 944"/>
                <a:gd name="T14" fmla="*/ 97 w 157"/>
                <a:gd name="T15" fmla="*/ 286 h 944"/>
                <a:gd name="T16" fmla="*/ 103 w 157"/>
                <a:gd name="T17" fmla="*/ 301 h 944"/>
                <a:gd name="T18" fmla="*/ 103 w 157"/>
                <a:gd name="T19" fmla="*/ 941 h 944"/>
                <a:gd name="T20" fmla="*/ 41 w 157"/>
                <a:gd name="T21" fmla="*/ 941 h 944"/>
                <a:gd name="T22" fmla="*/ 41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44" y="113"/>
                    <a:pt x="44" y="113"/>
                    <a:pt x="44" y="113"/>
                  </a:cubicBezTo>
                  <a:cubicBezTo>
                    <a:pt x="44" y="113"/>
                    <a:pt x="44" y="113"/>
                    <a:pt x="44" y="113"/>
                  </a:cubicBezTo>
                  <a:cubicBezTo>
                    <a:pt x="98" y="284"/>
                    <a:pt x="98" y="284"/>
                    <a:pt x="98" y="284"/>
                  </a:cubicBezTo>
                  <a:cubicBezTo>
                    <a:pt x="97" y="286"/>
                    <a:pt x="97" y="286"/>
                    <a:pt x="97" y="286"/>
                  </a:cubicBezTo>
                  <a:cubicBezTo>
                    <a:pt x="101" y="293"/>
                    <a:pt x="103" y="301"/>
                    <a:pt x="103" y="301"/>
                  </a:cubicBezTo>
                  <a:cubicBezTo>
                    <a:pt x="103" y="941"/>
                    <a:pt x="103" y="941"/>
                    <a:pt x="103" y="941"/>
                  </a:cubicBezTo>
                  <a:cubicBezTo>
                    <a:pt x="41" y="941"/>
                    <a:pt x="41" y="941"/>
                    <a:pt x="41" y="941"/>
                  </a:cubicBezTo>
                  <a:cubicBezTo>
                    <a:pt x="41" y="942"/>
                    <a:pt x="41" y="942"/>
                    <a:pt x="41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1" name="Freeform 46"/>
            <p:cNvSpPr>
              <a:spLocks/>
            </p:cNvSpPr>
            <p:nvPr/>
          </p:nvSpPr>
          <p:spPr bwMode="auto">
            <a:xfrm>
              <a:off x="7117328" y="5535727"/>
              <a:ext cx="156195" cy="295559"/>
            </a:xfrm>
            <a:custGeom>
              <a:avLst/>
              <a:gdLst>
                <a:gd name="T0" fmla="*/ 44 w 98"/>
                <a:gd name="T1" fmla="*/ 0 h 186"/>
                <a:gd name="T2" fmla="*/ 9 w 98"/>
                <a:gd name="T3" fmla="*/ 3 h 186"/>
                <a:gd name="T4" fmla="*/ 0 w 98"/>
                <a:gd name="T5" fmla="*/ 3 h 186"/>
                <a:gd name="T6" fmla="*/ 0 w 98"/>
                <a:gd name="T7" fmla="*/ 159 h 186"/>
                <a:gd name="T8" fmla="*/ 1 w 98"/>
                <a:gd name="T9" fmla="*/ 159 h 186"/>
                <a:gd name="T10" fmla="*/ 2 w 98"/>
                <a:gd name="T11" fmla="*/ 159 h 186"/>
                <a:gd name="T12" fmla="*/ 40 w 98"/>
                <a:gd name="T13" fmla="*/ 186 h 186"/>
                <a:gd name="T14" fmla="*/ 71 w 98"/>
                <a:gd name="T15" fmla="*/ 156 h 186"/>
                <a:gd name="T16" fmla="*/ 71 w 98"/>
                <a:gd name="T17" fmla="*/ 156 h 186"/>
                <a:gd name="T18" fmla="*/ 97 w 98"/>
                <a:gd name="T19" fmla="*/ 173 h 186"/>
                <a:gd name="T20" fmla="*/ 98 w 98"/>
                <a:gd name="T21" fmla="*/ 171 h 186"/>
                <a:gd name="T22" fmla="*/ 44 w 98"/>
                <a:gd name="T23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8" h="186">
                  <a:moveTo>
                    <a:pt x="44" y="0"/>
                  </a:moveTo>
                  <a:cubicBezTo>
                    <a:pt x="31" y="2"/>
                    <a:pt x="20" y="3"/>
                    <a:pt x="9" y="3"/>
                  </a:cubicBezTo>
                  <a:cubicBezTo>
                    <a:pt x="6" y="3"/>
                    <a:pt x="3" y="3"/>
                    <a:pt x="0" y="3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0" y="159"/>
                    <a:pt x="1" y="159"/>
                    <a:pt x="1" y="159"/>
                  </a:cubicBezTo>
                  <a:cubicBezTo>
                    <a:pt x="2" y="159"/>
                    <a:pt x="2" y="159"/>
                    <a:pt x="2" y="159"/>
                  </a:cubicBezTo>
                  <a:cubicBezTo>
                    <a:pt x="27" y="159"/>
                    <a:pt x="37" y="177"/>
                    <a:pt x="40" y="186"/>
                  </a:cubicBezTo>
                  <a:cubicBezTo>
                    <a:pt x="42" y="179"/>
                    <a:pt x="48" y="157"/>
                    <a:pt x="71" y="156"/>
                  </a:cubicBezTo>
                  <a:cubicBezTo>
                    <a:pt x="71" y="156"/>
                    <a:pt x="71" y="156"/>
                    <a:pt x="71" y="156"/>
                  </a:cubicBezTo>
                  <a:cubicBezTo>
                    <a:pt x="85" y="156"/>
                    <a:pt x="92" y="165"/>
                    <a:pt x="97" y="173"/>
                  </a:cubicBezTo>
                  <a:cubicBezTo>
                    <a:pt x="98" y="171"/>
                    <a:pt x="98" y="171"/>
                    <a:pt x="98" y="171"/>
                  </a:cubicBezTo>
                  <a:cubicBezTo>
                    <a:pt x="44" y="0"/>
                    <a:pt x="44" y="0"/>
                    <a:pt x="44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2" name="Freeform 47"/>
            <p:cNvSpPr>
              <a:spLocks/>
            </p:cNvSpPr>
            <p:nvPr/>
          </p:nvSpPr>
          <p:spPr bwMode="auto">
            <a:xfrm>
              <a:off x="7117328" y="5788871"/>
              <a:ext cx="65306" cy="1066436"/>
            </a:xfrm>
            <a:custGeom>
              <a:avLst/>
              <a:gdLst>
                <a:gd name="T0" fmla="*/ 2 w 41"/>
                <a:gd name="T1" fmla="*/ 0 h 670"/>
                <a:gd name="T2" fmla="*/ 1 w 41"/>
                <a:gd name="T3" fmla="*/ 0 h 670"/>
                <a:gd name="T4" fmla="*/ 0 w 41"/>
                <a:gd name="T5" fmla="*/ 0 h 670"/>
                <a:gd name="T6" fmla="*/ 0 w 41"/>
                <a:gd name="T7" fmla="*/ 670 h 670"/>
                <a:gd name="T8" fmla="*/ 41 w 41"/>
                <a:gd name="T9" fmla="*/ 670 h 670"/>
                <a:gd name="T10" fmla="*/ 41 w 41"/>
                <a:gd name="T11" fmla="*/ 669 h 670"/>
                <a:gd name="T12" fmla="*/ 40 w 41"/>
                <a:gd name="T13" fmla="*/ 669 h 670"/>
                <a:gd name="T14" fmla="*/ 40 w 41"/>
                <a:gd name="T15" fmla="*/ 29 h 670"/>
                <a:gd name="T16" fmla="*/ 40 w 41"/>
                <a:gd name="T17" fmla="*/ 27 h 670"/>
                <a:gd name="T18" fmla="*/ 2 w 41"/>
                <a:gd name="T19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670">
                  <a:moveTo>
                    <a:pt x="2" y="0"/>
                  </a:moveTo>
                  <a:cubicBezTo>
                    <a:pt x="2" y="0"/>
                    <a:pt x="2" y="0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ubicBezTo>
                    <a:pt x="0" y="670"/>
                    <a:pt x="0" y="670"/>
                    <a:pt x="0" y="670"/>
                  </a:cubicBezTo>
                  <a:cubicBezTo>
                    <a:pt x="41" y="670"/>
                    <a:pt x="41" y="670"/>
                    <a:pt x="41" y="670"/>
                  </a:cubicBezTo>
                  <a:cubicBezTo>
                    <a:pt x="41" y="669"/>
                    <a:pt x="41" y="669"/>
                    <a:pt x="41" y="669"/>
                  </a:cubicBezTo>
                  <a:cubicBezTo>
                    <a:pt x="40" y="669"/>
                    <a:pt x="40" y="669"/>
                    <a:pt x="40" y="669"/>
                  </a:cubicBezTo>
                  <a:cubicBezTo>
                    <a:pt x="40" y="29"/>
                    <a:pt x="40" y="29"/>
                    <a:pt x="40" y="29"/>
                  </a:cubicBezTo>
                  <a:cubicBezTo>
                    <a:pt x="40" y="29"/>
                    <a:pt x="40" y="28"/>
                    <a:pt x="40" y="27"/>
                  </a:cubicBezTo>
                  <a:cubicBezTo>
                    <a:pt x="37" y="18"/>
                    <a:pt x="27" y="0"/>
                    <a:pt x="2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3" name="Freeform 48"/>
            <p:cNvSpPr>
              <a:spLocks/>
            </p:cNvSpPr>
            <p:nvPr/>
          </p:nvSpPr>
          <p:spPr bwMode="auto">
            <a:xfrm>
              <a:off x="7181287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1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1" y="672"/>
                    <a:pt x="1" y="672"/>
                    <a:pt x="1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4" name="Freeform 49"/>
            <p:cNvSpPr>
              <a:spLocks/>
            </p:cNvSpPr>
            <p:nvPr/>
          </p:nvSpPr>
          <p:spPr bwMode="auto">
            <a:xfrm>
              <a:off x="7117328" y="5357314"/>
              <a:ext cx="70019" cy="183125"/>
            </a:xfrm>
            <a:custGeom>
              <a:avLst/>
              <a:gdLst>
                <a:gd name="T0" fmla="*/ 10 w 44"/>
                <a:gd name="T1" fmla="*/ 0 h 115"/>
                <a:gd name="T2" fmla="*/ 0 w 44"/>
                <a:gd name="T3" fmla="*/ 0 h 115"/>
                <a:gd name="T4" fmla="*/ 0 w 44"/>
                <a:gd name="T5" fmla="*/ 115 h 115"/>
                <a:gd name="T6" fmla="*/ 9 w 44"/>
                <a:gd name="T7" fmla="*/ 115 h 115"/>
                <a:gd name="T8" fmla="*/ 44 w 44"/>
                <a:gd name="T9" fmla="*/ 112 h 115"/>
                <a:gd name="T10" fmla="*/ 44 w 44"/>
                <a:gd name="T11" fmla="*/ 112 h 115"/>
                <a:gd name="T12" fmla="*/ 10 w 44"/>
                <a:gd name="T13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" h="115">
                  <a:moveTo>
                    <a:pt x="1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5"/>
                    <a:pt x="0" y="115"/>
                    <a:pt x="0" y="115"/>
                  </a:cubicBezTo>
                  <a:cubicBezTo>
                    <a:pt x="3" y="115"/>
                    <a:pt x="6" y="115"/>
                    <a:pt x="9" y="115"/>
                  </a:cubicBezTo>
                  <a:cubicBezTo>
                    <a:pt x="20" y="115"/>
                    <a:pt x="31" y="114"/>
                    <a:pt x="44" y="112"/>
                  </a:cubicBezTo>
                  <a:cubicBezTo>
                    <a:pt x="44" y="112"/>
                    <a:pt x="44" y="112"/>
                    <a:pt x="44" y="112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95" name="Group 5"/>
          <p:cNvGrpSpPr/>
          <p:nvPr userDrawn="1"/>
        </p:nvGrpSpPr>
        <p:grpSpPr>
          <a:xfrm rot="10800000" flipV="1">
            <a:off x="1739434" y="8602068"/>
            <a:ext cx="555763" cy="3576794"/>
            <a:chOff x="6007804" y="4266641"/>
            <a:chExt cx="403952" cy="2588666"/>
          </a:xfrm>
        </p:grpSpPr>
        <p:sp>
          <p:nvSpPr>
            <p:cNvPr id="296" name="Freeform 29"/>
            <p:cNvSpPr>
              <a:spLocks/>
            </p:cNvSpPr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7" name="Freeform 30"/>
            <p:cNvSpPr>
              <a:spLocks/>
            </p:cNvSpPr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8" name="Freeform 31"/>
            <p:cNvSpPr>
              <a:spLocks/>
            </p:cNvSpPr>
            <p:nvPr/>
          </p:nvSpPr>
          <p:spPr bwMode="auto">
            <a:xfrm>
              <a:off x="6104752" y="4694831"/>
              <a:ext cx="125899" cy="2160476"/>
            </a:xfrm>
            <a:custGeom>
              <a:avLst/>
              <a:gdLst>
                <a:gd name="T0" fmla="*/ 79 w 79"/>
                <a:gd name="T1" fmla="*/ 1357 h 1357"/>
                <a:gd name="T2" fmla="*/ 0 w 79"/>
                <a:gd name="T3" fmla="*/ 1357 h 1357"/>
                <a:gd name="T4" fmla="*/ 0 w 79"/>
                <a:gd name="T5" fmla="*/ 32 h 1357"/>
                <a:gd name="T6" fmla="*/ 39 w 79"/>
                <a:gd name="T7" fmla="*/ 1 h 1357"/>
                <a:gd name="T8" fmla="*/ 79 w 79"/>
                <a:gd name="T9" fmla="*/ 32 h 1357"/>
                <a:gd name="T10" fmla="*/ 79 w 79"/>
                <a:gd name="T11" fmla="*/ 1357 h 1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1357">
                  <a:moveTo>
                    <a:pt x="79" y="1357"/>
                  </a:moveTo>
                  <a:cubicBezTo>
                    <a:pt x="0" y="1357"/>
                    <a:pt x="0" y="1357"/>
                    <a:pt x="0" y="1357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9" y="1"/>
                  </a:cubicBezTo>
                  <a:cubicBezTo>
                    <a:pt x="73" y="0"/>
                    <a:pt x="79" y="32"/>
                    <a:pt x="79" y="32"/>
                  </a:cubicBezTo>
                  <a:cubicBezTo>
                    <a:pt x="79" y="1357"/>
                    <a:pt x="79" y="1357"/>
                    <a:pt x="79" y="135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9" name="Freeform 32"/>
            <p:cNvSpPr>
              <a:spLocks/>
            </p:cNvSpPr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0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0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1358"/>
                    <a:pt x="63" y="1358"/>
                    <a:pt x="63" y="1358"/>
                  </a:cubicBezTo>
                </a:path>
              </a:pathLst>
            </a:custGeom>
            <a:solidFill>
              <a:srgbClr val="FFB1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0" name="Freeform 33"/>
            <p:cNvSpPr>
              <a:spLocks/>
            </p:cNvSpPr>
            <p:nvPr/>
          </p:nvSpPr>
          <p:spPr bwMode="auto">
            <a:xfrm>
              <a:off x="6007804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1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1358"/>
                  </a:lnTo>
                  <a:close/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1" name="Freeform 34"/>
            <p:cNvSpPr>
              <a:spLocks/>
            </p:cNvSpPr>
            <p:nvPr/>
          </p:nvSpPr>
          <p:spPr bwMode="auto">
            <a:xfrm>
              <a:off x="6104752" y="4268661"/>
              <a:ext cx="129265" cy="185818"/>
            </a:xfrm>
            <a:custGeom>
              <a:avLst/>
              <a:gdLst>
                <a:gd name="T0" fmla="*/ 0 w 81"/>
                <a:gd name="T1" fmla="*/ 107 h 117"/>
                <a:gd name="T2" fmla="*/ 81 w 81"/>
                <a:gd name="T3" fmla="*/ 109 h 117"/>
                <a:gd name="T4" fmla="*/ 48 w 81"/>
                <a:gd name="T5" fmla="*/ 0 h 117"/>
                <a:gd name="T6" fmla="*/ 28 w 81"/>
                <a:gd name="T7" fmla="*/ 0 h 117"/>
                <a:gd name="T8" fmla="*/ 0 w 81"/>
                <a:gd name="T9" fmla="*/ 10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117">
                  <a:moveTo>
                    <a:pt x="0" y="107"/>
                  </a:moveTo>
                  <a:cubicBezTo>
                    <a:pt x="0" y="107"/>
                    <a:pt x="39" y="117"/>
                    <a:pt x="81" y="109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07"/>
                    <a:pt x="0" y="107"/>
                    <a:pt x="0" y="10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2" name="Freeform 50"/>
            <p:cNvSpPr>
              <a:spLocks/>
            </p:cNvSpPr>
            <p:nvPr/>
          </p:nvSpPr>
          <p:spPr bwMode="auto">
            <a:xfrm>
              <a:off x="6173424" y="4266641"/>
              <a:ext cx="238332" cy="2588666"/>
            </a:xfrm>
            <a:custGeom>
              <a:avLst/>
              <a:gdLst>
                <a:gd name="T0" fmla="*/ 27 w 150"/>
                <a:gd name="T1" fmla="*/ 0 h 1626"/>
                <a:gd name="T2" fmla="*/ 0 w 150"/>
                <a:gd name="T3" fmla="*/ 1 h 1626"/>
                <a:gd name="T4" fmla="*/ 5 w 150"/>
                <a:gd name="T5" fmla="*/ 1 h 1626"/>
                <a:gd name="T6" fmla="*/ 38 w 150"/>
                <a:gd name="T7" fmla="*/ 110 h 1626"/>
                <a:gd name="T8" fmla="*/ 92 w 150"/>
                <a:gd name="T9" fmla="*/ 282 h 1626"/>
                <a:gd name="T10" fmla="*/ 92 w 150"/>
                <a:gd name="T11" fmla="*/ 284 h 1626"/>
                <a:gd name="T12" fmla="*/ 98 w 150"/>
                <a:gd name="T13" fmla="*/ 299 h 1626"/>
                <a:gd name="T14" fmla="*/ 98 w 150"/>
                <a:gd name="T15" fmla="*/ 1625 h 1626"/>
                <a:gd name="T16" fmla="*/ 36 w 150"/>
                <a:gd name="T17" fmla="*/ 1625 h 1626"/>
                <a:gd name="T18" fmla="*/ 36 w 150"/>
                <a:gd name="T19" fmla="*/ 1626 h 1626"/>
                <a:gd name="T20" fmla="*/ 150 w 150"/>
                <a:gd name="T21" fmla="*/ 1626 h 1626"/>
                <a:gd name="T22" fmla="*/ 135 w 150"/>
                <a:gd name="T23" fmla="*/ 290 h 1626"/>
                <a:gd name="T24" fmla="*/ 27 w 150"/>
                <a:gd name="T25" fmla="*/ 0 h 16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0" h="1626">
                  <a:moveTo>
                    <a:pt x="27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38" y="110"/>
                    <a:pt x="38" y="110"/>
                    <a:pt x="38" y="110"/>
                  </a:cubicBezTo>
                  <a:cubicBezTo>
                    <a:pt x="92" y="282"/>
                    <a:pt x="92" y="282"/>
                    <a:pt x="92" y="282"/>
                  </a:cubicBezTo>
                  <a:cubicBezTo>
                    <a:pt x="92" y="284"/>
                    <a:pt x="92" y="284"/>
                    <a:pt x="92" y="284"/>
                  </a:cubicBezTo>
                  <a:cubicBezTo>
                    <a:pt x="96" y="291"/>
                    <a:pt x="98" y="299"/>
                    <a:pt x="98" y="299"/>
                  </a:cubicBezTo>
                  <a:cubicBezTo>
                    <a:pt x="98" y="1625"/>
                    <a:pt x="98" y="1625"/>
                    <a:pt x="98" y="1625"/>
                  </a:cubicBezTo>
                  <a:cubicBezTo>
                    <a:pt x="36" y="1625"/>
                    <a:pt x="36" y="1625"/>
                    <a:pt x="36" y="1625"/>
                  </a:cubicBezTo>
                  <a:cubicBezTo>
                    <a:pt x="36" y="1626"/>
                    <a:pt x="36" y="1626"/>
                    <a:pt x="36" y="1626"/>
                  </a:cubicBezTo>
                  <a:cubicBezTo>
                    <a:pt x="150" y="1626"/>
                    <a:pt x="150" y="1626"/>
                    <a:pt x="150" y="1626"/>
                  </a:cubicBezTo>
                  <a:cubicBezTo>
                    <a:pt x="135" y="290"/>
                    <a:pt x="135" y="290"/>
                    <a:pt x="135" y="290"/>
                  </a:cubicBezTo>
                  <a:cubicBezTo>
                    <a:pt x="27" y="0"/>
                    <a:pt x="27" y="0"/>
                    <a:pt x="27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3" name="Freeform 51"/>
            <p:cNvSpPr>
              <a:spLocks/>
            </p:cNvSpPr>
            <p:nvPr/>
          </p:nvSpPr>
          <p:spPr bwMode="auto">
            <a:xfrm>
              <a:off x="6161979" y="4441687"/>
              <a:ext cx="157542" cy="298252"/>
            </a:xfrm>
            <a:custGeom>
              <a:avLst/>
              <a:gdLst>
                <a:gd name="T0" fmla="*/ 45 w 99"/>
                <a:gd name="T1" fmla="*/ 0 h 187"/>
                <a:gd name="T2" fmla="*/ 45 w 99"/>
                <a:gd name="T3" fmla="*/ 0 h 187"/>
                <a:gd name="T4" fmla="*/ 11 w 99"/>
                <a:gd name="T5" fmla="*/ 3 h 187"/>
                <a:gd name="T6" fmla="*/ 0 w 99"/>
                <a:gd name="T7" fmla="*/ 3 h 187"/>
                <a:gd name="T8" fmla="*/ 0 w 99"/>
                <a:gd name="T9" fmla="*/ 160 h 187"/>
                <a:gd name="T10" fmla="*/ 3 w 99"/>
                <a:gd name="T11" fmla="*/ 160 h 187"/>
                <a:gd name="T12" fmla="*/ 4 w 99"/>
                <a:gd name="T13" fmla="*/ 160 h 187"/>
                <a:gd name="T14" fmla="*/ 42 w 99"/>
                <a:gd name="T15" fmla="*/ 187 h 187"/>
                <a:gd name="T16" fmla="*/ 72 w 99"/>
                <a:gd name="T17" fmla="*/ 157 h 187"/>
                <a:gd name="T18" fmla="*/ 73 w 99"/>
                <a:gd name="T19" fmla="*/ 157 h 187"/>
                <a:gd name="T20" fmla="*/ 99 w 99"/>
                <a:gd name="T21" fmla="*/ 174 h 187"/>
                <a:gd name="T22" fmla="*/ 99 w 99"/>
                <a:gd name="T23" fmla="*/ 172 h 187"/>
                <a:gd name="T24" fmla="*/ 45 w 99"/>
                <a:gd name="T25" fmla="*/ 0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9" h="187">
                  <a:moveTo>
                    <a:pt x="45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33" y="2"/>
                    <a:pt x="21" y="3"/>
                    <a:pt x="11" y="3"/>
                  </a:cubicBezTo>
                  <a:cubicBezTo>
                    <a:pt x="7" y="3"/>
                    <a:pt x="3" y="3"/>
                    <a:pt x="0" y="3"/>
                  </a:cubicBezTo>
                  <a:cubicBezTo>
                    <a:pt x="0" y="160"/>
                    <a:pt x="0" y="160"/>
                    <a:pt x="0" y="160"/>
                  </a:cubicBezTo>
                  <a:cubicBezTo>
                    <a:pt x="1" y="160"/>
                    <a:pt x="2" y="160"/>
                    <a:pt x="3" y="160"/>
                  </a:cubicBezTo>
                  <a:cubicBezTo>
                    <a:pt x="3" y="160"/>
                    <a:pt x="4" y="160"/>
                    <a:pt x="4" y="160"/>
                  </a:cubicBezTo>
                  <a:cubicBezTo>
                    <a:pt x="29" y="160"/>
                    <a:pt x="39" y="178"/>
                    <a:pt x="42" y="187"/>
                  </a:cubicBezTo>
                  <a:cubicBezTo>
                    <a:pt x="44" y="179"/>
                    <a:pt x="50" y="158"/>
                    <a:pt x="72" y="157"/>
                  </a:cubicBezTo>
                  <a:cubicBezTo>
                    <a:pt x="73" y="157"/>
                    <a:pt x="73" y="157"/>
                    <a:pt x="73" y="157"/>
                  </a:cubicBezTo>
                  <a:cubicBezTo>
                    <a:pt x="87" y="157"/>
                    <a:pt x="94" y="166"/>
                    <a:pt x="99" y="174"/>
                  </a:cubicBezTo>
                  <a:cubicBezTo>
                    <a:pt x="99" y="172"/>
                    <a:pt x="99" y="172"/>
                    <a:pt x="99" y="172"/>
                  </a:cubicBezTo>
                  <a:cubicBezTo>
                    <a:pt x="45" y="0"/>
                    <a:pt x="45" y="0"/>
                    <a:pt x="45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4" name="Freeform 52"/>
            <p:cNvSpPr>
              <a:spLocks/>
            </p:cNvSpPr>
            <p:nvPr/>
          </p:nvSpPr>
          <p:spPr bwMode="auto">
            <a:xfrm>
              <a:off x="6161979" y="4696851"/>
              <a:ext cx="68672" cy="2158456"/>
            </a:xfrm>
            <a:custGeom>
              <a:avLst/>
              <a:gdLst>
                <a:gd name="T0" fmla="*/ 4 w 43"/>
                <a:gd name="T1" fmla="*/ 0 h 1356"/>
                <a:gd name="T2" fmla="*/ 3 w 43"/>
                <a:gd name="T3" fmla="*/ 0 h 1356"/>
                <a:gd name="T4" fmla="*/ 0 w 43"/>
                <a:gd name="T5" fmla="*/ 0 h 1356"/>
                <a:gd name="T6" fmla="*/ 0 w 43"/>
                <a:gd name="T7" fmla="*/ 1356 h 1356"/>
                <a:gd name="T8" fmla="*/ 43 w 43"/>
                <a:gd name="T9" fmla="*/ 1356 h 1356"/>
                <a:gd name="T10" fmla="*/ 43 w 43"/>
                <a:gd name="T11" fmla="*/ 1355 h 1356"/>
                <a:gd name="T12" fmla="*/ 42 w 43"/>
                <a:gd name="T13" fmla="*/ 1355 h 1356"/>
                <a:gd name="T14" fmla="*/ 42 w 43"/>
                <a:gd name="T15" fmla="*/ 29 h 1356"/>
                <a:gd name="T16" fmla="*/ 42 w 43"/>
                <a:gd name="T17" fmla="*/ 27 h 1356"/>
                <a:gd name="T18" fmla="*/ 4 w 43"/>
                <a:gd name="T19" fmla="*/ 0 h 1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3" h="1356">
                  <a:moveTo>
                    <a:pt x="4" y="0"/>
                  </a:moveTo>
                  <a:cubicBezTo>
                    <a:pt x="4" y="0"/>
                    <a:pt x="3" y="0"/>
                    <a:pt x="3" y="0"/>
                  </a:cubicBezTo>
                  <a:cubicBezTo>
                    <a:pt x="2" y="0"/>
                    <a:pt x="1" y="0"/>
                    <a:pt x="0" y="0"/>
                  </a:cubicBezTo>
                  <a:cubicBezTo>
                    <a:pt x="0" y="1356"/>
                    <a:pt x="0" y="1356"/>
                    <a:pt x="0" y="1356"/>
                  </a:cubicBezTo>
                  <a:cubicBezTo>
                    <a:pt x="43" y="1356"/>
                    <a:pt x="43" y="1356"/>
                    <a:pt x="43" y="1356"/>
                  </a:cubicBezTo>
                  <a:cubicBezTo>
                    <a:pt x="43" y="1355"/>
                    <a:pt x="43" y="1355"/>
                    <a:pt x="43" y="1355"/>
                  </a:cubicBezTo>
                  <a:cubicBezTo>
                    <a:pt x="42" y="1355"/>
                    <a:pt x="42" y="1355"/>
                    <a:pt x="42" y="1355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2" y="29"/>
                    <a:pt x="42" y="28"/>
                    <a:pt x="42" y="27"/>
                  </a:cubicBezTo>
                  <a:cubicBezTo>
                    <a:pt x="39" y="18"/>
                    <a:pt x="29" y="0"/>
                    <a:pt x="4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5" name="Freeform 53"/>
            <p:cNvSpPr>
              <a:spLocks/>
            </p:cNvSpPr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31 w 63"/>
                <a:gd name="T1" fmla="*/ 0 h 1358"/>
                <a:gd name="T2" fmla="*/ 30 w 63"/>
                <a:gd name="T3" fmla="*/ 0 h 1358"/>
                <a:gd name="T4" fmla="*/ 0 w 63"/>
                <a:gd name="T5" fmla="*/ 30 h 1358"/>
                <a:gd name="T6" fmla="*/ 0 w 63"/>
                <a:gd name="T7" fmla="*/ 32 h 1358"/>
                <a:gd name="T8" fmla="*/ 0 w 63"/>
                <a:gd name="T9" fmla="*/ 1358 h 1358"/>
                <a:gd name="T10" fmla="*/ 1 w 63"/>
                <a:gd name="T11" fmla="*/ 1358 h 1358"/>
                <a:gd name="T12" fmla="*/ 63 w 63"/>
                <a:gd name="T13" fmla="*/ 1358 h 1358"/>
                <a:gd name="T14" fmla="*/ 63 w 63"/>
                <a:gd name="T15" fmla="*/ 32 h 1358"/>
                <a:gd name="T16" fmla="*/ 57 w 63"/>
                <a:gd name="T17" fmla="*/ 17 h 1358"/>
                <a:gd name="T18" fmla="*/ 31 w 63"/>
                <a:gd name="T19" fmla="*/ 0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1358">
                  <a:moveTo>
                    <a:pt x="31" y="0"/>
                  </a:moveTo>
                  <a:cubicBezTo>
                    <a:pt x="31" y="0"/>
                    <a:pt x="31" y="0"/>
                    <a:pt x="30" y="0"/>
                  </a:cubicBezTo>
                  <a:cubicBezTo>
                    <a:pt x="8" y="1"/>
                    <a:pt x="2" y="22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1358"/>
                    <a:pt x="0" y="1358"/>
                    <a:pt x="0" y="1358"/>
                  </a:cubicBezTo>
                  <a:cubicBezTo>
                    <a:pt x="1" y="1358"/>
                    <a:pt x="1" y="1358"/>
                    <a:pt x="1" y="1358"/>
                  </a:cubicBezTo>
                  <a:cubicBezTo>
                    <a:pt x="63" y="1358"/>
                    <a:pt x="63" y="1358"/>
                    <a:pt x="63" y="1358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6" name="Freeform 54"/>
            <p:cNvSpPr>
              <a:spLocks/>
            </p:cNvSpPr>
            <p:nvPr/>
          </p:nvSpPr>
          <p:spPr bwMode="auto">
            <a:xfrm>
              <a:off x="6161979" y="4268661"/>
              <a:ext cx="72038" cy="178413"/>
            </a:xfrm>
            <a:custGeom>
              <a:avLst/>
              <a:gdLst>
                <a:gd name="T0" fmla="*/ 12 w 45"/>
                <a:gd name="T1" fmla="*/ 0 h 112"/>
                <a:gd name="T2" fmla="*/ 7 w 45"/>
                <a:gd name="T3" fmla="*/ 0 h 112"/>
                <a:gd name="T4" fmla="*/ 0 w 45"/>
                <a:gd name="T5" fmla="*/ 0 h 112"/>
                <a:gd name="T6" fmla="*/ 0 w 45"/>
                <a:gd name="T7" fmla="*/ 112 h 112"/>
                <a:gd name="T8" fmla="*/ 11 w 45"/>
                <a:gd name="T9" fmla="*/ 112 h 112"/>
                <a:gd name="T10" fmla="*/ 45 w 45"/>
                <a:gd name="T11" fmla="*/ 109 h 112"/>
                <a:gd name="T12" fmla="*/ 45 w 45"/>
                <a:gd name="T13" fmla="*/ 109 h 112"/>
                <a:gd name="T14" fmla="*/ 12 w 45"/>
                <a:gd name="T15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" h="112">
                  <a:moveTo>
                    <a:pt x="12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2"/>
                    <a:pt x="0" y="112"/>
                    <a:pt x="0" y="112"/>
                  </a:cubicBezTo>
                  <a:cubicBezTo>
                    <a:pt x="3" y="112"/>
                    <a:pt x="7" y="112"/>
                    <a:pt x="11" y="112"/>
                  </a:cubicBezTo>
                  <a:cubicBezTo>
                    <a:pt x="21" y="112"/>
                    <a:pt x="33" y="111"/>
                    <a:pt x="45" y="109"/>
                  </a:cubicBezTo>
                  <a:cubicBezTo>
                    <a:pt x="45" y="109"/>
                    <a:pt x="45" y="109"/>
                    <a:pt x="45" y="109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07" name="Group 6"/>
          <p:cNvGrpSpPr/>
          <p:nvPr userDrawn="1"/>
        </p:nvGrpSpPr>
        <p:grpSpPr>
          <a:xfrm rot="10800000" flipV="1">
            <a:off x="1081769" y="8602068"/>
            <a:ext cx="563174" cy="4341456"/>
            <a:chOff x="6480429" y="3713225"/>
            <a:chExt cx="409339" cy="3142082"/>
          </a:xfrm>
        </p:grpSpPr>
        <p:sp>
          <p:nvSpPr>
            <p:cNvPr id="308" name="Freeform 5"/>
            <p:cNvSpPr>
              <a:spLocks/>
            </p:cNvSpPr>
            <p:nvPr/>
          </p:nvSpPr>
          <p:spPr bwMode="auto">
            <a:xfrm>
              <a:off x="6491874" y="3722651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9" name="Freeform 6"/>
            <p:cNvSpPr>
              <a:spLocks/>
            </p:cNvSpPr>
            <p:nvPr/>
          </p:nvSpPr>
          <p:spPr bwMode="auto">
            <a:xfrm>
              <a:off x="6491874" y="3722651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0" name="Freeform 7"/>
            <p:cNvSpPr>
              <a:spLocks/>
            </p:cNvSpPr>
            <p:nvPr/>
          </p:nvSpPr>
          <p:spPr bwMode="auto">
            <a:xfrm>
              <a:off x="6579397" y="4144108"/>
              <a:ext cx="125899" cy="2711199"/>
            </a:xfrm>
            <a:custGeom>
              <a:avLst/>
              <a:gdLst>
                <a:gd name="T0" fmla="*/ 79 w 79"/>
                <a:gd name="T1" fmla="*/ 1703 h 1703"/>
                <a:gd name="T2" fmla="*/ 0 w 79"/>
                <a:gd name="T3" fmla="*/ 1703 h 1703"/>
                <a:gd name="T4" fmla="*/ 0 w 79"/>
                <a:gd name="T5" fmla="*/ 33 h 1703"/>
                <a:gd name="T6" fmla="*/ 38 w 79"/>
                <a:gd name="T7" fmla="*/ 1 h 1703"/>
                <a:gd name="T8" fmla="*/ 79 w 79"/>
                <a:gd name="T9" fmla="*/ 33 h 1703"/>
                <a:gd name="T10" fmla="*/ 79 w 79"/>
                <a:gd name="T11" fmla="*/ 1703 h 17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1703">
                  <a:moveTo>
                    <a:pt x="79" y="1703"/>
                  </a:moveTo>
                  <a:cubicBezTo>
                    <a:pt x="0" y="1703"/>
                    <a:pt x="0" y="1703"/>
                    <a:pt x="0" y="1703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5" y="2"/>
                    <a:pt x="38" y="1"/>
                  </a:cubicBezTo>
                  <a:cubicBezTo>
                    <a:pt x="72" y="0"/>
                    <a:pt x="79" y="33"/>
                    <a:pt x="79" y="33"/>
                  </a:cubicBezTo>
                  <a:cubicBezTo>
                    <a:pt x="79" y="1703"/>
                    <a:pt x="79" y="1703"/>
                    <a:pt x="79" y="1703"/>
                  </a:cubicBezTo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1" name="Freeform 8"/>
            <p:cNvSpPr>
              <a:spLocks/>
            </p:cNvSpPr>
            <p:nvPr/>
          </p:nvSpPr>
          <p:spPr bwMode="auto">
            <a:xfrm>
              <a:off x="6701930" y="4141415"/>
              <a:ext cx="100315" cy="2711872"/>
            </a:xfrm>
            <a:custGeom>
              <a:avLst/>
              <a:gdLst>
                <a:gd name="T0" fmla="*/ 63 w 63"/>
                <a:gd name="T1" fmla="*/ 1704 h 1704"/>
                <a:gd name="T2" fmla="*/ 0 w 63"/>
                <a:gd name="T3" fmla="*/ 1704 h 1704"/>
                <a:gd name="T4" fmla="*/ 0 w 63"/>
                <a:gd name="T5" fmla="*/ 33 h 1704"/>
                <a:gd name="T6" fmla="*/ 31 w 63"/>
                <a:gd name="T7" fmla="*/ 1 h 1704"/>
                <a:gd name="T8" fmla="*/ 63 w 63"/>
                <a:gd name="T9" fmla="*/ 33 h 1704"/>
                <a:gd name="T10" fmla="*/ 63 w 63"/>
                <a:gd name="T11" fmla="*/ 1704 h 1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704">
                  <a:moveTo>
                    <a:pt x="63" y="1704"/>
                  </a:moveTo>
                  <a:cubicBezTo>
                    <a:pt x="0" y="1704"/>
                    <a:pt x="0" y="1704"/>
                    <a:pt x="0" y="1704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1"/>
                    <a:pt x="31" y="1"/>
                  </a:cubicBezTo>
                  <a:cubicBezTo>
                    <a:pt x="58" y="0"/>
                    <a:pt x="63" y="33"/>
                    <a:pt x="63" y="33"/>
                  </a:cubicBezTo>
                  <a:cubicBezTo>
                    <a:pt x="63" y="1704"/>
                    <a:pt x="63" y="1704"/>
                    <a:pt x="63" y="1704"/>
                  </a:cubicBezTo>
                </a:path>
              </a:pathLst>
            </a:custGeom>
            <a:solidFill>
              <a:srgbClr val="3DCE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2" name="Freeform 9"/>
            <p:cNvSpPr>
              <a:spLocks/>
            </p:cNvSpPr>
            <p:nvPr/>
          </p:nvSpPr>
          <p:spPr bwMode="auto">
            <a:xfrm>
              <a:off x="6480429" y="4141415"/>
              <a:ext cx="100315" cy="2711872"/>
            </a:xfrm>
            <a:custGeom>
              <a:avLst/>
              <a:gdLst>
                <a:gd name="T0" fmla="*/ 63 w 63"/>
                <a:gd name="T1" fmla="*/ 1704 h 1704"/>
                <a:gd name="T2" fmla="*/ 0 w 63"/>
                <a:gd name="T3" fmla="*/ 1704 h 1704"/>
                <a:gd name="T4" fmla="*/ 0 w 63"/>
                <a:gd name="T5" fmla="*/ 33 h 1704"/>
                <a:gd name="T6" fmla="*/ 31 w 63"/>
                <a:gd name="T7" fmla="*/ 1 h 1704"/>
                <a:gd name="T8" fmla="*/ 63 w 63"/>
                <a:gd name="T9" fmla="*/ 33 h 1704"/>
                <a:gd name="T10" fmla="*/ 63 w 63"/>
                <a:gd name="T11" fmla="*/ 1704 h 1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704">
                  <a:moveTo>
                    <a:pt x="63" y="1704"/>
                  </a:moveTo>
                  <a:cubicBezTo>
                    <a:pt x="0" y="1704"/>
                    <a:pt x="0" y="1704"/>
                    <a:pt x="0" y="1704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1"/>
                    <a:pt x="31" y="1"/>
                  </a:cubicBezTo>
                  <a:cubicBezTo>
                    <a:pt x="58" y="0"/>
                    <a:pt x="63" y="33"/>
                    <a:pt x="63" y="33"/>
                  </a:cubicBezTo>
                  <a:lnTo>
                    <a:pt x="63" y="1704"/>
                  </a:lnTo>
                  <a:close/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3" name="Freeform 10"/>
            <p:cNvSpPr>
              <a:spLocks/>
            </p:cNvSpPr>
            <p:nvPr/>
          </p:nvSpPr>
          <p:spPr bwMode="auto">
            <a:xfrm>
              <a:off x="6576031" y="3714572"/>
              <a:ext cx="131958" cy="191204"/>
            </a:xfrm>
            <a:custGeom>
              <a:avLst/>
              <a:gdLst>
                <a:gd name="T0" fmla="*/ 0 w 83"/>
                <a:gd name="T1" fmla="*/ 111 h 120"/>
                <a:gd name="T2" fmla="*/ 83 w 83"/>
                <a:gd name="T3" fmla="*/ 113 h 120"/>
                <a:gd name="T4" fmla="*/ 50 w 83"/>
                <a:gd name="T5" fmla="*/ 0 h 120"/>
                <a:gd name="T6" fmla="*/ 29 w 83"/>
                <a:gd name="T7" fmla="*/ 0 h 120"/>
                <a:gd name="T8" fmla="*/ 0 w 83"/>
                <a:gd name="T9" fmla="*/ 111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120">
                  <a:moveTo>
                    <a:pt x="0" y="111"/>
                  </a:moveTo>
                  <a:cubicBezTo>
                    <a:pt x="0" y="111"/>
                    <a:pt x="40" y="120"/>
                    <a:pt x="83" y="113"/>
                  </a:cubicBezTo>
                  <a:cubicBezTo>
                    <a:pt x="50" y="0"/>
                    <a:pt x="50" y="0"/>
                    <a:pt x="50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0" y="111"/>
                    <a:pt x="0" y="111"/>
                    <a:pt x="0" y="111"/>
                  </a:cubicBezTo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4" name="Freeform 55"/>
            <p:cNvSpPr>
              <a:spLocks/>
            </p:cNvSpPr>
            <p:nvPr/>
          </p:nvSpPr>
          <p:spPr bwMode="auto">
            <a:xfrm>
              <a:off x="6655475" y="3713225"/>
              <a:ext cx="234293" cy="3142082"/>
            </a:xfrm>
            <a:custGeom>
              <a:avLst/>
              <a:gdLst>
                <a:gd name="T0" fmla="*/ 24 w 147"/>
                <a:gd name="T1" fmla="*/ 0 h 1974"/>
                <a:gd name="T2" fmla="*/ 0 w 147"/>
                <a:gd name="T3" fmla="*/ 1 h 1974"/>
                <a:gd name="T4" fmla="*/ 33 w 147"/>
                <a:gd name="T5" fmla="*/ 114 h 1974"/>
                <a:gd name="T6" fmla="*/ 33 w 147"/>
                <a:gd name="T7" fmla="*/ 114 h 1974"/>
                <a:gd name="T8" fmla="*/ 87 w 147"/>
                <a:gd name="T9" fmla="*/ 284 h 1974"/>
                <a:gd name="T10" fmla="*/ 86 w 147"/>
                <a:gd name="T11" fmla="*/ 286 h 1974"/>
                <a:gd name="T12" fmla="*/ 92 w 147"/>
                <a:gd name="T13" fmla="*/ 302 h 1974"/>
                <a:gd name="T14" fmla="*/ 92 w 147"/>
                <a:gd name="T15" fmla="*/ 1973 h 1974"/>
                <a:gd name="T16" fmla="*/ 31 w 147"/>
                <a:gd name="T17" fmla="*/ 1973 h 1974"/>
                <a:gd name="T18" fmla="*/ 31 w 147"/>
                <a:gd name="T19" fmla="*/ 1974 h 1974"/>
                <a:gd name="T20" fmla="*/ 147 w 147"/>
                <a:gd name="T21" fmla="*/ 1974 h 1974"/>
                <a:gd name="T22" fmla="*/ 132 w 147"/>
                <a:gd name="T23" fmla="*/ 290 h 1974"/>
                <a:gd name="T24" fmla="*/ 24 w 147"/>
                <a:gd name="T25" fmla="*/ 0 h 19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47" h="1974">
                  <a:moveTo>
                    <a:pt x="2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33" y="114"/>
                    <a:pt x="33" y="114"/>
                    <a:pt x="33" y="114"/>
                  </a:cubicBezTo>
                  <a:cubicBezTo>
                    <a:pt x="33" y="114"/>
                    <a:pt x="33" y="114"/>
                    <a:pt x="33" y="114"/>
                  </a:cubicBezTo>
                  <a:cubicBezTo>
                    <a:pt x="87" y="284"/>
                    <a:pt x="87" y="284"/>
                    <a:pt x="87" y="284"/>
                  </a:cubicBezTo>
                  <a:cubicBezTo>
                    <a:pt x="86" y="286"/>
                    <a:pt x="86" y="286"/>
                    <a:pt x="86" y="286"/>
                  </a:cubicBezTo>
                  <a:cubicBezTo>
                    <a:pt x="91" y="294"/>
                    <a:pt x="92" y="302"/>
                    <a:pt x="92" y="302"/>
                  </a:cubicBezTo>
                  <a:cubicBezTo>
                    <a:pt x="92" y="1973"/>
                    <a:pt x="92" y="1973"/>
                    <a:pt x="92" y="1973"/>
                  </a:cubicBezTo>
                  <a:cubicBezTo>
                    <a:pt x="31" y="1973"/>
                    <a:pt x="31" y="1973"/>
                    <a:pt x="31" y="1973"/>
                  </a:cubicBezTo>
                  <a:cubicBezTo>
                    <a:pt x="31" y="1974"/>
                    <a:pt x="31" y="1974"/>
                    <a:pt x="31" y="1974"/>
                  </a:cubicBezTo>
                  <a:cubicBezTo>
                    <a:pt x="147" y="1974"/>
                    <a:pt x="147" y="1974"/>
                    <a:pt x="147" y="1974"/>
                  </a:cubicBezTo>
                  <a:cubicBezTo>
                    <a:pt x="132" y="290"/>
                    <a:pt x="132" y="290"/>
                    <a:pt x="132" y="290"/>
                  </a:cubicBezTo>
                  <a:cubicBezTo>
                    <a:pt x="24" y="0"/>
                    <a:pt x="24" y="0"/>
                    <a:pt x="2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5" name="Freeform 56"/>
            <p:cNvSpPr>
              <a:spLocks/>
            </p:cNvSpPr>
            <p:nvPr/>
          </p:nvSpPr>
          <p:spPr bwMode="auto">
            <a:xfrm>
              <a:off x="6639990" y="3894331"/>
              <a:ext cx="154175" cy="294886"/>
            </a:xfrm>
            <a:custGeom>
              <a:avLst/>
              <a:gdLst>
                <a:gd name="T0" fmla="*/ 43 w 97"/>
                <a:gd name="T1" fmla="*/ 0 h 185"/>
                <a:gd name="T2" fmla="*/ 8 w 97"/>
                <a:gd name="T3" fmla="*/ 3 h 185"/>
                <a:gd name="T4" fmla="*/ 0 w 97"/>
                <a:gd name="T5" fmla="*/ 3 h 185"/>
                <a:gd name="T6" fmla="*/ 0 w 97"/>
                <a:gd name="T7" fmla="*/ 158 h 185"/>
                <a:gd name="T8" fmla="*/ 0 w 97"/>
                <a:gd name="T9" fmla="*/ 158 h 185"/>
                <a:gd name="T10" fmla="*/ 1 w 97"/>
                <a:gd name="T11" fmla="*/ 158 h 185"/>
                <a:gd name="T12" fmla="*/ 39 w 97"/>
                <a:gd name="T13" fmla="*/ 185 h 185"/>
                <a:gd name="T14" fmla="*/ 70 w 97"/>
                <a:gd name="T15" fmla="*/ 156 h 185"/>
                <a:gd name="T16" fmla="*/ 71 w 97"/>
                <a:gd name="T17" fmla="*/ 156 h 185"/>
                <a:gd name="T18" fmla="*/ 96 w 97"/>
                <a:gd name="T19" fmla="*/ 172 h 185"/>
                <a:gd name="T20" fmla="*/ 97 w 97"/>
                <a:gd name="T21" fmla="*/ 170 h 185"/>
                <a:gd name="T22" fmla="*/ 43 w 97"/>
                <a:gd name="T23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7" h="185">
                  <a:moveTo>
                    <a:pt x="43" y="0"/>
                  </a:moveTo>
                  <a:cubicBezTo>
                    <a:pt x="31" y="2"/>
                    <a:pt x="19" y="3"/>
                    <a:pt x="8" y="3"/>
                  </a:cubicBezTo>
                  <a:cubicBezTo>
                    <a:pt x="5" y="3"/>
                    <a:pt x="3" y="3"/>
                    <a:pt x="0" y="3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1" y="158"/>
                    <a:pt x="1" y="158"/>
                    <a:pt x="1" y="158"/>
                  </a:cubicBezTo>
                  <a:cubicBezTo>
                    <a:pt x="26" y="158"/>
                    <a:pt x="36" y="176"/>
                    <a:pt x="39" y="185"/>
                  </a:cubicBezTo>
                  <a:cubicBezTo>
                    <a:pt x="41" y="178"/>
                    <a:pt x="47" y="156"/>
                    <a:pt x="70" y="156"/>
                  </a:cubicBezTo>
                  <a:cubicBezTo>
                    <a:pt x="70" y="156"/>
                    <a:pt x="70" y="156"/>
                    <a:pt x="71" y="156"/>
                  </a:cubicBezTo>
                  <a:cubicBezTo>
                    <a:pt x="84" y="156"/>
                    <a:pt x="92" y="164"/>
                    <a:pt x="96" y="172"/>
                  </a:cubicBezTo>
                  <a:cubicBezTo>
                    <a:pt x="97" y="170"/>
                    <a:pt x="97" y="170"/>
                    <a:pt x="97" y="170"/>
                  </a:cubicBezTo>
                  <a:cubicBezTo>
                    <a:pt x="43" y="0"/>
                    <a:pt x="43" y="0"/>
                    <a:pt x="43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6" name="Freeform 57"/>
            <p:cNvSpPr>
              <a:spLocks/>
            </p:cNvSpPr>
            <p:nvPr/>
          </p:nvSpPr>
          <p:spPr bwMode="auto">
            <a:xfrm>
              <a:off x="6639990" y="4146128"/>
              <a:ext cx="65306" cy="2709179"/>
            </a:xfrm>
            <a:custGeom>
              <a:avLst/>
              <a:gdLst>
                <a:gd name="T0" fmla="*/ 1 w 41"/>
                <a:gd name="T1" fmla="*/ 0 h 1702"/>
                <a:gd name="T2" fmla="*/ 0 w 41"/>
                <a:gd name="T3" fmla="*/ 0 h 1702"/>
                <a:gd name="T4" fmla="*/ 0 w 41"/>
                <a:gd name="T5" fmla="*/ 0 h 1702"/>
                <a:gd name="T6" fmla="*/ 0 w 41"/>
                <a:gd name="T7" fmla="*/ 1702 h 1702"/>
                <a:gd name="T8" fmla="*/ 41 w 41"/>
                <a:gd name="T9" fmla="*/ 1702 h 1702"/>
                <a:gd name="T10" fmla="*/ 41 w 41"/>
                <a:gd name="T11" fmla="*/ 1701 h 1702"/>
                <a:gd name="T12" fmla="*/ 39 w 41"/>
                <a:gd name="T13" fmla="*/ 1701 h 1702"/>
                <a:gd name="T14" fmla="*/ 39 w 41"/>
                <a:gd name="T15" fmla="*/ 30 h 1702"/>
                <a:gd name="T16" fmla="*/ 39 w 41"/>
                <a:gd name="T17" fmla="*/ 27 h 1702"/>
                <a:gd name="T18" fmla="*/ 1 w 41"/>
                <a:gd name="T19" fmla="*/ 0 h 17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1702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702"/>
                    <a:pt x="0" y="1702"/>
                    <a:pt x="0" y="1702"/>
                  </a:cubicBezTo>
                  <a:cubicBezTo>
                    <a:pt x="41" y="1702"/>
                    <a:pt x="41" y="1702"/>
                    <a:pt x="41" y="1702"/>
                  </a:cubicBezTo>
                  <a:cubicBezTo>
                    <a:pt x="41" y="1701"/>
                    <a:pt x="41" y="1701"/>
                    <a:pt x="41" y="1701"/>
                  </a:cubicBezTo>
                  <a:cubicBezTo>
                    <a:pt x="39" y="1701"/>
                    <a:pt x="39" y="1701"/>
                    <a:pt x="39" y="1701"/>
                  </a:cubicBezTo>
                  <a:cubicBezTo>
                    <a:pt x="39" y="30"/>
                    <a:pt x="39" y="30"/>
                    <a:pt x="39" y="30"/>
                  </a:cubicBezTo>
                  <a:cubicBezTo>
                    <a:pt x="39" y="30"/>
                    <a:pt x="39" y="29"/>
                    <a:pt x="39" y="27"/>
                  </a:cubicBezTo>
                  <a:cubicBezTo>
                    <a:pt x="36" y="18"/>
                    <a:pt x="26" y="0"/>
                    <a:pt x="1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7" name="Freeform 58"/>
            <p:cNvSpPr>
              <a:spLocks/>
            </p:cNvSpPr>
            <p:nvPr/>
          </p:nvSpPr>
          <p:spPr bwMode="auto">
            <a:xfrm>
              <a:off x="6701930" y="4142762"/>
              <a:ext cx="100315" cy="2710525"/>
            </a:xfrm>
            <a:custGeom>
              <a:avLst/>
              <a:gdLst>
                <a:gd name="T0" fmla="*/ 32 w 63"/>
                <a:gd name="T1" fmla="*/ 0 h 1703"/>
                <a:gd name="T2" fmla="*/ 31 w 63"/>
                <a:gd name="T3" fmla="*/ 0 h 1703"/>
                <a:gd name="T4" fmla="*/ 0 w 63"/>
                <a:gd name="T5" fmla="*/ 29 h 1703"/>
                <a:gd name="T6" fmla="*/ 0 w 63"/>
                <a:gd name="T7" fmla="*/ 32 h 1703"/>
                <a:gd name="T8" fmla="*/ 0 w 63"/>
                <a:gd name="T9" fmla="*/ 1703 h 1703"/>
                <a:gd name="T10" fmla="*/ 2 w 63"/>
                <a:gd name="T11" fmla="*/ 1703 h 1703"/>
                <a:gd name="T12" fmla="*/ 63 w 63"/>
                <a:gd name="T13" fmla="*/ 1703 h 1703"/>
                <a:gd name="T14" fmla="*/ 63 w 63"/>
                <a:gd name="T15" fmla="*/ 32 h 1703"/>
                <a:gd name="T16" fmla="*/ 57 w 63"/>
                <a:gd name="T17" fmla="*/ 16 h 1703"/>
                <a:gd name="T18" fmla="*/ 32 w 63"/>
                <a:gd name="T19" fmla="*/ 0 h 17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1703">
                  <a:moveTo>
                    <a:pt x="32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0"/>
                    <a:pt x="2" y="22"/>
                    <a:pt x="0" y="29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1703"/>
                    <a:pt x="0" y="1703"/>
                    <a:pt x="0" y="1703"/>
                  </a:cubicBezTo>
                  <a:cubicBezTo>
                    <a:pt x="2" y="1703"/>
                    <a:pt x="2" y="1703"/>
                    <a:pt x="2" y="1703"/>
                  </a:cubicBezTo>
                  <a:cubicBezTo>
                    <a:pt x="63" y="1703"/>
                    <a:pt x="63" y="1703"/>
                    <a:pt x="63" y="1703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2" y="24"/>
                    <a:pt x="57" y="16"/>
                  </a:cubicBezTo>
                  <a:cubicBezTo>
                    <a:pt x="53" y="8"/>
                    <a:pt x="45" y="0"/>
                    <a:pt x="32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8" name="Freeform 59"/>
            <p:cNvSpPr>
              <a:spLocks/>
            </p:cNvSpPr>
            <p:nvPr/>
          </p:nvSpPr>
          <p:spPr bwMode="auto">
            <a:xfrm>
              <a:off x="6639990" y="3714572"/>
              <a:ext cx="67999" cy="184472"/>
            </a:xfrm>
            <a:custGeom>
              <a:avLst/>
              <a:gdLst>
                <a:gd name="T0" fmla="*/ 10 w 43"/>
                <a:gd name="T1" fmla="*/ 0 h 116"/>
                <a:gd name="T2" fmla="*/ 0 w 43"/>
                <a:gd name="T3" fmla="*/ 0 h 116"/>
                <a:gd name="T4" fmla="*/ 0 w 43"/>
                <a:gd name="T5" fmla="*/ 116 h 116"/>
                <a:gd name="T6" fmla="*/ 8 w 43"/>
                <a:gd name="T7" fmla="*/ 116 h 116"/>
                <a:gd name="T8" fmla="*/ 43 w 43"/>
                <a:gd name="T9" fmla="*/ 113 h 116"/>
                <a:gd name="T10" fmla="*/ 43 w 43"/>
                <a:gd name="T11" fmla="*/ 113 h 116"/>
                <a:gd name="T12" fmla="*/ 10 w 43"/>
                <a:gd name="T13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3" h="116">
                  <a:moveTo>
                    <a:pt x="1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3" y="116"/>
                    <a:pt x="5" y="116"/>
                    <a:pt x="8" y="116"/>
                  </a:cubicBezTo>
                  <a:cubicBezTo>
                    <a:pt x="19" y="116"/>
                    <a:pt x="31" y="115"/>
                    <a:pt x="43" y="113"/>
                  </a:cubicBezTo>
                  <a:cubicBezTo>
                    <a:pt x="43" y="113"/>
                    <a:pt x="43" y="113"/>
                    <a:pt x="43" y="113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19" name="Group 3"/>
          <p:cNvGrpSpPr/>
          <p:nvPr userDrawn="1"/>
        </p:nvGrpSpPr>
        <p:grpSpPr>
          <a:xfrm rot="10800000" flipV="1">
            <a:off x="6301562" y="8602069"/>
            <a:ext cx="567807" cy="2515384"/>
            <a:chOff x="4980416" y="5037518"/>
            <a:chExt cx="412706" cy="1820482"/>
          </a:xfrm>
        </p:grpSpPr>
        <p:sp>
          <p:nvSpPr>
            <p:cNvPr id="320" name="Freeform 11"/>
            <p:cNvSpPr>
              <a:spLocks/>
            </p:cNvSpPr>
            <p:nvPr/>
          </p:nvSpPr>
          <p:spPr bwMode="auto">
            <a:xfrm>
              <a:off x="4991862" y="5046944"/>
              <a:ext cx="300945" cy="490130"/>
            </a:xfrm>
            <a:custGeom>
              <a:avLst/>
              <a:gdLst>
                <a:gd name="T0" fmla="*/ 447 w 447"/>
                <a:gd name="T1" fmla="*/ 659 h 728"/>
                <a:gd name="T2" fmla="*/ 241 w 447"/>
                <a:gd name="T3" fmla="*/ 0 h 728"/>
                <a:gd name="T4" fmla="*/ 196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3 w 447"/>
                <a:gd name="T11" fmla="*/ 728 h 728"/>
                <a:gd name="T12" fmla="*/ 447 w 447"/>
                <a:gd name="T13" fmla="*/ 659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9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8"/>
                  </a:lnTo>
                  <a:lnTo>
                    <a:pt x="447" y="659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1" name="Freeform 12"/>
            <p:cNvSpPr>
              <a:spLocks/>
            </p:cNvSpPr>
            <p:nvPr/>
          </p:nvSpPr>
          <p:spPr bwMode="auto">
            <a:xfrm>
              <a:off x="4991862" y="5046944"/>
              <a:ext cx="300945" cy="490130"/>
            </a:xfrm>
            <a:custGeom>
              <a:avLst/>
              <a:gdLst>
                <a:gd name="T0" fmla="*/ 447 w 447"/>
                <a:gd name="T1" fmla="*/ 659 h 728"/>
                <a:gd name="T2" fmla="*/ 241 w 447"/>
                <a:gd name="T3" fmla="*/ 0 h 728"/>
                <a:gd name="T4" fmla="*/ 196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3 w 447"/>
                <a:gd name="T11" fmla="*/ 728 h 728"/>
                <a:gd name="T12" fmla="*/ 447 w 447"/>
                <a:gd name="T13" fmla="*/ 659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9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8"/>
                  </a:lnTo>
                  <a:lnTo>
                    <a:pt x="447" y="659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2" name="Freeform 13"/>
            <p:cNvSpPr>
              <a:spLocks/>
            </p:cNvSpPr>
            <p:nvPr/>
          </p:nvSpPr>
          <p:spPr bwMode="auto">
            <a:xfrm>
              <a:off x="5078038" y="5468401"/>
              <a:ext cx="125899" cy="1386906"/>
            </a:xfrm>
            <a:custGeom>
              <a:avLst/>
              <a:gdLst>
                <a:gd name="T0" fmla="*/ 79 w 79"/>
                <a:gd name="T1" fmla="*/ 871 h 871"/>
                <a:gd name="T2" fmla="*/ 0 w 79"/>
                <a:gd name="T3" fmla="*/ 871 h 871"/>
                <a:gd name="T4" fmla="*/ 0 w 79"/>
                <a:gd name="T5" fmla="*/ 33 h 871"/>
                <a:gd name="T6" fmla="*/ 39 w 79"/>
                <a:gd name="T7" fmla="*/ 1 h 871"/>
                <a:gd name="T8" fmla="*/ 79 w 79"/>
                <a:gd name="T9" fmla="*/ 33 h 871"/>
                <a:gd name="T10" fmla="*/ 79 w 79"/>
                <a:gd name="T11" fmla="*/ 871 h 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871">
                  <a:moveTo>
                    <a:pt x="79" y="871"/>
                  </a:moveTo>
                  <a:cubicBezTo>
                    <a:pt x="0" y="871"/>
                    <a:pt x="0" y="871"/>
                    <a:pt x="0" y="871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5" y="2"/>
                    <a:pt x="39" y="1"/>
                  </a:cubicBezTo>
                  <a:cubicBezTo>
                    <a:pt x="73" y="0"/>
                    <a:pt x="79" y="33"/>
                    <a:pt x="79" y="33"/>
                  </a:cubicBezTo>
                  <a:cubicBezTo>
                    <a:pt x="79" y="871"/>
                    <a:pt x="79" y="871"/>
                    <a:pt x="79" y="871"/>
                  </a:cubicBezTo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3" name="Freeform 14"/>
            <p:cNvSpPr>
              <a:spLocks/>
            </p:cNvSpPr>
            <p:nvPr/>
          </p:nvSpPr>
          <p:spPr bwMode="auto">
            <a:xfrm>
              <a:off x="5200571" y="5465708"/>
              <a:ext cx="101662" cy="1387579"/>
            </a:xfrm>
            <a:custGeom>
              <a:avLst/>
              <a:gdLst>
                <a:gd name="T0" fmla="*/ 64 w 64"/>
                <a:gd name="T1" fmla="*/ 872 h 872"/>
                <a:gd name="T2" fmla="*/ 0 w 64"/>
                <a:gd name="T3" fmla="*/ 872 h 872"/>
                <a:gd name="T4" fmla="*/ 0 w 64"/>
                <a:gd name="T5" fmla="*/ 33 h 872"/>
                <a:gd name="T6" fmla="*/ 31 w 64"/>
                <a:gd name="T7" fmla="*/ 1 h 872"/>
                <a:gd name="T8" fmla="*/ 64 w 64"/>
                <a:gd name="T9" fmla="*/ 33 h 872"/>
                <a:gd name="T10" fmla="*/ 64 w 64"/>
                <a:gd name="T11" fmla="*/ 872 h 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4" h="872">
                  <a:moveTo>
                    <a:pt x="64" y="872"/>
                  </a:moveTo>
                  <a:cubicBezTo>
                    <a:pt x="0" y="872"/>
                    <a:pt x="0" y="872"/>
                    <a:pt x="0" y="87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2"/>
                    <a:pt x="31" y="1"/>
                  </a:cubicBezTo>
                  <a:cubicBezTo>
                    <a:pt x="58" y="0"/>
                    <a:pt x="64" y="33"/>
                    <a:pt x="64" y="33"/>
                  </a:cubicBezTo>
                  <a:cubicBezTo>
                    <a:pt x="64" y="872"/>
                    <a:pt x="64" y="872"/>
                    <a:pt x="64" y="872"/>
                  </a:cubicBezTo>
                </a:path>
              </a:pathLst>
            </a:custGeom>
            <a:solidFill>
              <a:srgbClr val="ABA0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4" name="Freeform 15"/>
            <p:cNvSpPr>
              <a:spLocks/>
            </p:cNvSpPr>
            <p:nvPr/>
          </p:nvSpPr>
          <p:spPr bwMode="auto">
            <a:xfrm>
              <a:off x="4980416" y="5465708"/>
              <a:ext cx="100315" cy="1387579"/>
            </a:xfrm>
            <a:custGeom>
              <a:avLst/>
              <a:gdLst>
                <a:gd name="T0" fmla="*/ 63 w 63"/>
                <a:gd name="T1" fmla="*/ 872 h 872"/>
                <a:gd name="T2" fmla="*/ 0 w 63"/>
                <a:gd name="T3" fmla="*/ 872 h 872"/>
                <a:gd name="T4" fmla="*/ 0 w 63"/>
                <a:gd name="T5" fmla="*/ 33 h 872"/>
                <a:gd name="T6" fmla="*/ 31 w 63"/>
                <a:gd name="T7" fmla="*/ 1 h 872"/>
                <a:gd name="T8" fmla="*/ 63 w 63"/>
                <a:gd name="T9" fmla="*/ 33 h 872"/>
                <a:gd name="T10" fmla="*/ 63 w 63"/>
                <a:gd name="T11" fmla="*/ 872 h 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872">
                  <a:moveTo>
                    <a:pt x="63" y="872"/>
                  </a:moveTo>
                  <a:cubicBezTo>
                    <a:pt x="0" y="872"/>
                    <a:pt x="0" y="872"/>
                    <a:pt x="0" y="87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2"/>
                    <a:pt x="31" y="1"/>
                  </a:cubicBezTo>
                  <a:cubicBezTo>
                    <a:pt x="57" y="0"/>
                    <a:pt x="63" y="33"/>
                    <a:pt x="63" y="33"/>
                  </a:cubicBezTo>
                  <a:lnTo>
                    <a:pt x="63" y="872"/>
                  </a:lnTo>
                  <a:close/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5" name="Freeform 16"/>
            <p:cNvSpPr>
              <a:spLocks/>
            </p:cNvSpPr>
            <p:nvPr/>
          </p:nvSpPr>
          <p:spPr bwMode="auto">
            <a:xfrm>
              <a:off x="5076019" y="5038865"/>
              <a:ext cx="132631" cy="192551"/>
            </a:xfrm>
            <a:custGeom>
              <a:avLst/>
              <a:gdLst>
                <a:gd name="T0" fmla="*/ 0 w 83"/>
                <a:gd name="T1" fmla="*/ 111 h 121"/>
                <a:gd name="T2" fmla="*/ 83 w 83"/>
                <a:gd name="T3" fmla="*/ 113 h 121"/>
                <a:gd name="T4" fmla="*/ 49 w 83"/>
                <a:gd name="T5" fmla="*/ 0 h 121"/>
                <a:gd name="T6" fmla="*/ 29 w 83"/>
                <a:gd name="T7" fmla="*/ 0 h 121"/>
                <a:gd name="T8" fmla="*/ 0 w 83"/>
                <a:gd name="T9" fmla="*/ 111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121">
                  <a:moveTo>
                    <a:pt x="0" y="111"/>
                  </a:moveTo>
                  <a:cubicBezTo>
                    <a:pt x="0" y="111"/>
                    <a:pt x="40" y="121"/>
                    <a:pt x="83" y="113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0" y="111"/>
                    <a:pt x="0" y="111"/>
                    <a:pt x="0" y="111"/>
                  </a:cubicBezTo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6" name="Freeform 35"/>
            <p:cNvSpPr>
              <a:spLocks/>
            </p:cNvSpPr>
            <p:nvPr/>
          </p:nvSpPr>
          <p:spPr bwMode="auto">
            <a:xfrm>
              <a:off x="5143344" y="5037518"/>
              <a:ext cx="249778" cy="1820482"/>
            </a:xfrm>
            <a:custGeom>
              <a:avLst/>
              <a:gdLst>
                <a:gd name="T0" fmla="*/ 34 w 157"/>
                <a:gd name="T1" fmla="*/ 0 h 1144"/>
                <a:gd name="T2" fmla="*/ 0 w 157"/>
                <a:gd name="T3" fmla="*/ 1 h 1144"/>
                <a:gd name="T4" fmla="*/ 7 w 157"/>
                <a:gd name="T5" fmla="*/ 1 h 1144"/>
                <a:gd name="T6" fmla="*/ 41 w 157"/>
                <a:gd name="T7" fmla="*/ 114 h 1144"/>
                <a:gd name="T8" fmla="*/ 41 w 157"/>
                <a:gd name="T9" fmla="*/ 114 h 1144"/>
                <a:gd name="T10" fmla="*/ 94 w 157"/>
                <a:gd name="T11" fmla="*/ 285 h 1144"/>
                <a:gd name="T12" fmla="*/ 94 w 157"/>
                <a:gd name="T13" fmla="*/ 286 h 1144"/>
                <a:gd name="T14" fmla="*/ 100 w 157"/>
                <a:gd name="T15" fmla="*/ 302 h 1144"/>
                <a:gd name="T16" fmla="*/ 100 w 157"/>
                <a:gd name="T17" fmla="*/ 1141 h 1144"/>
                <a:gd name="T18" fmla="*/ 38 w 157"/>
                <a:gd name="T19" fmla="*/ 1141 h 1144"/>
                <a:gd name="T20" fmla="*/ 38 w 157"/>
                <a:gd name="T21" fmla="*/ 1142 h 1144"/>
                <a:gd name="T22" fmla="*/ 0 w 157"/>
                <a:gd name="T23" fmla="*/ 1142 h 1144"/>
                <a:gd name="T24" fmla="*/ 0 w 157"/>
                <a:gd name="T25" fmla="*/ 1144 h 1144"/>
                <a:gd name="T26" fmla="*/ 157 w 157"/>
                <a:gd name="T27" fmla="*/ 1142 h 1144"/>
                <a:gd name="T28" fmla="*/ 142 w 157"/>
                <a:gd name="T29" fmla="*/ 290 h 1144"/>
                <a:gd name="T30" fmla="*/ 34 w 157"/>
                <a:gd name="T31" fmla="*/ 0 h 1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57" h="11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4"/>
                    <a:pt x="41" y="114"/>
                    <a:pt x="41" y="114"/>
                  </a:cubicBezTo>
                  <a:cubicBezTo>
                    <a:pt x="41" y="114"/>
                    <a:pt x="41" y="114"/>
                    <a:pt x="41" y="114"/>
                  </a:cubicBezTo>
                  <a:cubicBezTo>
                    <a:pt x="94" y="285"/>
                    <a:pt x="94" y="285"/>
                    <a:pt x="94" y="285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4"/>
                    <a:pt x="100" y="302"/>
                    <a:pt x="100" y="302"/>
                  </a:cubicBezTo>
                  <a:cubicBezTo>
                    <a:pt x="100" y="1141"/>
                    <a:pt x="100" y="1141"/>
                    <a:pt x="100" y="1141"/>
                  </a:cubicBezTo>
                  <a:cubicBezTo>
                    <a:pt x="38" y="1141"/>
                    <a:pt x="38" y="1141"/>
                    <a:pt x="38" y="1141"/>
                  </a:cubicBezTo>
                  <a:cubicBezTo>
                    <a:pt x="38" y="1142"/>
                    <a:pt x="38" y="1142"/>
                    <a:pt x="38" y="1142"/>
                  </a:cubicBezTo>
                  <a:cubicBezTo>
                    <a:pt x="0" y="1142"/>
                    <a:pt x="0" y="1142"/>
                    <a:pt x="0" y="1142"/>
                  </a:cubicBezTo>
                  <a:cubicBezTo>
                    <a:pt x="0" y="1144"/>
                    <a:pt x="0" y="1144"/>
                    <a:pt x="0" y="1144"/>
                  </a:cubicBezTo>
                  <a:cubicBezTo>
                    <a:pt x="157" y="1142"/>
                    <a:pt x="157" y="1142"/>
                    <a:pt x="157" y="11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7" name="Freeform 36"/>
            <p:cNvSpPr>
              <a:spLocks/>
            </p:cNvSpPr>
            <p:nvPr/>
          </p:nvSpPr>
          <p:spPr bwMode="auto">
            <a:xfrm>
              <a:off x="5143344" y="5218624"/>
              <a:ext cx="149463" cy="294886"/>
            </a:xfrm>
            <a:custGeom>
              <a:avLst/>
              <a:gdLst>
                <a:gd name="T0" fmla="*/ 41 w 94"/>
                <a:gd name="T1" fmla="*/ 0 h 185"/>
                <a:gd name="T2" fmla="*/ 6 w 94"/>
                <a:gd name="T3" fmla="*/ 3 h 185"/>
                <a:gd name="T4" fmla="*/ 0 w 94"/>
                <a:gd name="T5" fmla="*/ 3 h 185"/>
                <a:gd name="T6" fmla="*/ 0 w 94"/>
                <a:gd name="T7" fmla="*/ 158 h 185"/>
                <a:gd name="T8" fmla="*/ 37 w 94"/>
                <a:gd name="T9" fmla="*/ 185 h 185"/>
                <a:gd name="T10" fmla="*/ 67 w 94"/>
                <a:gd name="T11" fmla="*/ 156 h 185"/>
                <a:gd name="T12" fmla="*/ 68 w 94"/>
                <a:gd name="T13" fmla="*/ 156 h 185"/>
                <a:gd name="T14" fmla="*/ 94 w 94"/>
                <a:gd name="T15" fmla="*/ 172 h 185"/>
                <a:gd name="T16" fmla="*/ 94 w 94"/>
                <a:gd name="T17" fmla="*/ 171 h 185"/>
                <a:gd name="T18" fmla="*/ 41 w 94"/>
                <a:gd name="T19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4" h="185">
                  <a:moveTo>
                    <a:pt x="41" y="0"/>
                  </a:moveTo>
                  <a:cubicBezTo>
                    <a:pt x="28" y="2"/>
                    <a:pt x="16" y="3"/>
                    <a:pt x="6" y="3"/>
                  </a:cubicBezTo>
                  <a:cubicBezTo>
                    <a:pt x="4" y="3"/>
                    <a:pt x="2" y="3"/>
                    <a:pt x="0" y="3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24" y="159"/>
                    <a:pt x="34" y="177"/>
                    <a:pt x="37" y="185"/>
                  </a:cubicBezTo>
                  <a:cubicBezTo>
                    <a:pt x="38" y="178"/>
                    <a:pt x="45" y="157"/>
                    <a:pt x="67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1" y="156"/>
                    <a:pt x="89" y="164"/>
                    <a:pt x="94" y="172"/>
                  </a:cubicBezTo>
                  <a:cubicBezTo>
                    <a:pt x="94" y="171"/>
                    <a:pt x="94" y="171"/>
                    <a:pt x="94" y="171"/>
                  </a:cubicBezTo>
                  <a:cubicBezTo>
                    <a:pt x="41" y="0"/>
                    <a:pt x="41" y="0"/>
                    <a:pt x="41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8" name="Freeform 37"/>
            <p:cNvSpPr>
              <a:spLocks/>
            </p:cNvSpPr>
            <p:nvPr/>
          </p:nvSpPr>
          <p:spPr bwMode="auto">
            <a:xfrm>
              <a:off x="5143344" y="5470421"/>
              <a:ext cx="60593" cy="1384886"/>
            </a:xfrm>
            <a:custGeom>
              <a:avLst/>
              <a:gdLst>
                <a:gd name="T0" fmla="*/ 0 w 38"/>
                <a:gd name="T1" fmla="*/ 0 h 870"/>
                <a:gd name="T2" fmla="*/ 0 w 38"/>
                <a:gd name="T3" fmla="*/ 870 h 870"/>
                <a:gd name="T4" fmla="*/ 38 w 38"/>
                <a:gd name="T5" fmla="*/ 870 h 870"/>
                <a:gd name="T6" fmla="*/ 38 w 38"/>
                <a:gd name="T7" fmla="*/ 869 h 870"/>
                <a:gd name="T8" fmla="*/ 36 w 38"/>
                <a:gd name="T9" fmla="*/ 869 h 870"/>
                <a:gd name="T10" fmla="*/ 36 w 38"/>
                <a:gd name="T11" fmla="*/ 30 h 870"/>
                <a:gd name="T12" fmla="*/ 37 w 38"/>
                <a:gd name="T13" fmla="*/ 27 h 870"/>
                <a:gd name="T14" fmla="*/ 0 w 38"/>
                <a:gd name="T15" fmla="*/ 0 h 8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" h="870">
                  <a:moveTo>
                    <a:pt x="0" y="0"/>
                  </a:moveTo>
                  <a:cubicBezTo>
                    <a:pt x="0" y="870"/>
                    <a:pt x="0" y="870"/>
                    <a:pt x="0" y="870"/>
                  </a:cubicBezTo>
                  <a:cubicBezTo>
                    <a:pt x="38" y="870"/>
                    <a:pt x="38" y="870"/>
                    <a:pt x="38" y="870"/>
                  </a:cubicBezTo>
                  <a:cubicBezTo>
                    <a:pt x="38" y="869"/>
                    <a:pt x="38" y="869"/>
                    <a:pt x="38" y="869"/>
                  </a:cubicBezTo>
                  <a:cubicBezTo>
                    <a:pt x="36" y="869"/>
                    <a:pt x="36" y="869"/>
                    <a:pt x="36" y="869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36" y="30"/>
                    <a:pt x="37" y="29"/>
                    <a:pt x="37" y="27"/>
                  </a:cubicBezTo>
                  <a:cubicBezTo>
                    <a:pt x="34" y="19"/>
                    <a:pt x="24" y="1"/>
                    <a:pt x="0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9" name="Freeform 38"/>
            <p:cNvSpPr>
              <a:spLocks/>
            </p:cNvSpPr>
            <p:nvPr/>
          </p:nvSpPr>
          <p:spPr bwMode="auto">
            <a:xfrm>
              <a:off x="5200571" y="5467055"/>
              <a:ext cx="101662" cy="1386232"/>
            </a:xfrm>
            <a:custGeom>
              <a:avLst/>
              <a:gdLst>
                <a:gd name="T0" fmla="*/ 32 w 64"/>
                <a:gd name="T1" fmla="*/ 0 h 871"/>
                <a:gd name="T2" fmla="*/ 31 w 64"/>
                <a:gd name="T3" fmla="*/ 0 h 871"/>
                <a:gd name="T4" fmla="*/ 1 w 64"/>
                <a:gd name="T5" fmla="*/ 29 h 871"/>
                <a:gd name="T6" fmla="*/ 0 w 64"/>
                <a:gd name="T7" fmla="*/ 32 h 871"/>
                <a:gd name="T8" fmla="*/ 0 w 64"/>
                <a:gd name="T9" fmla="*/ 871 h 871"/>
                <a:gd name="T10" fmla="*/ 2 w 64"/>
                <a:gd name="T11" fmla="*/ 871 h 871"/>
                <a:gd name="T12" fmla="*/ 64 w 64"/>
                <a:gd name="T13" fmla="*/ 871 h 871"/>
                <a:gd name="T14" fmla="*/ 64 w 64"/>
                <a:gd name="T15" fmla="*/ 32 h 871"/>
                <a:gd name="T16" fmla="*/ 58 w 64"/>
                <a:gd name="T17" fmla="*/ 16 h 871"/>
                <a:gd name="T18" fmla="*/ 32 w 64"/>
                <a:gd name="T19" fmla="*/ 0 h 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4" h="871">
                  <a:moveTo>
                    <a:pt x="32" y="0"/>
                  </a:moveTo>
                  <a:cubicBezTo>
                    <a:pt x="32" y="0"/>
                    <a:pt x="32" y="0"/>
                    <a:pt x="31" y="0"/>
                  </a:cubicBezTo>
                  <a:cubicBezTo>
                    <a:pt x="9" y="1"/>
                    <a:pt x="2" y="22"/>
                    <a:pt x="1" y="29"/>
                  </a:cubicBezTo>
                  <a:cubicBezTo>
                    <a:pt x="1" y="31"/>
                    <a:pt x="0" y="32"/>
                    <a:pt x="0" y="32"/>
                  </a:cubicBezTo>
                  <a:cubicBezTo>
                    <a:pt x="0" y="871"/>
                    <a:pt x="0" y="871"/>
                    <a:pt x="0" y="871"/>
                  </a:cubicBezTo>
                  <a:cubicBezTo>
                    <a:pt x="2" y="871"/>
                    <a:pt x="2" y="871"/>
                    <a:pt x="2" y="871"/>
                  </a:cubicBezTo>
                  <a:cubicBezTo>
                    <a:pt x="64" y="871"/>
                    <a:pt x="64" y="871"/>
                    <a:pt x="64" y="871"/>
                  </a:cubicBezTo>
                  <a:cubicBezTo>
                    <a:pt x="64" y="32"/>
                    <a:pt x="64" y="32"/>
                    <a:pt x="64" y="32"/>
                  </a:cubicBezTo>
                  <a:cubicBezTo>
                    <a:pt x="64" y="32"/>
                    <a:pt x="62" y="24"/>
                    <a:pt x="58" y="16"/>
                  </a:cubicBezTo>
                  <a:cubicBezTo>
                    <a:pt x="53" y="8"/>
                    <a:pt x="45" y="0"/>
                    <a:pt x="32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0" name="Freeform 39"/>
            <p:cNvSpPr>
              <a:spLocks/>
            </p:cNvSpPr>
            <p:nvPr/>
          </p:nvSpPr>
          <p:spPr bwMode="auto">
            <a:xfrm>
              <a:off x="5143344" y="5038865"/>
              <a:ext cx="65306" cy="184472"/>
            </a:xfrm>
            <a:custGeom>
              <a:avLst/>
              <a:gdLst>
                <a:gd name="T0" fmla="*/ 7 w 41"/>
                <a:gd name="T1" fmla="*/ 0 h 116"/>
                <a:gd name="T2" fmla="*/ 0 w 41"/>
                <a:gd name="T3" fmla="*/ 0 h 116"/>
                <a:gd name="T4" fmla="*/ 0 w 41"/>
                <a:gd name="T5" fmla="*/ 116 h 116"/>
                <a:gd name="T6" fmla="*/ 6 w 41"/>
                <a:gd name="T7" fmla="*/ 116 h 116"/>
                <a:gd name="T8" fmla="*/ 41 w 41"/>
                <a:gd name="T9" fmla="*/ 113 h 116"/>
                <a:gd name="T10" fmla="*/ 41 w 41"/>
                <a:gd name="T11" fmla="*/ 113 h 116"/>
                <a:gd name="T12" fmla="*/ 7 w 41"/>
                <a:gd name="T13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6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2" y="116"/>
                    <a:pt x="4" y="116"/>
                    <a:pt x="6" y="116"/>
                  </a:cubicBezTo>
                  <a:cubicBezTo>
                    <a:pt x="16" y="116"/>
                    <a:pt x="28" y="115"/>
                    <a:pt x="41" y="113"/>
                  </a:cubicBezTo>
                  <a:cubicBezTo>
                    <a:pt x="41" y="113"/>
                    <a:pt x="41" y="113"/>
                    <a:pt x="41" y="113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31" name="Group 4"/>
          <p:cNvGrpSpPr/>
          <p:nvPr userDrawn="1"/>
        </p:nvGrpSpPr>
        <p:grpSpPr>
          <a:xfrm rot="10800000" flipV="1">
            <a:off x="5493603" y="8602069"/>
            <a:ext cx="567807" cy="2076308"/>
            <a:chOff x="5502862" y="5355294"/>
            <a:chExt cx="412706" cy="1502706"/>
          </a:xfrm>
        </p:grpSpPr>
        <p:sp>
          <p:nvSpPr>
            <p:cNvPr id="332" name="Freeform 23"/>
            <p:cNvSpPr>
              <a:spLocks/>
            </p:cNvSpPr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3" name="Freeform 24"/>
            <p:cNvSpPr>
              <a:spLocks/>
            </p:cNvSpPr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4" name="Freeform 25"/>
            <p:cNvSpPr>
              <a:spLocks/>
            </p:cNvSpPr>
            <p:nvPr/>
          </p:nvSpPr>
          <p:spPr bwMode="auto">
            <a:xfrm>
              <a:off x="5601831" y="5786851"/>
              <a:ext cx="125899" cy="1068456"/>
            </a:xfrm>
            <a:custGeom>
              <a:avLst/>
              <a:gdLst>
                <a:gd name="T0" fmla="*/ 79 w 79"/>
                <a:gd name="T1" fmla="*/ 671 h 671"/>
                <a:gd name="T2" fmla="*/ 0 w 79"/>
                <a:gd name="T3" fmla="*/ 671 h 671"/>
                <a:gd name="T4" fmla="*/ 0 w 79"/>
                <a:gd name="T5" fmla="*/ 32 h 671"/>
                <a:gd name="T6" fmla="*/ 38 w 79"/>
                <a:gd name="T7" fmla="*/ 1 h 671"/>
                <a:gd name="T8" fmla="*/ 79 w 79"/>
                <a:gd name="T9" fmla="*/ 32 h 671"/>
                <a:gd name="T10" fmla="*/ 79 w 79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671">
                  <a:moveTo>
                    <a:pt x="79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8" y="1"/>
                  </a:cubicBezTo>
                  <a:cubicBezTo>
                    <a:pt x="72" y="0"/>
                    <a:pt x="79" y="32"/>
                    <a:pt x="79" y="32"/>
                  </a:cubicBezTo>
                  <a:cubicBezTo>
                    <a:pt x="79" y="671"/>
                    <a:pt x="79" y="671"/>
                    <a:pt x="79" y="671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5" name="Freeform 26"/>
            <p:cNvSpPr>
              <a:spLocks/>
            </p:cNvSpPr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B59B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6" name="Freeform 27"/>
            <p:cNvSpPr>
              <a:spLocks/>
            </p:cNvSpPr>
            <p:nvPr/>
          </p:nvSpPr>
          <p:spPr bwMode="auto">
            <a:xfrm>
              <a:off x="5502862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7" name="Freeform 28"/>
            <p:cNvSpPr>
              <a:spLocks/>
            </p:cNvSpPr>
            <p:nvPr/>
          </p:nvSpPr>
          <p:spPr bwMode="auto">
            <a:xfrm>
              <a:off x="5599811" y="5357314"/>
              <a:ext cx="130611" cy="189185"/>
            </a:xfrm>
            <a:custGeom>
              <a:avLst/>
              <a:gdLst>
                <a:gd name="T0" fmla="*/ 0 w 82"/>
                <a:gd name="T1" fmla="*/ 110 h 119"/>
                <a:gd name="T2" fmla="*/ 82 w 82"/>
                <a:gd name="T3" fmla="*/ 111 h 119"/>
                <a:gd name="T4" fmla="*/ 48 w 82"/>
                <a:gd name="T5" fmla="*/ 0 h 119"/>
                <a:gd name="T6" fmla="*/ 28 w 82"/>
                <a:gd name="T7" fmla="*/ 0 h 119"/>
                <a:gd name="T8" fmla="*/ 0 w 82"/>
                <a:gd name="T9" fmla="*/ 11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19">
                  <a:moveTo>
                    <a:pt x="0" y="110"/>
                  </a:moveTo>
                  <a:cubicBezTo>
                    <a:pt x="0" y="110"/>
                    <a:pt x="39" y="119"/>
                    <a:pt x="82" y="111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8" name="Freeform 40"/>
            <p:cNvSpPr>
              <a:spLocks/>
            </p:cNvSpPr>
            <p:nvPr/>
          </p:nvSpPr>
          <p:spPr bwMode="auto">
            <a:xfrm>
              <a:off x="5665117" y="5355294"/>
              <a:ext cx="250451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7 w 157"/>
                <a:gd name="T7" fmla="*/ 1 h 944"/>
                <a:gd name="T8" fmla="*/ 41 w 157"/>
                <a:gd name="T9" fmla="*/ 112 h 944"/>
                <a:gd name="T10" fmla="*/ 40 w 157"/>
                <a:gd name="T11" fmla="*/ 113 h 944"/>
                <a:gd name="T12" fmla="*/ 95 w 157"/>
                <a:gd name="T13" fmla="*/ 284 h 944"/>
                <a:gd name="T14" fmla="*/ 94 w 157"/>
                <a:gd name="T15" fmla="*/ 286 h 944"/>
                <a:gd name="T16" fmla="*/ 100 w 157"/>
                <a:gd name="T17" fmla="*/ 301 h 944"/>
                <a:gd name="T18" fmla="*/ 100 w 157"/>
                <a:gd name="T19" fmla="*/ 941 h 944"/>
                <a:gd name="T20" fmla="*/ 39 w 157"/>
                <a:gd name="T21" fmla="*/ 941 h 944"/>
                <a:gd name="T22" fmla="*/ 39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2"/>
                    <a:pt x="41" y="112"/>
                    <a:pt x="41" y="112"/>
                  </a:cubicBezTo>
                  <a:cubicBezTo>
                    <a:pt x="41" y="112"/>
                    <a:pt x="41" y="113"/>
                    <a:pt x="40" y="113"/>
                  </a:cubicBezTo>
                  <a:cubicBezTo>
                    <a:pt x="95" y="284"/>
                    <a:pt x="95" y="284"/>
                    <a:pt x="95" y="284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3"/>
                    <a:pt x="100" y="301"/>
                    <a:pt x="100" y="301"/>
                  </a:cubicBezTo>
                  <a:cubicBezTo>
                    <a:pt x="100" y="941"/>
                    <a:pt x="100" y="941"/>
                    <a:pt x="100" y="941"/>
                  </a:cubicBezTo>
                  <a:cubicBezTo>
                    <a:pt x="39" y="941"/>
                    <a:pt x="39" y="941"/>
                    <a:pt x="39" y="941"/>
                  </a:cubicBezTo>
                  <a:cubicBezTo>
                    <a:pt x="39" y="942"/>
                    <a:pt x="39" y="942"/>
                    <a:pt x="39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9" name="Freeform 41"/>
            <p:cNvSpPr>
              <a:spLocks/>
            </p:cNvSpPr>
            <p:nvPr/>
          </p:nvSpPr>
          <p:spPr bwMode="auto">
            <a:xfrm>
              <a:off x="5665117" y="5535727"/>
              <a:ext cx="151482" cy="295559"/>
            </a:xfrm>
            <a:custGeom>
              <a:avLst/>
              <a:gdLst>
                <a:gd name="T0" fmla="*/ 40 w 95"/>
                <a:gd name="T1" fmla="*/ 0 h 186"/>
                <a:gd name="T2" fmla="*/ 6 w 95"/>
                <a:gd name="T3" fmla="*/ 2 h 186"/>
                <a:gd name="T4" fmla="*/ 0 w 95"/>
                <a:gd name="T5" fmla="*/ 2 h 186"/>
                <a:gd name="T6" fmla="*/ 0 w 95"/>
                <a:gd name="T7" fmla="*/ 159 h 186"/>
                <a:gd name="T8" fmla="*/ 37 w 95"/>
                <a:gd name="T9" fmla="*/ 186 h 186"/>
                <a:gd name="T10" fmla="*/ 68 w 95"/>
                <a:gd name="T11" fmla="*/ 156 h 186"/>
                <a:gd name="T12" fmla="*/ 68 w 95"/>
                <a:gd name="T13" fmla="*/ 156 h 186"/>
                <a:gd name="T14" fmla="*/ 94 w 95"/>
                <a:gd name="T15" fmla="*/ 173 h 186"/>
                <a:gd name="T16" fmla="*/ 95 w 95"/>
                <a:gd name="T17" fmla="*/ 171 h 186"/>
                <a:gd name="T18" fmla="*/ 40 w 95"/>
                <a:gd name="T19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5" h="186">
                  <a:moveTo>
                    <a:pt x="40" y="0"/>
                  </a:moveTo>
                  <a:cubicBezTo>
                    <a:pt x="28" y="2"/>
                    <a:pt x="16" y="2"/>
                    <a:pt x="6" y="2"/>
                  </a:cubicBezTo>
                  <a:cubicBezTo>
                    <a:pt x="4" y="2"/>
                    <a:pt x="2" y="2"/>
                    <a:pt x="0" y="2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24" y="159"/>
                    <a:pt x="34" y="177"/>
                    <a:pt x="37" y="186"/>
                  </a:cubicBezTo>
                  <a:cubicBezTo>
                    <a:pt x="39" y="179"/>
                    <a:pt x="45" y="157"/>
                    <a:pt x="68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2" y="156"/>
                    <a:pt x="89" y="165"/>
                    <a:pt x="94" y="173"/>
                  </a:cubicBezTo>
                  <a:cubicBezTo>
                    <a:pt x="95" y="171"/>
                    <a:pt x="95" y="171"/>
                    <a:pt x="95" y="171"/>
                  </a:cubicBezTo>
                  <a:cubicBezTo>
                    <a:pt x="40" y="0"/>
                    <a:pt x="40" y="0"/>
                    <a:pt x="40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0" name="Freeform 42"/>
            <p:cNvSpPr>
              <a:spLocks/>
            </p:cNvSpPr>
            <p:nvPr/>
          </p:nvSpPr>
          <p:spPr bwMode="auto">
            <a:xfrm>
              <a:off x="5679185" y="5788871"/>
              <a:ext cx="62613" cy="1066436"/>
            </a:xfrm>
            <a:custGeom>
              <a:avLst/>
              <a:gdLst>
                <a:gd name="T0" fmla="*/ 0 w 39"/>
                <a:gd name="T1" fmla="*/ 0 h 670"/>
                <a:gd name="T2" fmla="*/ 0 w 39"/>
                <a:gd name="T3" fmla="*/ 670 h 670"/>
                <a:gd name="T4" fmla="*/ 39 w 39"/>
                <a:gd name="T5" fmla="*/ 670 h 670"/>
                <a:gd name="T6" fmla="*/ 39 w 39"/>
                <a:gd name="T7" fmla="*/ 669 h 670"/>
                <a:gd name="T8" fmla="*/ 37 w 39"/>
                <a:gd name="T9" fmla="*/ 669 h 670"/>
                <a:gd name="T10" fmla="*/ 37 w 39"/>
                <a:gd name="T11" fmla="*/ 29 h 670"/>
                <a:gd name="T12" fmla="*/ 37 w 39"/>
                <a:gd name="T13" fmla="*/ 27 h 670"/>
                <a:gd name="T14" fmla="*/ 0 w 39"/>
                <a:gd name="T15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9" h="670">
                  <a:moveTo>
                    <a:pt x="0" y="0"/>
                  </a:moveTo>
                  <a:cubicBezTo>
                    <a:pt x="0" y="670"/>
                    <a:pt x="0" y="670"/>
                    <a:pt x="0" y="670"/>
                  </a:cubicBezTo>
                  <a:cubicBezTo>
                    <a:pt x="39" y="670"/>
                    <a:pt x="39" y="670"/>
                    <a:pt x="39" y="670"/>
                  </a:cubicBezTo>
                  <a:cubicBezTo>
                    <a:pt x="39" y="669"/>
                    <a:pt x="39" y="669"/>
                    <a:pt x="39" y="669"/>
                  </a:cubicBezTo>
                  <a:cubicBezTo>
                    <a:pt x="37" y="669"/>
                    <a:pt x="37" y="669"/>
                    <a:pt x="37" y="669"/>
                  </a:cubicBezTo>
                  <a:cubicBezTo>
                    <a:pt x="37" y="29"/>
                    <a:pt x="37" y="29"/>
                    <a:pt x="37" y="29"/>
                  </a:cubicBezTo>
                  <a:cubicBezTo>
                    <a:pt x="37" y="29"/>
                    <a:pt x="37" y="28"/>
                    <a:pt x="37" y="27"/>
                  </a:cubicBezTo>
                  <a:cubicBezTo>
                    <a:pt x="34" y="18"/>
                    <a:pt x="24" y="0"/>
                    <a:pt x="0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1" name="Freeform 43"/>
            <p:cNvSpPr>
              <a:spLocks/>
            </p:cNvSpPr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2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2" y="672"/>
                    <a:pt x="2" y="672"/>
                    <a:pt x="2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2" name="Freeform 44"/>
            <p:cNvSpPr>
              <a:spLocks/>
            </p:cNvSpPr>
            <p:nvPr/>
          </p:nvSpPr>
          <p:spPr bwMode="auto">
            <a:xfrm>
              <a:off x="5665117" y="5357314"/>
              <a:ext cx="65306" cy="181106"/>
            </a:xfrm>
            <a:custGeom>
              <a:avLst/>
              <a:gdLst>
                <a:gd name="T0" fmla="*/ 7 w 41"/>
                <a:gd name="T1" fmla="*/ 0 h 114"/>
                <a:gd name="T2" fmla="*/ 0 w 41"/>
                <a:gd name="T3" fmla="*/ 0 h 114"/>
                <a:gd name="T4" fmla="*/ 0 w 41"/>
                <a:gd name="T5" fmla="*/ 114 h 114"/>
                <a:gd name="T6" fmla="*/ 6 w 41"/>
                <a:gd name="T7" fmla="*/ 114 h 114"/>
                <a:gd name="T8" fmla="*/ 40 w 41"/>
                <a:gd name="T9" fmla="*/ 112 h 114"/>
                <a:gd name="T10" fmla="*/ 41 w 41"/>
                <a:gd name="T11" fmla="*/ 111 h 114"/>
                <a:gd name="T12" fmla="*/ 7 w 41"/>
                <a:gd name="T13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4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2" y="114"/>
                    <a:pt x="4" y="114"/>
                    <a:pt x="6" y="114"/>
                  </a:cubicBezTo>
                  <a:cubicBezTo>
                    <a:pt x="16" y="114"/>
                    <a:pt x="28" y="114"/>
                    <a:pt x="40" y="112"/>
                  </a:cubicBezTo>
                  <a:cubicBezTo>
                    <a:pt x="41" y="112"/>
                    <a:pt x="41" y="111"/>
                    <a:pt x="41" y="111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43" name="Group 7"/>
          <p:cNvGrpSpPr/>
          <p:nvPr userDrawn="1"/>
        </p:nvGrpSpPr>
        <p:grpSpPr>
          <a:xfrm rot="10800000" flipV="1">
            <a:off x="3858735" y="8602069"/>
            <a:ext cx="560396" cy="2076308"/>
            <a:chOff x="6959786" y="5355294"/>
            <a:chExt cx="407320" cy="1502706"/>
          </a:xfrm>
        </p:grpSpPr>
        <p:sp>
          <p:nvSpPr>
            <p:cNvPr id="344" name="Freeform 17"/>
            <p:cNvSpPr>
              <a:spLocks/>
            </p:cNvSpPr>
            <p:nvPr/>
          </p:nvSpPr>
          <p:spPr bwMode="auto">
            <a:xfrm>
              <a:off x="6970558" y="5365393"/>
              <a:ext cx="302965" cy="490130"/>
            </a:xfrm>
            <a:custGeom>
              <a:avLst/>
              <a:gdLst>
                <a:gd name="T0" fmla="*/ 450 w 450"/>
                <a:gd name="T1" fmla="*/ 657 h 728"/>
                <a:gd name="T2" fmla="*/ 242 w 450"/>
                <a:gd name="T3" fmla="*/ 0 h 728"/>
                <a:gd name="T4" fmla="*/ 197 w 450"/>
                <a:gd name="T5" fmla="*/ 0 h 728"/>
                <a:gd name="T6" fmla="*/ 0 w 450"/>
                <a:gd name="T7" fmla="*/ 681 h 728"/>
                <a:gd name="T8" fmla="*/ 12 w 450"/>
                <a:gd name="T9" fmla="*/ 728 h 728"/>
                <a:gd name="T10" fmla="*/ 424 w 450"/>
                <a:gd name="T11" fmla="*/ 726 h 728"/>
                <a:gd name="T12" fmla="*/ 450 w 450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0" h="728">
                  <a:moveTo>
                    <a:pt x="450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50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5" name="Freeform 18"/>
            <p:cNvSpPr>
              <a:spLocks/>
            </p:cNvSpPr>
            <p:nvPr/>
          </p:nvSpPr>
          <p:spPr bwMode="auto">
            <a:xfrm>
              <a:off x="6970558" y="5365393"/>
              <a:ext cx="302965" cy="490130"/>
            </a:xfrm>
            <a:custGeom>
              <a:avLst/>
              <a:gdLst>
                <a:gd name="T0" fmla="*/ 450 w 450"/>
                <a:gd name="T1" fmla="*/ 657 h 728"/>
                <a:gd name="T2" fmla="*/ 242 w 450"/>
                <a:gd name="T3" fmla="*/ 0 h 728"/>
                <a:gd name="T4" fmla="*/ 197 w 450"/>
                <a:gd name="T5" fmla="*/ 0 h 728"/>
                <a:gd name="T6" fmla="*/ 0 w 450"/>
                <a:gd name="T7" fmla="*/ 681 h 728"/>
                <a:gd name="T8" fmla="*/ 12 w 450"/>
                <a:gd name="T9" fmla="*/ 728 h 728"/>
                <a:gd name="T10" fmla="*/ 424 w 450"/>
                <a:gd name="T11" fmla="*/ 726 h 728"/>
                <a:gd name="T12" fmla="*/ 450 w 450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0" h="728">
                  <a:moveTo>
                    <a:pt x="450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50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6" name="Freeform 19"/>
            <p:cNvSpPr>
              <a:spLocks/>
            </p:cNvSpPr>
            <p:nvPr/>
          </p:nvSpPr>
          <p:spPr bwMode="auto">
            <a:xfrm>
              <a:off x="7058755" y="5786851"/>
              <a:ext cx="123879" cy="1068456"/>
            </a:xfrm>
            <a:custGeom>
              <a:avLst/>
              <a:gdLst>
                <a:gd name="T0" fmla="*/ 78 w 78"/>
                <a:gd name="T1" fmla="*/ 671 h 671"/>
                <a:gd name="T2" fmla="*/ 0 w 78"/>
                <a:gd name="T3" fmla="*/ 671 h 671"/>
                <a:gd name="T4" fmla="*/ 0 w 78"/>
                <a:gd name="T5" fmla="*/ 32 h 671"/>
                <a:gd name="T6" fmla="*/ 38 w 78"/>
                <a:gd name="T7" fmla="*/ 1 h 671"/>
                <a:gd name="T8" fmla="*/ 78 w 78"/>
                <a:gd name="T9" fmla="*/ 32 h 671"/>
                <a:gd name="T10" fmla="*/ 78 w 78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8" h="671">
                  <a:moveTo>
                    <a:pt x="78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8" y="1"/>
                  </a:cubicBezTo>
                  <a:cubicBezTo>
                    <a:pt x="72" y="0"/>
                    <a:pt x="78" y="32"/>
                    <a:pt x="78" y="32"/>
                  </a:cubicBezTo>
                  <a:cubicBezTo>
                    <a:pt x="78" y="671"/>
                    <a:pt x="78" y="671"/>
                    <a:pt x="78" y="671"/>
                  </a:cubicBezTo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7" name="Freeform 20"/>
            <p:cNvSpPr>
              <a:spLocks/>
            </p:cNvSpPr>
            <p:nvPr/>
          </p:nvSpPr>
          <p:spPr bwMode="auto">
            <a:xfrm>
              <a:off x="7181287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F778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8" name="Freeform 21"/>
            <p:cNvSpPr>
              <a:spLocks/>
            </p:cNvSpPr>
            <p:nvPr/>
          </p:nvSpPr>
          <p:spPr bwMode="auto">
            <a:xfrm>
              <a:off x="6959786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9" name="Freeform 22"/>
            <p:cNvSpPr>
              <a:spLocks/>
            </p:cNvSpPr>
            <p:nvPr/>
          </p:nvSpPr>
          <p:spPr bwMode="auto">
            <a:xfrm>
              <a:off x="7056735" y="5357314"/>
              <a:ext cx="130611" cy="191204"/>
            </a:xfrm>
            <a:custGeom>
              <a:avLst/>
              <a:gdLst>
                <a:gd name="T0" fmla="*/ 0 w 82"/>
                <a:gd name="T1" fmla="*/ 110 h 120"/>
                <a:gd name="T2" fmla="*/ 82 w 82"/>
                <a:gd name="T3" fmla="*/ 112 h 120"/>
                <a:gd name="T4" fmla="*/ 48 w 82"/>
                <a:gd name="T5" fmla="*/ 0 h 120"/>
                <a:gd name="T6" fmla="*/ 28 w 82"/>
                <a:gd name="T7" fmla="*/ 0 h 120"/>
                <a:gd name="T8" fmla="*/ 0 w 82"/>
                <a:gd name="T9" fmla="*/ 11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20">
                  <a:moveTo>
                    <a:pt x="0" y="110"/>
                  </a:moveTo>
                  <a:cubicBezTo>
                    <a:pt x="0" y="110"/>
                    <a:pt x="39" y="120"/>
                    <a:pt x="82" y="112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0" name="Freeform 45"/>
            <p:cNvSpPr>
              <a:spLocks/>
            </p:cNvSpPr>
            <p:nvPr/>
          </p:nvSpPr>
          <p:spPr bwMode="auto">
            <a:xfrm>
              <a:off x="7117328" y="5355294"/>
              <a:ext cx="249778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10 w 157"/>
                <a:gd name="T7" fmla="*/ 1 h 944"/>
                <a:gd name="T8" fmla="*/ 44 w 157"/>
                <a:gd name="T9" fmla="*/ 113 h 944"/>
                <a:gd name="T10" fmla="*/ 44 w 157"/>
                <a:gd name="T11" fmla="*/ 113 h 944"/>
                <a:gd name="T12" fmla="*/ 98 w 157"/>
                <a:gd name="T13" fmla="*/ 284 h 944"/>
                <a:gd name="T14" fmla="*/ 97 w 157"/>
                <a:gd name="T15" fmla="*/ 286 h 944"/>
                <a:gd name="T16" fmla="*/ 103 w 157"/>
                <a:gd name="T17" fmla="*/ 301 h 944"/>
                <a:gd name="T18" fmla="*/ 103 w 157"/>
                <a:gd name="T19" fmla="*/ 941 h 944"/>
                <a:gd name="T20" fmla="*/ 41 w 157"/>
                <a:gd name="T21" fmla="*/ 941 h 944"/>
                <a:gd name="T22" fmla="*/ 41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44" y="113"/>
                    <a:pt x="44" y="113"/>
                    <a:pt x="44" y="113"/>
                  </a:cubicBezTo>
                  <a:cubicBezTo>
                    <a:pt x="44" y="113"/>
                    <a:pt x="44" y="113"/>
                    <a:pt x="44" y="113"/>
                  </a:cubicBezTo>
                  <a:cubicBezTo>
                    <a:pt x="98" y="284"/>
                    <a:pt x="98" y="284"/>
                    <a:pt x="98" y="284"/>
                  </a:cubicBezTo>
                  <a:cubicBezTo>
                    <a:pt x="97" y="286"/>
                    <a:pt x="97" y="286"/>
                    <a:pt x="97" y="286"/>
                  </a:cubicBezTo>
                  <a:cubicBezTo>
                    <a:pt x="101" y="293"/>
                    <a:pt x="103" y="301"/>
                    <a:pt x="103" y="301"/>
                  </a:cubicBezTo>
                  <a:cubicBezTo>
                    <a:pt x="103" y="941"/>
                    <a:pt x="103" y="941"/>
                    <a:pt x="103" y="941"/>
                  </a:cubicBezTo>
                  <a:cubicBezTo>
                    <a:pt x="41" y="941"/>
                    <a:pt x="41" y="941"/>
                    <a:pt x="41" y="941"/>
                  </a:cubicBezTo>
                  <a:cubicBezTo>
                    <a:pt x="41" y="942"/>
                    <a:pt x="41" y="942"/>
                    <a:pt x="41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1" name="Freeform 46"/>
            <p:cNvSpPr>
              <a:spLocks/>
            </p:cNvSpPr>
            <p:nvPr/>
          </p:nvSpPr>
          <p:spPr bwMode="auto">
            <a:xfrm>
              <a:off x="7117328" y="5535727"/>
              <a:ext cx="156195" cy="295559"/>
            </a:xfrm>
            <a:custGeom>
              <a:avLst/>
              <a:gdLst>
                <a:gd name="T0" fmla="*/ 44 w 98"/>
                <a:gd name="T1" fmla="*/ 0 h 186"/>
                <a:gd name="T2" fmla="*/ 9 w 98"/>
                <a:gd name="T3" fmla="*/ 3 h 186"/>
                <a:gd name="T4" fmla="*/ 0 w 98"/>
                <a:gd name="T5" fmla="*/ 3 h 186"/>
                <a:gd name="T6" fmla="*/ 0 w 98"/>
                <a:gd name="T7" fmla="*/ 159 h 186"/>
                <a:gd name="T8" fmla="*/ 1 w 98"/>
                <a:gd name="T9" fmla="*/ 159 h 186"/>
                <a:gd name="T10" fmla="*/ 2 w 98"/>
                <a:gd name="T11" fmla="*/ 159 h 186"/>
                <a:gd name="T12" fmla="*/ 40 w 98"/>
                <a:gd name="T13" fmla="*/ 186 h 186"/>
                <a:gd name="T14" fmla="*/ 71 w 98"/>
                <a:gd name="T15" fmla="*/ 156 h 186"/>
                <a:gd name="T16" fmla="*/ 71 w 98"/>
                <a:gd name="T17" fmla="*/ 156 h 186"/>
                <a:gd name="T18" fmla="*/ 97 w 98"/>
                <a:gd name="T19" fmla="*/ 173 h 186"/>
                <a:gd name="T20" fmla="*/ 98 w 98"/>
                <a:gd name="T21" fmla="*/ 171 h 186"/>
                <a:gd name="T22" fmla="*/ 44 w 98"/>
                <a:gd name="T23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8" h="186">
                  <a:moveTo>
                    <a:pt x="44" y="0"/>
                  </a:moveTo>
                  <a:cubicBezTo>
                    <a:pt x="31" y="2"/>
                    <a:pt x="20" y="3"/>
                    <a:pt x="9" y="3"/>
                  </a:cubicBezTo>
                  <a:cubicBezTo>
                    <a:pt x="6" y="3"/>
                    <a:pt x="3" y="3"/>
                    <a:pt x="0" y="3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0" y="159"/>
                    <a:pt x="1" y="159"/>
                    <a:pt x="1" y="159"/>
                  </a:cubicBezTo>
                  <a:cubicBezTo>
                    <a:pt x="2" y="159"/>
                    <a:pt x="2" y="159"/>
                    <a:pt x="2" y="159"/>
                  </a:cubicBezTo>
                  <a:cubicBezTo>
                    <a:pt x="27" y="159"/>
                    <a:pt x="37" y="177"/>
                    <a:pt x="40" y="186"/>
                  </a:cubicBezTo>
                  <a:cubicBezTo>
                    <a:pt x="42" y="179"/>
                    <a:pt x="48" y="157"/>
                    <a:pt x="71" y="156"/>
                  </a:cubicBezTo>
                  <a:cubicBezTo>
                    <a:pt x="71" y="156"/>
                    <a:pt x="71" y="156"/>
                    <a:pt x="71" y="156"/>
                  </a:cubicBezTo>
                  <a:cubicBezTo>
                    <a:pt x="85" y="156"/>
                    <a:pt x="92" y="165"/>
                    <a:pt x="97" y="173"/>
                  </a:cubicBezTo>
                  <a:cubicBezTo>
                    <a:pt x="98" y="171"/>
                    <a:pt x="98" y="171"/>
                    <a:pt x="98" y="171"/>
                  </a:cubicBezTo>
                  <a:cubicBezTo>
                    <a:pt x="44" y="0"/>
                    <a:pt x="44" y="0"/>
                    <a:pt x="44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2" name="Freeform 47"/>
            <p:cNvSpPr>
              <a:spLocks/>
            </p:cNvSpPr>
            <p:nvPr/>
          </p:nvSpPr>
          <p:spPr bwMode="auto">
            <a:xfrm>
              <a:off x="7117328" y="5788871"/>
              <a:ext cx="65306" cy="1066436"/>
            </a:xfrm>
            <a:custGeom>
              <a:avLst/>
              <a:gdLst>
                <a:gd name="T0" fmla="*/ 2 w 41"/>
                <a:gd name="T1" fmla="*/ 0 h 670"/>
                <a:gd name="T2" fmla="*/ 1 w 41"/>
                <a:gd name="T3" fmla="*/ 0 h 670"/>
                <a:gd name="T4" fmla="*/ 0 w 41"/>
                <a:gd name="T5" fmla="*/ 0 h 670"/>
                <a:gd name="T6" fmla="*/ 0 w 41"/>
                <a:gd name="T7" fmla="*/ 670 h 670"/>
                <a:gd name="T8" fmla="*/ 41 w 41"/>
                <a:gd name="T9" fmla="*/ 670 h 670"/>
                <a:gd name="T10" fmla="*/ 41 w 41"/>
                <a:gd name="T11" fmla="*/ 669 h 670"/>
                <a:gd name="T12" fmla="*/ 40 w 41"/>
                <a:gd name="T13" fmla="*/ 669 h 670"/>
                <a:gd name="T14" fmla="*/ 40 w 41"/>
                <a:gd name="T15" fmla="*/ 29 h 670"/>
                <a:gd name="T16" fmla="*/ 40 w 41"/>
                <a:gd name="T17" fmla="*/ 27 h 670"/>
                <a:gd name="T18" fmla="*/ 2 w 41"/>
                <a:gd name="T19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670">
                  <a:moveTo>
                    <a:pt x="2" y="0"/>
                  </a:moveTo>
                  <a:cubicBezTo>
                    <a:pt x="2" y="0"/>
                    <a:pt x="2" y="0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ubicBezTo>
                    <a:pt x="0" y="670"/>
                    <a:pt x="0" y="670"/>
                    <a:pt x="0" y="670"/>
                  </a:cubicBezTo>
                  <a:cubicBezTo>
                    <a:pt x="41" y="670"/>
                    <a:pt x="41" y="670"/>
                    <a:pt x="41" y="670"/>
                  </a:cubicBezTo>
                  <a:cubicBezTo>
                    <a:pt x="41" y="669"/>
                    <a:pt x="41" y="669"/>
                    <a:pt x="41" y="669"/>
                  </a:cubicBezTo>
                  <a:cubicBezTo>
                    <a:pt x="40" y="669"/>
                    <a:pt x="40" y="669"/>
                    <a:pt x="40" y="669"/>
                  </a:cubicBezTo>
                  <a:cubicBezTo>
                    <a:pt x="40" y="29"/>
                    <a:pt x="40" y="29"/>
                    <a:pt x="40" y="29"/>
                  </a:cubicBezTo>
                  <a:cubicBezTo>
                    <a:pt x="40" y="29"/>
                    <a:pt x="40" y="28"/>
                    <a:pt x="40" y="27"/>
                  </a:cubicBezTo>
                  <a:cubicBezTo>
                    <a:pt x="37" y="18"/>
                    <a:pt x="27" y="0"/>
                    <a:pt x="2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3" name="Freeform 48"/>
            <p:cNvSpPr>
              <a:spLocks/>
            </p:cNvSpPr>
            <p:nvPr/>
          </p:nvSpPr>
          <p:spPr bwMode="auto">
            <a:xfrm>
              <a:off x="7181287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1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1" y="672"/>
                    <a:pt x="1" y="672"/>
                    <a:pt x="1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4" name="Freeform 49"/>
            <p:cNvSpPr>
              <a:spLocks/>
            </p:cNvSpPr>
            <p:nvPr/>
          </p:nvSpPr>
          <p:spPr bwMode="auto">
            <a:xfrm>
              <a:off x="7117328" y="5357314"/>
              <a:ext cx="70019" cy="183125"/>
            </a:xfrm>
            <a:custGeom>
              <a:avLst/>
              <a:gdLst>
                <a:gd name="T0" fmla="*/ 10 w 44"/>
                <a:gd name="T1" fmla="*/ 0 h 115"/>
                <a:gd name="T2" fmla="*/ 0 w 44"/>
                <a:gd name="T3" fmla="*/ 0 h 115"/>
                <a:gd name="T4" fmla="*/ 0 w 44"/>
                <a:gd name="T5" fmla="*/ 115 h 115"/>
                <a:gd name="T6" fmla="*/ 9 w 44"/>
                <a:gd name="T7" fmla="*/ 115 h 115"/>
                <a:gd name="T8" fmla="*/ 44 w 44"/>
                <a:gd name="T9" fmla="*/ 112 h 115"/>
                <a:gd name="T10" fmla="*/ 44 w 44"/>
                <a:gd name="T11" fmla="*/ 112 h 115"/>
                <a:gd name="T12" fmla="*/ 10 w 44"/>
                <a:gd name="T13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" h="115">
                  <a:moveTo>
                    <a:pt x="1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5"/>
                    <a:pt x="0" y="115"/>
                    <a:pt x="0" y="115"/>
                  </a:cubicBezTo>
                  <a:cubicBezTo>
                    <a:pt x="3" y="115"/>
                    <a:pt x="6" y="115"/>
                    <a:pt x="9" y="115"/>
                  </a:cubicBezTo>
                  <a:cubicBezTo>
                    <a:pt x="20" y="115"/>
                    <a:pt x="31" y="114"/>
                    <a:pt x="44" y="112"/>
                  </a:cubicBezTo>
                  <a:cubicBezTo>
                    <a:pt x="44" y="112"/>
                    <a:pt x="44" y="112"/>
                    <a:pt x="44" y="112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55" name="Group 5"/>
          <p:cNvGrpSpPr/>
          <p:nvPr userDrawn="1"/>
        </p:nvGrpSpPr>
        <p:grpSpPr>
          <a:xfrm rot="10800000" flipV="1">
            <a:off x="4635438" y="8602081"/>
            <a:ext cx="555763" cy="2995287"/>
            <a:chOff x="6007804" y="4266641"/>
            <a:chExt cx="403952" cy="2588666"/>
          </a:xfrm>
        </p:grpSpPr>
        <p:sp>
          <p:nvSpPr>
            <p:cNvPr id="356" name="Freeform 29"/>
            <p:cNvSpPr>
              <a:spLocks/>
            </p:cNvSpPr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7" name="Freeform 30"/>
            <p:cNvSpPr>
              <a:spLocks/>
            </p:cNvSpPr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8" name="Freeform 31"/>
            <p:cNvSpPr>
              <a:spLocks/>
            </p:cNvSpPr>
            <p:nvPr/>
          </p:nvSpPr>
          <p:spPr bwMode="auto">
            <a:xfrm>
              <a:off x="6104752" y="4694831"/>
              <a:ext cx="125899" cy="2160476"/>
            </a:xfrm>
            <a:custGeom>
              <a:avLst/>
              <a:gdLst>
                <a:gd name="T0" fmla="*/ 79 w 79"/>
                <a:gd name="T1" fmla="*/ 1357 h 1357"/>
                <a:gd name="T2" fmla="*/ 0 w 79"/>
                <a:gd name="T3" fmla="*/ 1357 h 1357"/>
                <a:gd name="T4" fmla="*/ 0 w 79"/>
                <a:gd name="T5" fmla="*/ 32 h 1357"/>
                <a:gd name="T6" fmla="*/ 39 w 79"/>
                <a:gd name="T7" fmla="*/ 1 h 1357"/>
                <a:gd name="T8" fmla="*/ 79 w 79"/>
                <a:gd name="T9" fmla="*/ 32 h 1357"/>
                <a:gd name="T10" fmla="*/ 79 w 79"/>
                <a:gd name="T11" fmla="*/ 1357 h 1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1357">
                  <a:moveTo>
                    <a:pt x="79" y="1357"/>
                  </a:moveTo>
                  <a:cubicBezTo>
                    <a:pt x="0" y="1357"/>
                    <a:pt x="0" y="1357"/>
                    <a:pt x="0" y="1357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9" y="1"/>
                  </a:cubicBezTo>
                  <a:cubicBezTo>
                    <a:pt x="73" y="0"/>
                    <a:pt x="79" y="32"/>
                    <a:pt x="79" y="32"/>
                  </a:cubicBezTo>
                  <a:cubicBezTo>
                    <a:pt x="79" y="1357"/>
                    <a:pt x="79" y="1357"/>
                    <a:pt x="79" y="135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9" name="Freeform 32"/>
            <p:cNvSpPr>
              <a:spLocks/>
            </p:cNvSpPr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0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0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1358"/>
                    <a:pt x="63" y="1358"/>
                    <a:pt x="63" y="1358"/>
                  </a:cubicBezTo>
                </a:path>
              </a:pathLst>
            </a:custGeom>
            <a:solidFill>
              <a:srgbClr val="FFB1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0" name="Freeform 33"/>
            <p:cNvSpPr>
              <a:spLocks/>
            </p:cNvSpPr>
            <p:nvPr/>
          </p:nvSpPr>
          <p:spPr bwMode="auto">
            <a:xfrm>
              <a:off x="6007804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1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1358"/>
                  </a:lnTo>
                  <a:close/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1" name="Freeform 34"/>
            <p:cNvSpPr>
              <a:spLocks/>
            </p:cNvSpPr>
            <p:nvPr/>
          </p:nvSpPr>
          <p:spPr bwMode="auto">
            <a:xfrm>
              <a:off x="6104752" y="4268661"/>
              <a:ext cx="129265" cy="185818"/>
            </a:xfrm>
            <a:custGeom>
              <a:avLst/>
              <a:gdLst>
                <a:gd name="T0" fmla="*/ 0 w 81"/>
                <a:gd name="T1" fmla="*/ 107 h 117"/>
                <a:gd name="T2" fmla="*/ 81 w 81"/>
                <a:gd name="T3" fmla="*/ 109 h 117"/>
                <a:gd name="T4" fmla="*/ 48 w 81"/>
                <a:gd name="T5" fmla="*/ 0 h 117"/>
                <a:gd name="T6" fmla="*/ 28 w 81"/>
                <a:gd name="T7" fmla="*/ 0 h 117"/>
                <a:gd name="T8" fmla="*/ 0 w 81"/>
                <a:gd name="T9" fmla="*/ 10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117">
                  <a:moveTo>
                    <a:pt x="0" y="107"/>
                  </a:moveTo>
                  <a:cubicBezTo>
                    <a:pt x="0" y="107"/>
                    <a:pt x="39" y="117"/>
                    <a:pt x="81" y="109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07"/>
                    <a:pt x="0" y="107"/>
                    <a:pt x="0" y="10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2" name="Freeform 50"/>
            <p:cNvSpPr>
              <a:spLocks/>
            </p:cNvSpPr>
            <p:nvPr/>
          </p:nvSpPr>
          <p:spPr bwMode="auto">
            <a:xfrm>
              <a:off x="6173424" y="4266641"/>
              <a:ext cx="238332" cy="2588666"/>
            </a:xfrm>
            <a:custGeom>
              <a:avLst/>
              <a:gdLst>
                <a:gd name="T0" fmla="*/ 27 w 150"/>
                <a:gd name="T1" fmla="*/ 0 h 1626"/>
                <a:gd name="T2" fmla="*/ 0 w 150"/>
                <a:gd name="T3" fmla="*/ 1 h 1626"/>
                <a:gd name="T4" fmla="*/ 5 w 150"/>
                <a:gd name="T5" fmla="*/ 1 h 1626"/>
                <a:gd name="T6" fmla="*/ 38 w 150"/>
                <a:gd name="T7" fmla="*/ 110 h 1626"/>
                <a:gd name="T8" fmla="*/ 92 w 150"/>
                <a:gd name="T9" fmla="*/ 282 h 1626"/>
                <a:gd name="T10" fmla="*/ 92 w 150"/>
                <a:gd name="T11" fmla="*/ 284 h 1626"/>
                <a:gd name="T12" fmla="*/ 98 w 150"/>
                <a:gd name="T13" fmla="*/ 299 h 1626"/>
                <a:gd name="T14" fmla="*/ 98 w 150"/>
                <a:gd name="T15" fmla="*/ 1625 h 1626"/>
                <a:gd name="T16" fmla="*/ 36 w 150"/>
                <a:gd name="T17" fmla="*/ 1625 h 1626"/>
                <a:gd name="T18" fmla="*/ 36 w 150"/>
                <a:gd name="T19" fmla="*/ 1626 h 1626"/>
                <a:gd name="T20" fmla="*/ 150 w 150"/>
                <a:gd name="T21" fmla="*/ 1626 h 1626"/>
                <a:gd name="T22" fmla="*/ 135 w 150"/>
                <a:gd name="T23" fmla="*/ 290 h 1626"/>
                <a:gd name="T24" fmla="*/ 27 w 150"/>
                <a:gd name="T25" fmla="*/ 0 h 16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0" h="1626">
                  <a:moveTo>
                    <a:pt x="27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38" y="110"/>
                    <a:pt x="38" y="110"/>
                    <a:pt x="38" y="110"/>
                  </a:cubicBezTo>
                  <a:cubicBezTo>
                    <a:pt x="92" y="282"/>
                    <a:pt x="92" y="282"/>
                    <a:pt x="92" y="282"/>
                  </a:cubicBezTo>
                  <a:cubicBezTo>
                    <a:pt x="92" y="284"/>
                    <a:pt x="92" y="284"/>
                    <a:pt x="92" y="284"/>
                  </a:cubicBezTo>
                  <a:cubicBezTo>
                    <a:pt x="96" y="291"/>
                    <a:pt x="98" y="299"/>
                    <a:pt x="98" y="299"/>
                  </a:cubicBezTo>
                  <a:cubicBezTo>
                    <a:pt x="98" y="1625"/>
                    <a:pt x="98" y="1625"/>
                    <a:pt x="98" y="1625"/>
                  </a:cubicBezTo>
                  <a:cubicBezTo>
                    <a:pt x="36" y="1625"/>
                    <a:pt x="36" y="1625"/>
                    <a:pt x="36" y="1625"/>
                  </a:cubicBezTo>
                  <a:cubicBezTo>
                    <a:pt x="36" y="1626"/>
                    <a:pt x="36" y="1626"/>
                    <a:pt x="36" y="1626"/>
                  </a:cubicBezTo>
                  <a:cubicBezTo>
                    <a:pt x="150" y="1626"/>
                    <a:pt x="150" y="1626"/>
                    <a:pt x="150" y="1626"/>
                  </a:cubicBezTo>
                  <a:cubicBezTo>
                    <a:pt x="135" y="290"/>
                    <a:pt x="135" y="290"/>
                    <a:pt x="135" y="290"/>
                  </a:cubicBezTo>
                  <a:cubicBezTo>
                    <a:pt x="27" y="0"/>
                    <a:pt x="27" y="0"/>
                    <a:pt x="27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3" name="Freeform 51"/>
            <p:cNvSpPr>
              <a:spLocks/>
            </p:cNvSpPr>
            <p:nvPr/>
          </p:nvSpPr>
          <p:spPr bwMode="auto">
            <a:xfrm>
              <a:off x="6161979" y="4441687"/>
              <a:ext cx="157542" cy="298252"/>
            </a:xfrm>
            <a:custGeom>
              <a:avLst/>
              <a:gdLst>
                <a:gd name="T0" fmla="*/ 45 w 99"/>
                <a:gd name="T1" fmla="*/ 0 h 187"/>
                <a:gd name="T2" fmla="*/ 45 w 99"/>
                <a:gd name="T3" fmla="*/ 0 h 187"/>
                <a:gd name="T4" fmla="*/ 11 w 99"/>
                <a:gd name="T5" fmla="*/ 3 h 187"/>
                <a:gd name="T6" fmla="*/ 0 w 99"/>
                <a:gd name="T7" fmla="*/ 3 h 187"/>
                <a:gd name="T8" fmla="*/ 0 w 99"/>
                <a:gd name="T9" fmla="*/ 160 h 187"/>
                <a:gd name="T10" fmla="*/ 3 w 99"/>
                <a:gd name="T11" fmla="*/ 160 h 187"/>
                <a:gd name="T12" fmla="*/ 4 w 99"/>
                <a:gd name="T13" fmla="*/ 160 h 187"/>
                <a:gd name="T14" fmla="*/ 42 w 99"/>
                <a:gd name="T15" fmla="*/ 187 h 187"/>
                <a:gd name="T16" fmla="*/ 72 w 99"/>
                <a:gd name="T17" fmla="*/ 157 h 187"/>
                <a:gd name="T18" fmla="*/ 73 w 99"/>
                <a:gd name="T19" fmla="*/ 157 h 187"/>
                <a:gd name="T20" fmla="*/ 99 w 99"/>
                <a:gd name="T21" fmla="*/ 174 h 187"/>
                <a:gd name="T22" fmla="*/ 99 w 99"/>
                <a:gd name="T23" fmla="*/ 172 h 187"/>
                <a:gd name="T24" fmla="*/ 45 w 99"/>
                <a:gd name="T25" fmla="*/ 0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9" h="187">
                  <a:moveTo>
                    <a:pt x="45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33" y="2"/>
                    <a:pt x="21" y="3"/>
                    <a:pt x="11" y="3"/>
                  </a:cubicBezTo>
                  <a:cubicBezTo>
                    <a:pt x="7" y="3"/>
                    <a:pt x="3" y="3"/>
                    <a:pt x="0" y="3"/>
                  </a:cubicBezTo>
                  <a:cubicBezTo>
                    <a:pt x="0" y="160"/>
                    <a:pt x="0" y="160"/>
                    <a:pt x="0" y="160"/>
                  </a:cubicBezTo>
                  <a:cubicBezTo>
                    <a:pt x="1" y="160"/>
                    <a:pt x="2" y="160"/>
                    <a:pt x="3" y="160"/>
                  </a:cubicBezTo>
                  <a:cubicBezTo>
                    <a:pt x="3" y="160"/>
                    <a:pt x="4" y="160"/>
                    <a:pt x="4" y="160"/>
                  </a:cubicBezTo>
                  <a:cubicBezTo>
                    <a:pt x="29" y="160"/>
                    <a:pt x="39" y="178"/>
                    <a:pt x="42" y="187"/>
                  </a:cubicBezTo>
                  <a:cubicBezTo>
                    <a:pt x="44" y="179"/>
                    <a:pt x="50" y="158"/>
                    <a:pt x="72" y="157"/>
                  </a:cubicBezTo>
                  <a:cubicBezTo>
                    <a:pt x="73" y="157"/>
                    <a:pt x="73" y="157"/>
                    <a:pt x="73" y="157"/>
                  </a:cubicBezTo>
                  <a:cubicBezTo>
                    <a:pt x="87" y="157"/>
                    <a:pt x="94" y="166"/>
                    <a:pt x="99" y="174"/>
                  </a:cubicBezTo>
                  <a:cubicBezTo>
                    <a:pt x="99" y="172"/>
                    <a:pt x="99" y="172"/>
                    <a:pt x="99" y="172"/>
                  </a:cubicBezTo>
                  <a:cubicBezTo>
                    <a:pt x="45" y="0"/>
                    <a:pt x="45" y="0"/>
                    <a:pt x="45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4" name="Freeform 52"/>
            <p:cNvSpPr>
              <a:spLocks/>
            </p:cNvSpPr>
            <p:nvPr/>
          </p:nvSpPr>
          <p:spPr bwMode="auto">
            <a:xfrm>
              <a:off x="6161979" y="4696851"/>
              <a:ext cx="68672" cy="2158456"/>
            </a:xfrm>
            <a:custGeom>
              <a:avLst/>
              <a:gdLst>
                <a:gd name="T0" fmla="*/ 4 w 43"/>
                <a:gd name="T1" fmla="*/ 0 h 1356"/>
                <a:gd name="T2" fmla="*/ 3 w 43"/>
                <a:gd name="T3" fmla="*/ 0 h 1356"/>
                <a:gd name="T4" fmla="*/ 0 w 43"/>
                <a:gd name="T5" fmla="*/ 0 h 1356"/>
                <a:gd name="T6" fmla="*/ 0 w 43"/>
                <a:gd name="T7" fmla="*/ 1356 h 1356"/>
                <a:gd name="T8" fmla="*/ 43 w 43"/>
                <a:gd name="T9" fmla="*/ 1356 h 1356"/>
                <a:gd name="T10" fmla="*/ 43 w 43"/>
                <a:gd name="T11" fmla="*/ 1355 h 1356"/>
                <a:gd name="T12" fmla="*/ 42 w 43"/>
                <a:gd name="T13" fmla="*/ 1355 h 1356"/>
                <a:gd name="T14" fmla="*/ 42 w 43"/>
                <a:gd name="T15" fmla="*/ 29 h 1356"/>
                <a:gd name="T16" fmla="*/ 42 w 43"/>
                <a:gd name="T17" fmla="*/ 27 h 1356"/>
                <a:gd name="T18" fmla="*/ 4 w 43"/>
                <a:gd name="T19" fmla="*/ 0 h 1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3" h="1356">
                  <a:moveTo>
                    <a:pt x="4" y="0"/>
                  </a:moveTo>
                  <a:cubicBezTo>
                    <a:pt x="4" y="0"/>
                    <a:pt x="3" y="0"/>
                    <a:pt x="3" y="0"/>
                  </a:cubicBezTo>
                  <a:cubicBezTo>
                    <a:pt x="2" y="0"/>
                    <a:pt x="1" y="0"/>
                    <a:pt x="0" y="0"/>
                  </a:cubicBezTo>
                  <a:cubicBezTo>
                    <a:pt x="0" y="1356"/>
                    <a:pt x="0" y="1356"/>
                    <a:pt x="0" y="1356"/>
                  </a:cubicBezTo>
                  <a:cubicBezTo>
                    <a:pt x="43" y="1356"/>
                    <a:pt x="43" y="1356"/>
                    <a:pt x="43" y="1356"/>
                  </a:cubicBezTo>
                  <a:cubicBezTo>
                    <a:pt x="43" y="1355"/>
                    <a:pt x="43" y="1355"/>
                    <a:pt x="43" y="1355"/>
                  </a:cubicBezTo>
                  <a:cubicBezTo>
                    <a:pt x="42" y="1355"/>
                    <a:pt x="42" y="1355"/>
                    <a:pt x="42" y="1355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2" y="29"/>
                    <a:pt x="42" y="28"/>
                    <a:pt x="42" y="27"/>
                  </a:cubicBezTo>
                  <a:cubicBezTo>
                    <a:pt x="39" y="18"/>
                    <a:pt x="29" y="0"/>
                    <a:pt x="4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5" name="Freeform 53"/>
            <p:cNvSpPr>
              <a:spLocks/>
            </p:cNvSpPr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31 w 63"/>
                <a:gd name="T1" fmla="*/ 0 h 1358"/>
                <a:gd name="T2" fmla="*/ 30 w 63"/>
                <a:gd name="T3" fmla="*/ 0 h 1358"/>
                <a:gd name="T4" fmla="*/ 0 w 63"/>
                <a:gd name="T5" fmla="*/ 30 h 1358"/>
                <a:gd name="T6" fmla="*/ 0 w 63"/>
                <a:gd name="T7" fmla="*/ 32 h 1358"/>
                <a:gd name="T8" fmla="*/ 0 w 63"/>
                <a:gd name="T9" fmla="*/ 1358 h 1358"/>
                <a:gd name="T10" fmla="*/ 1 w 63"/>
                <a:gd name="T11" fmla="*/ 1358 h 1358"/>
                <a:gd name="T12" fmla="*/ 63 w 63"/>
                <a:gd name="T13" fmla="*/ 1358 h 1358"/>
                <a:gd name="T14" fmla="*/ 63 w 63"/>
                <a:gd name="T15" fmla="*/ 32 h 1358"/>
                <a:gd name="T16" fmla="*/ 57 w 63"/>
                <a:gd name="T17" fmla="*/ 17 h 1358"/>
                <a:gd name="T18" fmla="*/ 31 w 63"/>
                <a:gd name="T19" fmla="*/ 0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1358">
                  <a:moveTo>
                    <a:pt x="31" y="0"/>
                  </a:moveTo>
                  <a:cubicBezTo>
                    <a:pt x="31" y="0"/>
                    <a:pt x="31" y="0"/>
                    <a:pt x="30" y="0"/>
                  </a:cubicBezTo>
                  <a:cubicBezTo>
                    <a:pt x="8" y="1"/>
                    <a:pt x="2" y="22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1358"/>
                    <a:pt x="0" y="1358"/>
                    <a:pt x="0" y="1358"/>
                  </a:cubicBezTo>
                  <a:cubicBezTo>
                    <a:pt x="1" y="1358"/>
                    <a:pt x="1" y="1358"/>
                    <a:pt x="1" y="1358"/>
                  </a:cubicBezTo>
                  <a:cubicBezTo>
                    <a:pt x="63" y="1358"/>
                    <a:pt x="63" y="1358"/>
                    <a:pt x="63" y="1358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6" name="Freeform 54"/>
            <p:cNvSpPr>
              <a:spLocks/>
            </p:cNvSpPr>
            <p:nvPr/>
          </p:nvSpPr>
          <p:spPr bwMode="auto">
            <a:xfrm>
              <a:off x="6161979" y="4268661"/>
              <a:ext cx="72038" cy="178413"/>
            </a:xfrm>
            <a:custGeom>
              <a:avLst/>
              <a:gdLst>
                <a:gd name="T0" fmla="*/ 12 w 45"/>
                <a:gd name="T1" fmla="*/ 0 h 112"/>
                <a:gd name="T2" fmla="*/ 7 w 45"/>
                <a:gd name="T3" fmla="*/ 0 h 112"/>
                <a:gd name="T4" fmla="*/ 0 w 45"/>
                <a:gd name="T5" fmla="*/ 0 h 112"/>
                <a:gd name="T6" fmla="*/ 0 w 45"/>
                <a:gd name="T7" fmla="*/ 112 h 112"/>
                <a:gd name="T8" fmla="*/ 11 w 45"/>
                <a:gd name="T9" fmla="*/ 112 h 112"/>
                <a:gd name="T10" fmla="*/ 45 w 45"/>
                <a:gd name="T11" fmla="*/ 109 h 112"/>
                <a:gd name="T12" fmla="*/ 45 w 45"/>
                <a:gd name="T13" fmla="*/ 109 h 112"/>
                <a:gd name="T14" fmla="*/ 12 w 45"/>
                <a:gd name="T15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" h="112">
                  <a:moveTo>
                    <a:pt x="12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2"/>
                    <a:pt x="0" y="112"/>
                    <a:pt x="0" y="112"/>
                  </a:cubicBezTo>
                  <a:cubicBezTo>
                    <a:pt x="3" y="112"/>
                    <a:pt x="7" y="112"/>
                    <a:pt x="11" y="112"/>
                  </a:cubicBezTo>
                  <a:cubicBezTo>
                    <a:pt x="21" y="112"/>
                    <a:pt x="33" y="111"/>
                    <a:pt x="45" y="109"/>
                  </a:cubicBezTo>
                  <a:cubicBezTo>
                    <a:pt x="45" y="109"/>
                    <a:pt x="45" y="109"/>
                    <a:pt x="45" y="109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67" name="Group 6"/>
          <p:cNvGrpSpPr/>
          <p:nvPr userDrawn="1"/>
        </p:nvGrpSpPr>
        <p:grpSpPr>
          <a:xfrm rot="10800000" flipV="1">
            <a:off x="15785707" y="8602068"/>
            <a:ext cx="563174" cy="4341456"/>
            <a:chOff x="6480429" y="3713225"/>
            <a:chExt cx="409339" cy="3142082"/>
          </a:xfrm>
        </p:grpSpPr>
        <p:sp>
          <p:nvSpPr>
            <p:cNvPr id="368" name="Freeform 5"/>
            <p:cNvSpPr>
              <a:spLocks/>
            </p:cNvSpPr>
            <p:nvPr/>
          </p:nvSpPr>
          <p:spPr bwMode="auto">
            <a:xfrm>
              <a:off x="6491874" y="3722651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9" name="Freeform 6"/>
            <p:cNvSpPr>
              <a:spLocks/>
            </p:cNvSpPr>
            <p:nvPr/>
          </p:nvSpPr>
          <p:spPr bwMode="auto">
            <a:xfrm>
              <a:off x="6491874" y="3722651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0" name="Freeform 7"/>
            <p:cNvSpPr>
              <a:spLocks/>
            </p:cNvSpPr>
            <p:nvPr/>
          </p:nvSpPr>
          <p:spPr bwMode="auto">
            <a:xfrm>
              <a:off x="6579397" y="4144108"/>
              <a:ext cx="125899" cy="2711199"/>
            </a:xfrm>
            <a:custGeom>
              <a:avLst/>
              <a:gdLst>
                <a:gd name="T0" fmla="*/ 79 w 79"/>
                <a:gd name="T1" fmla="*/ 1703 h 1703"/>
                <a:gd name="T2" fmla="*/ 0 w 79"/>
                <a:gd name="T3" fmla="*/ 1703 h 1703"/>
                <a:gd name="T4" fmla="*/ 0 w 79"/>
                <a:gd name="T5" fmla="*/ 33 h 1703"/>
                <a:gd name="T6" fmla="*/ 38 w 79"/>
                <a:gd name="T7" fmla="*/ 1 h 1703"/>
                <a:gd name="T8" fmla="*/ 79 w 79"/>
                <a:gd name="T9" fmla="*/ 33 h 1703"/>
                <a:gd name="T10" fmla="*/ 79 w 79"/>
                <a:gd name="T11" fmla="*/ 1703 h 17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1703">
                  <a:moveTo>
                    <a:pt x="79" y="1703"/>
                  </a:moveTo>
                  <a:cubicBezTo>
                    <a:pt x="0" y="1703"/>
                    <a:pt x="0" y="1703"/>
                    <a:pt x="0" y="1703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5" y="2"/>
                    <a:pt x="38" y="1"/>
                  </a:cubicBezTo>
                  <a:cubicBezTo>
                    <a:pt x="72" y="0"/>
                    <a:pt x="79" y="33"/>
                    <a:pt x="79" y="33"/>
                  </a:cubicBezTo>
                  <a:cubicBezTo>
                    <a:pt x="79" y="1703"/>
                    <a:pt x="79" y="1703"/>
                    <a:pt x="79" y="1703"/>
                  </a:cubicBezTo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1" name="Freeform 8"/>
            <p:cNvSpPr>
              <a:spLocks/>
            </p:cNvSpPr>
            <p:nvPr/>
          </p:nvSpPr>
          <p:spPr bwMode="auto">
            <a:xfrm>
              <a:off x="6701930" y="4141415"/>
              <a:ext cx="100315" cy="2711872"/>
            </a:xfrm>
            <a:custGeom>
              <a:avLst/>
              <a:gdLst>
                <a:gd name="T0" fmla="*/ 63 w 63"/>
                <a:gd name="T1" fmla="*/ 1704 h 1704"/>
                <a:gd name="T2" fmla="*/ 0 w 63"/>
                <a:gd name="T3" fmla="*/ 1704 h 1704"/>
                <a:gd name="T4" fmla="*/ 0 w 63"/>
                <a:gd name="T5" fmla="*/ 33 h 1704"/>
                <a:gd name="T6" fmla="*/ 31 w 63"/>
                <a:gd name="T7" fmla="*/ 1 h 1704"/>
                <a:gd name="T8" fmla="*/ 63 w 63"/>
                <a:gd name="T9" fmla="*/ 33 h 1704"/>
                <a:gd name="T10" fmla="*/ 63 w 63"/>
                <a:gd name="T11" fmla="*/ 1704 h 1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704">
                  <a:moveTo>
                    <a:pt x="63" y="1704"/>
                  </a:moveTo>
                  <a:cubicBezTo>
                    <a:pt x="0" y="1704"/>
                    <a:pt x="0" y="1704"/>
                    <a:pt x="0" y="1704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1"/>
                    <a:pt x="31" y="1"/>
                  </a:cubicBezTo>
                  <a:cubicBezTo>
                    <a:pt x="58" y="0"/>
                    <a:pt x="63" y="33"/>
                    <a:pt x="63" y="33"/>
                  </a:cubicBezTo>
                  <a:cubicBezTo>
                    <a:pt x="63" y="1704"/>
                    <a:pt x="63" y="1704"/>
                    <a:pt x="63" y="1704"/>
                  </a:cubicBezTo>
                </a:path>
              </a:pathLst>
            </a:custGeom>
            <a:solidFill>
              <a:srgbClr val="3DCE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2" name="Freeform 9"/>
            <p:cNvSpPr>
              <a:spLocks/>
            </p:cNvSpPr>
            <p:nvPr/>
          </p:nvSpPr>
          <p:spPr bwMode="auto">
            <a:xfrm>
              <a:off x="6480429" y="4141415"/>
              <a:ext cx="100315" cy="2711872"/>
            </a:xfrm>
            <a:custGeom>
              <a:avLst/>
              <a:gdLst>
                <a:gd name="T0" fmla="*/ 63 w 63"/>
                <a:gd name="T1" fmla="*/ 1704 h 1704"/>
                <a:gd name="T2" fmla="*/ 0 w 63"/>
                <a:gd name="T3" fmla="*/ 1704 h 1704"/>
                <a:gd name="T4" fmla="*/ 0 w 63"/>
                <a:gd name="T5" fmla="*/ 33 h 1704"/>
                <a:gd name="T6" fmla="*/ 31 w 63"/>
                <a:gd name="T7" fmla="*/ 1 h 1704"/>
                <a:gd name="T8" fmla="*/ 63 w 63"/>
                <a:gd name="T9" fmla="*/ 33 h 1704"/>
                <a:gd name="T10" fmla="*/ 63 w 63"/>
                <a:gd name="T11" fmla="*/ 1704 h 1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704">
                  <a:moveTo>
                    <a:pt x="63" y="1704"/>
                  </a:moveTo>
                  <a:cubicBezTo>
                    <a:pt x="0" y="1704"/>
                    <a:pt x="0" y="1704"/>
                    <a:pt x="0" y="1704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1"/>
                    <a:pt x="31" y="1"/>
                  </a:cubicBezTo>
                  <a:cubicBezTo>
                    <a:pt x="58" y="0"/>
                    <a:pt x="63" y="33"/>
                    <a:pt x="63" y="33"/>
                  </a:cubicBezTo>
                  <a:lnTo>
                    <a:pt x="63" y="1704"/>
                  </a:lnTo>
                  <a:close/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3" name="Freeform 10"/>
            <p:cNvSpPr>
              <a:spLocks/>
            </p:cNvSpPr>
            <p:nvPr/>
          </p:nvSpPr>
          <p:spPr bwMode="auto">
            <a:xfrm>
              <a:off x="6576031" y="3714572"/>
              <a:ext cx="131958" cy="191204"/>
            </a:xfrm>
            <a:custGeom>
              <a:avLst/>
              <a:gdLst>
                <a:gd name="T0" fmla="*/ 0 w 83"/>
                <a:gd name="T1" fmla="*/ 111 h 120"/>
                <a:gd name="T2" fmla="*/ 83 w 83"/>
                <a:gd name="T3" fmla="*/ 113 h 120"/>
                <a:gd name="T4" fmla="*/ 50 w 83"/>
                <a:gd name="T5" fmla="*/ 0 h 120"/>
                <a:gd name="T6" fmla="*/ 29 w 83"/>
                <a:gd name="T7" fmla="*/ 0 h 120"/>
                <a:gd name="T8" fmla="*/ 0 w 83"/>
                <a:gd name="T9" fmla="*/ 111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120">
                  <a:moveTo>
                    <a:pt x="0" y="111"/>
                  </a:moveTo>
                  <a:cubicBezTo>
                    <a:pt x="0" y="111"/>
                    <a:pt x="40" y="120"/>
                    <a:pt x="83" y="113"/>
                  </a:cubicBezTo>
                  <a:cubicBezTo>
                    <a:pt x="50" y="0"/>
                    <a:pt x="50" y="0"/>
                    <a:pt x="50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0" y="111"/>
                    <a:pt x="0" y="111"/>
                    <a:pt x="0" y="111"/>
                  </a:cubicBezTo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4" name="Freeform 55"/>
            <p:cNvSpPr>
              <a:spLocks/>
            </p:cNvSpPr>
            <p:nvPr/>
          </p:nvSpPr>
          <p:spPr bwMode="auto">
            <a:xfrm>
              <a:off x="6655475" y="3713225"/>
              <a:ext cx="234293" cy="3142082"/>
            </a:xfrm>
            <a:custGeom>
              <a:avLst/>
              <a:gdLst>
                <a:gd name="T0" fmla="*/ 24 w 147"/>
                <a:gd name="T1" fmla="*/ 0 h 1974"/>
                <a:gd name="T2" fmla="*/ 0 w 147"/>
                <a:gd name="T3" fmla="*/ 1 h 1974"/>
                <a:gd name="T4" fmla="*/ 33 w 147"/>
                <a:gd name="T5" fmla="*/ 114 h 1974"/>
                <a:gd name="T6" fmla="*/ 33 w 147"/>
                <a:gd name="T7" fmla="*/ 114 h 1974"/>
                <a:gd name="T8" fmla="*/ 87 w 147"/>
                <a:gd name="T9" fmla="*/ 284 h 1974"/>
                <a:gd name="T10" fmla="*/ 86 w 147"/>
                <a:gd name="T11" fmla="*/ 286 h 1974"/>
                <a:gd name="T12" fmla="*/ 92 w 147"/>
                <a:gd name="T13" fmla="*/ 302 h 1974"/>
                <a:gd name="T14" fmla="*/ 92 w 147"/>
                <a:gd name="T15" fmla="*/ 1973 h 1974"/>
                <a:gd name="T16" fmla="*/ 31 w 147"/>
                <a:gd name="T17" fmla="*/ 1973 h 1974"/>
                <a:gd name="T18" fmla="*/ 31 w 147"/>
                <a:gd name="T19" fmla="*/ 1974 h 1974"/>
                <a:gd name="T20" fmla="*/ 147 w 147"/>
                <a:gd name="T21" fmla="*/ 1974 h 1974"/>
                <a:gd name="T22" fmla="*/ 132 w 147"/>
                <a:gd name="T23" fmla="*/ 290 h 1974"/>
                <a:gd name="T24" fmla="*/ 24 w 147"/>
                <a:gd name="T25" fmla="*/ 0 h 19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47" h="1974">
                  <a:moveTo>
                    <a:pt x="2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33" y="114"/>
                    <a:pt x="33" y="114"/>
                    <a:pt x="33" y="114"/>
                  </a:cubicBezTo>
                  <a:cubicBezTo>
                    <a:pt x="33" y="114"/>
                    <a:pt x="33" y="114"/>
                    <a:pt x="33" y="114"/>
                  </a:cubicBezTo>
                  <a:cubicBezTo>
                    <a:pt x="87" y="284"/>
                    <a:pt x="87" y="284"/>
                    <a:pt x="87" y="284"/>
                  </a:cubicBezTo>
                  <a:cubicBezTo>
                    <a:pt x="86" y="286"/>
                    <a:pt x="86" y="286"/>
                    <a:pt x="86" y="286"/>
                  </a:cubicBezTo>
                  <a:cubicBezTo>
                    <a:pt x="91" y="294"/>
                    <a:pt x="92" y="302"/>
                    <a:pt x="92" y="302"/>
                  </a:cubicBezTo>
                  <a:cubicBezTo>
                    <a:pt x="92" y="1973"/>
                    <a:pt x="92" y="1973"/>
                    <a:pt x="92" y="1973"/>
                  </a:cubicBezTo>
                  <a:cubicBezTo>
                    <a:pt x="31" y="1973"/>
                    <a:pt x="31" y="1973"/>
                    <a:pt x="31" y="1973"/>
                  </a:cubicBezTo>
                  <a:cubicBezTo>
                    <a:pt x="31" y="1974"/>
                    <a:pt x="31" y="1974"/>
                    <a:pt x="31" y="1974"/>
                  </a:cubicBezTo>
                  <a:cubicBezTo>
                    <a:pt x="147" y="1974"/>
                    <a:pt x="147" y="1974"/>
                    <a:pt x="147" y="1974"/>
                  </a:cubicBezTo>
                  <a:cubicBezTo>
                    <a:pt x="132" y="290"/>
                    <a:pt x="132" y="290"/>
                    <a:pt x="132" y="290"/>
                  </a:cubicBezTo>
                  <a:cubicBezTo>
                    <a:pt x="24" y="0"/>
                    <a:pt x="24" y="0"/>
                    <a:pt x="2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5" name="Freeform 56"/>
            <p:cNvSpPr>
              <a:spLocks/>
            </p:cNvSpPr>
            <p:nvPr/>
          </p:nvSpPr>
          <p:spPr bwMode="auto">
            <a:xfrm>
              <a:off x="6639990" y="3894331"/>
              <a:ext cx="154175" cy="294886"/>
            </a:xfrm>
            <a:custGeom>
              <a:avLst/>
              <a:gdLst>
                <a:gd name="T0" fmla="*/ 43 w 97"/>
                <a:gd name="T1" fmla="*/ 0 h 185"/>
                <a:gd name="T2" fmla="*/ 8 w 97"/>
                <a:gd name="T3" fmla="*/ 3 h 185"/>
                <a:gd name="T4" fmla="*/ 0 w 97"/>
                <a:gd name="T5" fmla="*/ 3 h 185"/>
                <a:gd name="T6" fmla="*/ 0 w 97"/>
                <a:gd name="T7" fmla="*/ 158 h 185"/>
                <a:gd name="T8" fmla="*/ 0 w 97"/>
                <a:gd name="T9" fmla="*/ 158 h 185"/>
                <a:gd name="T10" fmla="*/ 1 w 97"/>
                <a:gd name="T11" fmla="*/ 158 h 185"/>
                <a:gd name="T12" fmla="*/ 39 w 97"/>
                <a:gd name="T13" fmla="*/ 185 h 185"/>
                <a:gd name="T14" fmla="*/ 70 w 97"/>
                <a:gd name="T15" fmla="*/ 156 h 185"/>
                <a:gd name="T16" fmla="*/ 71 w 97"/>
                <a:gd name="T17" fmla="*/ 156 h 185"/>
                <a:gd name="T18" fmla="*/ 96 w 97"/>
                <a:gd name="T19" fmla="*/ 172 h 185"/>
                <a:gd name="T20" fmla="*/ 97 w 97"/>
                <a:gd name="T21" fmla="*/ 170 h 185"/>
                <a:gd name="T22" fmla="*/ 43 w 97"/>
                <a:gd name="T23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7" h="185">
                  <a:moveTo>
                    <a:pt x="43" y="0"/>
                  </a:moveTo>
                  <a:cubicBezTo>
                    <a:pt x="31" y="2"/>
                    <a:pt x="19" y="3"/>
                    <a:pt x="8" y="3"/>
                  </a:cubicBezTo>
                  <a:cubicBezTo>
                    <a:pt x="5" y="3"/>
                    <a:pt x="3" y="3"/>
                    <a:pt x="0" y="3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1" y="158"/>
                    <a:pt x="1" y="158"/>
                    <a:pt x="1" y="158"/>
                  </a:cubicBezTo>
                  <a:cubicBezTo>
                    <a:pt x="26" y="158"/>
                    <a:pt x="36" y="176"/>
                    <a:pt x="39" y="185"/>
                  </a:cubicBezTo>
                  <a:cubicBezTo>
                    <a:pt x="41" y="178"/>
                    <a:pt x="47" y="156"/>
                    <a:pt x="70" y="156"/>
                  </a:cubicBezTo>
                  <a:cubicBezTo>
                    <a:pt x="70" y="156"/>
                    <a:pt x="70" y="156"/>
                    <a:pt x="71" y="156"/>
                  </a:cubicBezTo>
                  <a:cubicBezTo>
                    <a:pt x="84" y="156"/>
                    <a:pt x="92" y="164"/>
                    <a:pt x="96" y="172"/>
                  </a:cubicBezTo>
                  <a:cubicBezTo>
                    <a:pt x="97" y="170"/>
                    <a:pt x="97" y="170"/>
                    <a:pt x="97" y="170"/>
                  </a:cubicBezTo>
                  <a:cubicBezTo>
                    <a:pt x="43" y="0"/>
                    <a:pt x="43" y="0"/>
                    <a:pt x="43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6" name="Freeform 57"/>
            <p:cNvSpPr>
              <a:spLocks/>
            </p:cNvSpPr>
            <p:nvPr/>
          </p:nvSpPr>
          <p:spPr bwMode="auto">
            <a:xfrm>
              <a:off x="6639990" y="4146128"/>
              <a:ext cx="65306" cy="2709179"/>
            </a:xfrm>
            <a:custGeom>
              <a:avLst/>
              <a:gdLst>
                <a:gd name="T0" fmla="*/ 1 w 41"/>
                <a:gd name="T1" fmla="*/ 0 h 1702"/>
                <a:gd name="T2" fmla="*/ 0 w 41"/>
                <a:gd name="T3" fmla="*/ 0 h 1702"/>
                <a:gd name="T4" fmla="*/ 0 w 41"/>
                <a:gd name="T5" fmla="*/ 0 h 1702"/>
                <a:gd name="T6" fmla="*/ 0 w 41"/>
                <a:gd name="T7" fmla="*/ 1702 h 1702"/>
                <a:gd name="T8" fmla="*/ 41 w 41"/>
                <a:gd name="T9" fmla="*/ 1702 h 1702"/>
                <a:gd name="T10" fmla="*/ 41 w 41"/>
                <a:gd name="T11" fmla="*/ 1701 h 1702"/>
                <a:gd name="T12" fmla="*/ 39 w 41"/>
                <a:gd name="T13" fmla="*/ 1701 h 1702"/>
                <a:gd name="T14" fmla="*/ 39 w 41"/>
                <a:gd name="T15" fmla="*/ 30 h 1702"/>
                <a:gd name="T16" fmla="*/ 39 w 41"/>
                <a:gd name="T17" fmla="*/ 27 h 1702"/>
                <a:gd name="T18" fmla="*/ 1 w 41"/>
                <a:gd name="T19" fmla="*/ 0 h 17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1702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702"/>
                    <a:pt x="0" y="1702"/>
                    <a:pt x="0" y="1702"/>
                  </a:cubicBezTo>
                  <a:cubicBezTo>
                    <a:pt x="41" y="1702"/>
                    <a:pt x="41" y="1702"/>
                    <a:pt x="41" y="1702"/>
                  </a:cubicBezTo>
                  <a:cubicBezTo>
                    <a:pt x="41" y="1701"/>
                    <a:pt x="41" y="1701"/>
                    <a:pt x="41" y="1701"/>
                  </a:cubicBezTo>
                  <a:cubicBezTo>
                    <a:pt x="39" y="1701"/>
                    <a:pt x="39" y="1701"/>
                    <a:pt x="39" y="1701"/>
                  </a:cubicBezTo>
                  <a:cubicBezTo>
                    <a:pt x="39" y="30"/>
                    <a:pt x="39" y="30"/>
                    <a:pt x="39" y="30"/>
                  </a:cubicBezTo>
                  <a:cubicBezTo>
                    <a:pt x="39" y="30"/>
                    <a:pt x="39" y="29"/>
                    <a:pt x="39" y="27"/>
                  </a:cubicBezTo>
                  <a:cubicBezTo>
                    <a:pt x="36" y="18"/>
                    <a:pt x="26" y="0"/>
                    <a:pt x="1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7" name="Freeform 58"/>
            <p:cNvSpPr>
              <a:spLocks/>
            </p:cNvSpPr>
            <p:nvPr/>
          </p:nvSpPr>
          <p:spPr bwMode="auto">
            <a:xfrm>
              <a:off x="6701930" y="4142762"/>
              <a:ext cx="100315" cy="2710525"/>
            </a:xfrm>
            <a:custGeom>
              <a:avLst/>
              <a:gdLst>
                <a:gd name="T0" fmla="*/ 32 w 63"/>
                <a:gd name="T1" fmla="*/ 0 h 1703"/>
                <a:gd name="T2" fmla="*/ 31 w 63"/>
                <a:gd name="T3" fmla="*/ 0 h 1703"/>
                <a:gd name="T4" fmla="*/ 0 w 63"/>
                <a:gd name="T5" fmla="*/ 29 h 1703"/>
                <a:gd name="T6" fmla="*/ 0 w 63"/>
                <a:gd name="T7" fmla="*/ 32 h 1703"/>
                <a:gd name="T8" fmla="*/ 0 w 63"/>
                <a:gd name="T9" fmla="*/ 1703 h 1703"/>
                <a:gd name="T10" fmla="*/ 2 w 63"/>
                <a:gd name="T11" fmla="*/ 1703 h 1703"/>
                <a:gd name="T12" fmla="*/ 63 w 63"/>
                <a:gd name="T13" fmla="*/ 1703 h 1703"/>
                <a:gd name="T14" fmla="*/ 63 w 63"/>
                <a:gd name="T15" fmla="*/ 32 h 1703"/>
                <a:gd name="T16" fmla="*/ 57 w 63"/>
                <a:gd name="T17" fmla="*/ 16 h 1703"/>
                <a:gd name="T18" fmla="*/ 32 w 63"/>
                <a:gd name="T19" fmla="*/ 0 h 17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1703">
                  <a:moveTo>
                    <a:pt x="32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0"/>
                    <a:pt x="2" y="22"/>
                    <a:pt x="0" y="29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1703"/>
                    <a:pt x="0" y="1703"/>
                    <a:pt x="0" y="1703"/>
                  </a:cubicBezTo>
                  <a:cubicBezTo>
                    <a:pt x="2" y="1703"/>
                    <a:pt x="2" y="1703"/>
                    <a:pt x="2" y="1703"/>
                  </a:cubicBezTo>
                  <a:cubicBezTo>
                    <a:pt x="63" y="1703"/>
                    <a:pt x="63" y="1703"/>
                    <a:pt x="63" y="1703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2" y="24"/>
                    <a:pt x="57" y="16"/>
                  </a:cubicBezTo>
                  <a:cubicBezTo>
                    <a:pt x="53" y="8"/>
                    <a:pt x="45" y="0"/>
                    <a:pt x="32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8" name="Freeform 59"/>
            <p:cNvSpPr>
              <a:spLocks/>
            </p:cNvSpPr>
            <p:nvPr/>
          </p:nvSpPr>
          <p:spPr bwMode="auto">
            <a:xfrm>
              <a:off x="6639990" y="3714572"/>
              <a:ext cx="67999" cy="184472"/>
            </a:xfrm>
            <a:custGeom>
              <a:avLst/>
              <a:gdLst>
                <a:gd name="T0" fmla="*/ 10 w 43"/>
                <a:gd name="T1" fmla="*/ 0 h 116"/>
                <a:gd name="T2" fmla="*/ 0 w 43"/>
                <a:gd name="T3" fmla="*/ 0 h 116"/>
                <a:gd name="T4" fmla="*/ 0 w 43"/>
                <a:gd name="T5" fmla="*/ 116 h 116"/>
                <a:gd name="T6" fmla="*/ 8 w 43"/>
                <a:gd name="T7" fmla="*/ 116 h 116"/>
                <a:gd name="T8" fmla="*/ 43 w 43"/>
                <a:gd name="T9" fmla="*/ 113 h 116"/>
                <a:gd name="T10" fmla="*/ 43 w 43"/>
                <a:gd name="T11" fmla="*/ 113 h 116"/>
                <a:gd name="T12" fmla="*/ 10 w 43"/>
                <a:gd name="T13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3" h="116">
                  <a:moveTo>
                    <a:pt x="1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3" y="116"/>
                    <a:pt x="5" y="116"/>
                    <a:pt x="8" y="116"/>
                  </a:cubicBezTo>
                  <a:cubicBezTo>
                    <a:pt x="19" y="116"/>
                    <a:pt x="31" y="115"/>
                    <a:pt x="43" y="113"/>
                  </a:cubicBezTo>
                  <a:cubicBezTo>
                    <a:pt x="43" y="113"/>
                    <a:pt x="43" y="113"/>
                    <a:pt x="43" y="113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79" name="Group 5"/>
          <p:cNvGrpSpPr/>
          <p:nvPr userDrawn="1"/>
        </p:nvGrpSpPr>
        <p:grpSpPr>
          <a:xfrm rot="10800000" flipV="1">
            <a:off x="7051976" y="8602081"/>
            <a:ext cx="555763" cy="2995287"/>
            <a:chOff x="6007804" y="4266641"/>
            <a:chExt cx="403952" cy="2588666"/>
          </a:xfrm>
        </p:grpSpPr>
        <p:sp>
          <p:nvSpPr>
            <p:cNvPr id="380" name="Freeform 29"/>
            <p:cNvSpPr>
              <a:spLocks/>
            </p:cNvSpPr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1" name="Freeform 30"/>
            <p:cNvSpPr>
              <a:spLocks/>
            </p:cNvSpPr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2" name="Freeform 31"/>
            <p:cNvSpPr>
              <a:spLocks/>
            </p:cNvSpPr>
            <p:nvPr/>
          </p:nvSpPr>
          <p:spPr bwMode="auto">
            <a:xfrm>
              <a:off x="6104752" y="4694831"/>
              <a:ext cx="125899" cy="2160476"/>
            </a:xfrm>
            <a:custGeom>
              <a:avLst/>
              <a:gdLst>
                <a:gd name="T0" fmla="*/ 79 w 79"/>
                <a:gd name="T1" fmla="*/ 1357 h 1357"/>
                <a:gd name="T2" fmla="*/ 0 w 79"/>
                <a:gd name="T3" fmla="*/ 1357 h 1357"/>
                <a:gd name="T4" fmla="*/ 0 w 79"/>
                <a:gd name="T5" fmla="*/ 32 h 1357"/>
                <a:gd name="T6" fmla="*/ 39 w 79"/>
                <a:gd name="T7" fmla="*/ 1 h 1357"/>
                <a:gd name="T8" fmla="*/ 79 w 79"/>
                <a:gd name="T9" fmla="*/ 32 h 1357"/>
                <a:gd name="T10" fmla="*/ 79 w 79"/>
                <a:gd name="T11" fmla="*/ 1357 h 1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1357">
                  <a:moveTo>
                    <a:pt x="79" y="1357"/>
                  </a:moveTo>
                  <a:cubicBezTo>
                    <a:pt x="0" y="1357"/>
                    <a:pt x="0" y="1357"/>
                    <a:pt x="0" y="1357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9" y="1"/>
                  </a:cubicBezTo>
                  <a:cubicBezTo>
                    <a:pt x="73" y="0"/>
                    <a:pt x="79" y="32"/>
                    <a:pt x="79" y="32"/>
                  </a:cubicBezTo>
                  <a:cubicBezTo>
                    <a:pt x="79" y="1357"/>
                    <a:pt x="79" y="1357"/>
                    <a:pt x="79" y="135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3" name="Freeform 32"/>
            <p:cNvSpPr>
              <a:spLocks/>
            </p:cNvSpPr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0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0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1358"/>
                    <a:pt x="63" y="1358"/>
                    <a:pt x="63" y="1358"/>
                  </a:cubicBezTo>
                </a:path>
              </a:pathLst>
            </a:custGeom>
            <a:solidFill>
              <a:srgbClr val="FFB1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4" name="Freeform 33"/>
            <p:cNvSpPr>
              <a:spLocks/>
            </p:cNvSpPr>
            <p:nvPr/>
          </p:nvSpPr>
          <p:spPr bwMode="auto">
            <a:xfrm>
              <a:off x="6007804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1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1358"/>
                  </a:lnTo>
                  <a:close/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5" name="Freeform 34"/>
            <p:cNvSpPr>
              <a:spLocks/>
            </p:cNvSpPr>
            <p:nvPr/>
          </p:nvSpPr>
          <p:spPr bwMode="auto">
            <a:xfrm>
              <a:off x="6104752" y="4268661"/>
              <a:ext cx="129265" cy="185818"/>
            </a:xfrm>
            <a:custGeom>
              <a:avLst/>
              <a:gdLst>
                <a:gd name="T0" fmla="*/ 0 w 81"/>
                <a:gd name="T1" fmla="*/ 107 h 117"/>
                <a:gd name="T2" fmla="*/ 81 w 81"/>
                <a:gd name="T3" fmla="*/ 109 h 117"/>
                <a:gd name="T4" fmla="*/ 48 w 81"/>
                <a:gd name="T5" fmla="*/ 0 h 117"/>
                <a:gd name="T6" fmla="*/ 28 w 81"/>
                <a:gd name="T7" fmla="*/ 0 h 117"/>
                <a:gd name="T8" fmla="*/ 0 w 81"/>
                <a:gd name="T9" fmla="*/ 10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117">
                  <a:moveTo>
                    <a:pt x="0" y="107"/>
                  </a:moveTo>
                  <a:cubicBezTo>
                    <a:pt x="0" y="107"/>
                    <a:pt x="39" y="117"/>
                    <a:pt x="81" y="109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07"/>
                    <a:pt x="0" y="107"/>
                    <a:pt x="0" y="10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6" name="Freeform 50"/>
            <p:cNvSpPr>
              <a:spLocks/>
            </p:cNvSpPr>
            <p:nvPr/>
          </p:nvSpPr>
          <p:spPr bwMode="auto">
            <a:xfrm>
              <a:off x="6173424" y="4266641"/>
              <a:ext cx="238332" cy="2588666"/>
            </a:xfrm>
            <a:custGeom>
              <a:avLst/>
              <a:gdLst>
                <a:gd name="T0" fmla="*/ 27 w 150"/>
                <a:gd name="T1" fmla="*/ 0 h 1626"/>
                <a:gd name="T2" fmla="*/ 0 w 150"/>
                <a:gd name="T3" fmla="*/ 1 h 1626"/>
                <a:gd name="T4" fmla="*/ 5 w 150"/>
                <a:gd name="T5" fmla="*/ 1 h 1626"/>
                <a:gd name="T6" fmla="*/ 38 w 150"/>
                <a:gd name="T7" fmla="*/ 110 h 1626"/>
                <a:gd name="T8" fmla="*/ 92 w 150"/>
                <a:gd name="T9" fmla="*/ 282 h 1626"/>
                <a:gd name="T10" fmla="*/ 92 w 150"/>
                <a:gd name="T11" fmla="*/ 284 h 1626"/>
                <a:gd name="T12" fmla="*/ 98 w 150"/>
                <a:gd name="T13" fmla="*/ 299 h 1626"/>
                <a:gd name="T14" fmla="*/ 98 w 150"/>
                <a:gd name="T15" fmla="*/ 1625 h 1626"/>
                <a:gd name="T16" fmla="*/ 36 w 150"/>
                <a:gd name="T17" fmla="*/ 1625 h 1626"/>
                <a:gd name="T18" fmla="*/ 36 w 150"/>
                <a:gd name="T19" fmla="*/ 1626 h 1626"/>
                <a:gd name="T20" fmla="*/ 150 w 150"/>
                <a:gd name="T21" fmla="*/ 1626 h 1626"/>
                <a:gd name="T22" fmla="*/ 135 w 150"/>
                <a:gd name="T23" fmla="*/ 290 h 1626"/>
                <a:gd name="T24" fmla="*/ 27 w 150"/>
                <a:gd name="T25" fmla="*/ 0 h 16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0" h="1626">
                  <a:moveTo>
                    <a:pt x="27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38" y="110"/>
                    <a:pt x="38" y="110"/>
                    <a:pt x="38" y="110"/>
                  </a:cubicBezTo>
                  <a:cubicBezTo>
                    <a:pt x="92" y="282"/>
                    <a:pt x="92" y="282"/>
                    <a:pt x="92" y="282"/>
                  </a:cubicBezTo>
                  <a:cubicBezTo>
                    <a:pt x="92" y="284"/>
                    <a:pt x="92" y="284"/>
                    <a:pt x="92" y="284"/>
                  </a:cubicBezTo>
                  <a:cubicBezTo>
                    <a:pt x="96" y="291"/>
                    <a:pt x="98" y="299"/>
                    <a:pt x="98" y="299"/>
                  </a:cubicBezTo>
                  <a:cubicBezTo>
                    <a:pt x="98" y="1625"/>
                    <a:pt x="98" y="1625"/>
                    <a:pt x="98" y="1625"/>
                  </a:cubicBezTo>
                  <a:cubicBezTo>
                    <a:pt x="36" y="1625"/>
                    <a:pt x="36" y="1625"/>
                    <a:pt x="36" y="1625"/>
                  </a:cubicBezTo>
                  <a:cubicBezTo>
                    <a:pt x="36" y="1626"/>
                    <a:pt x="36" y="1626"/>
                    <a:pt x="36" y="1626"/>
                  </a:cubicBezTo>
                  <a:cubicBezTo>
                    <a:pt x="150" y="1626"/>
                    <a:pt x="150" y="1626"/>
                    <a:pt x="150" y="1626"/>
                  </a:cubicBezTo>
                  <a:cubicBezTo>
                    <a:pt x="135" y="290"/>
                    <a:pt x="135" y="290"/>
                    <a:pt x="135" y="290"/>
                  </a:cubicBezTo>
                  <a:cubicBezTo>
                    <a:pt x="27" y="0"/>
                    <a:pt x="27" y="0"/>
                    <a:pt x="27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7" name="Freeform 51"/>
            <p:cNvSpPr>
              <a:spLocks/>
            </p:cNvSpPr>
            <p:nvPr/>
          </p:nvSpPr>
          <p:spPr bwMode="auto">
            <a:xfrm>
              <a:off x="6161979" y="4441687"/>
              <a:ext cx="157542" cy="298252"/>
            </a:xfrm>
            <a:custGeom>
              <a:avLst/>
              <a:gdLst>
                <a:gd name="T0" fmla="*/ 45 w 99"/>
                <a:gd name="T1" fmla="*/ 0 h 187"/>
                <a:gd name="T2" fmla="*/ 45 w 99"/>
                <a:gd name="T3" fmla="*/ 0 h 187"/>
                <a:gd name="T4" fmla="*/ 11 w 99"/>
                <a:gd name="T5" fmla="*/ 3 h 187"/>
                <a:gd name="T6" fmla="*/ 0 w 99"/>
                <a:gd name="T7" fmla="*/ 3 h 187"/>
                <a:gd name="T8" fmla="*/ 0 w 99"/>
                <a:gd name="T9" fmla="*/ 160 h 187"/>
                <a:gd name="T10" fmla="*/ 3 w 99"/>
                <a:gd name="T11" fmla="*/ 160 h 187"/>
                <a:gd name="T12" fmla="*/ 4 w 99"/>
                <a:gd name="T13" fmla="*/ 160 h 187"/>
                <a:gd name="T14" fmla="*/ 42 w 99"/>
                <a:gd name="T15" fmla="*/ 187 h 187"/>
                <a:gd name="T16" fmla="*/ 72 w 99"/>
                <a:gd name="T17" fmla="*/ 157 h 187"/>
                <a:gd name="T18" fmla="*/ 73 w 99"/>
                <a:gd name="T19" fmla="*/ 157 h 187"/>
                <a:gd name="T20" fmla="*/ 99 w 99"/>
                <a:gd name="T21" fmla="*/ 174 h 187"/>
                <a:gd name="T22" fmla="*/ 99 w 99"/>
                <a:gd name="T23" fmla="*/ 172 h 187"/>
                <a:gd name="T24" fmla="*/ 45 w 99"/>
                <a:gd name="T25" fmla="*/ 0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9" h="187">
                  <a:moveTo>
                    <a:pt x="45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33" y="2"/>
                    <a:pt x="21" y="3"/>
                    <a:pt x="11" y="3"/>
                  </a:cubicBezTo>
                  <a:cubicBezTo>
                    <a:pt x="7" y="3"/>
                    <a:pt x="3" y="3"/>
                    <a:pt x="0" y="3"/>
                  </a:cubicBezTo>
                  <a:cubicBezTo>
                    <a:pt x="0" y="160"/>
                    <a:pt x="0" y="160"/>
                    <a:pt x="0" y="160"/>
                  </a:cubicBezTo>
                  <a:cubicBezTo>
                    <a:pt x="1" y="160"/>
                    <a:pt x="2" y="160"/>
                    <a:pt x="3" y="160"/>
                  </a:cubicBezTo>
                  <a:cubicBezTo>
                    <a:pt x="3" y="160"/>
                    <a:pt x="4" y="160"/>
                    <a:pt x="4" y="160"/>
                  </a:cubicBezTo>
                  <a:cubicBezTo>
                    <a:pt x="29" y="160"/>
                    <a:pt x="39" y="178"/>
                    <a:pt x="42" y="187"/>
                  </a:cubicBezTo>
                  <a:cubicBezTo>
                    <a:pt x="44" y="179"/>
                    <a:pt x="50" y="158"/>
                    <a:pt x="72" y="157"/>
                  </a:cubicBezTo>
                  <a:cubicBezTo>
                    <a:pt x="73" y="157"/>
                    <a:pt x="73" y="157"/>
                    <a:pt x="73" y="157"/>
                  </a:cubicBezTo>
                  <a:cubicBezTo>
                    <a:pt x="87" y="157"/>
                    <a:pt x="94" y="166"/>
                    <a:pt x="99" y="174"/>
                  </a:cubicBezTo>
                  <a:cubicBezTo>
                    <a:pt x="99" y="172"/>
                    <a:pt x="99" y="172"/>
                    <a:pt x="99" y="172"/>
                  </a:cubicBezTo>
                  <a:cubicBezTo>
                    <a:pt x="45" y="0"/>
                    <a:pt x="45" y="0"/>
                    <a:pt x="45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8" name="Freeform 52"/>
            <p:cNvSpPr>
              <a:spLocks/>
            </p:cNvSpPr>
            <p:nvPr/>
          </p:nvSpPr>
          <p:spPr bwMode="auto">
            <a:xfrm>
              <a:off x="6161979" y="4696851"/>
              <a:ext cx="68672" cy="2158456"/>
            </a:xfrm>
            <a:custGeom>
              <a:avLst/>
              <a:gdLst>
                <a:gd name="T0" fmla="*/ 4 w 43"/>
                <a:gd name="T1" fmla="*/ 0 h 1356"/>
                <a:gd name="T2" fmla="*/ 3 w 43"/>
                <a:gd name="T3" fmla="*/ 0 h 1356"/>
                <a:gd name="T4" fmla="*/ 0 w 43"/>
                <a:gd name="T5" fmla="*/ 0 h 1356"/>
                <a:gd name="T6" fmla="*/ 0 w 43"/>
                <a:gd name="T7" fmla="*/ 1356 h 1356"/>
                <a:gd name="T8" fmla="*/ 43 w 43"/>
                <a:gd name="T9" fmla="*/ 1356 h 1356"/>
                <a:gd name="T10" fmla="*/ 43 w 43"/>
                <a:gd name="T11" fmla="*/ 1355 h 1356"/>
                <a:gd name="T12" fmla="*/ 42 w 43"/>
                <a:gd name="T13" fmla="*/ 1355 h 1356"/>
                <a:gd name="T14" fmla="*/ 42 w 43"/>
                <a:gd name="T15" fmla="*/ 29 h 1356"/>
                <a:gd name="T16" fmla="*/ 42 w 43"/>
                <a:gd name="T17" fmla="*/ 27 h 1356"/>
                <a:gd name="T18" fmla="*/ 4 w 43"/>
                <a:gd name="T19" fmla="*/ 0 h 1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3" h="1356">
                  <a:moveTo>
                    <a:pt x="4" y="0"/>
                  </a:moveTo>
                  <a:cubicBezTo>
                    <a:pt x="4" y="0"/>
                    <a:pt x="3" y="0"/>
                    <a:pt x="3" y="0"/>
                  </a:cubicBezTo>
                  <a:cubicBezTo>
                    <a:pt x="2" y="0"/>
                    <a:pt x="1" y="0"/>
                    <a:pt x="0" y="0"/>
                  </a:cubicBezTo>
                  <a:cubicBezTo>
                    <a:pt x="0" y="1356"/>
                    <a:pt x="0" y="1356"/>
                    <a:pt x="0" y="1356"/>
                  </a:cubicBezTo>
                  <a:cubicBezTo>
                    <a:pt x="43" y="1356"/>
                    <a:pt x="43" y="1356"/>
                    <a:pt x="43" y="1356"/>
                  </a:cubicBezTo>
                  <a:cubicBezTo>
                    <a:pt x="43" y="1355"/>
                    <a:pt x="43" y="1355"/>
                    <a:pt x="43" y="1355"/>
                  </a:cubicBezTo>
                  <a:cubicBezTo>
                    <a:pt x="42" y="1355"/>
                    <a:pt x="42" y="1355"/>
                    <a:pt x="42" y="1355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2" y="29"/>
                    <a:pt x="42" y="28"/>
                    <a:pt x="42" y="27"/>
                  </a:cubicBezTo>
                  <a:cubicBezTo>
                    <a:pt x="39" y="18"/>
                    <a:pt x="29" y="0"/>
                    <a:pt x="4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9" name="Freeform 53"/>
            <p:cNvSpPr>
              <a:spLocks/>
            </p:cNvSpPr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31 w 63"/>
                <a:gd name="T1" fmla="*/ 0 h 1358"/>
                <a:gd name="T2" fmla="*/ 30 w 63"/>
                <a:gd name="T3" fmla="*/ 0 h 1358"/>
                <a:gd name="T4" fmla="*/ 0 w 63"/>
                <a:gd name="T5" fmla="*/ 30 h 1358"/>
                <a:gd name="T6" fmla="*/ 0 w 63"/>
                <a:gd name="T7" fmla="*/ 32 h 1358"/>
                <a:gd name="T8" fmla="*/ 0 w 63"/>
                <a:gd name="T9" fmla="*/ 1358 h 1358"/>
                <a:gd name="T10" fmla="*/ 1 w 63"/>
                <a:gd name="T11" fmla="*/ 1358 h 1358"/>
                <a:gd name="T12" fmla="*/ 63 w 63"/>
                <a:gd name="T13" fmla="*/ 1358 h 1358"/>
                <a:gd name="T14" fmla="*/ 63 w 63"/>
                <a:gd name="T15" fmla="*/ 32 h 1358"/>
                <a:gd name="T16" fmla="*/ 57 w 63"/>
                <a:gd name="T17" fmla="*/ 17 h 1358"/>
                <a:gd name="T18" fmla="*/ 31 w 63"/>
                <a:gd name="T19" fmla="*/ 0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1358">
                  <a:moveTo>
                    <a:pt x="31" y="0"/>
                  </a:moveTo>
                  <a:cubicBezTo>
                    <a:pt x="31" y="0"/>
                    <a:pt x="31" y="0"/>
                    <a:pt x="30" y="0"/>
                  </a:cubicBezTo>
                  <a:cubicBezTo>
                    <a:pt x="8" y="1"/>
                    <a:pt x="2" y="22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1358"/>
                    <a:pt x="0" y="1358"/>
                    <a:pt x="0" y="1358"/>
                  </a:cubicBezTo>
                  <a:cubicBezTo>
                    <a:pt x="1" y="1358"/>
                    <a:pt x="1" y="1358"/>
                    <a:pt x="1" y="1358"/>
                  </a:cubicBezTo>
                  <a:cubicBezTo>
                    <a:pt x="63" y="1358"/>
                    <a:pt x="63" y="1358"/>
                    <a:pt x="63" y="1358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0" name="Freeform 54"/>
            <p:cNvSpPr>
              <a:spLocks/>
            </p:cNvSpPr>
            <p:nvPr/>
          </p:nvSpPr>
          <p:spPr bwMode="auto">
            <a:xfrm>
              <a:off x="6161979" y="4268661"/>
              <a:ext cx="72038" cy="178413"/>
            </a:xfrm>
            <a:custGeom>
              <a:avLst/>
              <a:gdLst>
                <a:gd name="T0" fmla="*/ 12 w 45"/>
                <a:gd name="T1" fmla="*/ 0 h 112"/>
                <a:gd name="T2" fmla="*/ 7 w 45"/>
                <a:gd name="T3" fmla="*/ 0 h 112"/>
                <a:gd name="T4" fmla="*/ 0 w 45"/>
                <a:gd name="T5" fmla="*/ 0 h 112"/>
                <a:gd name="T6" fmla="*/ 0 w 45"/>
                <a:gd name="T7" fmla="*/ 112 h 112"/>
                <a:gd name="T8" fmla="*/ 11 w 45"/>
                <a:gd name="T9" fmla="*/ 112 h 112"/>
                <a:gd name="T10" fmla="*/ 45 w 45"/>
                <a:gd name="T11" fmla="*/ 109 h 112"/>
                <a:gd name="T12" fmla="*/ 45 w 45"/>
                <a:gd name="T13" fmla="*/ 109 h 112"/>
                <a:gd name="T14" fmla="*/ 12 w 45"/>
                <a:gd name="T15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" h="112">
                  <a:moveTo>
                    <a:pt x="12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2"/>
                    <a:pt x="0" y="112"/>
                    <a:pt x="0" y="112"/>
                  </a:cubicBezTo>
                  <a:cubicBezTo>
                    <a:pt x="3" y="112"/>
                    <a:pt x="7" y="112"/>
                    <a:pt x="11" y="112"/>
                  </a:cubicBezTo>
                  <a:cubicBezTo>
                    <a:pt x="21" y="112"/>
                    <a:pt x="33" y="111"/>
                    <a:pt x="45" y="109"/>
                  </a:cubicBezTo>
                  <a:cubicBezTo>
                    <a:pt x="45" y="109"/>
                    <a:pt x="45" y="109"/>
                    <a:pt x="45" y="109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91" name="Group 3"/>
          <p:cNvGrpSpPr/>
          <p:nvPr userDrawn="1"/>
        </p:nvGrpSpPr>
        <p:grpSpPr>
          <a:xfrm rot="10800000" flipV="1">
            <a:off x="11843024" y="8602070"/>
            <a:ext cx="567807" cy="2515384"/>
            <a:chOff x="4980416" y="5037518"/>
            <a:chExt cx="412706" cy="1820482"/>
          </a:xfrm>
        </p:grpSpPr>
        <p:sp>
          <p:nvSpPr>
            <p:cNvPr id="392" name="Freeform 11"/>
            <p:cNvSpPr>
              <a:spLocks/>
            </p:cNvSpPr>
            <p:nvPr/>
          </p:nvSpPr>
          <p:spPr bwMode="auto">
            <a:xfrm>
              <a:off x="4991862" y="5046944"/>
              <a:ext cx="300945" cy="490130"/>
            </a:xfrm>
            <a:custGeom>
              <a:avLst/>
              <a:gdLst>
                <a:gd name="T0" fmla="*/ 447 w 447"/>
                <a:gd name="T1" fmla="*/ 659 h 728"/>
                <a:gd name="T2" fmla="*/ 241 w 447"/>
                <a:gd name="T3" fmla="*/ 0 h 728"/>
                <a:gd name="T4" fmla="*/ 196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3 w 447"/>
                <a:gd name="T11" fmla="*/ 728 h 728"/>
                <a:gd name="T12" fmla="*/ 447 w 447"/>
                <a:gd name="T13" fmla="*/ 659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9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8"/>
                  </a:lnTo>
                  <a:lnTo>
                    <a:pt x="447" y="659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3" name="Freeform 12"/>
            <p:cNvSpPr>
              <a:spLocks/>
            </p:cNvSpPr>
            <p:nvPr/>
          </p:nvSpPr>
          <p:spPr bwMode="auto">
            <a:xfrm>
              <a:off x="4991862" y="5046944"/>
              <a:ext cx="300945" cy="490130"/>
            </a:xfrm>
            <a:custGeom>
              <a:avLst/>
              <a:gdLst>
                <a:gd name="T0" fmla="*/ 447 w 447"/>
                <a:gd name="T1" fmla="*/ 659 h 728"/>
                <a:gd name="T2" fmla="*/ 241 w 447"/>
                <a:gd name="T3" fmla="*/ 0 h 728"/>
                <a:gd name="T4" fmla="*/ 196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3 w 447"/>
                <a:gd name="T11" fmla="*/ 728 h 728"/>
                <a:gd name="T12" fmla="*/ 447 w 447"/>
                <a:gd name="T13" fmla="*/ 659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9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8"/>
                  </a:lnTo>
                  <a:lnTo>
                    <a:pt x="447" y="659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4" name="Freeform 13"/>
            <p:cNvSpPr>
              <a:spLocks/>
            </p:cNvSpPr>
            <p:nvPr/>
          </p:nvSpPr>
          <p:spPr bwMode="auto">
            <a:xfrm>
              <a:off x="5078038" y="5468401"/>
              <a:ext cx="125899" cy="1386906"/>
            </a:xfrm>
            <a:custGeom>
              <a:avLst/>
              <a:gdLst>
                <a:gd name="T0" fmla="*/ 79 w 79"/>
                <a:gd name="T1" fmla="*/ 871 h 871"/>
                <a:gd name="T2" fmla="*/ 0 w 79"/>
                <a:gd name="T3" fmla="*/ 871 h 871"/>
                <a:gd name="T4" fmla="*/ 0 w 79"/>
                <a:gd name="T5" fmla="*/ 33 h 871"/>
                <a:gd name="T6" fmla="*/ 39 w 79"/>
                <a:gd name="T7" fmla="*/ 1 h 871"/>
                <a:gd name="T8" fmla="*/ 79 w 79"/>
                <a:gd name="T9" fmla="*/ 33 h 871"/>
                <a:gd name="T10" fmla="*/ 79 w 79"/>
                <a:gd name="T11" fmla="*/ 871 h 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871">
                  <a:moveTo>
                    <a:pt x="79" y="871"/>
                  </a:moveTo>
                  <a:cubicBezTo>
                    <a:pt x="0" y="871"/>
                    <a:pt x="0" y="871"/>
                    <a:pt x="0" y="871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5" y="2"/>
                    <a:pt x="39" y="1"/>
                  </a:cubicBezTo>
                  <a:cubicBezTo>
                    <a:pt x="73" y="0"/>
                    <a:pt x="79" y="33"/>
                    <a:pt x="79" y="33"/>
                  </a:cubicBezTo>
                  <a:cubicBezTo>
                    <a:pt x="79" y="871"/>
                    <a:pt x="79" y="871"/>
                    <a:pt x="79" y="871"/>
                  </a:cubicBezTo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5" name="Freeform 14"/>
            <p:cNvSpPr>
              <a:spLocks/>
            </p:cNvSpPr>
            <p:nvPr/>
          </p:nvSpPr>
          <p:spPr bwMode="auto">
            <a:xfrm>
              <a:off x="5200571" y="5465708"/>
              <a:ext cx="101662" cy="1387579"/>
            </a:xfrm>
            <a:custGeom>
              <a:avLst/>
              <a:gdLst>
                <a:gd name="T0" fmla="*/ 64 w 64"/>
                <a:gd name="T1" fmla="*/ 872 h 872"/>
                <a:gd name="T2" fmla="*/ 0 w 64"/>
                <a:gd name="T3" fmla="*/ 872 h 872"/>
                <a:gd name="T4" fmla="*/ 0 w 64"/>
                <a:gd name="T5" fmla="*/ 33 h 872"/>
                <a:gd name="T6" fmla="*/ 31 w 64"/>
                <a:gd name="T7" fmla="*/ 1 h 872"/>
                <a:gd name="T8" fmla="*/ 64 w 64"/>
                <a:gd name="T9" fmla="*/ 33 h 872"/>
                <a:gd name="T10" fmla="*/ 64 w 64"/>
                <a:gd name="T11" fmla="*/ 872 h 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4" h="872">
                  <a:moveTo>
                    <a:pt x="64" y="872"/>
                  </a:moveTo>
                  <a:cubicBezTo>
                    <a:pt x="0" y="872"/>
                    <a:pt x="0" y="872"/>
                    <a:pt x="0" y="87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2"/>
                    <a:pt x="31" y="1"/>
                  </a:cubicBezTo>
                  <a:cubicBezTo>
                    <a:pt x="58" y="0"/>
                    <a:pt x="64" y="33"/>
                    <a:pt x="64" y="33"/>
                  </a:cubicBezTo>
                  <a:cubicBezTo>
                    <a:pt x="64" y="872"/>
                    <a:pt x="64" y="872"/>
                    <a:pt x="64" y="872"/>
                  </a:cubicBezTo>
                </a:path>
              </a:pathLst>
            </a:custGeom>
            <a:solidFill>
              <a:srgbClr val="ABA0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6" name="Freeform 15"/>
            <p:cNvSpPr>
              <a:spLocks/>
            </p:cNvSpPr>
            <p:nvPr/>
          </p:nvSpPr>
          <p:spPr bwMode="auto">
            <a:xfrm>
              <a:off x="4980416" y="5465708"/>
              <a:ext cx="100315" cy="1387579"/>
            </a:xfrm>
            <a:custGeom>
              <a:avLst/>
              <a:gdLst>
                <a:gd name="T0" fmla="*/ 63 w 63"/>
                <a:gd name="T1" fmla="*/ 872 h 872"/>
                <a:gd name="T2" fmla="*/ 0 w 63"/>
                <a:gd name="T3" fmla="*/ 872 h 872"/>
                <a:gd name="T4" fmla="*/ 0 w 63"/>
                <a:gd name="T5" fmla="*/ 33 h 872"/>
                <a:gd name="T6" fmla="*/ 31 w 63"/>
                <a:gd name="T7" fmla="*/ 1 h 872"/>
                <a:gd name="T8" fmla="*/ 63 w 63"/>
                <a:gd name="T9" fmla="*/ 33 h 872"/>
                <a:gd name="T10" fmla="*/ 63 w 63"/>
                <a:gd name="T11" fmla="*/ 872 h 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872">
                  <a:moveTo>
                    <a:pt x="63" y="872"/>
                  </a:moveTo>
                  <a:cubicBezTo>
                    <a:pt x="0" y="872"/>
                    <a:pt x="0" y="872"/>
                    <a:pt x="0" y="87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2"/>
                    <a:pt x="31" y="1"/>
                  </a:cubicBezTo>
                  <a:cubicBezTo>
                    <a:pt x="57" y="0"/>
                    <a:pt x="63" y="33"/>
                    <a:pt x="63" y="33"/>
                  </a:cubicBezTo>
                  <a:lnTo>
                    <a:pt x="63" y="872"/>
                  </a:lnTo>
                  <a:close/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7" name="Freeform 16"/>
            <p:cNvSpPr>
              <a:spLocks/>
            </p:cNvSpPr>
            <p:nvPr/>
          </p:nvSpPr>
          <p:spPr bwMode="auto">
            <a:xfrm>
              <a:off x="5076019" y="5038865"/>
              <a:ext cx="132631" cy="192551"/>
            </a:xfrm>
            <a:custGeom>
              <a:avLst/>
              <a:gdLst>
                <a:gd name="T0" fmla="*/ 0 w 83"/>
                <a:gd name="T1" fmla="*/ 111 h 121"/>
                <a:gd name="T2" fmla="*/ 83 w 83"/>
                <a:gd name="T3" fmla="*/ 113 h 121"/>
                <a:gd name="T4" fmla="*/ 49 w 83"/>
                <a:gd name="T5" fmla="*/ 0 h 121"/>
                <a:gd name="T6" fmla="*/ 29 w 83"/>
                <a:gd name="T7" fmla="*/ 0 h 121"/>
                <a:gd name="T8" fmla="*/ 0 w 83"/>
                <a:gd name="T9" fmla="*/ 111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121">
                  <a:moveTo>
                    <a:pt x="0" y="111"/>
                  </a:moveTo>
                  <a:cubicBezTo>
                    <a:pt x="0" y="111"/>
                    <a:pt x="40" y="121"/>
                    <a:pt x="83" y="113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0" y="111"/>
                    <a:pt x="0" y="111"/>
                    <a:pt x="0" y="111"/>
                  </a:cubicBezTo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8" name="Freeform 35"/>
            <p:cNvSpPr>
              <a:spLocks/>
            </p:cNvSpPr>
            <p:nvPr/>
          </p:nvSpPr>
          <p:spPr bwMode="auto">
            <a:xfrm>
              <a:off x="5143344" y="5037518"/>
              <a:ext cx="249778" cy="1820482"/>
            </a:xfrm>
            <a:custGeom>
              <a:avLst/>
              <a:gdLst>
                <a:gd name="T0" fmla="*/ 34 w 157"/>
                <a:gd name="T1" fmla="*/ 0 h 1144"/>
                <a:gd name="T2" fmla="*/ 0 w 157"/>
                <a:gd name="T3" fmla="*/ 1 h 1144"/>
                <a:gd name="T4" fmla="*/ 7 w 157"/>
                <a:gd name="T5" fmla="*/ 1 h 1144"/>
                <a:gd name="T6" fmla="*/ 41 w 157"/>
                <a:gd name="T7" fmla="*/ 114 h 1144"/>
                <a:gd name="T8" fmla="*/ 41 w 157"/>
                <a:gd name="T9" fmla="*/ 114 h 1144"/>
                <a:gd name="T10" fmla="*/ 94 w 157"/>
                <a:gd name="T11" fmla="*/ 285 h 1144"/>
                <a:gd name="T12" fmla="*/ 94 w 157"/>
                <a:gd name="T13" fmla="*/ 286 h 1144"/>
                <a:gd name="T14" fmla="*/ 100 w 157"/>
                <a:gd name="T15" fmla="*/ 302 h 1144"/>
                <a:gd name="T16" fmla="*/ 100 w 157"/>
                <a:gd name="T17" fmla="*/ 1141 h 1144"/>
                <a:gd name="T18" fmla="*/ 38 w 157"/>
                <a:gd name="T19" fmla="*/ 1141 h 1144"/>
                <a:gd name="T20" fmla="*/ 38 w 157"/>
                <a:gd name="T21" fmla="*/ 1142 h 1144"/>
                <a:gd name="T22" fmla="*/ 0 w 157"/>
                <a:gd name="T23" fmla="*/ 1142 h 1144"/>
                <a:gd name="T24" fmla="*/ 0 w 157"/>
                <a:gd name="T25" fmla="*/ 1144 h 1144"/>
                <a:gd name="T26" fmla="*/ 157 w 157"/>
                <a:gd name="T27" fmla="*/ 1142 h 1144"/>
                <a:gd name="T28" fmla="*/ 142 w 157"/>
                <a:gd name="T29" fmla="*/ 290 h 1144"/>
                <a:gd name="T30" fmla="*/ 34 w 157"/>
                <a:gd name="T31" fmla="*/ 0 h 1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57" h="11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4"/>
                    <a:pt x="41" y="114"/>
                    <a:pt x="41" y="114"/>
                  </a:cubicBezTo>
                  <a:cubicBezTo>
                    <a:pt x="41" y="114"/>
                    <a:pt x="41" y="114"/>
                    <a:pt x="41" y="114"/>
                  </a:cubicBezTo>
                  <a:cubicBezTo>
                    <a:pt x="94" y="285"/>
                    <a:pt x="94" y="285"/>
                    <a:pt x="94" y="285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4"/>
                    <a:pt x="100" y="302"/>
                    <a:pt x="100" y="302"/>
                  </a:cubicBezTo>
                  <a:cubicBezTo>
                    <a:pt x="100" y="1141"/>
                    <a:pt x="100" y="1141"/>
                    <a:pt x="100" y="1141"/>
                  </a:cubicBezTo>
                  <a:cubicBezTo>
                    <a:pt x="38" y="1141"/>
                    <a:pt x="38" y="1141"/>
                    <a:pt x="38" y="1141"/>
                  </a:cubicBezTo>
                  <a:cubicBezTo>
                    <a:pt x="38" y="1142"/>
                    <a:pt x="38" y="1142"/>
                    <a:pt x="38" y="1142"/>
                  </a:cubicBezTo>
                  <a:cubicBezTo>
                    <a:pt x="0" y="1142"/>
                    <a:pt x="0" y="1142"/>
                    <a:pt x="0" y="1142"/>
                  </a:cubicBezTo>
                  <a:cubicBezTo>
                    <a:pt x="0" y="1144"/>
                    <a:pt x="0" y="1144"/>
                    <a:pt x="0" y="1144"/>
                  </a:cubicBezTo>
                  <a:cubicBezTo>
                    <a:pt x="157" y="1142"/>
                    <a:pt x="157" y="1142"/>
                    <a:pt x="157" y="11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9" name="Freeform 36"/>
            <p:cNvSpPr>
              <a:spLocks/>
            </p:cNvSpPr>
            <p:nvPr/>
          </p:nvSpPr>
          <p:spPr bwMode="auto">
            <a:xfrm>
              <a:off x="5143344" y="5218624"/>
              <a:ext cx="149463" cy="294886"/>
            </a:xfrm>
            <a:custGeom>
              <a:avLst/>
              <a:gdLst>
                <a:gd name="T0" fmla="*/ 41 w 94"/>
                <a:gd name="T1" fmla="*/ 0 h 185"/>
                <a:gd name="T2" fmla="*/ 6 w 94"/>
                <a:gd name="T3" fmla="*/ 3 h 185"/>
                <a:gd name="T4" fmla="*/ 0 w 94"/>
                <a:gd name="T5" fmla="*/ 3 h 185"/>
                <a:gd name="T6" fmla="*/ 0 w 94"/>
                <a:gd name="T7" fmla="*/ 158 h 185"/>
                <a:gd name="T8" fmla="*/ 37 w 94"/>
                <a:gd name="T9" fmla="*/ 185 h 185"/>
                <a:gd name="T10" fmla="*/ 67 w 94"/>
                <a:gd name="T11" fmla="*/ 156 h 185"/>
                <a:gd name="T12" fmla="*/ 68 w 94"/>
                <a:gd name="T13" fmla="*/ 156 h 185"/>
                <a:gd name="T14" fmla="*/ 94 w 94"/>
                <a:gd name="T15" fmla="*/ 172 h 185"/>
                <a:gd name="T16" fmla="*/ 94 w 94"/>
                <a:gd name="T17" fmla="*/ 171 h 185"/>
                <a:gd name="T18" fmla="*/ 41 w 94"/>
                <a:gd name="T19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4" h="185">
                  <a:moveTo>
                    <a:pt x="41" y="0"/>
                  </a:moveTo>
                  <a:cubicBezTo>
                    <a:pt x="28" y="2"/>
                    <a:pt x="16" y="3"/>
                    <a:pt x="6" y="3"/>
                  </a:cubicBezTo>
                  <a:cubicBezTo>
                    <a:pt x="4" y="3"/>
                    <a:pt x="2" y="3"/>
                    <a:pt x="0" y="3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24" y="159"/>
                    <a:pt x="34" y="177"/>
                    <a:pt x="37" y="185"/>
                  </a:cubicBezTo>
                  <a:cubicBezTo>
                    <a:pt x="38" y="178"/>
                    <a:pt x="45" y="157"/>
                    <a:pt x="67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1" y="156"/>
                    <a:pt x="89" y="164"/>
                    <a:pt x="94" y="172"/>
                  </a:cubicBezTo>
                  <a:cubicBezTo>
                    <a:pt x="94" y="171"/>
                    <a:pt x="94" y="171"/>
                    <a:pt x="94" y="171"/>
                  </a:cubicBezTo>
                  <a:cubicBezTo>
                    <a:pt x="41" y="0"/>
                    <a:pt x="41" y="0"/>
                    <a:pt x="41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0" name="Freeform 37"/>
            <p:cNvSpPr>
              <a:spLocks/>
            </p:cNvSpPr>
            <p:nvPr/>
          </p:nvSpPr>
          <p:spPr bwMode="auto">
            <a:xfrm>
              <a:off x="5143344" y="5470421"/>
              <a:ext cx="60593" cy="1384886"/>
            </a:xfrm>
            <a:custGeom>
              <a:avLst/>
              <a:gdLst>
                <a:gd name="T0" fmla="*/ 0 w 38"/>
                <a:gd name="T1" fmla="*/ 0 h 870"/>
                <a:gd name="T2" fmla="*/ 0 w 38"/>
                <a:gd name="T3" fmla="*/ 870 h 870"/>
                <a:gd name="T4" fmla="*/ 38 w 38"/>
                <a:gd name="T5" fmla="*/ 870 h 870"/>
                <a:gd name="T6" fmla="*/ 38 w 38"/>
                <a:gd name="T7" fmla="*/ 869 h 870"/>
                <a:gd name="T8" fmla="*/ 36 w 38"/>
                <a:gd name="T9" fmla="*/ 869 h 870"/>
                <a:gd name="T10" fmla="*/ 36 w 38"/>
                <a:gd name="T11" fmla="*/ 30 h 870"/>
                <a:gd name="T12" fmla="*/ 37 w 38"/>
                <a:gd name="T13" fmla="*/ 27 h 870"/>
                <a:gd name="T14" fmla="*/ 0 w 38"/>
                <a:gd name="T15" fmla="*/ 0 h 8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" h="870">
                  <a:moveTo>
                    <a:pt x="0" y="0"/>
                  </a:moveTo>
                  <a:cubicBezTo>
                    <a:pt x="0" y="870"/>
                    <a:pt x="0" y="870"/>
                    <a:pt x="0" y="870"/>
                  </a:cubicBezTo>
                  <a:cubicBezTo>
                    <a:pt x="38" y="870"/>
                    <a:pt x="38" y="870"/>
                    <a:pt x="38" y="870"/>
                  </a:cubicBezTo>
                  <a:cubicBezTo>
                    <a:pt x="38" y="869"/>
                    <a:pt x="38" y="869"/>
                    <a:pt x="38" y="869"/>
                  </a:cubicBezTo>
                  <a:cubicBezTo>
                    <a:pt x="36" y="869"/>
                    <a:pt x="36" y="869"/>
                    <a:pt x="36" y="869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36" y="30"/>
                    <a:pt x="37" y="29"/>
                    <a:pt x="37" y="27"/>
                  </a:cubicBezTo>
                  <a:cubicBezTo>
                    <a:pt x="34" y="19"/>
                    <a:pt x="24" y="1"/>
                    <a:pt x="0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1" name="Freeform 38"/>
            <p:cNvSpPr>
              <a:spLocks/>
            </p:cNvSpPr>
            <p:nvPr/>
          </p:nvSpPr>
          <p:spPr bwMode="auto">
            <a:xfrm>
              <a:off x="5200571" y="5467055"/>
              <a:ext cx="101662" cy="1386232"/>
            </a:xfrm>
            <a:custGeom>
              <a:avLst/>
              <a:gdLst>
                <a:gd name="T0" fmla="*/ 32 w 64"/>
                <a:gd name="T1" fmla="*/ 0 h 871"/>
                <a:gd name="T2" fmla="*/ 31 w 64"/>
                <a:gd name="T3" fmla="*/ 0 h 871"/>
                <a:gd name="T4" fmla="*/ 1 w 64"/>
                <a:gd name="T5" fmla="*/ 29 h 871"/>
                <a:gd name="T6" fmla="*/ 0 w 64"/>
                <a:gd name="T7" fmla="*/ 32 h 871"/>
                <a:gd name="T8" fmla="*/ 0 w 64"/>
                <a:gd name="T9" fmla="*/ 871 h 871"/>
                <a:gd name="T10" fmla="*/ 2 w 64"/>
                <a:gd name="T11" fmla="*/ 871 h 871"/>
                <a:gd name="T12" fmla="*/ 64 w 64"/>
                <a:gd name="T13" fmla="*/ 871 h 871"/>
                <a:gd name="T14" fmla="*/ 64 w 64"/>
                <a:gd name="T15" fmla="*/ 32 h 871"/>
                <a:gd name="T16" fmla="*/ 58 w 64"/>
                <a:gd name="T17" fmla="*/ 16 h 871"/>
                <a:gd name="T18" fmla="*/ 32 w 64"/>
                <a:gd name="T19" fmla="*/ 0 h 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4" h="871">
                  <a:moveTo>
                    <a:pt x="32" y="0"/>
                  </a:moveTo>
                  <a:cubicBezTo>
                    <a:pt x="32" y="0"/>
                    <a:pt x="32" y="0"/>
                    <a:pt x="31" y="0"/>
                  </a:cubicBezTo>
                  <a:cubicBezTo>
                    <a:pt x="9" y="1"/>
                    <a:pt x="2" y="22"/>
                    <a:pt x="1" y="29"/>
                  </a:cubicBezTo>
                  <a:cubicBezTo>
                    <a:pt x="1" y="31"/>
                    <a:pt x="0" y="32"/>
                    <a:pt x="0" y="32"/>
                  </a:cubicBezTo>
                  <a:cubicBezTo>
                    <a:pt x="0" y="871"/>
                    <a:pt x="0" y="871"/>
                    <a:pt x="0" y="871"/>
                  </a:cubicBezTo>
                  <a:cubicBezTo>
                    <a:pt x="2" y="871"/>
                    <a:pt x="2" y="871"/>
                    <a:pt x="2" y="871"/>
                  </a:cubicBezTo>
                  <a:cubicBezTo>
                    <a:pt x="64" y="871"/>
                    <a:pt x="64" y="871"/>
                    <a:pt x="64" y="871"/>
                  </a:cubicBezTo>
                  <a:cubicBezTo>
                    <a:pt x="64" y="32"/>
                    <a:pt x="64" y="32"/>
                    <a:pt x="64" y="32"/>
                  </a:cubicBezTo>
                  <a:cubicBezTo>
                    <a:pt x="64" y="32"/>
                    <a:pt x="62" y="24"/>
                    <a:pt x="58" y="16"/>
                  </a:cubicBezTo>
                  <a:cubicBezTo>
                    <a:pt x="53" y="8"/>
                    <a:pt x="45" y="0"/>
                    <a:pt x="32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2" name="Freeform 39"/>
            <p:cNvSpPr>
              <a:spLocks/>
            </p:cNvSpPr>
            <p:nvPr/>
          </p:nvSpPr>
          <p:spPr bwMode="auto">
            <a:xfrm>
              <a:off x="5143344" y="5038865"/>
              <a:ext cx="65306" cy="184472"/>
            </a:xfrm>
            <a:custGeom>
              <a:avLst/>
              <a:gdLst>
                <a:gd name="T0" fmla="*/ 7 w 41"/>
                <a:gd name="T1" fmla="*/ 0 h 116"/>
                <a:gd name="T2" fmla="*/ 0 w 41"/>
                <a:gd name="T3" fmla="*/ 0 h 116"/>
                <a:gd name="T4" fmla="*/ 0 w 41"/>
                <a:gd name="T5" fmla="*/ 116 h 116"/>
                <a:gd name="T6" fmla="*/ 6 w 41"/>
                <a:gd name="T7" fmla="*/ 116 h 116"/>
                <a:gd name="T8" fmla="*/ 41 w 41"/>
                <a:gd name="T9" fmla="*/ 113 h 116"/>
                <a:gd name="T10" fmla="*/ 41 w 41"/>
                <a:gd name="T11" fmla="*/ 113 h 116"/>
                <a:gd name="T12" fmla="*/ 7 w 41"/>
                <a:gd name="T13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6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2" y="116"/>
                    <a:pt x="4" y="116"/>
                    <a:pt x="6" y="116"/>
                  </a:cubicBezTo>
                  <a:cubicBezTo>
                    <a:pt x="16" y="116"/>
                    <a:pt x="28" y="115"/>
                    <a:pt x="41" y="113"/>
                  </a:cubicBezTo>
                  <a:cubicBezTo>
                    <a:pt x="41" y="113"/>
                    <a:pt x="41" y="113"/>
                    <a:pt x="41" y="113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03" name="Group 4"/>
          <p:cNvGrpSpPr/>
          <p:nvPr userDrawn="1"/>
        </p:nvGrpSpPr>
        <p:grpSpPr>
          <a:xfrm rot="10800000" flipV="1">
            <a:off x="11124236" y="8602072"/>
            <a:ext cx="567807" cy="2064438"/>
            <a:chOff x="5502862" y="5355294"/>
            <a:chExt cx="412706" cy="1502706"/>
          </a:xfrm>
        </p:grpSpPr>
        <p:sp>
          <p:nvSpPr>
            <p:cNvPr id="404" name="Freeform 23"/>
            <p:cNvSpPr>
              <a:spLocks/>
            </p:cNvSpPr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5" name="Freeform 24"/>
            <p:cNvSpPr>
              <a:spLocks/>
            </p:cNvSpPr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6" name="Freeform 25"/>
            <p:cNvSpPr>
              <a:spLocks/>
            </p:cNvSpPr>
            <p:nvPr/>
          </p:nvSpPr>
          <p:spPr bwMode="auto">
            <a:xfrm>
              <a:off x="5601831" y="5786851"/>
              <a:ext cx="125899" cy="1068456"/>
            </a:xfrm>
            <a:custGeom>
              <a:avLst/>
              <a:gdLst>
                <a:gd name="T0" fmla="*/ 79 w 79"/>
                <a:gd name="T1" fmla="*/ 671 h 671"/>
                <a:gd name="T2" fmla="*/ 0 w 79"/>
                <a:gd name="T3" fmla="*/ 671 h 671"/>
                <a:gd name="T4" fmla="*/ 0 w 79"/>
                <a:gd name="T5" fmla="*/ 32 h 671"/>
                <a:gd name="T6" fmla="*/ 38 w 79"/>
                <a:gd name="T7" fmla="*/ 1 h 671"/>
                <a:gd name="T8" fmla="*/ 79 w 79"/>
                <a:gd name="T9" fmla="*/ 32 h 671"/>
                <a:gd name="T10" fmla="*/ 79 w 79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671">
                  <a:moveTo>
                    <a:pt x="79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8" y="1"/>
                  </a:cubicBezTo>
                  <a:cubicBezTo>
                    <a:pt x="72" y="0"/>
                    <a:pt x="79" y="32"/>
                    <a:pt x="79" y="32"/>
                  </a:cubicBezTo>
                  <a:cubicBezTo>
                    <a:pt x="79" y="671"/>
                    <a:pt x="79" y="671"/>
                    <a:pt x="79" y="671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7" name="Freeform 26"/>
            <p:cNvSpPr>
              <a:spLocks/>
            </p:cNvSpPr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B59B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8" name="Freeform 27"/>
            <p:cNvSpPr>
              <a:spLocks/>
            </p:cNvSpPr>
            <p:nvPr/>
          </p:nvSpPr>
          <p:spPr bwMode="auto">
            <a:xfrm>
              <a:off x="5502862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9" name="Freeform 28"/>
            <p:cNvSpPr>
              <a:spLocks/>
            </p:cNvSpPr>
            <p:nvPr/>
          </p:nvSpPr>
          <p:spPr bwMode="auto">
            <a:xfrm>
              <a:off x="5599811" y="5357314"/>
              <a:ext cx="130611" cy="189185"/>
            </a:xfrm>
            <a:custGeom>
              <a:avLst/>
              <a:gdLst>
                <a:gd name="T0" fmla="*/ 0 w 82"/>
                <a:gd name="T1" fmla="*/ 110 h 119"/>
                <a:gd name="T2" fmla="*/ 82 w 82"/>
                <a:gd name="T3" fmla="*/ 111 h 119"/>
                <a:gd name="T4" fmla="*/ 48 w 82"/>
                <a:gd name="T5" fmla="*/ 0 h 119"/>
                <a:gd name="T6" fmla="*/ 28 w 82"/>
                <a:gd name="T7" fmla="*/ 0 h 119"/>
                <a:gd name="T8" fmla="*/ 0 w 82"/>
                <a:gd name="T9" fmla="*/ 11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19">
                  <a:moveTo>
                    <a:pt x="0" y="110"/>
                  </a:moveTo>
                  <a:cubicBezTo>
                    <a:pt x="0" y="110"/>
                    <a:pt x="39" y="119"/>
                    <a:pt x="82" y="111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0" name="Freeform 40"/>
            <p:cNvSpPr>
              <a:spLocks/>
            </p:cNvSpPr>
            <p:nvPr/>
          </p:nvSpPr>
          <p:spPr bwMode="auto">
            <a:xfrm>
              <a:off x="5665117" y="5355294"/>
              <a:ext cx="250451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7 w 157"/>
                <a:gd name="T7" fmla="*/ 1 h 944"/>
                <a:gd name="T8" fmla="*/ 41 w 157"/>
                <a:gd name="T9" fmla="*/ 112 h 944"/>
                <a:gd name="T10" fmla="*/ 40 w 157"/>
                <a:gd name="T11" fmla="*/ 113 h 944"/>
                <a:gd name="T12" fmla="*/ 95 w 157"/>
                <a:gd name="T13" fmla="*/ 284 h 944"/>
                <a:gd name="T14" fmla="*/ 94 w 157"/>
                <a:gd name="T15" fmla="*/ 286 h 944"/>
                <a:gd name="T16" fmla="*/ 100 w 157"/>
                <a:gd name="T17" fmla="*/ 301 h 944"/>
                <a:gd name="T18" fmla="*/ 100 w 157"/>
                <a:gd name="T19" fmla="*/ 941 h 944"/>
                <a:gd name="T20" fmla="*/ 39 w 157"/>
                <a:gd name="T21" fmla="*/ 941 h 944"/>
                <a:gd name="T22" fmla="*/ 39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2"/>
                    <a:pt x="41" y="112"/>
                    <a:pt x="41" y="112"/>
                  </a:cubicBezTo>
                  <a:cubicBezTo>
                    <a:pt x="41" y="112"/>
                    <a:pt x="41" y="113"/>
                    <a:pt x="40" y="113"/>
                  </a:cubicBezTo>
                  <a:cubicBezTo>
                    <a:pt x="95" y="284"/>
                    <a:pt x="95" y="284"/>
                    <a:pt x="95" y="284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3"/>
                    <a:pt x="100" y="301"/>
                    <a:pt x="100" y="301"/>
                  </a:cubicBezTo>
                  <a:cubicBezTo>
                    <a:pt x="100" y="941"/>
                    <a:pt x="100" y="941"/>
                    <a:pt x="100" y="941"/>
                  </a:cubicBezTo>
                  <a:cubicBezTo>
                    <a:pt x="39" y="941"/>
                    <a:pt x="39" y="941"/>
                    <a:pt x="39" y="941"/>
                  </a:cubicBezTo>
                  <a:cubicBezTo>
                    <a:pt x="39" y="942"/>
                    <a:pt x="39" y="942"/>
                    <a:pt x="39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1" name="Freeform 41"/>
            <p:cNvSpPr>
              <a:spLocks/>
            </p:cNvSpPr>
            <p:nvPr/>
          </p:nvSpPr>
          <p:spPr bwMode="auto">
            <a:xfrm>
              <a:off x="5665117" y="5535727"/>
              <a:ext cx="151482" cy="295559"/>
            </a:xfrm>
            <a:custGeom>
              <a:avLst/>
              <a:gdLst>
                <a:gd name="T0" fmla="*/ 40 w 95"/>
                <a:gd name="T1" fmla="*/ 0 h 186"/>
                <a:gd name="T2" fmla="*/ 6 w 95"/>
                <a:gd name="T3" fmla="*/ 2 h 186"/>
                <a:gd name="T4" fmla="*/ 0 w 95"/>
                <a:gd name="T5" fmla="*/ 2 h 186"/>
                <a:gd name="T6" fmla="*/ 0 w 95"/>
                <a:gd name="T7" fmla="*/ 159 h 186"/>
                <a:gd name="T8" fmla="*/ 37 w 95"/>
                <a:gd name="T9" fmla="*/ 186 h 186"/>
                <a:gd name="T10" fmla="*/ 68 w 95"/>
                <a:gd name="T11" fmla="*/ 156 h 186"/>
                <a:gd name="T12" fmla="*/ 68 w 95"/>
                <a:gd name="T13" fmla="*/ 156 h 186"/>
                <a:gd name="T14" fmla="*/ 94 w 95"/>
                <a:gd name="T15" fmla="*/ 173 h 186"/>
                <a:gd name="T16" fmla="*/ 95 w 95"/>
                <a:gd name="T17" fmla="*/ 171 h 186"/>
                <a:gd name="T18" fmla="*/ 40 w 95"/>
                <a:gd name="T19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5" h="186">
                  <a:moveTo>
                    <a:pt x="40" y="0"/>
                  </a:moveTo>
                  <a:cubicBezTo>
                    <a:pt x="28" y="2"/>
                    <a:pt x="16" y="2"/>
                    <a:pt x="6" y="2"/>
                  </a:cubicBezTo>
                  <a:cubicBezTo>
                    <a:pt x="4" y="2"/>
                    <a:pt x="2" y="2"/>
                    <a:pt x="0" y="2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24" y="159"/>
                    <a:pt x="34" y="177"/>
                    <a:pt x="37" y="186"/>
                  </a:cubicBezTo>
                  <a:cubicBezTo>
                    <a:pt x="39" y="179"/>
                    <a:pt x="45" y="157"/>
                    <a:pt x="68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2" y="156"/>
                    <a:pt x="89" y="165"/>
                    <a:pt x="94" y="173"/>
                  </a:cubicBezTo>
                  <a:cubicBezTo>
                    <a:pt x="95" y="171"/>
                    <a:pt x="95" y="171"/>
                    <a:pt x="95" y="171"/>
                  </a:cubicBezTo>
                  <a:cubicBezTo>
                    <a:pt x="40" y="0"/>
                    <a:pt x="40" y="0"/>
                    <a:pt x="40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2" name="Freeform 42"/>
            <p:cNvSpPr>
              <a:spLocks/>
            </p:cNvSpPr>
            <p:nvPr/>
          </p:nvSpPr>
          <p:spPr bwMode="auto">
            <a:xfrm>
              <a:off x="5679185" y="5788871"/>
              <a:ext cx="62613" cy="1066436"/>
            </a:xfrm>
            <a:custGeom>
              <a:avLst/>
              <a:gdLst>
                <a:gd name="T0" fmla="*/ 0 w 39"/>
                <a:gd name="T1" fmla="*/ 0 h 670"/>
                <a:gd name="T2" fmla="*/ 0 w 39"/>
                <a:gd name="T3" fmla="*/ 670 h 670"/>
                <a:gd name="T4" fmla="*/ 39 w 39"/>
                <a:gd name="T5" fmla="*/ 670 h 670"/>
                <a:gd name="T6" fmla="*/ 39 w 39"/>
                <a:gd name="T7" fmla="*/ 669 h 670"/>
                <a:gd name="T8" fmla="*/ 37 w 39"/>
                <a:gd name="T9" fmla="*/ 669 h 670"/>
                <a:gd name="T10" fmla="*/ 37 w 39"/>
                <a:gd name="T11" fmla="*/ 29 h 670"/>
                <a:gd name="T12" fmla="*/ 37 w 39"/>
                <a:gd name="T13" fmla="*/ 27 h 670"/>
                <a:gd name="T14" fmla="*/ 0 w 39"/>
                <a:gd name="T15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9" h="670">
                  <a:moveTo>
                    <a:pt x="0" y="0"/>
                  </a:moveTo>
                  <a:cubicBezTo>
                    <a:pt x="0" y="670"/>
                    <a:pt x="0" y="670"/>
                    <a:pt x="0" y="670"/>
                  </a:cubicBezTo>
                  <a:cubicBezTo>
                    <a:pt x="39" y="670"/>
                    <a:pt x="39" y="670"/>
                    <a:pt x="39" y="670"/>
                  </a:cubicBezTo>
                  <a:cubicBezTo>
                    <a:pt x="39" y="669"/>
                    <a:pt x="39" y="669"/>
                    <a:pt x="39" y="669"/>
                  </a:cubicBezTo>
                  <a:cubicBezTo>
                    <a:pt x="37" y="669"/>
                    <a:pt x="37" y="669"/>
                    <a:pt x="37" y="669"/>
                  </a:cubicBezTo>
                  <a:cubicBezTo>
                    <a:pt x="37" y="29"/>
                    <a:pt x="37" y="29"/>
                    <a:pt x="37" y="29"/>
                  </a:cubicBezTo>
                  <a:cubicBezTo>
                    <a:pt x="37" y="29"/>
                    <a:pt x="37" y="28"/>
                    <a:pt x="37" y="27"/>
                  </a:cubicBezTo>
                  <a:cubicBezTo>
                    <a:pt x="34" y="18"/>
                    <a:pt x="24" y="0"/>
                    <a:pt x="0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3" name="Freeform 43"/>
            <p:cNvSpPr>
              <a:spLocks/>
            </p:cNvSpPr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2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2" y="672"/>
                    <a:pt x="2" y="672"/>
                    <a:pt x="2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4" name="Freeform 44"/>
            <p:cNvSpPr>
              <a:spLocks/>
            </p:cNvSpPr>
            <p:nvPr/>
          </p:nvSpPr>
          <p:spPr bwMode="auto">
            <a:xfrm>
              <a:off x="5665117" y="5357314"/>
              <a:ext cx="65306" cy="181106"/>
            </a:xfrm>
            <a:custGeom>
              <a:avLst/>
              <a:gdLst>
                <a:gd name="T0" fmla="*/ 7 w 41"/>
                <a:gd name="T1" fmla="*/ 0 h 114"/>
                <a:gd name="T2" fmla="*/ 0 w 41"/>
                <a:gd name="T3" fmla="*/ 0 h 114"/>
                <a:gd name="T4" fmla="*/ 0 w 41"/>
                <a:gd name="T5" fmla="*/ 114 h 114"/>
                <a:gd name="T6" fmla="*/ 6 w 41"/>
                <a:gd name="T7" fmla="*/ 114 h 114"/>
                <a:gd name="T8" fmla="*/ 40 w 41"/>
                <a:gd name="T9" fmla="*/ 112 h 114"/>
                <a:gd name="T10" fmla="*/ 41 w 41"/>
                <a:gd name="T11" fmla="*/ 111 h 114"/>
                <a:gd name="T12" fmla="*/ 7 w 41"/>
                <a:gd name="T13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4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2" y="114"/>
                    <a:pt x="4" y="114"/>
                    <a:pt x="6" y="114"/>
                  </a:cubicBezTo>
                  <a:cubicBezTo>
                    <a:pt x="16" y="114"/>
                    <a:pt x="28" y="114"/>
                    <a:pt x="40" y="112"/>
                  </a:cubicBezTo>
                  <a:cubicBezTo>
                    <a:pt x="41" y="112"/>
                    <a:pt x="41" y="111"/>
                    <a:pt x="41" y="111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15" name="Group 3"/>
          <p:cNvGrpSpPr/>
          <p:nvPr userDrawn="1"/>
        </p:nvGrpSpPr>
        <p:grpSpPr>
          <a:xfrm rot="10800000" flipV="1">
            <a:off x="15003703" y="8602071"/>
            <a:ext cx="567807" cy="2069795"/>
            <a:chOff x="4980416" y="5037518"/>
            <a:chExt cx="412706" cy="1820482"/>
          </a:xfrm>
        </p:grpSpPr>
        <p:sp>
          <p:nvSpPr>
            <p:cNvPr id="416" name="Freeform 11"/>
            <p:cNvSpPr>
              <a:spLocks/>
            </p:cNvSpPr>
            <p:nvPr/>
          </p:nvSpPr>
          <p:spPr bwMode="auto">
            <a:xfrm>
              <a:off x="4991862" y="5046944"/>
              <a:ext cx="300945" cy="490130"/>
            </a:xfrm>
            <a:custGeom>
              <a:avLst/>
              <a:gdLst>
                <a:gd name="T0" fmla="*/ 447 w 447"/>
                <a:gd name="T1" fmla="*/ 659 h 728"/>
                <a:gd name="T2" fmla="*/ 241 w 447"/>
                <a:gd name="T3" fmla="*/ 0 h 728"/>
                <a:gd name="T4" fmla="*/ 196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3 w 447"/>
                <a:gd name="T11" fmla="*/ 728 h 728"/>
                <a:gd name="T12" fmla="*/ 447 w 447"/>
                <a:gd name="T13" fmla="*/ 659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9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8"/>
                  </a:lnTo>
                  <a:lnTo>
                    <a:pt x="447" y="659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7" name="Freeform 12"/>
            <p:cNvSpPr>
              <a:spLocks/>
            </p:cNvSpPr>
            <p:nvPr/>
          </p:nvSpPr>
          <p:spPr bwMode="auto">
            <a:xfrm>
              <a:off x="4991862" y="5046944"/>
              <a:ext cx="300945" cy="490130"/>
            </a:xfrm>
            <a:custGeom>
              <a:avLst/>
              <a:gdLst>
                <a:gd name="T0" fmla="*/ 447 w 447"/>
                <a:gd name="T1" fmla="*/ 659 h 728"/>
                <a:gd name="T2" fmla="*/ 241 w 447"/>
                <a:gd name="T3" fmla="*/ 0 h 728"/>
                <a:gd name="T4" fmla="*/ 196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3 w 447"/>
                <a:gd name="T11" fmla="*/ 728 h 728"/>
                <a:gd name="T12" fmla="*/ 447 w 447"/>
                <a:gd name="T13" fmla="*/ 659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9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8"/>
                  </a:lnTo>
                  <a:lnTo>
                    <a:pt x="447" y="659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8" name="Freeform 13"/>
            <p:cNvSpPr>
              <a:spLocks/>
            </p:cNvSpPr>
            <p:nvPr/>
          </p:nvSpPr>
          <p:spPr bwMode="auto">
            <a:xfrm>
              <a:off x="5078038" y="5468401"/>
              <a:ext cx="125899" cy="1386906"/>
            </a:xfrm>
            <a:custGeom>
              <a:avLst/>
              <a:gdLst>
                <a:gd name="T0" fmla="*/ 79 w 79"/>
                <a:gd name="T1" fmla="*/ 871 h 871"/>
                <a:gd name="T2" fmla="*/ 0 w 79"/>
                <a:gd name="T3" fmla="*/ 871 h 871"/>
                <a:gd name="T4" fmla="*/ 0 w 79"/>
                <a:gd name="T5" fmla="*/ 33 h 871"/>
                <a:gd name="T6" fmla="*/ 39 w 79"/>
                <a:gd name="T7" fmla="*/ 1 h 871"/>
                <a:gd name="T8" fmla="*/ 79 w 79"/>
                <a:gd name="T9" fmla="*/ 33 h 871"/>
                <a:gd name="T10" fmla="*/ 79 w 79"/>
                <a:gd name="T11" fmla="*/ 871 h 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871">
                  <a:moveTo>
                    <a:pt x="79" y="871"/>
                  </a:moveTo>
                  <a:cubicBezTo>
                    <a:pt x="0" y="871"/>
                    <a:pt x="0" y="871"/>
                    <a:pt x="0" y="871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5" y="2"/>
                    <a:pt x="39" y="1"/>
                  </a:cubicBezTo>
                  <a:cubicBezTo>
                    <a:pt x="73" y="0"/>
                    <a:pt x="79" y="33"/>
                    <a:pt x="79" y="33"/>
                  </a:cubicBezTo>
                  <a:cubicBezTo>
                    <a:pt x="79" y="871"/>
                    <a:pt x="79" y="871"/>
                    <a:pt x="79" y="871"/>
                  </a:cubicBezTo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9" name="Freeform 14"/>
            <p:cNvSpPr>
              <a:spLocks/>
            </p:cNvSpPr>
            <p:nvPr/>
          </p:nvSpPr>
          <p:spPr bwMode="auto">
            <a:xfrm>
              <a:off x="5200571" y="5465708"/>
              <a:ext cx="101662" cy="1387579"/>
            </a:xfrm>
            <a:custGeom>
              <a:avLst/>
              <a:gdLst>
                <a:gd name="T0" fmla="*/ 64 w 64"/>
                <a:gd name="T1" fmla="*/ 872 h 872"/>
                <a:gd name="T2" fmla="*/ 0 w 64"/>
                <a:gd name="T3" fmla="*/ 872 h 872"/>
                <a:gd name="T4" fmla="*/ 0 w 64"/>
                <a:gd name="T5" fmla="*/ 33 h 872"/>
                <a:gd name="T6" fmla="*/ 31 w 64"/>
                <a:gd name="T7" fmla="*/ 1 h 872"/>
                <a:gd name="T8" fmla="*/ 64 w 64"/>
                <a:gd name="T9" fmla="*/ 33 h 872"/>
                <a:gd name="T10" fmla="*/ 64 w 64"/>
                <a:gd name="T11" fmla="*/ 872 h 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4" h="872">
                  <a:moveTo>
                    <a:pt x="64" y="872"/>
                  </a:moveTo>
                  <a:cubicBezTo>
                    <a:pt x="0" y="872"/>
                    <a:pt x="0" y="872"/>
                    <a:pt x="0" y="87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2"/>
                    <a:pt x="31" y="1"/>
                  </a:cubicBezTo>
                  <a:cubicBezTo>
                    <a:pt x="58" y="0"/>
                    <a:pt x="64" y="33"/>
                    <a:pt x="64" y="33"/>
                  </a:cubicBezTo>
                  <a:cubicBezTo>
                    <a:pt x="64" y="872"/>
                    <a:pt x="64" y="872"/>
                    <a:pt x="64" y="872"/>
                  </a:cubicBezTo>
                </a:path>
              </a:pathLst>
            </a:custGeom>
            <a:solidFill>
              <a:srgbClr val="ABA0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0" name="Freeform 15"/>
            <p:cNvSpPr>
              <a:spLocks/>
            </p:cNvSpPr>
            <p:nvPr/>
          </p:nvSpPr>
          <p:spPr bwMode="auto">
            <a:xfrm>
              <a:off x="4980416" y="5465708"/>
              <a:ext cx="100315" cy="1387579"/>
            </a:xfrm>
            <a:custGeom>
              <a:avLst/>
              <a:gdLst>
                <a:gd name="T0" fmla="*/ 63 w 63"/>
                <a:gd name="T1" fmla="*/ 872 h 872"/>
                <a:gd name="T2" fmla="*/ 0 w 63"/>
                <a:gd name="T3" fmla="*/ 872 h 872"/>
                <a:gd name="T4" fmla="*/ 0 w 63"/>
                <a:gd name="T5" fmla="*/ 33 h 872"/>
                <a:gd name="T6" fmla="*/ 31 w 63"/>
                <a:gd name="T7" fmla="*/ 1 h 872"/>
                <a:gd name="T8" fmla="*/ 63 w 63"/>
                <a:gd name="T9" fmla="*/ 33 h 872"/>
                <a:gd name="T10" fmla="*/ 63 w 63"/>
                <a:gd name="T11" fmla="*/ 872 h 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872">
                  <a:moveTo>
                    <a:pt x="63" y="872"/>
                  </a:moveTo>
                  <a:cubicBezTo>
                    <a:pt x="0" y="872"/>
                    <a:pt x="0" y="872"/>
                    <a:pt x="0" y="87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2"/>
                    <a:pt x="31" y="1"/>
                  </a:cubicBezTo>
                  <a:cubicBezTo>
                    <a:pt x="57" y="0"/>
                    <a:pt x="63" y="33"/>
                    <a:pt x="63" y="33"/>
                  </a:cubicBezTo>
                  <a:lnTo>
                    <a:pt x="63" y="872"/>
                  </a:lnTo>
                  <a:close/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1" name="Freeform 16"/>
            <p:cNvSpPr>
              <a:spLocks/>
            </p:cNvSpPr>
            <p:nvPr/>
          </p:nvSpPr>
          <p:spPr bwMode="auto">
            <a:xfrm>
              <a:off x="5076019" y="5038865"/>
              <a:ext cx="132631" cy="192551"/>
            </a:xfrm>
            <a:custGeom>
              <a:avLst/>
              <a:gdLst>
                <a:gd name="T0" fmla="*/ 0 w 83"/>
                <a:gd name="T1" fmla="*/ 111 h 121"/>
                <a:gd name="T2" fmla="*/ 83 w 83"/>
                <a:gd name="T3" fmla="*/ 113 h 121"/>
                <a:gd name="T4" fmla="*/ 49 w 83"/>
                <a:gd name="T5" fmla="*/ 0 h 121"/>
                <a:gd name="T6" fmla="*/ 29 w 83"/>
                <a:gd name="T7" fmla="*/ 0 h 121"/>
                <a:gd name="T8" fmla="*/ 0 w 83"/>
                <a:gd name="T9" fmla="*/ 111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121">
                  <a:moveTo>
                    <a:pt x="0" y="111"/>
                  </a:moveTo>
                  <a:cubicBezTo>
                    <a:pt x="0" y="111"/>
                    <a:pt x="40" y="121"/>
                    <a:pt x="83" y="113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0" y="111"/>
                    <a:pt x="0" y="111"/>
                    <a:pt x="0" y="111"/>
                  </a:cubicBezTo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2" name="Freeform 35"/>
            <p:cNvSpPr>
              <a:spLocks/>
            </p:cNvSpPr>
            <p:nvPr/>
          </p:nvSpPr>
          <p:spPr bwMode="auto">
            <a:xfrm>
              <a:off x="5143344" y="5037518"/>
              <a:ext cx="249778" cy="1820482"/>
            </a:xfrm>
            <a:custGeom>
              <a:avLst/>
              <a:gdLst>
                <a:gd name="T0" fmla="*/ 34 w 157"/>
                <a:gd name="T1" fmla="*/ 0 h 1144"/>
                <a:gd name="T2" fmla="*/ 0 w 157"/>
                <a:gd name="T3" fmla="*/ 1 h 1144"/>
                <a:gd name="T4" fmla="*/ 7 w 157"/>
                <a:gd name="T5" fmla="*/ 1 h 1144"/>
                <a:gd name="T6" fmla="*/ 41 w 157"/>
                <a:gd name="T7" fmla="*/ 114 h 1144"/>
                <a:gd name="T8" fmla="*/ 41 w 157"/>
                <a:gd name="T9" fmla="*/ 114 h 1144"/>
                <a:gd name="T10" fmla="*/ 94 w 157"/>
                <a:gd name="T11" fmla="*/ 285 h 1144"/>
                <a:gd name="T12" fmla="*/ 94 w 157"/>
                <a:gd name="T13" fmla="*/ 286 h 1144"/>
                <a:gd name="T14" fmla="*/ 100 w 157"/>
                <a:gd name="T15" fmla="*/ 302 h 1144"/>
                <a:gd name="T16" fmla="*/ 100 w 157"/>
                <a:gd name="T17" fmla="*/ 1141 h 1144"/>
                <a:gd name="T18" fmla="*/ 38 w 157"/>
                <a:gd name="T19" fmla="*/ 1141 h 1144"/>
                <a:gd name="T20" fmla="*/ 38 w 157"/>
                <a:gd name="T21" fmla="*/ 1142 h 1144"/>
                <a:gd name="T22" fmla="*/ 0 w 157"/>
                <a:gd name="T23" fmla="*/ 1142 h 1144"/>
                <a:gd name="T24" fmla="*/ 0 w 157"/>
                <a:gd name="T25" fmla="*/ 1144 h 1144"/>
                <a:gd name="T26" fmla="*/ 157 w 157"/>
                <a:gd name="T27" fmla="*/ 1142 h 1144"/>
                <a:gd name="T28" fmla="*/ 142 w 157"/>
                <a:gd name="T29" fmla="*/ 290 h 1144"/>
                <a:gd name="T30" fmla="*/ 34 w 157"/>
                <a:gd name="T31" fmla="*/ 0 h 1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57" h="11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4"/>
                    <a:pt x="41" y="114"/>
                    <a:pt x="41" y="114"/>
                  </a:cubicBezTo>
                  <a:cubicBezTo>
                    <a:pt x="41" y="114"/>
                    <a:pt x="41" y="114"/>
                    <a:pt x="41" y="114"/>
                  </a:cubicBezTo>
                  <a:cubicBezTo>
                    <a:pt x="94" y="285"/>
                    <a:pt x="94" y="285"/>
                    <a:pt x="94" y="285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4"/>
                    <a:pt x="100" y="302"/>
                    <a:pt x="100" y="302"/>
                  </a:cubicBezTo>
                  <a:cubicBezTo>
                    <a:pt x="100" y="1141"/>
                    <a:pt x="100" y="1141"/>
                    <a:pt x="100" y="1141"/>
                  </a:cubicBezTo>
                  <a:cubicBezTo>
                    <a:pt x="38" y="1141"/>
                    <a:pt x="38" y="1141"/>
                    <a:pt x="38" y="1141"/>
                  </a:cubicBezTo>
                  <a:cubicBezTo>
                    <a:pt x="38" y="1142"/>
                    <a:pt x="38" y="1142"/>
                    <a:pt x="38" y="1142"/>
                  </a:cubicBezTo>
                  <a:cubicBezTo>
                    <a:pt x="0" y="1142"/>
                    <a:pt x="0" y="1142"/>
                    <a:pt x="0" y="1142"/>
                  </a:cubicBezTo>
                  <a:cubicBezTo>
                    <a:pt x="0" y="1144"/>
                    <a:pt x="0" y="1144"/>
                    <a:pt x="0" y="1144"/>
                  </a:cubicBezTo>
                  <a:cubicBezTo>
                    <a:pt x="157" y="1142"/>
                    <a:pt x="157" y="1142"/>
                    <a:pt x="157" y="11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3" name="Freeform 36"/>
            <p:cNvSpPr>
              <a:spLocks/>
            </p:cNvSpPr>
            <p:nvPr/>
          </p:nvSpPr>
          <p:spPr bwMode="auto">
            <a:xfrm>
              <a:off x="5143344" y="5218624"/>
              <a:ext cx="149463" cy="294886"/>
            </a:xfrm>
            <a:custGeom>
              <a:avLst/>
              <a:gdLst>
                <a:gd name="T0" fmla="*/ 41 w 94"/>
                <a:gd name="T1" fmla="*/ 0 h 185"/>
                <a:gd name="T2" fmla="*/ 6 w 94"/>
                <a:gd name="T3" fmla="*/ 3 h 185"/>
                <a:gd name="T4" fmla="*/ 0 w 94"/>
                <a:gd name="T5" fmla="*/ 3 h 185"/>
                <a:gd name="T6" fmla="*/ 0 w 94"/>
                <a:gd name="T7" fmla="*/ 158 h 185"/>
                <a:gd name="T8" fmla="*/ 37 w 94"/>
                <a:gd name="T9" fmla="*/ 185 h 185"/>
                <a:gd name="T10" fmla="*/ 67 w 94"/>
                <a:gd name="T11" fmla="*/ 156 h 185"/>
                <a:gd name="T12" fmla="*/ 68 w 94"/>
                <a:gd name="T13" fmla="*/ 156 h 185"/>
                <a:gd name="T14" fmla="*/ 94 w 94"/>
                <a:gd name="T15" fmla="*/ 172 h 185"/>
                <a:gd name="T16" fmla="*/ 94 w 94"/>
                <a:gd name="T17" fmla="*/ 171 h 185"/>
                <a:gd name="T18" fmla="*/ 41 w 94"/>
                <a:gd name="T19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4" h="185">
                  <a:moveTo>
                    <a:pt x="41" y="0"/>
                  </a:moveTo>
                  <a:cubicBezTo>
                    <a:pt x="28" y="2"/>
                    <a:pt x="16" y="3"/>
                    <a:pt x="6" y="3"/>
                  </a:cubicBezTo>
                  <a:cubicBezTo>
                    <a:pt x="4" y="3"/>
                    <a:pt x="2" y="3"/>
                    <a:pt x="0" y="3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24" y="159"/>
                    <a:pt x="34" y="177"/>
                    <a:pt x="37" y="185"/>
                  </a:cubicBezTo>
                  <a:cubicBezTo>
                    <a:pt x="38" y="178"/>
                    <a:pt x="45" y="157"/>
                    <a:pt x="67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1" y="156"/>
                    <a:pt x="89" y="164"/>
                    <a:pt x="94" y="172"/>
                  </a:cubicBezTo>
                  <a:cubicBezTo>
                    <a:pt x="94" y="171"/>
                    <a:pt x="94" y="171"/>
                    <a:pt x="94" y="171"/>
                  </a:cubicBezTo>
                  <a:cubicBezTo>
                    <a:pt x="41" y="0"/>
                    <a:pt x="41" y="0"/>
                    <a:pt x="41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4" name="Freeform 37"/>
            <p:cNvSpPr>
              <a:spLocks/>
            </p:cNvSpPr>
            <p:nvPr/>
          </p:nvSpPr>
          <p:spPr bwMode="auto">
            <a:xfrm>
              <a:off x="5143344" y="5470421"/>
              <a:ext cx="60593" cy="1384886"/>
            </a:xfrm>
            <a:custGeom>
              <a:avLst/>
              <a:gdLst>
                <a:gd name="T0" fmla="*/ 0 w 38"/>
                <a:gd name="T1" fmla="*/ 0 h 870"/>
                <a:gd name="T2" fmla="*/ 0 w 38"/>
                <a:gd name="T3" fmla="*/ 870 h 870"/>
                <a:gd name="T4" fmla="*/ 38 w 38"/>
                <a:gd name="T5" fmla="*/ 870 h 870"/>
                <a:gd name="T6" fmla="*/ 38 w 38"/>
                <a:gd name="T7" fmla="*/ 869 h 870"/>
                <a:gd name="T8" fmla="*/ 36 w 38"/>
                <a:gd name="T9" fmla="*/ 869 h 870"/>
                <a:gd name="T10" fmla="*/ 36 w 38"/>
                <a:gd name="T11" fmla="*/ 30 h 870"/>
                <a:gd name="T12" fmla="*/ 37 w 38"/>
                <a:gd name="T13" fmla="*/ 27 h 870"/>
                <a:gd name="T14" fmla="*/ 0 w 38"/>
                <a:gd name="T15" fmla="*/ 0 h 8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" h="870">
                  <a:moveTo>
                    <a:pt x="0" y="0"/>
                  </a:moveTo>
                  <a:cubicBezTo>
                    <a:pt x="0" y="870"/>
                    <a:pt x="0" y="870"/>
                    <a:pt x="0" y="870"/>
                  </a:cubicBezTo>
                  <a:cubicBezTo>
                    <a:pt x="38" y="870"/>
                    <a:pt x="38" y="870"/>
                    <a:pt x="38" y="870"/>
                  </a:cubicBezTo>
                  <a:cubicBezTo>
                    <a:pt x="38" y="869"/>
                    <a:pt x="38" y="869"/>
                    <a:pt x="38" y="869"/>
                  </a:cubicBezTo>
                  <a:cubicBezTo>
                    <a:pt x="36" y="869"/>
                    <a:pt x="36" y="869"/>
                    <a:pt x="36" y="869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36" y="30"/>
                    <a:pt x="37" y="29"/>
                    <a:pt x="37" y="27"/>
                  </a:cubicBezTo>
                  <a:cubicBezTo>
                    <a:pt x="34" y="19"/>
                    <a:pt x="24" y="1"/>
                    <a:pt x="0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5" name="Freeform 38"/>
            <p:cNvSpPr>
              <a:spLocks/>
            </p:cNvSpPr>
            <p:nvPr/>
          </p:nvSpPr>
          <p:spPr bwMode="auto">
            <a:xfrm>
              <a:off x="5200571" y="5467055"/>
              <a:ext cx="101662" cy="1386232"/>
            </a:xfrm>
            <a:custGeom>
              <a:avLst/>
              <a:gdLst>
                <a:gd name="T0" fmla="*/ 32 w 64"/>
                <a:gd name="T1" fmla="*/ 0 h 871"/>
                <a:gd name="T2" fmla="*/ 31 w 64"/>
                <a:gd name="T3" fmla="*/ 0 h 871"/>
                <a:gd name="T4" fmla="*/ 1 w 64"/>
                <a:gd name="T5" fmla="*/ 29 h 871"/>
                <a:gd name="T6" fmla="*/ 0 w 64"/>
                <a:gd name="T7" fmla="*/ 32 h 871"/>
                <a:gd name="T8" fmla="*/ 0 w 64"/>
                <a:gd name="T9" fmla="*/ 871 h 871"/>
                <a:gd name="T10" fmla="*/ 2 w 64"/>
                <a:gd name="T11" fmla="*/ 871 h 871"/>
                <a:gd name="T12" fmla="*/ 64 w 64"/>
                <a:gd name="T13" fmla="*/ 871 h 871"/>
                <a:gd name="T14" fmla="*/ 64 w 64"/>
                <a:gd name="T15" fmla="*/ 32 h 871"/>
                <a:gd name="T16" fmla="*/ 58 w 64"/>
                <a:gd name="T17" fmla="*/ 16 h 871"/>
                <a:gd name="T18" fmla="*/ 32 w 64"/>
                <a:gd name="T19" fmla="*/ 0 h 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4" h="871">
                  <a:moveTo>
                    <a:pt x="32" y="0"/>
                  </a:moveTo>
                  <a:cubicBezTo>
                    <a:pt x="32" y="0"/>
                    <a:pt x="32" y="0"/>
                    <a:pt x="31" y="0"/>
                  </a:cubicBezTo>
                  <a:cubicBezTo>
                    <a:pt x="9" y="1"/>
                    <a:pt x="2" y="22"/>
                    <a:pt x="1" y="29"/>
                  </a:cubicBezTo>
                  <a:cubicBezTo>
                    <a:pt x="1" y="31"/>
                    <a:pt x="0" y="32"/>
                    <a:pt x="0" y="32"/>
                  </a:cubicBezTo>
                  <a:cubicBezTo>
                    <a:pt x="0" y="871"/>
                    <a:pt x="0" y="871"/>
                    <a:pt x="0" y="871"/>
                  </a:cubicBezTo>
                  <a:cubicBezTo>
                    <a:pt x="2" y="871"/>
                    <a:pt x="2" y="871"/>
                    <a:pt x="2" y="871"/>
                  </a:cubicBezTo>
                  <a:cubicBezTo>
                    <a:pt x="64" y="871"/>
                    <a:pt x="64" y="871"/>
                    <a:pt x="64" y="871"/>
                  </a:cubicBezTo>
                  <a:cubicBezTo>
                    <a:pt x="64" y="32"/>
                    <a:pt x="64" y="32"/>
                    <a:pt x="64" y="32"/>
                  </a:cubicBezTo>
                  <a:cubicBezTo>
                    <a:pt x="64" y="32"/>
                    <a:pt x="62" y="24"/>
                    <a:pt x="58" y="16"/>
                  </a:cubicBezTo>
                  <a:cubicBezTo>
                    <a:pt x="53" y="8"/>
                    <a:pt x="45" y="0"/>
                    <a:pt x="32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6" name="Freeform 39"/>
            <p:cNvSpPr>
              <a:spLocks/>
            </p:cNvSpPr>
            <p:nvPr/>
          </p:nvSpPr>
          <p:spPr bwMode="auto">
            <a:xfrm>
              <a:off x="5143344" y="5038865"/>
              <a:ext cx="65306" cy="184472"/>
            </a:xfrm>
            <a:custGeom>
              <a:avLst/>
              <a:gdLst>
                <a:gd name="T0" fmla="*/ 7 w 41"/>
                <a:gd name="T1" fmla="*/ 0 h 116"/>
                <a:gd name="T2" fmla="*/ 0 w 41"/>
                <a:gd name="T3" fmla="*/ 0 h 116"/>
                <a:gd name="T4" fmla="*/ 0 w 41"/>
                <a:gd name="T5" fmla="*/ 116 h 116"/>
                <a:gd name="T6" fmla="*/ 6 w 41"/>
                <a:gd name="T7" fmla="*/ 116 h 116"/>
                <a:gd name="T8" fmla="*/ 41 w 41"/>
                <a:gd name="T9" fmla="*/ 113 h 116"/>
                <a:gd name="T10" fmla="*/ 41 w 41"/>
                <a:gd name="T11" fmla="*/ 113 h 116"/>
                <a:gd name="T12" fmla="*/ 7 w 41"/>
                <a:gd name="T13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6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2" y="116"/>
                    <a:pt x="4" y="116"/>
                    <a:pt x="6" y="116"/>
                  </a:cubicBezTo>
                  <a:cubicBezTo>
                    <a:pt x="16" y="116"/>
                    <a:pt x="28" y="115"/>
                    <a:pt x="41" y="113"/>
                  </a:cubicBezTo>
                  <a:cubicBezTo>
                    <a:pt x="41" y="113"/>
                    <a:pt x="41" y="113"/>
                    <a:pt x="41" y="113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27" name="Group 4"/>
          <p:cNvGrpSpPr/>
          <p:nvPr userDrawn="1"/>
        </p:nvGrpSpPr>
        <p:grpSpPr>
          <a:xfrm rot="10800000" flipV="1">
            <a:off x="14195744" y="8602070"/>
            <a:ext cx="567807" cy="1794975"/>
            <a:chOff x="5502862" y="5355294"/>
            <a:chExt cx="412706" cy="1502706"/>
          </a:xfrm>
        </p:grpSpPr>
        <p:sp>
          <p:nvSpPr>
            <p:cNvPr id="428" name="Freeform 23"/>
            <p:cNvSpPr>
              <a:spLocks/>
            </p:cNvSpPr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9" name="Freeform 24"/>
            <p:cNvSpPr>
              <a:spLocks/>
            </p:cNvSpPr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0" name="Freeform 25"/>
            <p:cNvSpPr>
              <a:spLocks/>
            </p:cNvSpPr>
            <p:nvPr/>
          </p:nvSpPr>
          <p:spPr bwMode="auto">
            <a:xfrm>
              <a:off x="5601831" y="5786851"/>
              <a:ext cx="125899" cy="1068456"/>
            </a:xfrm>
            <a:custGeom>
              <a:avLst/>
              <a:gdLst>
                <a:gd name="T0" fmla="*/ 79 w 79"/>
                <a:gd name="T1" fmla="*/ 671 h 671"/>
                <a:gd name="T2" fmla="*/ 0 w 79"/>
                <a:gd name="T3" fmla="*/ 671 h 671"/>
                <a:gd name="T4" fmla="*/ 0 w 79"/>
                <a:gd name="T5" fmla="*/ 32 h 671"/>
                <a:gd name="T6" fmla="*/ 38 w 79"/>
                <a:gd name="T7" fmla="*/ 1 h 671"/>
                <a:gd name="T8" fmla="*/ 79 w 79"/>
                <a:gd name="T9" fmla="*/ 32 h 671"/>
                <a:gd name="T10" fmla="*/ 79 w 79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671">
                  <a:moveTo>
                    <a:pt x="79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8" y="1"/>
                  </a:cubicBezTo>
                  <a:cubicBezTo>
                    <a:pt x="72" y="0"/>
                    <a:pt x="79" y="32"/>
                    <a:pt x="79" y="32"/>
                  </a:cubicBezTo>
                  <a:cubicBezTo>
                    <a:pt x="79" y="671"/>
                    <a:pt x="79" y="671"/>
                    <a:pt x="79" y="671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1" name="Freeform 26"/>
            <p:cNvSpPr>
              <a:spLocks/>
            </p:cNvSpPr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B59B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2" name="Freeform 27"/>
            <p:cNvSpPr>
              <a:spLocks/>
            </p:cNvSpPr>
            <p:nvPr/>
          </p:nvSpPr>
          <p:spPr bwMode="auto">
            <a:xfrm>
              <a:off x="5502862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3" name="Freeform 28"/>
            <p:cNvSpPr>
              <a:spLocks/>
            </p:cNvSpPr>
            <p:nvPr/>
          </p:nvSpPr>
          <p:spPr bwMode="auto">
            <a:xfrm>
              <a:off x="5599811" y="5357314"/>
              <a:ext cx="130611" cy="189185"/>
            </a:xfrm>
            <a:custGeom>
              <a:avLst/>
              <a:gdLst>
                <a:gd name="T0" fmla="*/ 0 w 82"/>
                <a:gd name="T1" fmla="*/ 110 h 119"/>
                <a:gd name="T2" fmla="*/ 82 w 82"/>
                <a:gd name="T3" fmla="*/ 111 h 119"/>
                <a:gd name="T4" fmla="*/ 48 w 82"/>
                <a:gd name="T5" fmla="*/ 0 h 119"/>
                <a:gd name="T6" fmla="*/ 28 w 82"/>
                <a:gd name="T7" fmla="*/ 0 h 119"/>
                <a:gd name="T8" fmla="*/ 0 w 82"/>
                <a:gd name="T9" fmla="*/ 11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19">
                  <a:moveTo>
                    <a:pt x="0" y="110"/>
                  </a:moveTo>
                  <a:cubicBezTo>
                    <a:pt x="0" y="110"/>
                    <a:pt x="39" y="119"/>
                    <a:pt x="82" y="111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4" name="Freeform 40"/>
            <p:cNvSpPr>
              <a:spLocks/>
            </p:cNvSpPr>
            <p:nvPr/>
          </p:nvSpPr>
          <p:spPr bwMode="auto">
            <a:xfrm>
              <a:off x="5665117" y="5355294"/>
              <a:ext cx="250451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7 w 157"/>
                <a:gd name="T7" fmla="*/ 1 h 944"/>
                <a:gd name="T8" fmla="*/ 41 w 157"/>
                <a:gd name="T9" fmla="*/ 112 h 944"/>
                <a:gd name="T10" fmla="*/ 40 w 157"/>
                <a:gd name="T11" fmla="*/ 113 h 944"/>
                <a:gd name="T12" fmla="*/ 95 w 157"/>
                <a:gd name="T13" fmla="*/ 284 h 944"/>
                <a:gd name="T14" fmla="*/ 94 w 157"/>
                <a:gd name="T15" fmla="*/ 286 h 944"/>
                <a:gd name="T16" fmla="*/ 100 w 157"/>
                <a:gd name="T17" fmla="*/ 301 h 944"/>
                <a:gd name="T18" fmla="*/ 100 w 157"/>
                <a:gd name="T19" fmla="*/ 941 h 944"/>
                <a:gd name="T20" fmla="*/ 39 w 157"/>
                <a:gd name="T21" fmla="*/ 941 h 944"/>
                <a:gd name="T22" fmla="*/ 39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2"/>
                    <a:pt x="41" y="112"/>
                    <a:pt x="41" y="112"/>
                  </a:cubicBezTo>
                  <a:cubicBezTo>
                    <a:pt x="41" y="112"/>
                    <a:pt x="41" y="113"/>
                    <a:pt x="40" y="113"/>
                  </a:cubicBezTo>
                  <a:cubicBezTo>
                    <a:pt x="95" y="284"/>
                    <a:pt x="95" y="284"/>
                    <a:pt x="95" y="284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3"/>
                    <a:pt x="100" y="301"/>
                    <a:pt x="100" y="301"/>
                  </a:cubicBezTo>
                  <a:cubicBezTo>
                    <a:pt x="100" y="941"/>
                    <a:pt x="100" y="941"/>
                    <a:pt x="100" y="941"/>
                  </a:cubicBezTo>
                  <a:cubicBezTo>
                    <a:pt x="39" y="941"/>
                    <a:pt x="39" y="941"/>
                    <a:pt x="39" y="941"/>
                  </a:cubicBezTo>
                  <a:cubicBezTo>
                    <a:pt x="39" y="942"/>
                    <a:pt x="39" y="942"/>
                    <a:pt x="39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5" name="Freeform 41"/>
            <p:cNvSpPr>
              <a:spLocks/>
            </p:cNvSpPr>
            <p:nvPr/>
          </p:nvSpPr>
          <p:spPr bwMode="auto">
            <a:xfrm>
              <a:off x="5665117" y="5535727"/>
              <a:ext cx="151482" cy="295559"/>
            </a:xfrm>
            <a:custGeom>
              <a:avLst/>
              <a:gdLst>
                <a:gd name="T0" fmla="*/ 40 w 95"/>
                <a:gd name="T1" fmla="*/ 0 h 186"/>
                <a:gd name="T2" fmla="*/ 6 w 95"/>
                <a:gd name="T3" fmla="*/ 2 h 186"/>
                <a:gd name="T4" fmla="*/ 0 w 95"/>
                <a:gd name="T5" fmla="*/ 2 h 186"/>
                <a:gd name="T6" fmla="*/ 0 w 95"/>
                <a:gd name="T7" fmla="*/ 159 h 186"/>
                <a:gd name="T8" fmla="*/ 37 w 95"/>
                <a:gd name="T9" fmla="*/ 186 h 186"/>
                <a:gd name="T10" fmla="*/ 68 w 95"/>
                <a:gd name="T11" fmla="*/ 156 h 186"/>
                <a:gd name="T12" fmla="*/ 68 w 95"/>
                <a:gd name="T13" fmla="*/ 156 h 186"/>
                <a:gd name="T14" fmla="*/ 94 w 95"/>
                <a:gd name="T15" fmla="*/ 173 h 186"/>
                <a:gd name="T16" fmla="*/ 95 w 95"/>
                <a:gd name="T17" fmla="*/ 171 h 186"/>
                <a:gd name="T18" fmla="*/ 40 w 95"/>
                <a:gd name="T19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5" h="186">
                  <a:moveTo>
                    <a:pt x="40" y="0"/>
                  </a:moveTo>
                  <a:cubicBezTo>
                    <a:pt x="28" y="2"/>
                    <a:pt x="16" y="2"/>
                    <a:pt x="6" y="2"/>
                  </a:cubicBezTo>
                  <a:cubicBezTo>
                    <a:pt x="4" y="2"/>
                    <a:pt x="2" y="2"/>
                    <a:pt x="0" y="2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24" y="159"/>
                    <a:pt x="34" y="177"/>
                    <a:pt x="37" y="186"/>
                  </a:cubicBezTo>
                  <a:cubicBezTo>
                    <a:pt x="39" y="179"/>
                    <a:pt x="45" y="157"/>
                    <a:pt x="68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2" y="156"/>
                    <a:pt x="89" y="165"/>
                    <a:pt x="94" y="173"/>
                  </a:cubicBezTo>
                  <a:cubicBezTo>
                    <a:pt x="95" y="171"/>
                    <a:pt x="95" y="171"/>
                    <a:pt x="95" y="171"/>
                  </a:cubicBezTo>
                  <a:cubicBezTo>
                    <a:pt x="40" y="0"/>
                    <a:pt x="40" y="0"/>
                    <a:pt x="40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6" name="Freeform 42"/>
            <p:cNvSpPr>
              <a:spLocks/>
            </p:cNvSpPr>
            <p:nvPr/>
          </p:nvSpPr>
          <p:spPr bwMode="auto">
            <a:xfrm>
              <a:off x="5679185" y="5788871"/>
              <a:ext cx="62613" cy="1066436"/>
            </a:xfrm>
            <a:custGeom>
              <a:avLst/>
              <a:gdLst>
                <a:gd name="T0" fmla="*/ 0 w 39"/>
                <a:gd name="T1" fmla="*/ 0 h 670"/>
                <a:gd name="T2" fmla="*/ 0 w 39"/>
                <a:gd name="T3" fmla="*/ 670 h 670"/>
                <a:gd name="T4" fmla="*/ 39 w 39"/>
                <a:gd name="T5" fmla="*/ 670 h 670"/>
                <a:gd name="T6" fmla="*/ 39 w 39"/>
                <a:gd name="T7" fmla="*/ 669 h 670"/>
                <a:gd name="T8" fmla="*/ 37 w 39"/>
                <a:gd name="T9" fmla="*/ 669 h 670"/>
                <a:gd name="T10" fmla="*/ 37 w 39"/>
                <a:gd name="T11" fmla="*/ 29 h 670"/>
                <a:gd name="T12" fmla="*/ 37 w 39"/>
                <a:gd name="T13" fmla="*/ 27 h 670"/>
                <a:gd name="T14" fmla="*/ 0 w 39"/>
                <a:gd name="T15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9" h="670">
                  <a:moveTo>
                    <a:pt x="0" y="0"/>
                  </a:moveTo>
                  <a:cubicBezTo>
                    <a:pt x="0" y="670"/>
                    <a:pt x="0" y="670"/>
                    <a:pt x="0" y="670"/>
                  </a:cubicBezTo>
                  <a:cubicBezTo>
                    <a:pt x="39" y="670"/>
                    <a:pt x="39" y="670"/>
                    <a:pt x="39" y="670"/>
                  </a:cubicBezTo>
                  <a:cubicBezTo>
                    <a:pt x="39" y="669"/>
                    <a:pt x="39" y="669"/>
                    <a:pt x="39" y="669"/>
                  </a:cubicBezTo>
                  <a:cubicBezTo>
                    <a:pt x="37" y="669"/>
                    <a:pt x="37" y="669"/>
                    <a:pt x="37" y="669"/>
                  </a:cubicBezTo>
                  <a:cubicBezTo>
                    <a:pt x="37" y="29"/>
                    <a:pt x="37" y="29"/>
                    <a:pt x="37" y="29"/>
                  </a:cubicBezTo>
                  <a:cubicBezTo>
                    <a:pt x="37" y="29"/>
                    <a:pt x="37" y="28"/>
                    <a:pt x="37" y="27"/>
                  </a:cubicBezTo>
                  <a:cubicBezTo>
                    <a:pt x="34" y="18"/>
                    <a:pt x="24" y="0"/>
                    <a:pt x="0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7" name="Freeform 43"/>
            <p:cNvSpPr>
              <a:spLocks/>
            </p:cNvSpPr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2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2" y="672"/>
                    <a:pt x="2" y="672"/>
                    <a:pt x="2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8" name="Freeform 44"/>
            <p:cNvSpPr>
              <a:spLocks/>
            </p:cNvSpPr>
            <p:nvPr/>
          </p:nvSpPr>
          <p:spPr bwMode="auto">
            <a:xfrm>
              <a:off x="5665117" y="5357314"/>
              <a:ext cx="65306" cy="181106"/>
            </a:xfrm>
            <a:custGeom>
              <a:avLst/>
              <a:gdLst>
                <a:gd name="T0" fmla="*/ 7 w 41"/>
                <a:gd name="T1" fmla="*/ 0 h 114"/>
                <a:gd name="T2" fmla="*/ 0 w 41"/>
                <a:gd name="T3" fmla="*/ 0 h 114"/>
                <a:gd name="T4" fmla="*/ 0 w 41"/>
                <a:gd name="T5" fmla="*/ 114 h 114"/>
                <a:gd name="T6" fmla="*/ 6 w 41"/>
                <a:gd name="T7" fmla="*/ 114 h 114"/>
                <a:gd name="T8" fmla="*/ 40 w 41"/>
                <a:gd name="T9" fmla="*/ 112 h 114"/>
                <a:gd name="T10" fmla="*/ 41 w 41"/>
                <a:gd name="T11" fmla="*/ 111 h 114"/>
                <a:gd name="T12" fmla="*/ 7 w 41"/>
                <a:gd name="T13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4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2" y="114"/>
                    <a:pt x="4" y="114"/>
                    <a:pt x="6" y="114"/>
                  </a:cubicBezTo>
                  <a:cubicBezTo>
                    <a:pt x="16" y="114"/>
                    <a:pt x="28" y="114"/>
                    <a:pt x="40" y="112"/>
                  </a:cubicBezTo>
                  <a:cubicBezTo>
                    <a:pt x="41" y="112"/>
                    <a:pt x="41" y="111"/>
                    <a:pt x="41" y="111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39" name="Group 7"/>
          <p:cNvGrpSpPr/>
          <p:nvPr userDrawn="1"/>
        </p:nvGrpSpPr>
        <p:grpSpPr>
          <a:xfrm rot="10800000" flipV="1">
            <a:off x="12560876" y="8602070"/>
            <a:ext cx="560396" cy="1789346"/>
            <a:chOff x="6959786" y="5355294"/>
            <a:chExt cx="407320" cy="1502706"/>
          </a:xfrm>
        </p:grpSpPr>
        <p:sp>
          <p:nvSpPr>
            <p:cNvPr id="440" name="Freeform 17"/>
            <p:cNvSpPr>
              <a:spLocks/>
            </p:cNvSpPr>
            <p:nvPr/>
          </p:nvSpPr>
          <p:spPr bwMode="auto">
            <a:xfrm>
              <a:off x="6970558" y="5365393"/>
              <a:ext cx="302965" cy="490130"/>
            </a:xfrm>
            <a:custGeom>
              <a:avLst/>
              <a:gdLst>
                <a:gd name="T0" fmla="*/ 450 w 450"/>
                <a:gd name="T1" fmla="*/ 657 h 728"/>
                <a:gd name="T2" fmla="*/ 242 w 450"/>
                <a:gd name="T3" fmla="*/ 0 h 728"/>
                <a:gd name="T4" fmla="*/ 197 w 450"/>
                <a:gd name="T5" fmla="*/ 0 h 728"/>
                <a:gd name="T6" fmla="*/ 0 w 450"/>
                <a:gd name="T7" fmla="*/ 681 h 728"/>
                <a:gd name="T8" fmla="*/ 12 w 450"/>
                <a:gd name="T9" fmla="*/ 728 h 728"/>
                <a:gd name="T10" fmla="*/ 424 w 450"/>
                <a:gd name="T11" fmla="*/ 726 h 728"/>
                <a:gd name="T12" fmla="*/ 450 w 450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0" h="728">
                  <a:moveTo>
                    <a:pt x="450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50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1" name="Freeform 18"/>
            <p:cNvSpPr>
              <a:spLocks/>
            </p:cNvSpPr>
            <p:nvPr/>
          </p:nvSpPr>
          <p:spPr bwMode="auto">
            <a:xfrm>
              <a:off x="6970558" y="5365393"/>
              <a:ext cx="302965" cy="490130"/>
            </a:xfrm>
            <a:custGeom>
              <a:avLst/>
              <a:gdLst>
                <a:gd name="T0" fmla="*/ 450 w 450"/>
                <a:gd name="T1" fmla="*/ 657 h 728"/>
                <a:gd name="T2" fmla="*/ 242 w 450"/>
                <a:gd name="T3" fmla="*/ 0 h 728"/>
                <a:gd name="T4" fmla="*/ 197 w 450"/>
                <a:gd name="T5" fmla="*/ 0 h 728"/>
                <a:gd name="T6" fmla="*/ 0 w 450"/>
                <a:gd name="T7" fmla="*/ 681 h 728"/>
                <a:gd name="T8" fmla="*/ 12 w 450"/>
                <a:gd name="T9" fmla="*/ 728 h 728"/>
                <a:gd name="T10" fmla="*/ 424 w 450"/>
                <a:gd name="T11" fmla="*/ 726 h 728"/>
                <a:gd name="T12" fmla="*/ 450 w 450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0" h="728">
                  <a:moveTo>
                    <a:pt x="450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50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2" name="Freeform 19"/>
            <p:cNvSpPr>
              <a:spLocks/>
            </p:cNvSpPr>
            <p:nvPr/>
          </p:nvSpPr>
          <p:spPr bwMode="auto">
            <a:xfrm>
              <a:off x="7058755" y="5786851"/>
              <a:ext cx="123879" cy="1068456"/>
            </a:xfrm>
            <a:custGeom>
              <a:avLst/>
              <a:gdLst>
                <a:gd name="T0" fmla="*/ 78 w 78"/>
                <a:gd name="T1" fmla="*/ 671 h 671"/>
                <a:gd name="T2" fmla="*/ 0 w 78"/>
                <a:gd name="T3" fmla="*/ 671 h 671"/>
                <a:gd name="T4" fmla="*/ 0 w 78"/>
                <a:gd name="T5" fmla="*/ 32 h 671"/>
                <a:gd name="T6" fmla="*/ 38 w 78"/>
                <a:gd name="T7" fmla="*/ 1 h 671"/>
                <a:gd name="T8" fmla="*/ 78 w 78"/>
                <a:gd name="T9" fmla="*/ 32 h 671"/>
                <a:gd name="T10" fmla="*/ 78 w 78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8" h="671">
                  <a:moveTo>
                    <a:pt x="78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8" y="1"/>
                  </a:cubicBezTo>
                  <a:cubicBezTo>
                    <a:pt x="72" y="0"/>
                    <a:pt x="78" y="32"/>
                    <a:pt x="78" y="32"/>
                  </a:cubicBezTo>
                  <a:cubicBezTo>
                    <a:pt x="78" y="671"/>
                    <a:pt x="78" y="671"/>
                    <a:pt x="78" y="671"/>
                  </a:cubicBezTo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3" name="Freeform 20"/>
            <p:cNvSpPr>
              <a:spLocks/>
            </p:cNvSpPr>
            <p:nvPr/>
          </p:nvSpPr>
          <p:spPr bwMode="auto">
            <a:xfrm>
              <a:off x="7181287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F778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4" name="Freeform 21"/>
            <p:cNvSpPr>
              <a:spLocks/>
            </p:cNvSpPr>
            <p:nvPr/>
          </p:nvSpPr>
          <p:spPr bwMode="auto">
            <a:xfrm>
              <a:off x="6959786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5" name="Freeform 22"/>
            <p:cNvSpPr>
              <a:spLocks/>
            </p:cNvSpPr>
            <p:nvPr/>
          </p:nvSpPr>
          <p:spPr bwMode="auto">
            <a:xfrm>
              <a:off x="7056735" y="5357314"/>
              <a:ext cx="130611" cy="191204"/>
            </a:xfrm>
            <a:custGeom>
              <a:avLst/>
              <a:gdLst>
                <a:gd name="T0" fmla="*/ 0 w 82"/>
                <a:gd name="T1" fmla="*/ 110 h 120"/>
                <a:gd name="T2" fmla="*/ 82 w 82"/>
                <a:gd name="T3" fmla="*/ 112 h 120"/>
                <a:gd name="T4" fmla="*/ 48 w 82"/>
                <a:gd name="T5" fmla="*/ 0 h 120"/>
                <a:gd name="T6" fmla="*/ 28 w 82"/>
                <a:gd name="T7" fmla="*/ 0 h 120"/>
                <a:gd name="T8" fmla="*/ 0 w 82"/>
                <a:gd name="T9" fmla="*/ 11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20">
                  <a:moveTo>
                    <a:pt x="0" y="110"/>
                  </a:moveTo>
                  <a:cubicBezTo>
                    <a:pt x="0" y="110"/>
                    <a:pt x="39" y="120"/>
                    <a:pt x="82" y="112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6" name="Freeform 45"/>
            <p:cNvSpPr>
              <a:spLocks/>
            </p:cNvSpPr>
            <p:nvPr/>
          </p:nvSpPr>
          <p:spPr bwMode="auto">
            <a:xfrm>
              <a:off x="7117328" y="5355294"/>
              <a:ext cx="249778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10 w 157"/>
                <a:gd name="T7" fmla="*/ 1 h 944"/>
                <a:gd name="T8" fmla="*/ 44 w 157"/>
                <a:gd name="T9" fmla="*/ 113 h 944"/>
                <a:gd name="T10" fmla="*/ 44 w 157"/>
                <a:gd name="T11" fmla="*/ 113 h 944"/>
                <a:gd name="T12" fmla="*/ 98 w 157"/>
                <a:gd name="T13" fmla="*/ 284 h 944"/>
                <a:gd name="T14" fmla="*/ 97 w 157"/>
                <a:gd name="T15" fmla="*/ 286 h 944"/>
                <a:gd name="T16" fmla="*/ 103 w 157"/>
                <a:gd name="T17" fmla="*/ 301 h 944"/>
                <a:gd name="T18" fmla="*/ 103 w 157"/>
                <a:gd name="T19" fmla="*/ 941 h 944"/>
                <a:gd name="T20" fmla="*/ 41 w 157"/>
                <a:gd name="T21" fmla="*/ 941 h 944"/>
                <a:gd name="T22" fmla="*/ 41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44" y="113"/>
                    <a:pt x="44" y="113"/>
                    <a:pt x="44" y="113"/>
                  </a:cubicBezTo>
                  <a:cubicBezTo>
                    <a:pt x="44" y="113"/>
                    <a:pt x="44" y="113"/>
                    <a:pt x="44" y="113"/>
                  </a:cubicBezTo>
                  <a:cubicBezTo>
                    <a:pt x="98" y="284"/>
                    <a:pt x="98" y="284"/>
                    <a:pt x="98" y="284"/>
                  </a:cubicBezTo>
                  <a:cubicBezTo>
                    <a:pt x="97" y="286"/>
                    <a:pt x="97" y="286"/>
                    <a:pt x="97" y="286"/>
                  </a:cubicBezTo>
                  <a:cubicBezTo>
                    <a:pt x="101" y="293"/>
                    <a:pt x="103" y="301"/>
                    <a:pt x="103" y="301"/>
                  </a:cubicBezTo>
                  <a:cubicBezTo>
                    <a:pt x="103" y="941"/>
                    <a:pt x="103" y="941"/>
                    <a:pt x="103" y="941"/>
                  </a:cubicBezTo>
                  <a:cubicBezTo>
                    <a:pt x="41" y="941"/>
                    <a:pt x="41" y="941"/>
                    <a:pt x="41" y="941"/>
                  </a:cubicBezTo>
                  <a:cubicBezTo>
                    <a:pt x="41" y="942"/>
                    <a:pt x="41" y="942"/>
                    <a:pt x="41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7" name="Freeform 46"/>
            <p:cNvSpPr>
              <a:spLocks/>
            </p:cNvSpPr>
            <p:nvPr/>
          </p:nvSpPr>
          <p:spPr bwMode="auto">
            <a:xfrm>
              <a:off x="7117328" y="5535727"/>
              <a:ext cx="156195" cy="295559"/>
            </a:xfrm>
            <a:custGeom>
              <a:avLst/>
              <a:gdLst>
                <a:gd name="T0" fmla="*/ 44 w 98"/>
                <a:gd name="T1" fmla="*/ 0 h 186"/>
                <a:gd name="T2" fmla="*/ 9 w 98"/>
                <a:gd name="T3" fmla="*/ 3 h 186"/>
                <a:gd name="T4" fmla="*/ 0 w 98"/>
                <a:gd name="T5" fmla="*/ 3 h 186"/>
                <a:gd name="T6" fmla="*/ 0 w 98"/>
                <a:gd name="T7" fmla="*/ 159 h 186"/>
                <a:gd name="T8" fmla="*/ 1 w 98"/>
                <a:gd name="T9" fmla="*/ 159 h 186"/>
                <a:gd name="T10" fmla="*/ 2 w 98"/>
                <a:gd name="T11" fmla="*/ 159 h 186"/>
                <a:gd name="T12" fmla="*/ 40 w 98"/>
                <a:gd name="T13" fmla="*/ 186 h 186"/>
                <a:gd name="T14" fmla="*/ 71 w 98"/>
                <a:gd name="T15" fmla="*/ 156 h 186"/>
                <a:gd name="T16" fmla="*/ 71 w 98"/>
                <a:gd name="T17" fmla="*/ 156 h 186"/>
                <a:gd name="T18" fmla="*/ 97 w 98"/>
                <a:gd name="T19" fmla="*/ 173 h 186"/>
                <a:gd name="T20" fmla="*/ 98 w 98"/>
                <a:gd name="T21" fmla="*/ 171 h 186"/>
                <a:gd name="T22" fmla="*/ 44 w 98"/>
                <a:gd name="T23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8" h="186">
                  <a:moveTo>
                    <a:pt x="44" y="0"/>
                  </a:moveTo>
                  <a:cubicBezTo>
                    <a:pt x="31" y="2"/>
                    <a:pt x="20" y="3"/>
                    <a:pt x="9" y="3"/>
                  </a:cubicBezTo>
                  <a:cubicBezTo>
                    <a:pt x="6" y="3"/>
                    <a:pt x="3" y="3"/>
                    <a:pt x="0" y="3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0" y="159"/>
                    <a:pt x="1" y="159"/>
                    <a:pt x="1" y="159"/>
                  </a:cubicBezTo>
                  <a:cubicBezTo>
                    <a:pt x="2" y="159"/>
                    <a:pt x="2" y="159"/>
                    <a:pt x="2" y="159"/>
                  </a:cubicBezTo>
                  <a:cubicBezTo>
                    <a:pt x="27" y="159"/>
                    <a:pt x="37" y="177"/>
                    <a:pt x="40" y="186"/>
                  </a:cubicBezTo>
                  <a:cubicBezTo>
                    <a:pt x="42" y="179"/>
                    <a:pt x="48" y="157"/>
                    <a:pt x="71" y="156"/>
                  </a:cubicBezTo>
                  <a:cubicBezTo>
                    <a:pt x="71" y="156"/>
                    <a:pt x="71" y="156"/>
                    <a:pt x="71" y="156"/>
                  </a:cubicBezTo>
                  <a:cubicBezTo>
                    <a:pt x="85" y="156"/>
                    <a:pt x="92" y="165"/>
                    <a:pt x="97" y="173"/>
                  </a:cubicBezTo>
                  <a:cubicBezTo>
                    <a:pt x="98" y="171"/>
                    <a:pt x="98" y="171"/>
                    <a:pt x="98" y="171"/>
                  </a:cubicBezTo>
                  <a:cubicBezTo>
                    <a:pt x="44" y="0"/>
                    <a:pt x="44" y="0"/>
                    <a:pt x="44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8" name="Freeform 47"/>
            <p:cNvSpPr>
              <a:spLocks/>
            </p:cNvSpPr>
            <p:nvPr/>
          </p:nvSpPr>
          <p:spPr bwMode="auto">
            <a:xfrm>
              <a:off x="7117328" y="5788871"/>
              <a:ext cx="65306" cy="1066436"/>
            </a:xfrm>
            <a:custGeom>
              <a:avLst/>
              <a:gdLst>
                <a:gd name="T0" fmla="*/ 2 w 41"/>
                <a:gd name="T1" fmla="*/ 0 h 670"/>
                <a:gd name="T2" fmla="*/ 1 w 41"/>
                <a:gd name="T3" fmla="*/ 0 h 670"/>
                <a:gd name="T4" fmla="*/ 0 w 41"/>
                <a:gd name="T5" fmla="*/ 0 h 670"/>
                <a:gd name="T6" fmla="*/ 0 w 41"/>
                <a:gd name="T7" fmla="*/ 670 h 670"/>
                <a:gd name="T8" fmla="*/ 41 w 41"/>
                <a:gd name="T9" fmla="*/ 670 h 670"/>
                <a:gd name="T10" fmla="*/ 41 w 41"/>
                <a:gd name="T11" fmla="*/ 669 h 670"/>
                <a:gd name="T12" fmla="*/ 40 w 41"/>
                <a:gd name="T13" fmla="*/ 669 h 670"/>
                <a:gd name="T14" fmla="*/ 40 w 41"/>
                <a:gd name="T15" fmla="*/ 29 h 670"/>
                <a:gd name="T16" fmla="*/ 40 w 41"/>
                <a:gd name="T17" fmla="*/ 27 h 670"/>
                <a:gd name="T18" fmla="*/ 2 w 41"/>
                <a:gd name="T19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670">
                  <a:moveTo>
                    <a:pt x="2" y="0"/>
                  </a:moveTo>
                  <a:cubicBezTo>
                    <a:pt x="2" y="0"/>
                    <a:pt x="2" y="0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ubicBezTo>
                    <a:pt x="0" y="670"/>
                    <a:pt x="0" y="670"/>
                    <a:pt x="0" y="670"/>
                  </a:cubicBezTo>
                  <a:cubicBezTo>
                    <a:pt x="41" y="670"/>
                    <a:pt x="41" y="670"/>
                    <a:pt x="41" y="670"/>
                  </a:cubicBezTo>
                  <a:cubicBezTo>
                    <a:pt x="41" y="669"/>
                    <a:pt x="41" y="669"/>
                    <a:pt x="41" y="669"/>
                  </a:cubicBezTo>
                  <a:cubicBezTo>
                    <a:pt x="40" y="669"/>
                    <a:pt x="40" y="669"/>
                    <a:pt x="40" y="669"/>
                  </a:cubicBezTo>
                  <a:cubicBezTo>
                    <a:pt x="40" y="29"/>
                    <a:pt x="40" y="29"/>
                    <a:pt x="40" y="29"/>
                  </a:cubicBezTo>
                  <a:cubicBezTo>
                    <a:pt x="40" y="29"/>
                    <a:pt x="40" y="28"/>
                    <a:pt x="40" y="27"/>
                  </a:cubicBezTo>
                  <a:cubicBezTo>
                    <a:pt x="37" y="18"/>
                    <a:pt x="27" y="0"/>
                    <a:pt x="2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9" name="Freeform 48"/>
            <p:cNvSpPr>
              <a:spLocks/>
            </p:cNvSpPr>
            <p:nvPr/>
          </p:nvSpPr>
          <p:spPr bwMode="auto">
            <a:xfrm>
              <a:off x="7181287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1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1" y="672"/>
                    <a:pt x="1" y="672"/>
                    <a:pt x="1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0" name="Freeform 49"/>
            <p:cNvSpPr>
              <a:spLocks/>
            </p:cNvSpPr>
            <p:nvPr/>
          </p:nvSpPr>
          <p:spPr bwMode="auto">
            <a:xfrm>
              <a:off x="7117328" y="5357314"/>
              <a:ext cx="70019" cy="183125"/>
            </a:xfrm>
            <a:custGeom>
              <a:avLst/>
              <a:gdLst>
                <a:gd name="T0" fmla="*/ 10 w 44"/>
                <a:gd name="T1" fmla="*/ 0 h 115"/>
                <a:gd name="T2" fmla="*/ 0 w 44"/>
                <a:gd name="T3" fmla="*/ 0 h 115"/>
                <a:gd name="T4" fmla="*/ 0 w 44"/>
                <a:gd name="T5" fmla="*/ 115 h 115"/>
                <a:gd name="T6" fmla="*/ 9 w 44"/>
                <a:gd name="T7" fmla="*/ 115 h 115"/>
                <a:gd name="T8" fmla="*/ 44 w 44"/>
                <a:gd name="T9" fmla="*/ 112 h 115"/>
                <a:gd name="T10" fmla="*/ 44 w 44"/>
                <a:gd name="T11" fmla="*/ 112 h 115"/>
                <a:gd name="T12" fmla="*/ 10 w 44"/>
                <a:gd name="T13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" h="115">
                  <a:moveTo>
                    <a:pt x="1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5"/>
                    <a:pt x="0" y="115"/>
                    <a:pt x="0" y="115"/>
                  </a:cubicBezTo>
                  <a:cubicBezTo>
                    <a:pt x="3" y="115"/>
                    <a:pt x="6" y="115"/>
                    <a:pt x="9" y="115"/>
                  </a:cubicBezTo>
                  <a:cubicBezTo>
                    <a:pt x="20" y="115"/>
                    <a:pt x="31" y="114"/>
                    <a:pt x="44" y="112"/>
                  </a:cubicBezTo>
                  <a:cubicBezTo>
                    <a:pt x="44" y="112"/>
                    <a:pt x="44" y="112"/>
                    <a:pt x="44" y="112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51" name="Group 5"/>
          <p:cNvGrpSpPr/>
          <p:nvPr userDrawn="1"/>
        </p:nvGrpSpPr>
        <p:grpSpPr>
          <a:xfrm rot="10800000" flipV="1">
            <a:off x="13337577" y="8602082"/>
            <a:ext cx="555763" cy="2910547"/>
            <a:chOff x="6007804" y="4266641"/>
            <a:chExt cx="403952" cy="2588666"/>
          </a:xfrm>
        </p:grpSpPr>
        <p:sp>
          <p:nvSpPr>
            <p:cNvPr id="452" name="Freeform 29"/>
            <p:cNvSpPr>
              <a:spLocks/>
            </p:cNvSpPr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3" name="Freeform 30"/>
            <p:cNvSpPr>
              <a:spLocks/>
            </p:cNvSpPr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4" name="Freeform 31"/>
            <p:cNvSpPr>
              <a:spLocks/>
            </p:cNvSpPr>
            <p:nvPr/>
          </p:nvSpPr>
          <p:spPr bwMode="auto">
            <a:xfrm>
              <a:off x="6104752" y="4694831"/>
              <a:ext cx="125899" cy="2160476"/>
            </a:xfrm>
            <a:custGeom>
              <a:avLst/>
              <a:gdLst>
                <a:gd name="T0" fmla="*/ 79 w 79"/>
                <a:gd name="T1" fmla="*/ 1357 h 1357"/>
                <a:gd name="T2" fmla="*/ 0 w 79"/>
                <a:gd name="T3" fmla="*/ 1357 h 1357"/>
                <a:gd name="T4" fmla="*/ 0 w 79"/>
                <a:gd name="T5" fmla="*/ 32 h 1357"/>
                <a:gd name="T6" fmla="*/ 39 w 79"/>
                <a:gd name="T7" fmla="*/ 1 h 1357"/>
                <a:gd name="T8" fmla="*/ 79 w 79"/>
                <a:gd name="T9" fmla="*/ 32 h 1357"/>
                <a:gd name="T10" fmla="*/ 79 w 79"/>
                <a:gd name="T11" fmla="*/ 1357 h 1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1357">
                  <a:moveTo>
                    <a:pt x="79" y="1357"/>
                  </a:moveTo>
                  <a:cubicBezTo>
                    <a:pt x="0" y="1357"/>
                    <a:pt x="0" y="1357"/>
                    <a:pt x="0" y="1357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9" y="1"/>
                  </a:cubicBezTo>
                  <a:cubicBezTo>
                    <a:pt x="73" y="0"/>
                    <a:pt x="79" y="32"/>
                    <a:pt x="79" y="32"/>
                  </a:cubicBezTo>
                  <a:cubicBezTo>
                    <a:pt x="79" y="1357"/>
                    <a:pt x="79" y="1357"/>
                    <a:pt x="79" y="135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5" name="Freeform 32"/>
            <p:cNvSpPr>
              <a:spLocks/>
            </p:cNvSpPr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0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0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1358"/>
                    <a:pt x="63" y="1358"/>
                    <a:pt x="63" y="1358"/>
                  </a:cubicBezTo>
                </a:path>
              </a:pathLst>
            </a:custGeom>
            <a:solidFill>
              <a:srgbClr val="FFB1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6" name="Freeform 33"/>
            <p:cNvSpPr>
              <a:spLocks/>
            </p:cNvSpPr>
            <p:nvPr/>
          </p:nvSpPr>
          <p:spPr bwMode="auto">
            <a:xfrm>
              <a:off x="6007804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1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1358"/>
                  </a:lnTo>
                  <a:close/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7" name="Freeform 34"/>
            <p:cNvSpPr>
              <a:spLocks/>
            </p:cNvSpPr>
            <p:nvPr/>
          </p:nvSpPr>
          <p:spPr bwMode="auto">
            <a:xfrm>
              <a:off x="6104752" y="4268661"/>
              <a:ext cx="129265" cy="185818"/>
            </a:xfrm>
            <a:custGeom>
              <a:avLst/>
              <a:gdLst>
                <a:gd name="T0" fmla="*/ 0 w 81"/>
                <a:gd name="T1" fmla="*/ 107 h 117"/>
                <a:gd name="T2" fmla="*/ 81 w 81"/>
                <a:gd name="T3" fmla="*/ 109 h 117"/>
                <a:gd name="T4" fmla="*/ 48 w 81"/>
                <a:gd name="T5" fmla="*/ 0 h 117"/>
                <a:gd name="T6" fmla="*/ 28 w 81"/>
                <a:gd name="T7" fmla="*/ 0 h 117"/>
                <a:gd name="T8" fmla="*/ 0 w 81"/>
                <a:gd name="T9" fmla="*/ 10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117">
                  <a:moveTo>
                    <a:pt x="0" y="107"/>
                  </a:moveTo>
                  <a:cubicBezTo>
                    <a:pt x="0" y="107"/>
                    <a:pt x="39" y="117"/>
                    <a:pt x="81" y="109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07"/>
                    <a:pt x="0" y="107"/>
                    <a:pt x="0" y="10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8" name="Freeform 50"/>
            <p:cNvSpPr>
              <a:spLocks/>
            </p:cNvSpPr>
            <p:nvPr/>
          </p:nvSpPr>
          <p:spPr bwMode="auto">
            <a:xfrm>
              <a:off x="6173424" y="4266641"/>
              <a:ext cx="238332" cy="2588666"/>
            </a:xfrm>
            <a:custGeom>
              <a:avLst/>
              <a:gdLst>
                <a:gd name="T0" fmla="*/ 27 w 150"/>
                <a:gd name="T1" fmla="*/ 0 h 1626"/>
                <a:gd name="T2" fmla="*/ 0 w 150"/>
                <a:gd name="T3" fmla="*/ 1 h 1626"/>
                <a:gd name="T4" fmla="*/ 5 w 150"/>
                <a:gd name="T5" fmla="*/ 1 h 1626"/>
                <a:gd name="T6" fmla="*/ 38 w 150"/>
                <a:gd name="T7" fmla="*/ 110 h 1626"/>
                <a:gd name="T8" fmla="*/ 92 w 150"/>
                <a:gd name="T9" fmla="*/ 282 h 1626"/>
                <a:gd name="T10" fmla="*/ 92 w 150"/>
                <a:gd name="T11" fmla="*/ 284 h 1626"/>
                <a:gd name="T12" fmla="*/ 98 w 150"/>
                <a:gd name="T13" fmla="*/ 299 h 1626"/>
                <a:gd name="T14" fmla="*/ 98 w 150"/>
                <a:gd name="T15" fmla="*/ 1625 h 1626"/>
                <a:gd name="T16" fmla="*/ 36 w 150"/>
                <a:gd name="T17" fmla="*/ 1625 h 1626"/>
                <a:gd name="T18" fmla="*/ 36 w 150"/>
                <a:gd name="T19" fmla="*/ 1626 h 1626"/>
                <a:gd name="T20" fmla="*/ 150 w 150"/>
                <a:gd name="T21" fmla="*/ 1626 h 1626"/>
                <a:gd name="T22" fmla="*/ 135 w 150"/>
                <a:gd name="T23" fmla="*/ 290 h 1626"/>
                <a:gd name="T24" fmla="*/ 27 w 150"/>
                <a:gd name="T25" fmla="*/ 0 h 16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0" h="1626">
                  <a:moveTo>
                    <a:pt x="27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38" y="110"/>
                    <a:pt x="38" y="110"/>
                    <a:pt x="38" y="110"/>
                  </a:cubicBezTo>
                  <a:cubicBezTo>
                    <a:pt x="92" y="282"/>
                    <a:pt x="92" y="282"/>
                    <a:pt x="92" y="282"/>
                  </a:cubicBezTo>
                  <a:cubicBezTo>
                    <a:pt x="92" y="284"/>
                    <a:pt x="92" y="284"/>
                    <a:pt x="92" y="284"/>
                  </a:cubicBezTo>
                  <a:cubicBezTo>
                    <a:pt x="96" y="291"/>
                    <a:pt x="98" y="299"/>
                    <a:pt x="98" y="299"/>
                  </a:cubicBezTo>
                  <a:cubicBezTo>
                    <a:pt x="98" y="1625"/>
                    <a:pt x="98" y="1625"/>
                    <a:pt x="98" y="1625"/>
                  </a:cubicBezTo>
                  <a:cubicBezTo>
                    <a:pt x="36" y="1625"/>
                    <a:pt x="36" y="1625"/>
                    <a:pt x="36" y="1625"/>
                  </a:cubicBezTo>
                  <a:cubicBezTo>
                    <a:pt x="36" y="1626"/>
                    <a:pt x="36" y="1626"/>
                    <a:pt x="36" y="1626"/>
                  </a:cubicBezTo>
                  <a:cubicBezTo>
                    <a:pt x="150" y="1626"/>
                    <a:pt x="150" y="1626"/>
                    <a:pt x="150" y="1626"/>
                  </a:cubicBezTo>
                  <a:cubicBezTo>
                    <a:pt x="135" y="290"/>
                    <a:pt x="135" y="290"/>
                    <a:pt x="135" y="290"/>
                  </a:cubicBezTo>
                  <a:cubicBezTo>
                    <a:pt x="27" y="0"/>
                    <a:pt x="27" y="0"/>
                    <a:pt x="27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9" name="Freeform 51"/>
            <p:cNvSpPr>
              <a:spLocks/>
            </p:cNvSpPr>
            <p:nvPr/>
          </p:nvSpPr>
          <p:spPr bwMode="auto">
            <a:xfrm>
              <a:off x="6161979" y="4441687"/>
              <a:ext cx="157542" cy="298252"/>
            </a:xfrm>
            <a:custGeom>
              <a:avLst/>
              <a:gdLst>
                <a:gd name="T0" fmla="*/ 45 w 99"/>
                <a:gd name="T1" fmla="*/ 0 h 187"/>
                <a:gd name="T2" fmla="*/ 45 w 99"/>
                <a:gd name="T3" fmla="*/ 0 h 187"/>
                <a:gd name="T4" fmla="*/ 11 w 99"/>
                <a:gd name="T5" fmla="*/ 3 h 187"/>
                <a:gd name="T6" fmla="*/ 0 w 99"/>
                <a:gd name="T7" fmla="*/ 3 h 187"/>
                <a:gd name="T8" fmla="*/ 0 w 99"/>
                <a:gd name="T9" fmla="*/ 160 h 187"/>
                <a:gd name="T10" fmla="*/ 3 w 99"/>
                <a:gd name="T11" fmla="*/ 160 h 187"/>
                <a:gd name="T12" fmla="*/ 4 w 99"/>
                <a:gd name="T13" fmla="*/ 160 h 187"/>
                <a:gd name="T14" fmla="*/ 42 w 99"/>
                <a:gd name="T15" fmla="*/ 187 h 187"/>
                <a:gd name="T16" fmla="*/ 72 w 99"/>
                <a:gd name="T17" fmla="*/ 157 h 187"/>
                <a:gd name="T18" fmla="*/ 73 w 99"/>
                <a:gd name="T19" fmla="*/ 157 h 187"/>
                <a:gd name="T20" fmla="*/ 99 w 99"/>
                <a:gd name="T21" fmla="*/ 174 h 187"/>
                <a:gd name="T22" fmla="*/ 99 w 99"/>
                <a:gd name="T23" fmla="*/ 172 h 187"/>
                <a:gd name="T24" fmla="*/ 45 w 99"/>
                <a:gd name="T25" fmla="*/ 0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9" h="187">
                  <a:moveTo>
                    <a:pt x="45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33" y="2"/>
                    <a:pt x="21" y="3"/>
                    <a:pt x="11" y="3"/>
                  </a:cubicBezTo>
                  <a:cubicBezTo>
                    <a:pt x="7" y="3"/>
                    <a:pt x="3" y="3"/>
                    <a:pt x="0" y="3"/>
                  </a:cubicBezTo>
                  <a:cubicBezTo>
                    <a:pt x="0" y="160"/>
                    <a:pt x="0" y="160"/>
                    <a:pt x="0" y="160"/>
                  </a:cubicBezTo>
                  <a:cubicBezTo>
                    <a:pt x="1" y="160"/>
                    <a:pt x="2" y="160"/>
                    <a:pt x="3" y="160"/>
                  </a:cubicBezTo>
                  <a:cubicBezTo>
                    <a:pt x="3" y="160"/>
                    <a:pt x="4" y="160"/>
                    <a:pt x="4" y="160"/>
                  </a:cubicBezTo>
                  <a:cubicBezTo>
                    <a:pt x="29" y="160"/>
                    <a:pt x="39" y="178"/>
                    <a:pt x="42" y="187"/>
                  </a:cubicBezTo>
                  <a:cubicBezTo>
                    <a:pt x="44" y="179"/>
                    <a:pt x="50" y="158"/>
                    <a:pt x="72" y="157"/>
                  </a:cubicBezTo>
                  <a:cubicBezTo>
                    <a:pt x="73" y="157"/>
                    <a:pt x="73" y="157"/>
                    <a:pt x="73" y="157"/>
                  </a:cubicBezTo>
                  <a:cubicBezTo>
                    <a:pt x="87" y="157"/>
                    <a:pt x="94" y="166"/>
                    <a:pt x="99" y="174"/>
                  </a:cubicBezTo>
                  <a:cubicBezTo>
                    <a:pt x="99" y="172"/>
                    <a:pt x="99" y="172"/>
                    <a:pt x="99" y="172"/>
                  </a:cubicBezTo>
                  <a:cubicBezTo>
                    <a:pt x="45" y="0"/>
                    <a:pt x="45" y="0"/>
                    <a:pt x="45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0" name="Freeform 52"/>
            <p:cNvSpPr>
              <a:spLocks/>
            </p:cNvSpPr>
            <p:nvPr/>
          </p:nvSpPr>
          <p:spPr bwMode="auto">
            <a:xfrm>
              <a:off x="6161979" y="4696851"/>
              <a:ext cx="68672" cy="2158456"/>
            </a:xfrm>
            <a:custGeom>
              <a:avLst/>
              <a:gdLst>
                <a:gd name="T0" fmla="*/ 4 w 43"/>
                <a:gd name="T1" fmla="*/ 0 h 1356"/>
                <a:gd name="T2" fmla="*/ 3 w 43"/>
                <a:gd name="T3" fmla="*/ 0 h 1356"/>
                <a:gd name="T4" fmla="*/ 0 w 43"/>
                <a:gd name="T5" fmla="*/ 0 h 1356"/>
                <a:gd name="T6" fmla="*/ 0 w 43"/>
                <a:gd name="T7" fmla="*/ 1356 h 1356"/>
                <a:gd name="T8" fmla="*/ 43 w 43"/>
                <a:gd name="T9" fmla="*/ 1356 h 1356"/>
                <a:gd name="T10" fmla="*/ 43 w 43"/>
                <a:gd name="T11" fmla="*/ 1355 h 1356"/>
                <a:gd name="T12" fmla="*/ 42 w 43"/>
                <a:gd name="T13" fmla="*/ 1355 h 1356"/>
                <a:gd name="T14" fmla="*/ 42 w 43"/>
                <a:gd name="T15" fmla="*/ 29 h 1356"/>
                <a:gd name="T16" fmla="*/ 42 w 43"/>
                <a:gd name="T17" fmla="*/ 27 h 1356"/>
                <a:gd name="T18" fmla="*/ 4 w 43"/>
                <a:gd name="T19" fmla="*/ 0 h 1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3" h="1356">
                  <a:moveTo>
                    <a:pt x="4" y="0"/>
                  </a:moveTo>
                  <a:cubicBezTo>
                    <a:pt x="4" y="0"/>
                    <a:pt x="3" y="0"/>
                    <a:pt x="3" y="0"/>
                  </a:cubicBezTo>
                  <a:cubicBezTo>
                    <a:pt x="2" y="0"/>
                    <a:pt x="1" y="0"/>
                    <a:pt x="0" y="0"/>
                  </a:cubicBezTo>
                  <a:cubicBezTo>
                    <a:pt x="0" y="1356"/>
                    <a:pt x="0" y="1356"/>
                    <a:pt x="0" y="1356"/>
                  </a:cubicBezTo>
                  <a:cubicBezTo>
                    <a:pt x="43" y="1356"/>
                    <a:pt x="43" y="1356"/>
                    <a:pt x="43" y="1356"/>
                  </a:cubicBezTo>
                  <a:cubicBezTo>
                    <a:pt x="43" y="1355"/>
                    <a:pt x="43" y="1355"/>
                    <a:pt x="43" y="1355"/>
                  </a:cubicBezTo>
                  <a:cubicBezTo>
                    <a:pt x="42" y="1355"/>
                    <a:pt x="42" y="1355"/>
                    <a:pt x="42" y="1355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2" y="29"/>
                    <a:pt x="42" y="28"/>
                    <a:pt x="42" y="27"/>
                  </a:cubicBezTo>
                  <a:cubicBezTo>
                    <a:pt x="39" y="18"/>
                    <a:pt x="29" y="0"/>
                    <a:pt x="4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1" name="Freeform 53"/>
            <p:cNvSpPr>
              <a:spLocks/>
            </p:cNvSpPr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31 w 63"/>
                <a:gd name="T1" fmla="*/ 0 h 1358"/>
                <a:gd name="T2" fmla="*/ 30 w 63"/>
                <a:gd name="T3" fmla="*/ 0 h 1358"/>
                <a:gd name="T4" fmla="*/ 0 w 63"/>
                <a:gd name="T5" fmla="*/ 30 h 1358"/>
                <a:gd name="T6" fmla="*/ 0 w 63"/>
                <a:gd name="T7" fmla="*/ 32 h 1358"/>
                <a:gd name="T8" fmla="*/ 0 w 63"/>
                <a:gd name="T9" fmla="*/ 1358 h 1358"/>
                <a:gd name="T10" fmla="*/ 1 w 63"/>
                <a:gd name="T11" fmla="*/ 1358 h 1358"/>
                <a:gd name="T12" fmla="*/ 63 w 63"/>
                <a:gd name="T13" fmla="*/ 1358 h 1358"/>
                <a:gd name="T14" fmla="*/ 63 w 63"/>
                <a:gd name="T15" fmla="*/ 32 h 1358"/>
                <a:gd name="T16" fmla="*/ 57 w 63"/>
                <a:gd name="T17" fmla="*/ 17 h 1358"/>
                <a:gd name="T18" fmla="*/ 31 w 63"/>
                <a:gd name="T19" fmla="*/ 0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1358">
                  <a:moveTo>
                    <a:pt x="31" y="0"/>
                  </a:moveTo>
                  <a:cubicBezTo>
                    <a:pt x="31" y="0"/>
                    <a:pt x="31" y="0"/>
                    <a:pt x="30" y="0"/>
                  </a:cubicBezTo>
                  <a:cubicBezTo>
                    <a:pt x="8" y="1"/>
                    <a:pt x="2" y="22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1358"/>
                    <a:pt x="0" y="1358"/>
                    <a:pt x="0" y="1358"/>
                  </a:cubicBezTo>
                  <a:cubicBezTo>
                    <a:pt x="1" y="1358"/>
                    <a:pt x="1" y="1358"/>
                    <a:pt x="1" y="1358"/>
                  </a:cubicBezTo>
                  <a:cubicBezTo>
                    <a:pt x="63" y="1358"/>
                    <a:pt x="63" y="1358"/>
                    <a:pt x="63" y="1358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2" name="Freeform 54"/>
            <p:cNvSpPr>
              <a:spLocks/>
            </p:cNvSpPr>
            <p:nvPr/>
          </p:nvSpPr>
          <p:spPr bwMode="auto">
            <a:xfrm>
              <a:off x="6161979" y="4268661"/>
              <a:ext cx="72038" cy="178413"/>
            </a:xfrm>
            <a:custGeom>
              <a:avLst/>
              <a:gdLst>
                <a:gd name="T0" fmla="*/ 12 w 45"/>
                <a:gd name="T1" fmla="*/ 0 h 112"/>
                <a:gd name="T2" fmla="*/ 7 w 45"/>
                <a:gd name="T3" fmla="*/ 0 h 112"/>
                <a:gd name="T4" fmla="*/ 0 w 45"/>
                <a:gd name="T5" fmla="*/ 0 h 112"/>
                <a:gd name="T6" fmla="*/ 0 w 45"/>
                <a:gd name="T7" fmla="*/ 112 h 112"/>
                <a:gd name="T8" fmla="*/ 11 w 45"/>
                <a:gd name="T9" fmla="*/ 112 h 112"/>
                <a:gd name="T10" fmla="*/ 45 w 45"/>
                <a:gd name="T11" fmla="*/ 109 h 112"/>
                <a:gd name="T12" fmla="*/ 45 w 45"/>
                <a:gd name="T13" fmla="*/ 109 h 112"/>
                <a:gd name="T14" fmla="*/ 12 w 45"/>
                <a:gd name="T15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" h="112">
                  <a:moveTo>
                    <a:pt x="12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2"/>
                    <a:pt x="0" y="112"/>
                    <a:pt x="0" y="112"/>
                  </a:cubicBezTo>
                  <a:cubicBezTo>
                    <a:pt x="3" y="112"/>
                    <a:pt x="7" y="112"/>
                    <a:pt x="11" y="112"/>
                  </a:cubicBezTo>
                  <a:cubicBezTo>
                    <a:pt x="21" y="112"/>
                    <a:pt x="33" y="111"/>
                    <a:pt x="45" y="109"/>
                  </a:cubicBezTo>
                  <a:cubicBezTo>
                    <a:pt x="45" y="109"/>
                    <a:pt x="45" y="109"/>
                    <a:pt x="45" y="109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63" name="Group 6"/>
          <p:cNvGrpSpPr/>
          <p:nvPr userDrawn="1"/>
        </p:nvGrpSpPr>
        <p:grpSpPr>
          <a:xfrm rot="10800000" flipV="1">
            <a:off x="10278025" y="8602073"/>
            <a:ext cx="563174" cy="3333564"/>
            <a:chOff x="6480429" y="3713225"/>
            <a:chExt cx="409339" cy="3142082"/>
          </a:xfrm>
        </p:grpSpPr>
        <p:sp>
          <p:nvSpPr>
            <p:cNvPr id="464" name="Freeform 5"/>
            <p:cNvSpPr>
              <a:spLocks/>
            </p:cNvSpPr>
            <p:nvPr/>
          </p:nvSpPr>
          <p:spPr bwMode="auto">
            <a:xfrm>
              <a:off x="6491874" y="3722651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5" name="Freeform 6"/>
            <p:cNvSpPr>
              <a:spLocks/>
            </p:cNvSpPr>
            <p:nvPr/>
          </p:nvSpPr>
          <p:spPr bwMode="auto">
            <a:xfrm>
              <a:off x="6491874" y="3722651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6" name="Freeform 7"/>
            <p:cNvSpPr>
              <a:spLocks/>
            </p:cNvSpPr>
            <p:nvPr/>
          </p:nvSpPr>
          <p:spPr bwMode="auto">
            <a:xfrm>
              <a:off x="6579397" y="4144108"/>
              <a:ext cx="125899" cy="2711199"/>
            </a:xfrm>
            <a:custGeom>
              <a:avLst/>
              <a:gdLst>
                <a:gd name="T0" fmla="*/ 79 w 79"/>
                <a:gd name="T1" fmla="*/ 1703 h 1703"/>
                <a:gd name="T2" fmla="*/ 0 w 79"/>
                <a:gd name="T3" fmla="*/ 1703 h 1703"/>
                <a:gd name="T4" fmla="*/ 0 w 79"/>
                <a:gd name="T5" fmla="*/ 33 h 1703"/>
                <a:gd name="T6" fmla="*/ 38 w 79"/>
                <a:gd name="T7" fmla="*/ 1 h 1703"/>
                <a:gd name="T8" fmla="*/ 79 w 79"/>
                <a:gd name="T9" fmla="*/ 33 h 1703"/>
                <a:gd name="T10" fmla="*/ 79 w 79"/>
                <a:gd name="T11" fmla="*/ 1703 h 17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1703">
                  <a:moveTo>
                    <a:pt x="79" y="1703"/>
                  </a:moveTo>
                  <a:cubicBezTo>
                    <a:pt x="0" y="1703"/>
                    <a:pt x="0" y="1703"/>
                    <a:pt x="0" y="1703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5" y="2"/>
                    <a:pt x="38" y="1"/>
                  </a:cubicBezTo>
                  <a:cubicBezTo>
                    <a:pt x="72" y="0"/>
                    <a:pt x="79" y="33"/>
                    <a:pt x="79" y="33"/>
                  </a:cubicBezTo>
                  <a:cubicBezTo>
                    <a:pt x="79" y="1703"/>
                    <a:pt x="79" y="1703"/>
                    <a:pt x="79" y="1703"/>
                  </a:cubicBezTo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7" name="Freeform 8"/>
            <p:cNvSpPr>
              <a:spLocks/>
            </p:cNvSpPr>
            <p:nvPr/>
          </p:nvSpPr>
          <p:spPr bwMode="auto">
            <a:xfrm>
              <a:off x="6701930" y="4141415"/>
              <a:ext cx="100315" cy="2711872"/>
            </a:xfrm>
            <a:custGeom>
              <a:avLst/>
              <a:gdLst>
                <a:gd name="T0" fmla="*/ 63 w 63"/>
                <a:gd name="T1" fmla="*/ 1704 h 1704"/>
                <a:gd name="T2" fmla="*/ 0 w 63"/>
                <a:gd name="T3" fmla="*/ 1704 h 1704"/>
                <a:gd name="T4" fmla="*/ 0 w 63"/>
                <a:gd name="T5" fmla="*/ 33 h 1704"/>
                <a:gd name="T6" fmla="*/ 31 w 63"/>
                <a:gd name="T7" fmla="*/ 1 h 1704"/>
                <a:gd name="T8" fmla="*/ 63 w 63"/>
                <a:gd name="T9" fmla="*/ 33 h 1704"/>
                <a:gd name="T10" fmla="*/ 63 w 63"/>
                <a:gd name="T11" fmla="*/ 1704 h 1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704">
                  <a:moveTo>
                    <a:pt x="63" y="1704"/>
                  </a:moveTo>
                  <a:cubicBezTo>
                    <a:pt x="0" y="1704"/>
                    <a:pt x="0" y="1704"/>
                    <a:pt x="0" y="1704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1"/>
                    <a:pt x="31" y="1"/>
                  </a:cubicBezTo>
                  <a:cubicBezTo>
                    <a:pt x="58" y="0"/>
                    <a:pt x="63" y="33"/>
                    <a:pt x="63" y="33"/>
                  </a:cubicBezTo>
                  <a:cubicBezTo>
                    <a:pt x="63" y="1704"/>
                    <a:pt x="63" y="1704"/>
                    <a:pt x="63" y="1704"/>
                  </a:cubicBezTo>
                </a:path>
              </a:pathLst>
            </a:custGeom>
            <a:solidFill>
              <a:srgbClr val="3DCE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8" name="Freeform 9"/>
            <p:cNvSpPr>
              <a:spLocks/>
            </p:cNvSpPr>
            <p:nvPr/>
          </p:nvSpPr>
          <p:spPr bwMode="auto">
            <a:xfrm>
              <a:off x="6480429" y="4141415"/>
              <a:ext cx="100315" cy="2711872"/>
            </a:xfrm>
            <a:custGeom>
              <a:avLst/>
              <a:gdLst>
                <a:gd name="T0" fmla="*/ 63 w 63"/>
                <a:gd name="T1" fmla="*/ 1704 h 1704"/>
                <a:gd name="T2" fmla="*/ 0 w 63"/>
                <a:gd name="T3" fmla="*/ 1704 h 1704"/>
                <a:gd name="T4" fmla="*/ 0 w 63"/>
                <a:gd name="T5" fmla="*/ 33 h 1704"/>
                <a:gd name="T6" fmla="*/ 31 w 63"/>
                <a:gd name="T7" fmla="*/ 1 h 1704"/>
                <a:gd name="T8" fmla="*/ 63 w 63"/>
                <a:gd name="T9" fmla="*/ 33 h 1704"/>
                <a:gd name="T10" fmla="*/ 63 w 63"/>
                <a:gd name="T11" fmla="*/ 1704 h 1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704">
                  <a:moveTo>
                    <a:pt x="63" y="1704"/>
                  </a:moveTo>
                  <a:cubicBezTo>
                    <a:pt x="0" y="1704"/>
                    <a:pt x="0" y="1704"/>
                    <a:pt x="0" y="1704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1"/>
                    <a:pt x="31" y="1"/>
                  </a:cubicBezTo>
                  <a:cubicBezTo>
                    <a:pt x="58" y="0"/>
                    <a:pt x="63" y="33"/>
                    <a:pt x="63" y="33"/>
                  </a:cubicBezTo>
                  <a:lnTo>
                    <a:pt x="63" y="1704"/>
                  </a:lnTo>
                  <a:close/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9" name="Freeform 10"/>
            <p:cNvSpPr>
              <a:spLocks/>
            </p:cNvSpPr>
            <p:nvPr/>
          </p:nvSpPr>
          <p:spPr bwMode="auto">
            <a:xfrm>
              <a:off x="6576031" y="3714572"/>
              <a:ext cx="131958" cy="191204"/>
            </a:xfrm>
            <a:custGeom>
              <a:avLst/>
              <a:gdLst>
                <a:gd name="T0" fmla="*/ 0 w 83"/>
                <a:gd name="T1" fmla="*/ 111 h 120"/>
                <a:gd name="T2" fmla="*/ 83 w 83"/>
                <a:gd name="T3" fmla="*/ 113 h 120"/>
                <a:gd name="T4" fmla="*/ 50 w 83"/>
                <a:gd name="T5" fmla="*/ 0 h 120"/>
                <a:gd name="T6" fmla="*/ 29 w 83"/>
                <a:gd name="T7" fmla="*/ 0 h 120"/>
                <a:gd name="T8" fmla="*/ 0 w 83"/>
                <a:gd name="T9" fmla="*/ 111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120">
                  <a:moveTo>
                    <a:pt x="0" y="111"/>
                  </a:moveTo>
                  <a:cubicBezTo>
                    <a:pt x="0" y="111"/>
                    <a:pt x="40" y="120"/>
                    <a:pt x="83" y="113"/>
                  </a:cubicBezTo>
                  <a:cubicBezTo>
                    <a:pt x="50" y="0"/>
                    <a:pt x="50" y="0"/>
                    <a:pt x="50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0" y="111"/>
                    <a:pt x="0" y="111"/>
                    <a:pt x="0" y="111"/>
                  </a:cubicBezTo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0" name="Freeform 55"/>
            <p:cNvSpPr>
              <a:spLocks/>
            </p:cNvSpPr>
            <p:nvPr/>
          </p:nvSpPr>
          <p:spPr bwMode="auto">
            <a:xfrm>
              <a:off x="6655475" y="3713225"/>
              <a:ext cx="234293" cy="3142082"/>
            </a:xfrm>
            <a:custGeom>
              <a:avLst/>
              <a:gdLst>
                <a:gd name="T0" fmla="*/ 24 w 147"/>
                <a:gd name="T1" fmla="*/ 0 h 1974"/>
                <a:gd name="T2" fmla="*/ 0 w 147"/>
                <a:gd name="T3" fmla="*/ 1 h 1974"/>
                <a:gd name="T4" fmla="*/ 33 w 147"/>
                <a:gd name="T5" fmla="*/ 114 h 1974"/>
                <a:gd name="T6" fmla="*/ 33 w 147"/>
                <a:gd name="T7" fmla="*/ 114 h 1974"/>
                <a:gd name="T8" fmla="*/ 87 w 147"/>
                <a:gd name="T9" fmla="*/ 284 h 1974"/>
                <a:gd name="T10" fmla="*/ 86 w 147"/>
                <a:gd name="T11" fmla="*/ 286 h 1974"/>
                <a:gd name="T12" fmla="*/ 92 w 147"/>
                <a:gd name="T13" fmla="*/ 302 h 1974"/>
                <a:gd name="T14" fmla="*/ 92 w 147"/>
                <a:gd name="T15" fmla="*/ 1973 h 1974"/>
                <a:gd name="T16" fmla="*/ 31 w 147"/>
                <a:gd name="T17" fmla="*/ 1973 h 1974"/>
                <a:gd name="T18" fmla="*/ 31 w 147"/>
                <a:gd name="T19" fmla="*/ 1974 h 1974"/>
                <a:gd name="T20" fmla="*/ 147 w 147"/>
                <a:gd name="T21" fmla="*/ 1974 h 1974"/>
                <a:gd name="T22" fmla="*/ 132 w 147"/>
                <a:gd name="T23" fmla="*/ 290 h 1974"/>
                <a:gd name="T24" fmla="*/ 24 w 147"/>
                <a:gd name="T25" fmla="*/ 0 h 19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47" h="1974">
                  <a:moveTo>
                    <a:pt x="2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33" y="114"/>
                    <a:pt x="33" y="114"/>
                    <a:pt x="33" y="114"/>
                  </a:cubicBezTo>
                  <a:cubicBezTo>
                    <a:pt x="33" y="114"/>
                    <a:pt x="33" y="114"/>
                    <a:pt x="33" y="114"/>
                  </a:cubicBezTo>
                  <a:cubicBezTo>
                    <a:pt x="87" y="284"/>
                    <a:pt x="87" y="284"/>
                    <a:pt x="87" y="284"/>
                  </a:cubicBezTo>
                  <a:cubicBezTo>
                    <a:pt x="86" y="286"/>
                    <a:pt x="86" y="286"/>
                    <a:pt x="86" y="286"/>
                  </a:cubicBezTo>
                  <a:cubicBezTo>
                    <a:pt x="91" y="294"/>
                    <a:pt x="92" y="302"/>
                    <a:pt x="92" y="302"/>
                  </a:cubicBezTo>
                  <a:cubicBezTo>
                    <a:pt x="92" y="1973"/>
                    <a:pt x="92" y="1973"/>
                    <a:pt x="92" y="1973"/>
                  </a:cubicBezTo>
                  <a:cubicBezTo>
                    <a:pt x="31" y="1973"/>
                    <a:pt x="31" y="1973"/>
                    <a:pt x="31" y="1973"/>
                  </a:cubicBezTo>
                  <a:cubicBezTo>
                    <a:pt x="31" y="1974"/>
                    <a:pt x="31" y="1974"/>
                    <a:pt x="31" y="1974"/>
                  </a:cubicBezTo>
                  <a:cubicBezTo>
                    <a:pt x="147" y="1974"/>
                    <a:pt x="147" y="1974"/>
                    <a:pt x="147" y="1974"/>
                  </a:cubicBezTo>
                  <a:cubicBezTo>
                    <a:pt x="132" y="290"/>
                    <a:pt x="132" y="290"/>
                    <a:pt x="132" y="290"/>
                  </a:cubicBezTo>
                  <a:cubicBezTo>
                    <a:pt x="24" y="0"/>
                    <a:pt x="24" y="0"/>
                    <a:pt x="2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1" name="Freeform 56"/>
            <p:cNvSpPr>
              <a:spLocks/>
            </p:cNvSpPr>
            <p:nvPr/>
          </p:nvSpPr>
          <p:spPr bwMode="auto">
            <a:xfrm>
              <a:off x="6639990" y="3894331"/>
              <a:ext cx="154175" cy="294886"/>
            </a:xfrm>
            <a:custGeom>
              <a:avLst/>
              <a:gdLst>
                <a:gd name="T0" fmla="*/ 43 w 97"/>
                <a:gd name="T1" fmla="*/ 0 h 185"/>
                <a:gd name="T2" fmla="*/ 8 w 97"/>
                <a:gd name="T3" fmla="*/ 3 h 185"/>
                <a:gd name="T4" fmla="*/ 0 w 97"/>
                <a:gd name="T5" fmla="*/ 3 h 185"/>
                <a:gd name="T6" fmla="*/ 0 w 97"/>
                <a:gd name="T7" fmla="*/ 158 h 185"/>
                <a:gd name="T8" fmla="*/ 0 w 97"/>
                <a:gd name="T9" fmla="*/ 158 h 185"/>
                <a:gd name="T10" fmla="*/ 1 w 97"/>
                <a:gd name="T11" fmla="*/ 158 h 185"/>
                <a:gd name="T12" fmla="*/ 39 w 97"/>
                <a:gd name="T13" fmla="*/ 185 h 185"/>
                <a:gd name="T14" fmla="*/ 70 w 97"/>
                <a:gd name="T15" fmla="*/ 156 h 185"/>
                <a:gd name="T16" fmla="*/ 71 w 97"/>
                <a:gd name="T17" fmla="*/ 156 h 185"/>
                <a:gd name="T18" fmla="*/ 96 w 97"/>
                <a:gd name="T19" fmla="*/ 172 h 185"/>
                <a:gd name="T20" fmla="*/ 97 w 97"/>
                <a:gd name="T21" fmla="*/ 170 h 185"/>
                <a:gd name="T22" fmla="*/ 43 w 97"/>
                <a:gd name="T23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7" h="185">
                  <a:moveTo>
                    <a:pt x="43" y="0"/>
                  </a:moveTo>
                  <a:cubicBezTo>
                    <a:pt x="31" y="2"/>
                    <a:pt x="19" y="3"/>
                    <a:pt x="8" y="3"/>
                  </a:cubicBezTo>
                  <a:cubicBezTo>
                    <a:pt x="5" y="3"/>
                    <a:pt x="3" y="3"/>
                    <a:pt x="0" y="3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1" y="158"/>
                    <a:pt x="1" y="158"/>
                    <a:pt x="1" y="158"/>
                  </a:cubicBezTo>
                  <a:cubicBezTo>
                    <a:pt x="26" y="158"/>
                    <a:pt x="36" y="176"/>
                    <a:pt x="39" y="185"/>
                  </a:cubicBezTo>
                  <a:cubicBezTo>
                    <a:pt x="41" y="178"/>
                    <a:pt x="47" y="156"/>
                    <a:pt x="70" y="156"/>
                  </a:cubicBezTo>
                  <a:cubicBezTo>
                    <a:pt x="70" y="156"/>
                    <a:pt x="70" y="156"/>
                    <a:pt x="71" y="156"/>
                  </a:cubicBezTo>
                  <a:cubicBezTo>
                    <a:pt x="84" y="156"/>
                    <a:pt x="92" y="164"/>
                    <a:pt x="96" y="172"/>
                  </a:cubicBezTo>
                  <a:cubicBezTo>
                    <a:pt x="97" y="170"/>
                    <a:pt x="97" y="170"/>
                    <a:pt x="97" y="170"/>
                  </a:cubicBezTo>
                  <a:cubicBezTo>
                    <a:pt x="43" y="0"/>
                    <a:pt x="43" y="0"/>
                    <a:pt x="43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2" name="Freeform 57"/>
            <p:cNvSpPr>
              <a:spLocks/>
            </p:cNvSpPr>
            <p:nvPr/>
          </p:nvSpPr>
          <p:spPr bwMode="auto">
            <a:xfrm>
              <a:off x="6639990" y="4146128"/>
              <a:ext cx="65306" cy="2709179"/>
            </a:xfrm>
            <a:custGeom>
              <a:avLst/>
              <a:gdLst>
                <a:gd name="T0" fmla="*/ 1 w 41"/>
                <a:gd name="T1" fmla="*/ 0 h 1702"/>
                <a:gd name="T2" fmla="*/ 0 w 41"/>
                <a:gd name="T3" fmla="*/ 0 h 1702"/>
                <a:gd name="T4" fmla="*/ 0 w 41"/>
                <a:gd name="T5" fmla="*/ 0 h 1702"/>
                <a:gd name="T6" fmla="*/ 0 w 41"/>
                <a:gd name="T7" fmla="*/ 1702 h 1702"/>
                <a:gd name="T8" fmla="*/ 41 w 41"/>
                <a:gd name="T9" fmla="*/ 1702 h 1702"/>
                <a:gd name="T10" fmla="*/ 41 w 41"/>
                <a:gd name="T11" fmla="*/ 1701 h 1702"/>
                <a:gd name="T12" fmla="*/ 39 w 41"/>
                <a:gd name="T13" fmla="*/ 1701 h 1702"/>
                <a:gd name="T14" fmla="*/ 39 w 41"/>
                <a:gd name="T15" fmla="*/ 30 h 1702"/>
                <a:gd name="T16" fmla="*/ 39 w 41"/>
                <a:gd name="T17" fmla="*/ 27 h 1702"/>
                <a:gd name="T18" fmla="*/ 1 w 41"/>
                <a:gd name="T19" fmla="*/ 0 h 17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1702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702"/>
                    <a:pt x="0" y="1702"/>
                    <a:pt x="0" y="1702"/>
                  </a:cubicBezTo>
                  <a:cubicBezTo>
                    <a:pt x="41" y="1702"/>
                    <a:pt x="41" y="1702"/>
                    <a:pt x="41" y="1702"/>
                  </a:cubicBezTo>
                  <a:cubicBezTo>
                    <a:pt x="41" y="1701"/>
                    <a:pt x="41" y="1701"/>
                    <a:pt x="41" y="1701"/>
                  </a:cubicBezTo>
                  <a:cubicBezTo>
                    <a:pt x="39" y="1701"/>
                    <a:pt x="39" y="1701"/>
                    <a:pt x="39" y="1701"/>
                  </a:cubicBezTo>
                  <a:cubicBezTo>
                    <a:pt x="39" y="30"/>
                    <a:pt x="39" y="30"/>
                    <a:pt x="39" y="30"/>
                  </a:cubicBezTo>
                  <a:cubicBezTo>
                    <a:pt x="39" y="30"/>
                    <a:pt x="39" y="29"/>
                    <a:pt x="39" y="27"/>
                  </a:cubicBezTo>
                  <a:cubicBezTo>
                    <a:pt x="36" y="18"/>
                    <a:pt x="26" y="0"/>
                    <a:pt x="1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3" name="Freeform 58"/>
            <p:cNvSpPr>
              <a:spLocks/>
            </p:cNvSpPr>
            <p:nvPr/>
          </p:nvSpPr>
          <p:spPr bwMode="auto">
            <a:xfrm>
              <a:off x="6701930" y="4142762"/>
              <a:ext cx="100315" cy="2710525"/>
            </a:xfrm>
            <a:custGeom>
              <a:avLst/>
              <a:gdLst>
                <a:gd name="T0" fmla="*/ 32 w 63"/>
                <a:gd name="T1" fmla="*/ 0 h 1703"/>
                <a:gd name="T2" fmla="*/ 31 w 63"/>
                <a:gd name="T3" fmla="*/ 0 h 1703"/>
                <a:gd name="T4" fmla="*/ 0 w 63"/>
                <a:gd name="T5" fmla="*/ 29 h 1703"/>
                <a:gd name="T6" fmla="*/ 0 w 63"/>
                <a:gd name="T7" fmla="*/ 32 h 1703"/>
                <a:gd name="T8" fmla="*/ 0 w 63"/>
                <a:gd name="T9" fmla="*/ 1703 h 1703"/>
                <a:gd name="T10" fmla="*/ 2 w 63"/>
                <a:gd name="T11" fmla="*/ 1703 h 1703"/>
                <a:gd name="T12" fmla="*/ 63 w 63"/>
                <a:gd name="T13" fmla="*/ 1703 h 1703"/>
                <a:gd name="T14" fmla="*/ 63 w 63"/>
                <a:gd name="T15" fmla="*/ 32 h 1703"/>
                <a:gd name="T16" fmla="*/ 57 w 63"/>
                <a:gd name="T17" fmla="*/ 16 h 1703"/>
                <a:gd name="T18" fmla="*/ 32 w 63"/>
                <a:gd name="T19" fmla="*/ 0 h 17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1703">
                  <a:moveTo>
                    <a:pt x="32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0"/>
                    <a:pt x="2" y="22"/>
                    <a:pt x="0" y="29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1703"/>
                    <a:pt x="0" y="1703"/>
                    <a:pt x="0" y="1703"/>
                  </a:cubicBezTo>
                  <a:cubicBezTo>
                    <a:pt x="2" y="1703"/>
                    <a:pt x="2" y="1703"/>
                    <a:pt x="2" y="1703"/>
                  </a:cubicBezTo>
                  <a:cubicBezTo>
                    <a:pt x="63" y="1703"/>
                    <a:pt x="63" y="1703"/>
                    <a:pt x="63" y="1703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2" y="24"/>
                    <a:pt x="57" y="16"/>
                  </a:cubicBezTo>
                  <a:cubicBezTo>
                    <a:pt x="53" y="8"/>
                    <a:pt x="45" y="0"/>
                    <a:pt x="32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4" name="Freeform 59"/>
            <p:cNvSpPr>
              <a:spLocks/>
            </p:cNvSpPr>
            <p:nvPr/>
          </p:nvSpPr>
          <p:spPr bwMode="auto">
            <a:xfrm>
              <a:off x="6639990" y="3714572"/>
              <a:ext cx="67999" cy="184472"/>
            </a:xfrm>
            <a:custGeom>
              <a:avLst/>
              <a:gdLst>
                <a:gd name="T0" fmla="*/ 10 w 43"/>
                <a:gd name="T1" fmla="*/ 0 h 116"/>
                <a:gd name="T2" fmla="*/ 0 w 43"/>
                <a:gd name="T3" fmla="*/ 0 h 116"/>
                <a:gd name="T4" fmla="*/ 0 w 43"/>
                <a:gd name="T5" fmla="*/ 116 h 116"/>
                <a:gd name="T6" fmla="*/ 8 w 43"/>
                <a:gd name="T7" fmla="*/ 116 h 116"/>
                <a:gd name="T8" fmla="*/ 43 w 43"/>
                <a:gd name="T9" fmla="*/ 113 h 116"/>
                <a:gd name="T10" fmla="*/ 43 w 43"/>
                <a:gd name="T11" fmla="*/ 113 h 116"/>
                <a:gd name="T12" fmla="*/ 10 w 43"/>
                <a:gd name="T13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3" h="116">
                  <a:moveTo>
                    <a:pt x="1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3" y="116"/>
                    <a:pt x="5" y="116"/>
                    <a:pt x="8" y="116"/>
                  </a:cubicBezTo>
                  <a:cubicBezTo>
                    <a:pt x="19" y="116"/>
                    <a:pt x="31" y="115"/>
                    <a:pt x="43" y="113"/>
                  </a:cubicBezTo>
                  <a:cubicBezTo>
                    <a:pt x="43" y="113"/>
                    <a:pt x="43" y="113"/>
                    <a:pt x="43" y="113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75" name="Group 4"/>
          <p:cNvGrpSpPr/>
          <p:nvPr userDrawn="1"/>
        </p:nvGrpSpPr>
        <p:grpSpPr>
          <a:xfrm rot="10800000" flipV="1">
            <a:off x="9448543" y="8602070"/>
            <a:ext cx="567807" cy="2076308"/>
            <a:chOff x="5502862" y="5355294"/>
            <a:chExt cx="412706" cy="1502706"/>
          </a:xfrm>
        </p:grpSpPr>
        <p:sp>
          <p:nvSpPr>
            <p:cNvPr id="476" name="Freeform 23"/>
            <p:cNvSpPr>
              <a:spLocks/>
            </p:cNvSpPr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7" name="Freeform 24"/>
            <p:cNvSpPr>
              <a:spLocks/>
            </p:cNvSpPr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8" name="Freeform 25"/>
            <p:cNvSpPr>
              <a:spLocks/>
            </p:cNvSpPr>
            <p:nvPr/>
          </p:nvSpPr>
          <p:spPr bwMode="auto">
            <a:xfrm>
              <a:off x="5601831" y="5786851"/>
              <a:ext cx="125899" cy="1068456"/>
            </a:xfrm>
            <a:custGeom>
              <a:avLst/>
              <a:gdLst>
                <a:gd name="T0" fmla="*/ 79 w 79"/>
                <a:gd name="T1" fmla="*/ 671 h 671"/>
                <a:gd name="T2" fmla="*/ 0 w 79"/>
                <a:gd name="T3" fmla="*/ 671 h 671"/>
                <a:gd name="T4" fmla="*/ 0 w 79"/>
                <a:gd name="T5" fmla="*/ 32 h 671"/>
                <a:gd name="T6" fmla="*/ 38 w 79"/>
                <a:gd name="T7" fmla="*/ 1 h 671"/>
                <a:gd name="T8" fmla="*/ 79 w 79"/>
                <a:gd name="T9" fmla="*/ 32 h 671"/>
                <a:gd name="T10" fmla="*/ 79 w 79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671">
                  <a:moveTo>
                    <a:pt x="79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8" y="1"/>
                  </a:cubicBezTo>
                  <a:cubicBezTo>
                    <a:pt x="72" y="0"/>
                    <a:pt x="79" y="32"/>
                    <a:pt x="79" y="32"/>
                  </a:cubicBezTo>
                  <a:cubicBezTo>
                    <a:pt x="79" y="671"/>
                    <a:pt x="79" y="671"/>
                    <a:pt x="79" y="671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9" name="Freeform 26"/>
            <p:cNvSpPr>
              <a:spLocks/>
            </p:cNvSpPr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B59B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0" name="Freeform 27"/>
            <p:cNvSpPr>
              <a:spLocks/>
            </p:cNvSpPr>
            <p:nvPr/>
          </p:nvSpPr>
          <p:spPr bwMode="auto">
            <a:xfrm>
              <a:off x="5502862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1" name="Freeform 28"/>
            <p:cNvSpPr>
              <a:spLocks/>
            </p:cNvSpPr>
            <p:nvPr/>
          </p:nvSpPr>
          <p:spPr bwMode="auto">
            <a:xfrm>
              <a:off x="5599811" y="5357314"/>
              <a:ext cx="130611" cy="189185"/>
            </a:xfrm>
            <a:custGeom>
              <a:avLst/>
              <a:gdLst>
                <a:gd name="T0" fmla="*/ 0 w 82"/>
                <a:gd name="T1" fmla="*/ 110 h 119"/>
                <a:gd name="T2" fmla="*/ 82 w 82"/>
                <a:gd name="T3" fmla="*/ 111 h 119"/>
                <a:gd name="T4" fmla="*/ 48 w 82"/>
                <a:gd name="T5" fmla="*/ 0 h 119"/>
                <a:gd name="T6" fmla="*/ 28 w 82"/>
                <a:gd name="T7" fmla="*/ 0 h 119"/>
                <a:gd name="T8" fmla="*/ 0 w 82"/>
                <a:gd name="T9" fmla="*/ 11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19">
                  <a:moveTo>
                    <a:pt x="0" y="110"/>
                  </a:moveTo>
                  <a:cubicBezTo>
                    <a:pt x="0" y="110"/>
                    <a:pt x="39" y="119"/>
                    <a:pt x="82" y="111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2" name="Freeform 40"/>
            <p:cNvSpPr>
              <a:spLocks/>
            </p:cNvSpPr>
            <p:nvPr/>
          </p:nvSpPr>
          <p:spPr bwMode="auto">
            <a:xfrm>
              <a:off x="5665117" y="5355294"/>
              <a:ext cx="250451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7 w 157"/>
                <a:gd name="T7" fmla="*/ 1 h 944"/>
                <a:gd name="T8" fmla="*/ 41 w 157"/>
                <a:gd name="T9" fmla="*/ 112 h 944"/>
                <a:gd name="T10" fmla="*/ 40 w 157"/>
                <a:gd name="T11" fmla="*/ 113 h 944"/>
                <a:gd name="T12" fmla="*/ 95 w 157"/>
                <a:gd name="T13" fmla="*/ 284 h 944"/>
                <a:gd name="T14" fmla="*/ 94 w 157"/>
                <a:gd name="T15" fmla="*/ 286 h 944"/>
                <a:gd name="T16" fmla="*/ 100 w 157"/>
                <a:gd name="T17" fmla="*/ 301 h 944"/>
                <a:gd name="T18" fmla="*/ 100 w 157"/>
                <a:gd name="T19" fmla="*/ 941 h 944"/>
                <a:gd name="T20" fmla="*/ 39 w 157"/>
                <a:gd name="T21" fmla="*/ 941 h 944"/>
                <a:gd name="T22" fmla="*/ 39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2"/>
                    <a:pt x="41" y="112"/>
                    <a:pt x="41" y="112"/>
                  </a:cubicBezTo>
                  <a:cubicBezTo>
                    <a:pt x="41" y="112"/>
                    <a:pt x="41" y="113"/>
                    <a:pt x="40" y="113"/>
                  </a:cubicBezTo>
                  <a:cubicBezTo>
                    <a:pt x="95" y="284"/>
                    <a:pt x="95" y="284"/>
                    <a:pt x="95" y="284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3"/>
                    <a:pt x="100" y="301"/>
                    <a:pt x="100" y="301"/>
                  </a:cubicBezTo>
                  <a:cubicBezTo>
                    <a:pt x="100" y="941"/>
                    <a:pt x="100" y="941"/>
                    <a:pt x="100" y="941"/>
                  </a:cubicBezTo>
                  <a:cubicBezTo>
                    <a:pt x="39" y="941"/>
                    <a:pt x="39" y="941"/>
                    <a:pt x="39" y="941"/>
                  </a:cubicBezTo>
                  <a:cubicBezTo>
                    <a:pt x="39" y="942"/>
                    <a:pt x="39" y="942"/>
                    <a:pt x="39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3" name="Freeform 41"/>
            <p:cNvSpPr>
              <a:spLocks/>
            </p:cNvSpPr>
            <p:nvPr/>
          </p:nvSpPr>
          <p:spPr bwMode="auto">
            <a:xfrm>
              <a:off x="5665117" y="5535727"/>
              <a:ext cx="151482" cy="295559"/>
            </a:xfrm>
            <a:custGeom>
              <a:avLst/>
              <a:gdLst>
                <a:gd name="T0" fmla="*/ 40 w 95"/>
                <a:gd name="T1" fmla="*/ 0 h 186"/>
                <a:gd name="T2" fmla="*/ 6 w 95"/>
                <a:gd name="T3" fmla="*/ 2 h 186"/>
                <a:gd name="T4" fmla="*/ 0 w 95"/>
                <a:gd name="T5" fmla="*/ 2 h 186"/>
                <a:gd name="T6" fmla="*/ 0 w 95"/>
                <a:gd name="T7" fmla="*/ 159 h 186"/>
                <a:gd name="T8" fmla="*/ 37 w 95"/>
                <a:gd name="T9" fmla="*/ 186 h 186"/>
                <a:gd name="T10" fmla="*/ 68 w 95"/>
                <a:gd name="T11" fmla="*/ 156 h 186"/>
                <a:gd name="T12" fmla="*/ 68 w 95"/>
                <a:gd name="T13" fmla="*/ 156 h 186"/>
                <a:gd name="T14" fmla="*/ 94 w 95"/>
                <a:gd name="T15" fmla="*/ 173 h 186"/>
                <a:gd name="T16" fmla="*/ 95 w 95"/>
                <a:gd name="T17" fmla="*/ 171 h 186"/>
                <a:gd name="T18" fmla="*/ 40 w 95"/>
                <a:gd name="T19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5" h="186">
                  <a:moveTo>
                    <a:pt x="40" y="0"/>
                  </a:moveTo>
                  <a:cubicBezTo>
                    <a:pt x="28" y="2"/>
                    <a:pt x="16" y="2"/>
                    <a:pt x="6" y="2"/>
                  </a:cubicBezTo>
                  <a:cubicBezTo>
                    <a:pt x="4" y="2"/>
                    <a:pt x="2" y="2"/>
                    <a:pt x="0" y="2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24" y="159"/>
                    <a:pt x="34" y="177"/>
                    <a:pt x="37" y="186"/>
                  </a:cubicBezTo>
                  <a:cubicBezTo>
                    <a:pt x="39" y="179"/>
                    <a:pt x="45" y="157"/>
                    <a:pt x="68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2" y="156"/>
                    <a:pt x="89" y="165"/>
                    <a:pt x="94" y="173"/>
                  </a:cubicBezTo>
                  <a:cubicBezTo>
                    <a:pt x="95" y="171"/>
                    <a:pt x="95" y="171"/>
                    <a:pt x="95" y="171"/>
                  </a:cubicBezTo>
                  <a:cubicBezTo>
                    <a:pt x="40" y="0"/>
                    <a:pt x="40" y="0"/>
                    <a:pt x="40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4" name="Freeform 42"/>
            <p:cNvSpPr>
              <a:spLocks/>
            </p:cNvSpPr>
            <p:nvPr/>
          </p:nvSpPr>
          <p:spPr bwMode="auto">
            <a:xfrm>
              <a:off x="5679185" y="5788871"/>
              <a:ext cx="62613" cy="1066436"/>
            </a:xfrm>
            <a:custGeom>
              <a:avLst/>
              <a:gdLst>
                <a:gd name="T0" fmla="*/ 0 w 39"/>
                <a:gd name="T1" fmla="*/ 0 h 670"/>
                <a:gd name="T2" fmla="*/ 0 w 39"/>
                <a:gd name="T3" fmla="*/ 670 h 670"/>
                <a:gd name="T4" fmla="*/ 39 w 39"/>
                <a:gd name="T5" fmla="*/ 670 h 670"/>
                <a:gd name="T6" fmla="*/ 39 w 39"/>
                <a:gd name="T7" fmla="*/ 669 h 670"/>
                <a:gd name="T8" fmla="*/ 37 w 39"/>
                <a:gd name="T9" fmla="*/ 669 h 670"/>
                <a:gd name="T10" fmla="*/ 37 w 39"/>
                <a:gd name="T11" fmla="*/ 29 h 670"/>
                <a:gd name="T12" fmla="*/ 37 w 39"/>
                <a:gd name="T13" fmla="*/ 27 h 670"/>
                <a:gd name="T14" fmla="*/ 0 w 39"/>
                <a:gd name="T15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9" h="670">
                  <a:moveTo>
                    <a:pt x="0" y="0"/>
                  </a:moveTo>
                  <a:cubicBezTo>
                    <a:pt x="0" y="670"/>
                    <a:pt x="0" y="670"/>
                    <a:pt x="0" y="670"/>
                  </a:cubicBezTo>
                  <a:cubicBezTo>
                    <a:pt x="39" y="670"/>
                    <a:pt x="39" y="670"/>
                    <a:pt x="39" y="670"/>
                  </a:cubicBezTo>
                  <a:cubicBezTo>
                    <a:pt x="39" y="669"/>
                    <a:pt x="39" y="669"/>
                    <a:pt x="39" y="669"/>
                  </a:cubicBezTo>
                  <a:cubicBezTo>
                    <a:pt x="37" y="669"/>
                    <a:pt x="37" y="669"/>
                    <a:pt x="37" y="669"/>
                  </a:cubicBezTo>
                  <a:cubicBezTo>
                    <a:pt x="37" y="29"/>
                    <a:pt x="37" y="29"/>
                    <a:pt x="37" y="29"/>
                  </a:cubicBezTo>
                  <a:cubicBezTo>
                    <a:pt x="37" y="29"/>
                    <a:pt x="37" y="28"/>
                    <a:pt x="37" y="27"/>
                  </a:cubicBezTo>
                  <a:cubicBezTo>
                    <a:pt x="34" y="18"/>
                    <a:pt x="24" y="0"/>
                    <a:pt x="0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5" name="Freeform 43"/>
            <p:cNvSpPr>
              <a:spLocks/>
            </p:cNvSpPr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2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2" y="672"/>
                    <a:pt x="2" y="672"/>
                    <a:pt x="2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6" name="Freeform 44"/>
            <p:cNvSpPr>
              <a:spLocks/>
            </p:cNvSpPr>
            <p:nvPr/>
          </p:nvSpPr>
          <p:spPr bwMode="auto">
            <a:xfrm>
              <a:off x="5665117" y="5357314"/>
              <a:ext cx="65306" cy="181106"/>
            </a:xfrm>
            <a:custGeom>
              <a:avLst/>
              <a:gdLst>
                <a:gd name="T0" fmla="*/ 7 w 41"/>
                <a:gd name="T1" fmla="*/ 0 h 114"/>
                <a:gd name="T2" fmla="*/ 0 w 41"/>
                <a:gd name="T3" fmla="*/ 0 h 114"/>
                <a:gd name="T4" fmla="*/ 0 w 41"/>
                <a:gd name="T5" fmla="*/ 114 h 114"/>
                <a:gd name="T6" fmla="*/ 6 w 41"/>
                <a:gd name="T7" fmla="*/ 114 h 114"/>
                <a:gd name="T8" fmla="*/ 40 w 41"/>
                <a:gd name="T9" fmla="*/ 112 h 114"/>
                <a:gd name="T10" fmla="*/ 41 w 41"/>
                <a:gd name="T11" fmla="*/ 111 h 114"/>
                <a:gd name="T12" fmla="*/ 7 w 41"/>
                <a:gd name="T13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4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2" y="114"/>
                    <a:pt x="4" y="114"/>
                    <a:pt x="6" y="114"/>
                  </a:cubicBezTo>
                  <a:cubicBezTo>
                    <a:pt x="16" y="114"/>
                    <a:pt x="28" y="114"/>
                    <a:pt x="40" y="112"/>
                  </a:cubicBezTo>
                  <a:cubicBezTo>
                    <a:pt x="41" y="112"/>
                    <a:pt x="41" y="111"/>
                    <a:pt x="41" y="111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87" name="Group 7"/>
          <p:cNvGrpSpPr/>
          <p:nvPr userDrawn="1"/>
        </p:nvGrpSpPr>
        <p:grpSpPr>
          <a:xfrm rot="10800000" flipV="1">
            <a:off x="7825515" y="8602072"/>
            <a:ext cx="560396" cy="1794976"/>
            <a:chOff x="6959786" y="5355294"/>
            <a:chExt cx="407320" cy="1502706"/>
          </a:xfrm>
        </p:grpSpPr>
        <p:sp>
          <p:nvSpPr>
            <p:cNvPr id="488" name="Freeform 17"/>
            <p:cNvSpPr>
              <a:spLocks/>
            </p:cNvSpPr>
            <p:nvPr/>
          </p:nvSpPr>
          <p:spPr bwMode="auto">
            <a:xfrm>
              <a:off x="6970558" y="5365393"/>
              <a:ext cx="302965" cy="490130"/>
            </a:xfrm>
            <a:custGeom>
              <a:avLst/>
              <a:gdLst>
                <a:gd name="T0" fmla="*/ 450 w 450"/>
                <a:gd name="T1" fmla="*/ 657 h 728"/>
                <a:gd name="T2" fmla="*/ 242 w 450"/>
                <a:gd name="T3" fmla="*/ 0 h 728"/>
                <a:gd name="T4" fmla="*/ 197 w 450"/>
                <a:gd name="T5" fmla="*/ 0 h 728"/>
                <a:gd name="T6" fmla="*/ 0 w 450"/>
                <a:gd name="T7" fmla="*/ 681 h 728"/>
                <a:gd name="T8" fmla="*/ 12 w 450"/>
                <a:gd name="T9" fmla="*/ 728 h 728"/>
                <a:gd name="T10" fmla="*/ 424 w 450"/>
                <a:gd name="T11" fmla="*/ 726 h 728"/>
                <a:gd name="T12" fmla="*/ 450 w 450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0" h="728">
                  <a:moveTo>
                    <a:pt x="450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50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9" name="Freeform 18"/>
            <p:cNvSpPr>
              <a:spLocks/>
            </p:cNvSpPr>
            <p:nvPr/>
          </p:nvSpPr>
          <p:spPr bwMode="auto">
            <a:xfrm>
              <a:off x="6970558" y="5365393"/>
              <a:ext cx="302965" cy="490130"/>
            </a:xfrm>
            <a:custGeom>
              <a:avLst/>
              <a:gdLst>
                <a:gd name="T0" fmla="*/ 450 w 450"/>
                <a:gd name="T1" fmla="*/ 657 h 728"/>
                <a:gd name="T2" fmla="*/ 242 w 450"/>
                <a:gd name="T3" fmla="*/ 0 h 728"/>
                <a:gd name="T4" fmla="*/ 197 w 450"/>
                <a:gd name="T5" fmla="*/ 0 h 728"/>
                <a:gd name="T6" fmla="*/ 0 w 450"/>
                <a:gd name="T7" fmla="*/ 681 h 728"/>
                <a:gd name="T8" fmla="*/ 12 w 450"/>
                <a:gd name="T9" fmla="*/ 728 h 728"/>
                <a:gd name="T10" fmla="*/ 424 w 450"/>
                <a:gd name="T11" fmla="*/ 726 h 728"/>
                <a:gd name="T12" fmla="*/ 450 w 450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0" h="728">
                  <a:moveTo>
                    <a:pt x="450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50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0" name="Freeform 19"/>
            <p:cNvSpPr>
              <a:spLocks/>
            </p:cNvSpPr>
            <p:nvPr/>
          </p:nvSpPr>
          <p:spPr bwMode="auto">
            <a:xfrm>
              <a:off x="7058755" y="5786851"/>
              <a:ext cx="123879" cy="1068456"/>
            </a:xfrm>
            <a:custGeom>
              <a:avLst/>
              <a:gdLst>
                <a:gd name="T0" fmla="*/ 78 w 78"/>
                <a:gd name="T1" fmla="*/ 671 h 671"/>
                <a:gd name="T2" fmla="*/ 0 w 78"/>
                <a:gd name="T3" fmla="*/ 671 h 671"/>
                <a:gd name="T4" fmla="*/ 0 w 78"/>
                <a:gd name="T5" fmla="*/ 32 h 671"/>
                <a:gd name="T6" fmla="*/ 38 w 78"/>
                <a:gd name="T7" fmla="*/ 1 h 671"/>
                <a:gd name="T8" fmla="*/ 78 w 78"/>
                <a:gd name="T9" fmla="*/ 32 h 671"/>
                <a:gd name="T10" fmla="*/ 78 w 78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8" h="671">
                  <a:moveTo>
                    <a:pt x="78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8" y="1"/>
                  </a:cubicBezTo>
                  <a:cubicBezTo>
                    <a:pt x="72" y="0"/>
                    <a:pt x="78" y="32"/>
                    <a:pt x="78" y="32"/>
                  </a:cubicBezTo>
                  <a:cubicBezTo>
                    <a:pt x="78" y="671"/>
                    <a:pt x="78" y="671"/>
                    <a:pt x="78" y="671"/>
                  </a:cubicBezTo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1" name="Freeform 20"/>
            <p:cNvSpPr>
              <a:spLocks/>
            </p:cNvSpPr>
            <p:nvPr/>
          </p:nvSpPr>
          <p:spPr bwMode="auto">
            <a:xfrm>
              <a:off x="7181287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F778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2" name="Freeform 21"/>
            <p:cNvSpPr>
              <a:spLocks/>
            </p:cNvSpPr>
            <p:nvPr/>
          </p:nvSpPr>
          <p:spPr bwMode="auto">
            <a:xfrm>
              <a:off x="6959786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3" name="Freeform 22"/>
            <p:cNvSpPr>
              <a:spLocks/>
            </p:cNvSpPr>
            <p:nvPr/>
          </p:nvSpPr>
          <p:spPr bwMode="auto">
            <a:xfrm>
              <a:off x="7056735" y="5357314"/>
              <a:ext cx="130611" cy="191204"/>
            </a:xfrm>
            <a:custGeom>
              <a:avLst/>
              <a:gdLst>
                <a:gd name="T0" fmla="*/ 0 w 82"/>
                <a:gd name="T1" fmla="*/ 110 h 120"/>
                <a:gd name="T2" fmla="*/ 82 w 82"/>
                <a:gd name="T3" fmla="*/ 112 h 120"/>
                <a:gd name="T4" fmla="*/ 48 w 82"/>
                <a:gd name="T5" fmla="*/ 0 h 120"/>
                <a:gd name="T6" fmla="*/ 28 w 82"/>
                <a:gd name="T7" fmla="*/ 0 h 120"/>
                <a:gd name="T8" fmla="*/ 0 w 82"/>
                <a:gd name="T9" fmla="*/ 11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20">
                  <a:moveTo>
                    <a:pt x="0" y="110"/>
                  </a:moveTo>
                  <a:cubicBezTo>
                    <a:pt x="0" y="110"/>
                    <a:pt x="39" y="120"/>
                    <a:pt x="82" y="112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4" name="Freeform 45"/>
            <p:cNvSpPr>
              <a:spLocks/>
            </p:cNvSpPr>
            <p:nvPr/>
          </p:nvSpPr>
          <p:spPr bwMode="auto">
            <a:xfrm>
              <a:off x="7117328" y="5355294"/>
              <a:ext cx="249778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10 w 157"/>
                <a:gd name="T7" fmla="*/ 1 h 944"/>
                <a:gd name="T8" fmla="*/ 44 w 157"/>
                <a:gd name="T9" fmla="*/ 113 h 944"/>
                <a:gd name="T10" fmla="*/ 44 w 157"/>
                <a:gd name="T11" fmla="*/ 113 h 944"/>
                <a:gd name="T12" fmla="*/ 98 w 157"/>
                <a:gd name="T13" fmla="*/ 284 h 944"/>
                <a:gd name="T14" fmla="*/ 97 w 157"/>
                <a:gd name="T15" fmla="*/ 286 h 944"/>
                <a:gd name="T16" fmla="*/ 103 w 157"/>
                <a:gd name="T17" fmla="*/ 301 h 944"/>
                <a:gd name="T18" fmla="*/ 103 w 157"/>
                <a:gd name="T19" fmla="*/ 941 h 944"/>
                <a:gd name="T20" fmla="*/ 41 w 157"/>
                <a:gd name="T21" fmla="*/ 941 h 944"/>
                <a:gd name="T22" fmla="*/ 41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44" y="113"/>
                    <a:pt x="44" y="113"/>
                    <a:pt x="44" y="113"/>
                  </a:cubicBezTo>
                  <a:cubicBezTo>
                    <a:pt x="44" y="113"/>
                    <a:pt x="44" y="113"/>
                    <a:pt x="44" y="113"/>
                  </a:cubicBezTo>
                  <a:cubicBezTo>
                    <a:pt x="98" y="284"/>
                    <a:pt x="98" y="284"/>
                    <a:pt x="98" y="284"/>
                  </a:cubicBezTo>
                  <a:cubicBezTo>
                    <a:pt x="97" y="286"/>
                    <a:pt x="97" y="286"/>
                    <a:pt x="97" y="286"/>
                  </a:cubicBezTo>
                  <a:cubicBezTo>
                    <a:pt x="101" y="293"/>
                    <a:pt x="103" y="301"/>
                    <a:pt x="103" y="301"/>
                  </a:cubicBezTo>
                  <a:cubicBezTo>
                    <a:pt x="103" y="941"/>
                    <a:pt x="103" y="941"/>
                    <a:pt x="103" y="941"/>
                  </a:cubicBezTo>
                  <a:cubicBezTo>
                    <a:pt x="41" y="941"/>
                    <a:pt x="41" y="941"/>
                    <a:pt x="41" y="941"/>
                  </a:cubicBezTo>
                  <a:cubicBezTo>
                    <a:pt x="41" y="942"/>
                    <a:pt x="41" y="942"/>
                    <a:pt x="41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5" name="Freeform 46"/>
            <p:cNvSpPr>
              <a:spLocks/>
            </p:cNvSpPr>
            <p:nvPr/>
          </p:nvSpPr>
          <p:spPr bwMode="auto">
            <a:xfrm>
              <a:off x="7117328" y="5535727"/>
              <a:ext cx="156195" cy="295559"/>
            </a:xfrm>
            <a:custGeom>
              <a:avLst/>
              <a:gdLst>
                <a:gd name="T0" fmla="*/ 44 w 98"/>
                <a:gd name="T1" fmla="*/ 0 h 186"/>
                <a:gd name="T2" fmla="*/ 9 w 98"/>
                <a:gd name="T3" fmla="*/ 3 h 186"/>
                <a:gd name="T4" fmla="*/ 0 w 98"/>
                <a:gd name="T5" fmla="*/ 3 h 186"/>
                <a:gd name="T6" fmla="*/ 0 w 98"/>
                <a:gd name="T7" fmla="*/ 159 h 186"/>
                <a:gd name="T8" fmla="*/ 1 w 98"/>
                <a:gd name="T9" fmla="*/ 159 h 186"/>
                <a:gd name="T10" fmla="*/ 2 w 98"/>
                <a:gd name="T11" fmla="*/ 159 h 186"/>
                <a:gd name="T12" fmla="*/ 40 w 98"/>
                <a:gd name="T13" fmla="*/ 186 h 186"/>
                <a:gd name="T14" fmla="*/ 71 w 98"/>
                <a:gd name="T15" fmla="*/ 156 h 186"/>
                <a:gd name="T16" fmla="*/ 71 w 98"/>
                <a:gd name="T17" fmla="*/ 156 h 186"/>
                <a:gd name="T18" fmla="*/ 97 w 98"/>
                <a:gd name="T19" fmla="*/ 173 h 186"/>
                <a:gd name="T20" fmla="*/ 98 w 98"/>
                <a:gd name="T21" fmla="*/ 171 h 186"/>
                <a:gd name="T22" fmla="*/ 44 w 98"/>
                <a:gd name="T23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8" h="186">
                  <a:moveTo>
                    <a:pt x="44" y="0"/>
                  </a:moveTo>
                  <a:cubicBezTo>
                    <a:pt x="31" y="2"/>
                    <a:pt x="20" y="3"/>
                    <a:pt x="9" y="3"/>
                  </a:cubicBezTo>
                  <a:cubicBezTo>
                    <a:pt x="6" y="3"/>
                    <a:pt x="3" y="3"/>
                    <a:pt x="0" y="3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0" y="159"/>
                    <a:pt x="1" y="159"/>
                    <a:pt x="1" y="159"/>
                  </a:cubicBezTo>
                  <a:cubicBezTo>
                    <a:pt x="2" y="159"/>
                    <a:pt x="2" y="159"/>
                    <a:pt x="2" y="159"/>
                  </a:cubicBezTo>
                  <a:cubicBezTo>
                    <a:pt x="27" y="159"/>
                    <a:pt x="37" y="177"/>
                    <a:pt x="40" y="186"/>
                  </a:cubicBezTo>
                  <a:cubicBezTo>
                    <a:pt x="42" y="179"/>
                    <a:pt x="48" y="157"/>
                    <a:pt x="71" y="156"/>
                  </a:cubicBezTo>
                  <a:cubicBezTo>
                    <a:pt x="71" y="156"/>
                    <a:pt x="71" y="156"/>
                    <a:pt x="71" y="156"/>
                  </a:cubicBezTo>
                  <a:cubicBezTo>
                    <a:pt x="85" y="156"/>
                    <a:pt x="92" y="165"/>
                    <a:pt x="97" y="173"/>
                  </a:cubicBezTo>
                  <a:cubicBezTo>
                    <a:pt x="98" y="171"/>
                    <a:pt x="98" y="171"/>
                    <a:pt x="98" y="171"/>
                  </a:cubicBezTo>
                  <a:cubicBezTo>
                    <a:pt x="44" y="0"/>
                    <a:pt x="44" y="0"/>
                    <a:pt x="44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6" name="Freeform 47"/>
            <p:cNvSpPr>
              <a:spLocks/>
            </p:cNvSpPr>
            <p:nvPr/>
          </p:nvSpPr>
          <p:spPr bwMode="auto">
            <a:xfrm>
              <a:off x="7117328" y="5788871"/>
              <a:ext cx="65306" cy="1066436"/>
            </a:xfrm>
            <a:custGeom>
              <a:avLst/>
              <a:gdLst>
                <a:gd name="T0" fmla="*/ 2 w 41"/>
                <a:gd name="T1" fmla="*/ 0 h 670"/>
                <a:gd name="T2" fmla="*/ 1 w 41"/>
                <a:gd name="T3" fmla="*/ 0 h 670"/>
                <a:gd name="T4" fmla="*/ 0 w 41"/>
                <a:gd name="T5" fmla="*/ 0 h 670"/>
                <a:gd name="T6" fmla="*/ 0 w 41"/>
                <a:gd name="T7" fmla="*/ 670 h 670"/>
                <a:gd name="T8" fmla="*/ 41 w 41"/>
                <a:gd name="T9" fmla="*/ 670 h 670"/>
                <a:gd name="T10" fmla="*/ 41 w 41"/>
                <a:gd name="T11" fmla="*/ 669 h 670"/>
                <a:gd name="T12" fmla="*/ 40 w 41"/>
                <a:gd name="T13" fmla="*/ 669 h 670"/>
                <a:gd name="T14" fmla="*/ 40 w 41"/>
                <a:gd name="T15" fmla="*/ 29 h 670"/>
                <a:gd name="T16" fmla="*/ 40 w 41"/>
                <a:gd name="T17" fmla="*/ 27 h 670"/>
                <a:gd name="T18" fmla="*/ 2 w 41"/>
                <a:gd name="T19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670">
                  <a:moveTo>
                    <a:pt x="2" y="0"/>
                  </a:moveTo>
                  <a:cubicBezTo>
                    <a:pt x="2" y="0"/>
                    <a:pt x="2" y="0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ubicBezTo>
                    <a:pt x="0" y="670"/>
                    <a:pt x="0" y="670"/>
                    <a:pt x="0" y="670"/>
                  </a:cubicBezTo>
                  <a:cubicBezTo>
                    <a:pt x="41" y="670"/>
                    <a:pt x="41" y="670"/>
                    <a:pt x="41" y="670"/>
                  </a:cubicBezTo>
                  <a:cubicBezTo>
                    <a:pt x="41" y="669"/>
                    <a:pt x="41" y="669"/>
                    <a:pt x="41" y="669"/>
                  </a:cubicBezTo>
                  <a:cubicBezTo>
                    <a:pt x="40" y="669"/>
                    <a:pt x="40" y="669"/>
                    <a:pt x="40" y="669"/>
                  </a:cubicBezTo>
                  <a:cubicBezTo>
                    <a:pt x="40" y="29"/>
                    <a:pt x="40" y="29"/>
                    <a:pt x="40" y="29"/>
                  </a:cubicBezTo>
                  <a:cubicBezTo>
                    <a:pt x="40" y="29"/>
                    <a:pt x="40" y="28"/>
                    <a:pt x="40" y="27"/>
                  </a:cubicBezTo>
                  <a:cubicBezTo>
                    <a:pt x="37" y="18"/>
                    <a:pt x="27" y="0"/>
                    <a:pt x="2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7" name="Freeform 48"/>
            <p:cNvSpPr>
              <a:spLocks/>
            </p:cNvSpPr>
            <p:nvPr/>
          </p:nvSpPr>
          <p:spPr bwMode="auto">
            <a:xfrm>
              <a:off x="7181287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1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1" y="672"/>
                    <a:pt x="1" y="672"/>
                    <a:pt x="1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8" name="Freeform 49"/>
            <p:cNvSpPr>
              <a:spLocks/>
            </p:cNvSpPr>
            <p:nvPr/>
          </p:nvSpPr>
          <p:spPr bwMode="auto">
            <a:xfrm>
              <a:off x="7117328" y="5357314"/>
              <a:ext cx="70019" cy="183125"/>
            </a:xfrm>
            <a:custGeom>
              <a:avLst/>
              <a:gdLst>
                <a:gd name="T0" fmla="*/ 10 w 44"/>
                <a:gd name="T1" fmla="*/ 0 h 115"/>
                <a:gd name="T2" fmla="*/ 0 w 44"/>
                <a:gd name="T3" fmla="*/ 0 h 115"/>
                <a:gd name="T4" fmla="*/ 0 w 44"/>
                <a:gd name="T5" fmla="*/ 115 h 115"/>
                <a:gd name="T6" fmla="*/ 9 w 44"/>
                <a:gd name="T7" fmla="*/ 115 h 115"/>
                <a:gd name="T8" fmla="*/ 44 w 44"/>
                <a:gd name="T9" fmla="*/ 112 h 115"/>
                <a:gd name="T10" fmla="*/ 44 w 44"/>
                <a:gd name="T11" fmla="*/ 112 h 115"/>
                <a:gd name="T12" fmla="*/ 10 w 44"/>
                <a:gd name="T13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" h="115">
                  <a:moveTo>
                    <a:pt x="1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5"/>
                    <a:pt x="0" y="115"/>
                    <a:pt x="0" y="115"/>
                  </a:cubicBezTo>
                  <a:cubicBezTo>
                    <a:pt x="3" y="115"/>
                    <a:pt x="6" y="115"/>
                    <a:pt x="9" y="115"/>
                  </a:cubicBezTo>
                  <a:cubicBezTo>
                    <a:pt x="20" y="115"/>
                    <a:pt x="31" y="114"/>
                    <a:pt x="44" y="112"/>
                  </a:cubicBezTo>
                  <a:cubicBezTo>
                    <a:pt x="44" y="112"/>
                    <a:pt x="44" y="112"/>
                    <a:pt x="44" y="112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99" name="Group 5"/>
          <p:cNvGrpSpPr/>
          <p:nvPr userDrawn="1"/>
        </p:nvGrpSpPr>
        <p:grpSpPr>
          <a:xfrm rot="10800000" flipV="1">
            <a:off x="8602217" y="8602082"/>
            <a:ext cx="555763" cy="2995287"/>
            <a:chOff x="6007804" y="4266641"/>
            <a:chExt cx="403952" cy="2588666"/>
          </a:xfrm>
        </p:grpSpPr>
        <p:sp>
          <p:nvSpPr>
            <p:cNvPr id="500" name="Freeform 29"/>
            <p:cNvSpPr>
              <a:spLocks/>
            </p:cNvSpPr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1" name="Freeform 30"/>
            <p:cNvSpPr>
              <a:spLocks/>
            </p:cNvSpPr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2" name="Freeform 31"/>
            <p:cNvSpPr>
              <a:spLocks/>
            </p:cNvSpPr>
            <p:nvPr/>
          </p:nvSpPr>
          <p:spPr bwMode="auto">
            <a:xfrm>
              <a:off x="6104752" y="4694831"/>
              <a:ext cx="125899" cy="2160476"/>
            </a:xfrm>
            <a:custGeom>
              <a:avLst/>
              <a:gdLst>
                <a:gd name="T0" fmla="*/ 79 w 79"/>
                <a:gd name="T1" fmla="*/ 1357 h 1357"/>
                <a:gd name="T2" fmla="*/ 0 w 79"/>
                <a:gd name="T3" fmla="*/ 1357 h 1357"/>
                <a:gd name="T4" fmla="*/ 0 w 79"/>
                <a:gd name="T5" fmla="*/ 32 h 1357"/>
                <a:gd name="T6" fmla="*/ 39 w 79"/>
                <a:gd name="T7" fmla="*/ 1 h 1357"/>
                <a:gd name="T8" fmla="*/ 79 w 79"/>
                <a:gd name="T9" fmla="*/ 32 h 1357"/>
                <a:gd name="T10" fmla="*/ 79 w 79"/>
                <a:gd name="T11" fmla="*/ 1357 h 1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1357">
                  <a:moveTo>
                    <a:pt x="79" y="1357"/>
                  </a:moveTo>
                  <a:cubicBezTo>
                    <a:pt x="0" y="1357"/>
                    <a:pt x="0" y="1357"/>
                    <a:pt x="0" y="1357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9" y="1"/>
                  </a:cubicBezTo>
                  <a:cubicBezTo>
                    <a:pt x="73" y="0"/>
                    <a:pt x="79" y="32"/>
                    <a:pt x="79" y="32"/>
                  </a:cubicBezTo>
                  <a:cubicBezTo>
                    <a:pt x="79" y="1357"/>
                    <a:pt x="79" y="1357"/>
                    <a:pt x="79" y="135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3" name="Freeform 32"/>
            <p:cNvSpPr>
              <a:spLocks/>
            </p:cNvSpPr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0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0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1358"/>
                    <a:pt x="63" y="1358"/>
                    <a:pt x="63" y="1358"/>
                  </a:cubicBezTo>
                </a:path>
              </a:pathLst>
            </a:custGeom>
            <a:solidFill>
              <a:srgbClr val="FFB1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4" name="Freeform 33"/>
            <p:cNvSpPr>
              <a:spLocks/>
            </p:cNvSpPr>
            <p:nvPr/>
          </p:nvSpPr>
          <p:spPr bwMode="auto">
            <a:xfrm>
              <a:off x="6007804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1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1358"/>
                  </a:lnTo>
                  <a:close/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5" name="Freeform 34"/>
            <p:cNvSpPr>
              <a:spLocks/>
            </p:cNvSpPr>
            <p:nvPr/>
          </p:nvSpPr>
          <p:spPr bwMode="auto">
            <a:xfrm>
              <a:off x="6104752" y="4268661"/>
              <a:ext cx="129265" cy="185818"/>
            </a:xfrm>
            <a:custGeom>
              <a:avLst/>
              <a:gdLst>
                <a:gd name="T0" fmla="*/ 0 w 81"/>
                <a:gd name="T1" fmla="*/ 107 h 117"/>
                <a:gd name="T2" fmla="*/ 81 w 81"/>
                <a:gd name="T3" fmla="*/ 109 h 117"/>
                <a:gd name="T4" fmla="*/ 48 w 81"/>
                <a:gd name="T5" fmla="*/ 0 h 117"/>
                <a:gd name="T6" fmla="*/ 28 w 81"/>
                <a:gd name="T7" fmla="*/ 0 h 117"/>
                <a:gd name="T8" fmla="*/ 0 w 81"/>
                <a:gd name="T9" fmla="*/ 10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117">
                  <a:moveTo>
                    <a:pt x="0" y="107"/>
                  </a:moveTo>
                  <a:cubicBezTo>
                    <a:pt x="0" y="107"/>
                    <a:pt x="39" y="117"/>
                    <a:pt x="81" y="109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07"/>
                    <a:pt x="0" y="107"/>
                    <a:pt x="0" y="10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6" name="Freeform 50"/>
            <p:cNvSpPr>
              <a:spLocks/>
            </p:cNvSpPr>
            <p:nvPr/>
          </p:nvSpPr>
          <p:spPr bwMode="auto">
            <a:xfrm>
              <a:off x="6173424" y="4266641"/>
              <a:ext cx="238332" cy="2588666"/>
            </a:xfrm>
            <a:custGeom>
              <a:avLst/>
              <a:gdLst>
                <a:gd name="T0" fmla="*/ 27 w 150"/>
                <a:gd name="T1" fmla="*/ 0 h 1626"/>
                <a:gd name="T2" fmla="*/ 0 w 150"/>
                <a:gd name="T3" fmla="*/ 1 h 1626"/>
                <a:gd name="T4" fmla="*/ 5 w 150"/>
                <a:gd name="T5" fmla="*/ 1 h 1626"/>
                <a:gd name="T6" fmla="*/ 38 w 150"/>
                <a:gd name="T7" fmla="*/ 110 h 1626"/>
                <a:gd name="T8" fmla="*/ 92 w 150"/>
                <a:gd name="T9" fmla="*/ 282 h 1626"/>
                <a:gd name="T10" fmla="*/ 92 w 150"/>
                <a:gd name="T11" fmla="*/ 284 h 1626"/>
                <a:gd name="T12" fmla="*/ 98 w 150"/>
                <a:gd name="T13" fmla="*/ 299 h 1626"/>
                <a:gd name="T14" fmla="*/ 98 w 150"/>
                <a:gd name="T15" fmla="*/ 1625 h 1626"/>
                <a:gd name="T16" fmla="*/ 36 w 150"/>
                <a:gd name="T17" fmla="*/ 1625 h 1626"/>
                <a:gd name="T18" fmla="*/ 36 w 150"/>
                <a:gd name="T19" fmla="*/ 1626 h 1626"/>
                <a:gd name="T20" fmla="*/ 150 w 150"/>
                <a:gd name="T21" fmla="*/ 1626 h 1626"/>
                <a:gd name="T22" fmla="*/ 135 w 150"/>
                <a:gd name="T23" fmla="*/ 290 h 1626"/>
                <a:gd name="T24" fmla="*/ 27 w 150"/>
                <a:gd name="T25" fmla="*/ 0 h 16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0" h="1626">
                  <a:moveTo>
                    <a:pt x="27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38" y="110"/>
                    <a:pt x="38" y="110"/>
                    <a:pt x="38" y="110"/>
                  </a:cubicBezTo>
                  <a:cubicBezTo>
                    <a:pt x="92" y="282"/>
                    <a:pt x="92" y="282"/>
                    <a:pt x="92" y="282"/>
                  </a:cubicBezTo>
                  <a:cubicBezTo>
                    <a:pt x="92" y="284"/>
                    <a:pt x="92" y="284"/>
                    <a:pt x="92" y="284"/>
                  </a:cubicBezTo>
                  <a:cubicBezTo>
                    <a:pt x="96" y="291"/>
                    <a:pt x="98" y="299"/>
                    <a:pt x="98" y="299"/>
                  </a:cubicBezTo>
                  <a:cubicBezTo>
                    <a:pt x="98" y="1625"/>
                    <a:pt x="98" y="1625"/>
                    <a:pt x="98" y="1625"/>
                  </a:cubicBezTo>
                  <a:cubicBezTo>
                    <a:pt x="36" y="1625"/>
                    <a:pt x="36" y="1625"/>
                    <a:pt x="36" y="1625"/>
                  </a:cubicBezTo>
                  <a:cubicBezTo>
                    <a:pt x="36" y="1626"/>
                    <a:pt x="36" y="1626"/>
                    <a:pt x="36" y="1626"/>
                  </a:cubicBezTo>
                  <a:cubicBezTo>
                    <a:pt x="150" y="1626"/>
                    <a:pt x="150" y="1626"/>
                    <a:pt x="150" y="1626"/>
                  </a:cubicBezTo>
                  <a:cubicBezTo>
                    <a:pt x="135" y="290"/>
                    <a:pt x="135" y="290"/>
                    <a:pt x="135" y="290"/>
                  </a:cubicBezTo>
                  <a:cubicBezTo>
                    <a:pt x="27" y="0"/>
                    <a:pt x="27" y="0"/>
                    <a:pt x="27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7" name="Freeform 51"/>
            <p:cNvSpPr>
              <a:spLocks/>
            </p:cNvSpPr>
            <p:nvPr/>
          </p:nvSpPr>
          <p:spPr bwMode="auto">
            <a:xfrm>
              <a:off x="6161979" y="4441687"/>
              <a:ext cx="157542" cy="298252"/>
            </a:xfrm>
            <a:custGeom>
              <a:avLst/>
              <a:gdLst>
                <a:gd name="T0" fmla="*/ 45 w 99"/>
                <a:gd name="T1" fmla="*/ 0 h 187"/>
                <a:gd name="T2" fmla="*/ 45 w 99"/>
                <a:gd name="T3" fmla="*/ 0 h 187"/>
                <a:gd name="T4" fmla="*/ 11 w 99"/>
                <a:gd name="T5" fmla="*/ 3 h 187"/>
                <a:gd name="T6" fmla="*/ 0 w 99"/>
                <a:gd name="T7" fmla="*/ 3 h 187"/>
                <a:gd name="T8" fmla="*/ 0 w 99"/>
                <a:gd name="T9" fmla="*/ 160 h 187"/>
                <a:gd name="T10" fmla="*/ 3 w 99"/>
                <a:gd name="T11" fmla="*/ 160 h 187"/>
                <a:gd name="T12" fmla="*/ 4 w 99"/>
                <a:gd name="T13" fmla="*/ 160 h 187"/>
                <a:gd name="T14" fmla="*/ 42 w 99"/>
                <a:gd name="T15" fmla="*/ 187 h 187"/>
                <a:gd name="T16" fmla="*/ 72 w 99"/>
                <a:gd name="T17" fmla="*/ 157 h 187"/>
                <a:gd name="T18" fmla="*/ 73 w 99"/>
                <a:gd name="T19" fmla="*/ 157 h 187"/>
                <a:gd name="T20" fmla="*/ 99 w 99"/>
                <a:gd name="T21" fmla="*/ 174 h 187"/>
                <a:gd name="T22" fmla="*/ 99 w 99"/>
                <a:gd name="T23" fmla="*/ 172 h 187"/>
                <a:gd name="T24" fmla="*/ 45 w 99"/>
                <a:gd name="T25" fmla="*/ 0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9" h="187">
                  <a:moveTo>
                    <a:pt x="45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33" y="2"/>
                    <a:pt x="21" y="3"/>
                    <a:pt x="11" y="3"/>
                  </a:cubicBezTo>
                  <a:cubicBezTo>
                    <a:pt x="7" y="3"/>
                    <a:pt x="3" y="3"/>
                    <a:pt x="0" y="3"/>
                  </a:cubicBezTo>
                  <a:cubicBezTo>
                    <a:pt x="0" y="160"/>
                    <a:pt x="0" y="160"/>
                    <a:pt x="0" y="160"/>
                  </a:cubicBezTo>
                  <a:cubicBezTo>
                    <a:pt x="1" y="160"/>
                    <a:pt x="2" y="160"/>
                    <a:pt x="3" y="160"/>
                  </a:cubicBezTo>
                  <a:cubicBezTo>
                    <a:pt x="3" y="160"/>
                    <a:pt x="4" y="160"/>
                    <a:pt x="4" y="160"/>
                  </a:cubicBezTo>
                  <a:cubicBezTo>
                    <a:pt x="29" y="160"/>
                    <a:pt x="39" y="178"/>
                    <a:pt x="42" y="187"/>
                  </a:cubicBezTo>
                  <a:cubicBezTo>
                    <a:pt x="44" y="179"/>
                    <a:pt x="50" y="158"/>
                    <a:pt x="72" y="157"/>
                  </a:cubicBezTo>
                  <a:cubicBezTo>
                    <a:pt x="73" y="157"/>
                    <a:pt x="73" y="157"/>
                    <a:pt x="73" y="157"/>
                  </a:cubicBezTo>
                  <a:cubicBezTo>
                    <a:pt x="87" y="157"/>
                    <a:pt x="94" y="166"/>
                    <a:pt x="99" y="174"/>
                  </a:cubicBezTo>
                  <a:cubicBezTo>
                    <a:pt x="99" y="172"/>
                    <a:pt x="99" y="172"/>
                    <a:pt x="99" y="172"/>
                  </a:cubicBezTo>
                  <a:cubicBezTo>
                    <a:pt x="45" y="0"/>
                    <a:pt x="45" y="0"/>
                    <a:pt x="45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8" name="Freeform 52"/>
            <p:cNvSpPr>
              <a:spLocks/>
            </p:cNvSpPr>
            <p:nvPr/>
          </p:nvSpPr>
          <p:spPr bwMode="auto">
            <a:xfrm>
              <a:off x="6161979" y="4696851"/>
              <a:ext cx="68672" cy="2158456"/>
            </a:xfrm>
            <a:custGeom>
              <a:avLst/>
              <a:gdLst>
                <a:gd name="T0" fmla="*/ 4 w 43"/>
                <a:gd name="T1" fmla="*/ 0 h 1356"/>
                <a:gd name="T2" fmla="*/ 3 w 43"/>
                <a:gd name="T3" fmla="*/ 0 h 1356"/>
                <a:gd name="T4" fmla="*/ 0 w 43"/>
                <a:gd name="T5" fmla="*/ 0 h 1356"/>
                <a:gd name="T6" fmla="*/ 0 w 43"/>
                <a:gd name="T7" fmla="*/ 1356 h 1356"/>
                <a:gd name="T8" fmla="*/ 43 w 43"/>
                <a:gd name="T9" fmla="*/ 1356 h 1356"/>
                <a:gd name="T10" fmla="*/ 43 w 43"/>
                <a:gd name="T11" fmla="*/ 1355 h 1356"/>
                <a:gd name="T12" fmla="*/ 42 w 43"/>
                <a:gd name="T13" fmla="*/ 1355 h 1356"/>
                <a:gd name="T14" fmla="*/ 42 w 43"/>
                <a:gd name="T15" fmla="*/ 29 h 1356"/>
                <a:gd name="T16" fmla="*/ 42 w 43"/>
                <a:gd name="T17" fmla="*/ 27 h 1356"/>
                <a:gd name="T18" fmla="*/ 4 w 43"/>
                <a:gd name="T19" fmla="*/ 0 h 1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3" h="1356">
                  <a:moveTo>
                    <a:pt x="4" y="0"/>
                  </a:moveTo>
                  <a:cubicBezTo>
                    <a:pt x="4" y="0"/>
                    <a:pt x="3" y="0"/>
                    <a:pt x="3" y="0"/>
                  </a:cubicBezTo>
                  <a:cubicBezTo>
                    <a:pt x="2" y="0"/>
                    <a:pt x="1" y="0"/>
                    <a:pt x="0" y="0"/>
                  </a:cubicBezTo>
                  <a:cubicBezTo>
                    <a:pt x="0" y="1356"/>
                    <a:pt x="0" y="1356"/>
                    <a:pt x="0" y="1356"/>
                  </a:cubicBezTo>
                  <a:cubicBezTo>
                    <a:pt x="43" y="1356"/>
                    <a:pt x="43" y="1356"/>
                    <a:pt x="43" y="1356"/>
                  </a:cubicBezTo>
                  <a:cubicBezTo>
                    <a:pt x="43" y="1355"/>
                    <a:pt x="43" y="1355"/>
                    <a:pt x="43" y="1355"/>
                  </a:cubicBezTo>
                  <a:cubicBezTo>
                    <a:pt x="42" y="1355"/>
                    <a:pt x="42" y="1355"/>
                    <a:pt x="42" y="1355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2" y="29"/>
                    <a:pt x="42" y="28"/>
                    <a:pt x="42" y="27"/>
                  </a:cubicBezTo>
                  <a:cubicBezTo>
                    <a:pt x="39" y="18"/>
                    <a:pt x="29" y="0"/>
                    <a:pt x="4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9" name="Freeform 53"/>
            <p:cNvSpPr>
              <a:spLocks/>
            </p:cNvSpPr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31 w 63"/>
                <a:gd name="T1" fmla="*/ 0 h 1358"/>
                <a:gd name="T2" fmla="*/ 30 w 63"/>
                <a:gd name="T3" fmla="*/ 0 h 1358"/>
                <a:gd name="T4" fmla="*/ 0 w 63"/>
                <a:gd name="T5" fmla="*/ 30 h 1358"/>
                <a:gd name="T6" fmla="*/ 0 w 63"/>
                <a:gd name="T7" fmla="*/ 32 h 1358"/>
                <a:gd name="T8" fmla="*/ 0 w 63"/>
                <a:gd name="T9" fmla="*/ 1358 h 1358"/>
                <a:gd name="T10" fmla="*/ 1 w 63"/>
                <a:gd name="T11" fmla="*/ 1358 h 1358"/>
                <a:gd name="T12" fmla="*/ 63 w 63"/>
                <a:gd name="T13" fmla="*/ 1358 h 1358"/>
                <a:gd name="T14" fmla="*/ 63 w 63"/>
                <a:gd name="T15" fmla="*/ 32 h 1358"/>
                <a:gd name="T16" fmla="*/ 57 w 63"/>
                <a:gd name="T17" fmla="*/ 17 h 1358"/>
                <a:gd name="T18" fmla="*/ 31 w 63"/>
                <a:gd name="T19" fmla="*/ 0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1358">
                  <a:moveTo>
                    <a:pt x="31" y="0"/>
                  </a:moveTo>
                  <a:cubicBezTo>
                    <a:pt x="31" y="0"/>
                    <a:pt x="31" y="0"/>
                    <a:pt x="30" y="0"/>
                  </a:cubicBezTo>
                  <a:cubicBezTo>
                    <a:pt x="8" y="1"/>
                    <a:pt x="2" y="22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1358"/>
                    <a:pt x="0" y="1358"/>
                    <a:pt x="0" y="1358"/>
                  </a:cubicBezTo>
                  <a:cubicBezTo>
                    <a:pt x="1" y="1358"/>
                    <a:pt x="1" y="1358"/>
                    <a:pt x="1" y="1358"/>
                  </a:cubicBezTo>
                  <a:cubicBezTo>
                    <a:pt x="63" y="1358"/>
                    <a:pt x="63" y="1358"/>
                    <a:pt x="63" y="1358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10" name="Freeform 54"/>
            <p:cNvSpPr>
              <a:spLocks/>
            </p:cNvSpPr>
            <p:nvPr/>
          </p:nvSpPr>
          <p:spPr bwMode="auto">
            <a:xfrm>
              <a:off x="6161979" y="4268661"/>
              <a:ext cx="72038" cy="178413"/>
            </a:xfrm>
            <a:custGeom>
              <a:avLst/>
              <a:gdLst>
                <a:gd name="T0" fmla="*/ 12 w 45"/>
                <a:gd name="T1" fmla="*/ 0 h 112"/>
                <a:gd name="T2" fmla="*/ 7 w 45"/>
                <a:gd name="T3" fmla="*/ 0 h 112"/>
                <a:gd name="T4" fmla="*/ 0 w 45"/>
                <a:gd name="T5" fmla="*/ 0 h 112"/>
                <a:gd name="T6" fmla="*/ 0 w 45"/>
                <a:gd name="T7" fmla="*/ 112 h 112"/>
                <a:gd name="T8" fmla="*/ 11 w 45"/>
                <a:gd name="T9" fmla="*/ 112 h 112"/>
                <a:gd name="T10" fmla="*/ 45 w 45"/>
                <a:gd name="T11" fmla="*/ 109 h 112"/>
                <a:gd name="T12" fmla="*/ 45 w 45"/>
                <a:gd name="T13" fmla="*/ 109 h 112"/>
                <a:gd name="T14" fmla="*/ 12 w 45"/>
                <a:gd name="T15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" h="112">
                  <a:moveTo>
                    <a:pt x="12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2"/>
                    <a:pt x="0" y="112"/>
                    <a:pt x="0" y="112"/>
                  </a:cubicBezTo>
                  <a:cubicBezTo>
                    <a:pt x="3" y="112"/>
                    <a:pt x="7" y="112"/>
                    <a:pt x="11" y="112"/>
                  </a:cubicBezTo>
                  <a:cubicBezTo>
                    <a:pt x="21" y="112"/>
                    <a:pt x="33" y="111"/>
                    <a:pt x="45" y="109"/>
                  </a:cubicBezTo>
                  <a:cubicBezTo>
                    <a:pt x="45" y="109"/>
                    <a:pt x="45" y="109"/>
                    <a:pt x="45" y="109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12" name="组合 511"/>
          <p:cNvGrpSpPr/>
          <p:nvPr userDrawn="1"/>
        </p:nvGrpSpPr>
        <p:grpSpPr>
          <a:xfrm>
            <a:off x="5219" y="320259"/>
            <a:ext cx="1044172" cy="957886"/>
            <a:chOff x="0" y="532828"/>
            <a:chExt cx="759125" cy="568897"/>
          </a:xfrm>
        </p:grpSpPr>
        <p:sp>
          <p:nvSpPr>
            <p:cNvPr id="513" name="矩形 512"/>
            <p:cNvSpPr/>
            <p:nvPr/>
          </p:nvSpPr>
          <p:spPr>
            <a:xfrm>
              <a:off x="0" y="532828"/>
              <a:ext cx="238791" cy="568897"/>
            </a:xfrm>
            <a:prstGeom prst="rect">
              <a:avLst/>
            </a:prstGeom>
            <a:solidFill>
              <a:srgbClr val="66BF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14" name="矩形 513"/>
            <p:cNvSpPr/>
            <p:nvPr/>
          </p:nvSpPr>
          <p:spPr>
            <a:xfrm>
              <a:off x="341410" y="532828"/>
              <a:ext cx="107228" cy="568897"/>
            </a:xfrm>
            <a:prstGeom prst="rect">
              <a:avLst/>
            </a:prstGeom>
            <a:solidFill>
              <a:srgbClr val="8CC0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15" name="矩形 514"/>
            <p:cNvSpPr/>
            <p:nvPr/>
          </p:nvSpPr>
          <p:spPr>
            <a:xfrm>
              <a:off x="551257" y="532828"/>
              <a:ext cx="67464" cy="568897"/>
            </a:xfrm>
            <a:prstGeom prst="rect">
              <a:avLst/>
            </a:prstGeom>
            <a:solidFill>
              <a:srgbClr val="FBC7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16" name="矩形 515"/>
            <p:cNvSpPr/>
            <p:nvPr/>
          </p:nvSpPr>
          <p:spPr>
            <a:xfrm>
              <a:off x="721341" y="532828"/>
              <a:ext cx="37784" cy="568897"/>
            </a:xfrm>
            <a:prstGeom prst="rect">
              <a:avLst/>
            </a:prstGeom>
            <a:solidFill>
              <a:srgbClr val="FC6E5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17" name="组合 516"/>
          <p:cNvGrpSpPr/>
          <p:nvPr userDrawn="1"/>
        </p:nvGrpSpPr>
        <p:grpSpPr>
          <a:xfrm>
            <a:off x="5228" y="1273887"/>
            <a:ext cx="16767855" cy="63155"/>
            <a:chOff x="0" y="532828"/>
            <a:chExt cx="759125" cy="568897"/>
          </a:xfrm>
        </p:grpSpPr>
        <p:sp>
          <p:nvSpPr>
            <p:cNvPr id="518" name="矩形 517"/>
            <p:cNvSpPr/>
            <p:nvPr/>
          </p:nvSpPr>
          <p:spPr>
            <a:xfrm>
              <a:off x="0" y="532828"/>
              <a:ext cx="238791" cy="568897"/>
            </a:xfrm>
            <a:prstGeom prst="rect">
              <a:avLst/>
            </a:prstGeom>
            <a:solidFill>
              <a:srgbClr val="66BF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19" name="矩形 518"/>
            <p:cNvSpPr/>
            <p:nvPr/>
          </p:nvSpPr>
          <p:spPr>
            <a:xfrm>
              <a:off x="238791" y="532828"/>
              <a:ext cx="209847" cy="568897"/>
            </a:xfrm>
            <a:prstGeom prst="rect">
              <a:avLst/>
            </a:prstGeom>
            <a:solidFill>
              <a:srgbClr val="8CC0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20" name="矩形 519"/>
            <p:cNvSpPr/>
            <p:nvPr/>
          </p:nvSpPr>
          <p:spPr>
            <a:xfrm>
              <a:off x="448638" y="532828"/>
              <a:ext cx="170083" cy="568897"/>
            </a:xfrm>
            <a:prstGeom prst="rect">
              <a:avLst/>
            </a:prstGeom>
            <a:solidFill>
              <a:srgbClr val="FBC7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21" name="矩形 520"/>
            <p:cNvSpPr/>
            <p:nvPr/>
          </p:nvSpPr>
          <p:spPr>
            <a:xfrm>
              <a:off x="616871" y="532828"/>
              <a:ext cx="142254" cy="568897"/>
            </a:xfrm>
            <a:prstGeom prst="rect">
              <a:avLst/>
            </a:prstGeom>
            <a:solidFill>
              <a:srgbClr val="FC6E5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506417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72331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/>
    </mc:Choice>
    <mc:Fallback xmlns="">
      <p:transition spd="slow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38127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/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2" y="274955"/>
            <a:ext cx="8229600" cy="1143000"/>
          </a:xfrm>
          <a:prstGeom prst="rect">
            <a:avLst/>
          </a:prstGeom>
        </p:spPr>
        <p:txBody>
          <a:bodyPr lIns="91404" tIns="45701" rIns="91404" bIns="45701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2" y="1600209"/>
            <a:ext cx="8229600" cy="4526281"/>
          </a:xfrm>
          <a:prstGeom prst="rect">
            <a:avLst/>
          </a:prstGeom>
        </p:spPr>
        <p:txBody>
          <a:bodyPr lIns="91404" tIns="45701" rIns="91404" bIns="45701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/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44801" y="2362456"/>
            <a:ext cx="14471547" cy="3941797"/>
          </a:xfrm>
          <a:prstGeom prst="rect">
            <a:avLst/>
          </a:prstGeom>
        </p:spPr>
        <p:txBody>
          <a:bodyPr lIns="91404" tIns="45701" rIns="91404" bIns="45701" anchor="b"/>
          <a:lstStyle>
            <a:lvl1pPr>
              <a:defRPr sz="83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44801" y="6341544"/>
            <a:ext cx="14471547" cy="2072897"/>
          </a:xfrm>
          <a:prstGeom prst="rect">
            <a:avLst/>
          </a:prstGeom>
        </p:spPr>
        <p:txBody>
          <a:bodyPr lIns="91404" tIns="45701" rIns="91404" bIns="45701"/>
          <a:lstStyle>
            <a:lvl1pPr marL="0" indent="0">
              <a:buNone/>
              <a:defRPr sz="3300">
                <a:solidFill>
                  <a:schemeClr val="tx1">
                    <a:tint val="75000"/>
                  </a:schemeClr>
                </a:solidFill>
              </a:defRPr>
            </a:lvl1pPr>
            <a:lvl2pPr marL="629031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2pPr>
            <a:lvl3pPr marL="1258062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3pPr>
            <a:lvl4pPr marL="1887093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4pPr>
            <a:lvl5pPr marL="2515487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5pPr>
            <a:lvl6pPr marL="3144514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6pPr>
            <a:lvl7pPr marL="3773546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7pPr>
            <a:lvl8pPr marL="4402575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8pPr>
            <a:lvl9pPr marL="5031606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/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2" y="274955"/>
            <a:ext cx="8229600" cy="1143000"/>
          </a:xfrm>
          <a:prstGeom prst="rect">
            <a:avLst/>
          </a:prstGeom>
        </p:spPr>
        <p:txBody>
          <a:bodyPr lIns="91404" tIns="45701" rIns="91404" bIns="45701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1153529" y="2522574"/>
            <a:ext cx="7130907" cy="6012502"/>
          </a:xfrm>
          <a:prstGeom prst="rect">
            <a:avLst/>
          </a:prstGeom>
        </p:spPr>
        <p:txBody>
          <a:bodyPr lIns="91404" tIns="45701" rIns="91404" bIns="45701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494169" y="2522574"/>
            <a:ext cx="7130907" cy="6012502"/>
          </a:xfrm>
          <a:prstGeom prst="rect">
            <a:avLst/>
          </a:prstGeom>
        </p:spPr>
        <p:txBody>
          <a:bodyPr lIns="91404" tIns="45701" rIns="91404" bIns="45701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/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55725" y="504518"/>
            <a:ext cx="14471547" cy="1831608"/>
          </a:xfrm>
          <a:prstGeom prst="rect">
            <a:avLst/>
          </a:prstGeom>
        </p:spPr>
        <p:txBody>
          <a:bodyPr lIns="91404" tIns="45701" rIns="91404" bIns="45701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633235" y="2457372"/>
            <a:ext cx="6707002" cy="1138449"/>
          </a:xfrm>
          <a:prstGeom prst="rect">
            <a:avLst/>
          </a:prstGeom>
        </p:spPr>
        <p:txBody>
          <a:bodyPr lIns="91404" tIns="45701" rIns="91404" bIns="45701" anchor="ctr" anchorCtr="0"/>
          <a:lstStyle>
            <a:lvl1pPr marL="0" indent="0">
              <a:buNone/>
              <a:defRPr sz="3900"/>
            </a:lvl1pPr>
            <a:lvl2pPr marL="629031" indent="0">
              <a:buNone/>
              <a:defRPr sz="3300"/>
            </a:lvl2pPr>
            <a:lvl3pPr marL="1258062" indent="0">
              <a:buNone/>
              <a:defRPr sz="2800"/>
            </a:lvl3pPr>
            <a:lvl4pPr marL="1887093" indent="0">
              <a:buNone/>
              <a:defRPr sz="2500"/>
            </a:lvl4pPr>
            <a:lvl5pPr marL="2515487" indent="0">
              <a:buNone/>
              <a:defRPr sz="2500"/>
            </a:lvl5pPr>
            <a:lvl6pPr marL="3144514" indent="0">
              <a:buNone/>
              <a:defRPr sz="2500"/>
            </a:lvl6pPr>
            <a:lvl7pPr marL="3773546" indent="0">
              <a:buNone/>
              <a:defRPr sz="2500"/>
            </a:lvl7pPr>
            <a:lvl8pPr marL="4402575" indent="0">
              <a:buNone/>
              <a:defRPr sz="2500"/>
            </a:lvl8pPr>
            <a:lvl9pPr marL="5031606" indent="0">
              <a:buNone/>
              <a:defRPr sz="25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633235" y="3682912"/>
            <a:ext cx="6707002" cy="4869712"/>
          </a:xfrm>
          <a:prstGeom prst="rect">
            <a:avLst/>
          </a:prstGeom>
        </p:spPr>
        <p:txBody>
          <a:bodyPr lIns="91404" tIns="45701" rIns="91404" bIns="45701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8610795" y="2457372"/>
            <a:ext cx="6740035" cy="1138449"/>
          </a:xfrm>
          <a:prstGeom prst="rect">
            <a:avLst/>
          </a:prstGeom>
        </p:spPr>
        <p:txBody>
          <a:bodyPr lIns="91404" tIns="45701" rIns="91404" bIns="45701" anchor="ctr" anchorCtr="0"/>
          <a:lstStyle>
            <a:lvl1pPr marL="0" indent="0">
              <a:buNone/>
              <a:defRPr sz="3900"/>
            </a:lvl1pPr>
            <a:lvl2pPr marL="629031" indent="0">
              <a:buNone/>
              <a:defRPr sz="3300"/>
            </a:lvl2pPr>
            <a:lvl3pPr marL="1258062" indent="0">
              <a:buNone/>
              <a:defRPr sz="2800"/>
            </a:lvl3pPr>
            <a:lvl4pPr marL="1887093" indent="0">
              <a:buNone/>
              <a:defRPr sz="2500"/>
            </a:lvl4pPr>
            <a:lvl5pPr marL="2515487" indent="0">
              <a:buNone/>
              <a:defRPr sz="2500"/>
            </a:lvl5pPr>
            <a:lvl6pPr marL="3144514" indent="0">
              <a:buNone/>
              <a:defRPr sz="2500"/>
            </a:lvl6pPr>
            <a:lvl7pPr marL="3773546" indent="0">
              <a:buNone/>
              <a:defRPr sz="2500"/>
            </a:lvl7pPr>
            <a:lvl8pPr marL="4402575" indent="0">
              <a:buNone/>
              <a:defRPr sz="2500"/>
            </a:lvl8pPr>
            <a:lvl9pPr marL="5031606" indent="0">
              <a:buNone/>
              <a:defRPr sz="25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8610795" y="3682912"/>
            <a:ext cx="6740035" cy="4869712"/>
          </a:xfrm>
          <a:prstGeom prst="rect">
            <a:avLst/>
          </a:prstGeom>
        </p:spPr>
        <p:txBody>
          <a:bodyPr lIns="91404" tIns="45701" rIns="91404" bIns="45701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/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2" y="274955"/>
            <a:ext cx="8229600" cy="1143000"/>
          </a:xfrm>
          <a:prstGeom prst="rect">
            <a:avLst/>
          </a:prstGeom>
        </p:spPr>
        <p:txBody>
          <a:bodyPr lIns="91404" tIns="45701" rIns="91404" bIns="45701"/>
          <a:lstStyle/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/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/>
    </mc:Choice>
    <mc:Fallback xmlns=""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55715" y="631742"/>
            <a:ext cx="5411536" cy="2211090"/>
          </a:xfrm>
          <a:prstGeom prst="rect">
            <a:avLst/>
          </a:prstGeom>
        </p:spPr>
        <p:txBody>
          <a:bodyPr lIns="91404" tIns="45701" rIns="91404" bIns="45701" anchor="b"/>
          <a:lstStyle>
            <a:lvl1pPr>
              <a:defRPr sz="4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7133104" y="1364384"/>
            <a:ext cx="8494169" cy="6734176"/>
          </a:xfrm>
          <a:prstGeom prst="rect">
            <a:avLst/>
          </a:prstGeom>
        </p:spPr>
        <p:txBody>
          <a:bodyPr lIns="91404" tIns="45701" rIns="91404" bIns="45701"/>
          <a:lstStyle>
            <a:lvl1pPr>
              <a:defRPr sz="4400"/>
            </a:lvl1pPr>
            <a:lvl2pPr>
              <a:defRPr sz="3900"/>
            </a:lvl2pPr>
            <a:lvl3pPr>
              <a:defRPr sz="33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155715" y="2842832"/>
            <a:ext cx="5411536" cy="5266698"/>
          </a:xfrm>
          <a:prstGeom prst="rect">
            <a:avLst/>
          </a:prstGeom>
        </p:spPr>
        <p:txBody>
          <a:bodyPr lIns="91404" tIns="45701" rIns="91404" bIns="45701"/>
          <a:lstStyle>
            <a:lvl1pPr marL="0" indent="0">
              <a:buNone/>
              <a:defRPr sz="2200"/>
            </a:lvl1pPr>
            <a:lvl2pPr marL="629031" indent="0">
              <a:buNone/>
              <a:defRPr sz="1900"/>
            </a:lvl2pPr>
            <a:lvl3pPr marL="1258062" indent="0">
              <a:buNone/>
              <a:defRPr sz="1700"/>
            </a:lvl3pPr>
            <a:lvl4pPr marL="1887093" indent="0">
              <a:buNone/>
              <a:defRPr sz="1400"/>
            </a:lvl4pPr>
            <a:lvl5pPr marL="2515487" indent="0">
              <a:buNone/>
              <a:defRPr sz="1400"/>
            </a:lvl5pPr>
            <a:lvl6pPr marL="3144514" indent="0">
              <a:buNone/>
              <a:defRPr sz="1400"/>
            </a:lvl6pPr>
            <a:lvl7pPr marL="3773546" indent="0">
              <a:buNone/>
              <a:defRPr sz="1400"/>
            </a:lvl7pPr>
            <a:lvl8pPr marL="4402575" indent="0">
              <a:buNone/>
              <a:defRPr sz="1400"/>
            </a:lvl8pPr>
            <a:lvl9pPr marL="5031606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/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55716" y="631742"/>
            <a:ext cx="5732345" cy="2211090"/>
          </a:xfrm>
          <a:prstGeom prst="rect">
            <a:avLst/>
          </a:prstGeom>
        </p:spPr>
        <p:txBody>
          <a:bodyPr lIns="91404" tIns="45701" rIns="91404" bIns="45701" anchor="b"/>
          <a:lstStyle>
            <a:lvl1pPr>
              <a:defRPr sz="4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7133104" y="631742"/>
            <a:ext cx="8494169" cy="7466820"/>
          </a:xfrm>
          <a:prstGeom prst="rect">
            <a:avLst/>
          </a:prstGeom>
        </p:spPr>
        <p:txBody>
          <a:bodyPr lIns="91404" tIns="45701" rIns="91404" bIns="45701"/>
          <a:lstStyle>
            <a:lvl1pPr marL="0" indent="0">
              <a:buNone/>
              <a:defRPr sz="4400"/>
            </a:lvl1pPr>
            <a:lvl2pPr marL="629031" indent="0">
              <a:buNone/>
              <a:defRPr sz="3900"/>
            </a:lvl2pPr>
            <a:lvl3pPr marL="1258062" indent="0">
              <a:buNone/>
              <a:defRPr sz="3300"/>
            </a:lvl3pPr>
            <a:lvl4pPr marL="1887093" indent="0">
              <a:buNone/>
              <a:defRPr sz="2800"/>
            </a:lvl4pPr>
            <a:lvl5pPr marL="2515487" indent="0">
              <a:buNone/>
              <a:defRPr sz="2800"/>
            </a:lvl5pPr>
            <a:lvl6pPr marL="3144514" indent="0">
              <a:buNone/>
              <a:defRPr sz="2800"/>
            </a:lvl6pPr>
            <a:lvl7pPr marL="3773546" indent="0">
              <a:buNone/>
              <a:defRPr sz="2800"/>
            </a:lvl7pPr>
            <a:lvl8pPr marL="4402575" indent="0">
              <a:buNone/>
              <a:defRPr sz="2800"/>
            </a:lvl8pPr>
            <a:lvl9pPr marL="5031606" indent="0">
              <a:buNone/>
              <a:defRPr sz="28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155716" y="2842832"/>
            <a:ext cx="5732345" cy="5266698"/>
          </a:xfrm>
          <a:prstGeom prst="rect">
            <a:avLst/>
          </a:prstGeom>
        </p:spPr>
        <p:txBody>
          <a:bodyPr lIns="91404" tIns="45701" rIns="91404" bIns="45701"/>
          <a:lstStyle>
            <a:lvl1pPr marL="0" indent="0">
              <a:buNone/>
              <a:defRPr sz="2800"/>
            </a:lvl1pPr>
            <a:lvl2pPr marL="629031" indent="0">
              <a:buNone/>
              <a:defRPr sz="2500"/>
            </a:lvl2pPr>
            <a:lvl3pPr marL="1258062" indent="0">
              <a:buNone/>
              <a:defRPr sz="2200"/>
            </a:lvl3pPr>
            <a:lvl4pPr marL="1887093" indent="0">
              <a:buNone/>
              <a:defRPr sz="1900"/>
            </a:lvl4pPr>
            <a:lvl5pPr marL="2515487" indent="0">
              <a:buNone/>
              <a:defRPr sz="1900"/>
            </a:lvl5pPr>
            <a:lvl6pPr marL="3144514" indent="0">
              <a:buNone/>
              <a:defRPr sz="1900"/>
            </a:lvl6pPr>
            <a:lvl7pPr marL="3773546" indent="0">
              <a:buNone/>
              <a:defRPr sz="1900"/>
            </a:lvl7pPr>
            <a:lvl8pPr marL="4402575" indent="0">
              <a:buNone/>
              <a:defRPr sz="1900"/>
            </a:lvl8pPr>
            <a:lvl9pPr marL="5031606" indent="0">
              <a:buNone/>
              <a:defRPr sz="1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/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图片 1033" descr="PPT素材-02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588" y="1600"/>
            <a:ext cx="16775112" cy="9472611"/>
          </a:xfrm>
          <a:prstGeom prst="rect">
            <a:avLst/>
          </a:prstGeom>
          <a:noFill/>
          <a:ln w="9525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mc:AlternateContent xmlns:mc="http://schemas.openxmlformats.org/markup-compatibility/2006" xmlns:p14="http://schemas.microsoft.com/office/powerpoint/2010/main">
    <mc:Choice Requires="p14">
      <p:transition spd="slow" p14:dur="4000"/>
    </mc:Choice>
    <mc:Fallback xmlns="">
      <p:transition spd="slow"/>
    </mc:Fallback>
  </mc:AlternateContent>
  <p:hf sldNum="0" hdr="0"/>
  <p:txStyles>
    <p:titleStyle>
      <a:lvl1pPr marL="0" lvl="0" indent="0" algn="ctr" defTabSz="149989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None/>
        <a:defRPr sz="72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561745" lvl="0" indent="-561745" algn="l" defTabSz="1499898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5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1218705" lvl="1" indent="-469710" algn="l" defTabSz="1499898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45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874394" lvl="2" indent="-374499" algn="l" defTabSz="1499898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9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2624662" lvl="3" indent="-375767" algn="l" defTabSz="1499898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33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3373658" lvl="4" indent="-374499" algn="l" defTabSz="1499898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33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3581" lvl="5" indent="-228510" algn="l" defTabSz="1499898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33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0598" lvl="6" indent="-228510" algn="l" defTabSz="1499898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33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7610" lvl="7" indent="-228510" algn="l" defTabSz="1499898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33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4627" lvl="8" indent="-228510" algn="l" defTabSz="1499898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33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02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015" lvl="1" indent="0" algn="l" defTabSz="91402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3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914028" lvl="2" indent="0" algn="l" defTabSz="91402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3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371047" lvl="3" indent="0" algn="l" defTabSz="91402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3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828061" lvl="4" indent="0" algn="l" defTabSz="91402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3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285074" lvl="5" indent="0" algn="l" defTabSz="91402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3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742087" lvl="6" indent="0" algn="l" defTabSz="91402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3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199105" lvl="7" indent="0" algn="l" defTabSz="91402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3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656116" lvl="8" indent="0" algn="l" defTabSz="91402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3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79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746240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</p:sldLayoutIdLst>
  <mc:AlternateContent xmlns:mc="http://schemas.openxmlformats.org/markup-compatibility/2006" xmlns:p14="http://schemas.microsoft.com/office/powerpoint/2010/main">
    <mc:Choice Requires="p14">
      <p:transition spd="slow" p14:dur="4000"/>
    </mc:Choice>
    <mc:Fallback xmlns="">
      <p:transition spd="slow"/>
    </mc:Fallback>
  </mc:AlternateContent>
  <p:txStyles>
    <p:titleStyle>
      <a:lvl1pPr algn="l" defTabSz="1259625" rtl="0" eaLnBrk="1" latinLnBrk="0" hangingPunct="1">
        <a:lnSpc>
          <a:spcPct val="90000"/>
        </a:lnSpc>
        <a:spcBef>
          <a:spcPct val="0"/>
        </a:spcBef>
        <a:buNone/>
        <a:defRPr sz="61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14907" indent="-314907" algn="l" defTabSz="1259625" rtl="0" eaLnBrk="1" latinLnBrk="0" hangingPunct="1">
        <a:lnSpc>
          <a:spcPct val="90000"/>
        </a:lnSpc>
        <a:spcBef>
          <a:spcPts val="1378"/>
        </a:spcBef>
        <a:buFont typeface="Arial" panose="020B0604020202020204" pitchFamily="34" charset="0"/>
        <a:buChar char="•"/>
        <a:defRPr sz="3900" kern="1200">
          <a:solidFill>
            <a:schemeClr val="tx1"/>
          </a:solidFill>
          <a:latin typeface="+mn-lt"/>
          <a:ea typeface="+mn-ea"/>
          <a:cs typeface="+mn-cs"/>
        </a:defRPr>
      </a:lvl1pPr>
      <a:lvl2pPr marL="944719" indent="-314907" algn="l" defTabSz="1259625" rtl="0" eaLnBrk="1" latinLnBrk="0" hangingPunct="1">
        <a:lnSpc>
          <a:spcPct val="90000"/>
        </a:lnSpc>
        <a:spcBef>
          <a:spcPts val="689"/>
        </a:spcBef>
        <a:buFont typeface="Arial" panose="020B0604020202020204" pitchFamily="34" charset="0"/>
        <a:buChar char="•"/>
        <a:defRPr sz="3300" kern="1200">
          <a:solidFill>
            <a:schemeClr val="tx1"/>
          </a:solidFill>
          <a:latin typeface="+mn-lt"/>
          <a:ea typeface="+mn-ea"/>
          <a:cs typeface="+mn-cs"/>
        </a:defRPr>
      </a:lvl2pPr>
      <a:lvl3pPr marL="1574529" indent="-314907" algn="l" defTabSz="1259625" rtl="0" eaLnBrk="1" latinLnBrk="0" hangingPunct="1">
        <a:lnSpc>
          <a:spcPct val="90000"/>
        </a:lnSpc>
        <a:spcBef>
          <a:spcPts val="689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2204343" indent="-314907" algn="l" defTabSz="1259625" rtl="0" eaLnBrk="1" latinLnBrk="0" hangingPunct="1">
        <a:lnSpc>
          <a:spcPct val="90000"/>
        </a:lnSpc>
        <a:spcBef>
          <a:spcPts val="689"/>
        </a:spcBef>
        <a:buFont typeface="Arial" panose="020B0604020202020204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4pPr>
      <a:lvl5pPr marL="2834156" indent="-314907" algn="l" defTabSz="1259625" rtl="0" eaLnBrk="1" latinLnBrk="0" hangingPunct="1">
        <a:lnSpc>
          <a:spcPct val="90000"/>
        </a:lnSpc>
        <a:spcBef>
          <a:spcPts val="689"/>
        </a:spcBef>
        <a:buFont typeface="Arial" panose="020B0604020202020204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5pPr>
      <a:lvl6pPr marL="3463969" indent="-314907" algn="l" defTabSz="1259625" rtl="0" eaLnBrk="1" latinLnBrk="0" hangingPunct="1">
        <a:lnSpc>
          <a:spcPct val="90000"/>
        </a:lnSpc>
        <a:spcBef>
          <a:spcPts val="689"/>
        </a:spcBef>
        <a:buFont typeface="Arial" panose="020B0604020202020204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6pPr>
      <a:lvl7pPr marL="4093778" indent="-314907" algn="l" defTabSz="1259625" rtl="0" eaLnBrk="1" latinLnBrk="0" hangingPunct="1">
        <a:lnSpc>
          <a:spcPct val="90000"/>
        </a:lnSpc>
        <a:spcBef>
          <a:spcPts val="689"/>
        </a:spcBef>
        <a:buFont typeface="Arial" panose="020B0604020202020204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7pPr>
      <a:lvl8pPr marL="4723589" indent="-314907" algn="l" defTabSz="1259625" rtl="0" eaLnBrk="1" latinLnBrk="0" hangingPunct="1">
        <a:lnSpc>
          <a:spcPct val="90000"/>
        </a:lnSpc>
        <a:spcBef>
          <a:spcPts val="689"/>
        </a:spcBef>
        <a:buFont typeface="Arial" panose="020B0604020202020204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8pPr>
      <a:lvl9pPr marL="5353400" indent="-314907" algn="l" defTabSz="1259625" rtl="0" eaLnBrk="1" latinLnBrk="0" hangingPunct="1">
        <a:lnSpc>
          <a:spcPct val="90000"/>
        </a:lnSpc>
        <a:spcBef>
          <a:spcPts val="689"/>
        </a:spcBef>
        <a:buFont typeface="Arial" panose="020B0604020202020204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5962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629814" algn="l" defTabSz="125962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2pPr>
      <a:lvl3pPr marL="1259625" algn="l" defTabSz="125962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3pPr>
      <a:lvl4pPr marL="1889440" algn="l" defTabSz="125962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4pPr>
      <a:lvl5pPr marL="2519248" algn="l" defTabSz="125962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5pPr>
      <a:lvl6pPr marL="3149060" algn="l" defTabSz="125962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6pPr>
      <a:lvl7pPr marL="3778871" algn="l" defTabSz="125962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7pPr>
      <a:lvl8pPr marL="4408685" algn="l" defTabSz="125962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8pPr>
      <a:lvl9pPr marL="5038499" algn="l" defTabSz="125962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51.png"/><Relationship Id="rId7" Type="http://schemas.openxmlformats.org/officeDocument/2006/relationships/image" Target="../media/image44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emf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57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.xml"/><Relationship Id="rId6" Type="http://schemas.openxmlformats.org/officeDocument/2006/relationships/image" Target="../media/image56.png"/><Relationship Id="rId5" Type="http://schemas.openxmlformats.org/officeDocument/2006/relationships/image" Target="../media/image51.png"/><Relationship Id="rId4" Type="http://schemas.openxmlformats.org/officeDocument/2006/relationships/image" Target="../media/image55.png"/><Relationship Id="rId9" Type="http://schemas.openxmlformats.org/officeDocument/2006/relationships/image" Target="../media/image4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1.pn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6.png"/><Relationship Id="rId5" Type="http://schemas.microsoft.com/office/2007/relationships/hdphoto" Target="../media/hdphoto19.wdp"/><Relationship Id="rId10" Type="http://schemas.openxmlformats.org/officeDocument/2006/relationships/image" Target="../media/image49.png"/><Relationship Id="rId4" Type="http://schemas.openxmlformats.org/officeDocument/2006/relationships/image" Target="../media/image59.png"/><Relationship Id="rId9" Type="http://schemas.openxmlformats.org/officeDocument/2006/relationships/image" Target="../media/image5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" Target="slide17.xml"/><Relationship Id="rId13" Type="http://schemas.openxmlformats.org/officeDocument/2006/relationships/slide" Target="slide22.xml"/><Relationship Id="rId18" Type="http://schemas.openxmlformats.org/officeDocument/2006/relationships/image" Target="../media/image63.png"/><Relationship Id="rId3" Type="http://schemas.openxmlformats.org/officeDocument/2006/relationships/slideLayout" Target="../slideLayouts/slideLayout1.xml"/><Relationship Id="rId7" Type="http://schemas.openxmlformats.org/officeDocument/2006/relationships/slide" Target="slide16.xml"/><Relationship Id="rId12" Type="http://schemas.openxmlformats.org/officeDocument/2006/relationships/slide" Target="slide21.xml"/><Relationship Id="rId17" Type="http://schemas.openxmlformats.org/officeDocument/2006/relationships/slide" Target="slide26.xml"/><Relationship Id="rId2" Type="http://schemas.openxmlformats.org/officeDocument/2006/relationships/audio" Target="../media/media1.mp3"/><Relationship Id="rId16" Type="http://schemas.openxmlformats.org/officeDocument/2006/relationships/slide" Target="slide25.xml"/><Relationship Id="rId1" Type="http://schemas.microsoft.com/office/2007/relationships/media" Target="../media/media1.mp3"/><Relationship Id="rId6" Type="http://schemas.openxmlformats.org/officeDocument/2006/relationships/slide" Target="slide15.xml"/><Relationship Id="rId11" Type="http://schemas.openxmlformats.org/officeDocument/2006/relationships/slide" Target="slide20.xml"/><Relationship Id="rId5" Type="http://schemas.openxmlformats.org/officeDocument/2006/relationships/image" Target="../media/image62.jpeg"/><Relationship Id="rId15" Type="http://schemas.openxmlformats.org/officeDocument/2006/relationships/slide" Target="slide24.xml"/><Relationship Id="rId10" Type="http://schemas.openxmlformats.org/officeDocument/2006/relationships/slide" Target="slide19.xml"/><Relationship Id="rId19" Type="http://schemas.openxmlformats.org/officeDocument/2006/relationships/slide" Target="slide28.xml"/><Relationship Id="rId4" Type="http://schemas.openxmlformats.org/officeDocument/2006/relationships/notesSlide" Target="../notesSlides/notesSlide9.xml"/><Relationship Id="rId9" Type="http://schemas.openxmlformats.org/officeDocument/2006/relationships/slide" Target="slide18.xml"/><Relationship Id="rId14" Type="http://schemas.openxmlformats.org/officeDocument/2006/relationships/slide" Target="slide2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5.xml"/><Relationship Id="rId5" Type="http://schemas.openxmlformats.org/officeDocument/2006/relationships/slide" Target="slide14.xml"/><Relationship Id="rId4" Type="http://schemas.openxmlformats.org/officeDocument/2006/relationships/image" Target="../media/image6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6.xml"/><Relationship Id="rId4" Type="http://schemas.openxmlformats.org/officeDocument/2006/relationships/slide" Target="slide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6.xml"/><Relationship Id="rId4" Type="http://schemas.openxmlformats.org/officeDocument/2006/relationships/slide" Target="slide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6.xml"/><Relationship Id="rId4" Type="http://schemas.openxmlformats.org/officeDocument/2006/relationships/slide" Target="slide1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6.xml"/><Relationship Id="rId4" Type="http://schemas.openxmlformats.org/officeDocument/2006/relationships/slide" Target="slide1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microsoft.com/office/2007/relationships/hdphoto" Target="../media/hdphoto5.wdp"/><Relationship Id="rId18" Type="http://schemas.openxmlformats.org/officeDocument/2006/relationships/image" Target="../media/image16.png"/><Relationship Id="rId3" Type="http://schemas.openxmlformats.org/officeDocument/2006/relationships/image" Target="../media/image8.png"/><Relationship Id="rId7" Type="http://schemas.microsoft.com/office/2007/relationships/hdphoto" Target="../media/hdphoto2.wdp"/><Relationship Id="rId12" Type="http://schemas.openxmlformats.org/officeDocument/2006/relationships/image" Target="../media/image13.png"/><Relationship Id="rId17" Type="http://schemas.microsoft.com/office/2007/relationships/hdphoto" Target="../media/hdphoto7.wdp"/><Relationship Id="rId2" Type="http://schemas.openxmlformats.org/officeDocument/2006/relationships/image" Target="../media/image7.jpeg"/><Relationship Id="rId16" Type="http://schemas.openxmlformats.org/officeDocument/2006/relationships/image" Target="../media/image15.png"/><Relationship Id="rId20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11" Type="http://schemas.microsoft.com/office/2007/relationships/hdphoto" Target="../media/hdphoto4.wdp"/><Relationship Id="rId5" Type="http://schemas.microsoft.com/office/2007/relationships/hdphoto" Target="../media/hdphoto1.wdp"/><Relationship Id="rId15" Type="http://schemas.microsoft.com/office/2007/relationships/hdphoto" Target="../media/hdphoto6.wdp"/><Relationship Id="rId10" Type="http://schemas.openxmlformats.org/officeDocument/2006/relationships/image" Target="../media/image12.png"/><Relationship Id="rId19" Type="http://schemas.openxmlformats.org/officeDocument/2006/relationships/image" Target="../media/image17.png"/><Relationship Id="rId4" Type="http://schemas.openxmlformats.org/officeDocument/2006/relationships/image" Target="../media/image9.png"/><Relationship Id="rId9" Type="http://schemas.microsoft.com/office/2007/relationships/hdphoto" Target="../media/hdphoto3.wdp"/><Relationship Id="rId14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6.xml"/><Relationship Id="rId4" Type="http://schemas.openxmlformats.org/officeDocument/2006/relationships/slide" Target="slide1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6.xml"/><Relationship Id="rId4" Type="http://schemas.openxmlformats.org/officeDocument/2006/relationships/slide" Target="slide1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6.xml"/><Relationship Id="rId4" Type="http://schemas.openxmlformats.org/officeDocument/2006/relationships/slide" Target="slide1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6.xml"/><Relationship Id="rId4" Type="http://schemas.openxmlformats.org/officeDocument/2006/relationships/slide" Target="slide1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6.xml"/><Relationship Id="rId4" Type="http://schemas.openxmlformats.org/officeDocument/2006/relationships/slide" Target="slide1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6.xml"/><Relationship Id="rId4" Type="http://schemas.openxmlformats.org/officeDocument/2006/relationships/slide" Target="slide1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6.xml"/><Relationship Id="rId4" Type="http://schemas.openxmlformats.org/officeDocument/2006/relationships/slide" Target="slide1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17.png"/><Relationship Id="rId3" Type="http://schemas.microsoft.com/office/2007/relationships/hdphoto" Target="../media/hdphoto8.wdp"/><Relationship Id="rId7" Type="http://schemas.openxmlformats.org/officeDocument/2006/relationships/image" Target="../media/image23.png"/><Relationship Id="rId12" Type="http://schemas.openxmlformats.org/officeDocument/2006/relationships/image" Target="../media/image26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11" Type="http://schemas.openxmlformats.org/officeDocument/2006/relationships/image" Target="../media/image16.png"/><Relationship Id="rId5" Type="http://schemas.openxmlformats.org/officeDocument/2006/relationships/image" Target="../media/image21.GIF"/><Relationship Id="rId10" Type="http://schemas.openxmlformats.org/officeDocument/2006/relationships/image" Target="../media/image25.png"/><Relationship Id="rId4" Type="http://schemas.openxmlformats.org/officeDocument/2006/relationships/image" Target="../media/image20.png"/><Relationship Id="rId9" Type="http://schemas.microsoft.com/office/2007/relationships/hdphoto" Target="../media/hdphoto9.wdp"/><Relationship Id="rId14" Type="http://schemas.openxmlformats.org/officeDocument/2006/relationships/image" Target="../media/image2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7.png"/><Relationship Id="rId3" Type="http://schemas.openxmlformats.org/officeDocument/2006/relationships/image" Target="../media/image20.png"/><Relationship Id="rId7" Type="http://schemas.microsoft.com/office/2007/relationships/hdphoto" Target="../media/hdphoto10.wdp"/><Relationship Id="rId12" Type="http://schemas.openxmlformats.org/officeDocument/2006/relationships/image" Target="../media/image17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11" Type="http://schemas.openxmlformats.org/officeDocument/2006/relationships/image" Target="../media/image25.png"/><Relationship Id="rId5" Type="http://schemas.openxmlformats.org/officeDocument/2006/relationships/image" Target="../media/image22.png"/><Relationship Id="rId15" Type="http://schemas.openxmlformats.org/officeDocument/2006/relationships/image" Target="../media/image30.png"/><Relationship Id="rId10" Type="http://schemas.openxmlformats.org/officeDocument/2006/relationships/image" Target="../media/image16.png"/><Relationship Id="rId4" Type="http://schemas.openxmlformats.org/officeDocument/2006/relationships/image" Target="../media/image21.GIF"/><Relationship Id="rId9" Type="http://schemas.microsoft.com/office/2007/relationships/hdphoto" Target="../media/hdphoto9.wdp"/><Relationship Id="rId14" Type="http://schemas.openxmlformats.org/officeDocument/2006/relationships/image" Target="../media/image2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7.png"/><Relationship Id="rId3" Type="http://schemas.openxmlformats.org/officeDocument/2006/relationships/image" Target="../media/image20.png"/><Relationship Id="rId7" Type="http://schemas.microsoft.com/office/2007/relationships/hdphoto" Target="../media/hdphoto11.wdp"/><Relationship Id="rId12" Type="http://schemas.openxmlformats.org/officeDocument/2006/relationships/image" Target="../media/image17.png"/><Relationship Id="rId2" Type="http://schemas.openxmlformats.org/officeDocument/2006/relationships/image" Target="../media/image31.jpeg"/><Relationship Id="rId16" Type="http://schemas.microsoft.com/office/2007/relationships/hdphoto" Target="../media/hdphoto12.wdp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11" Type="http://schemas.openxmlformats.org/officeDocument/2006/relationships/image" Target="../media/image25.png"/><Relationship Id="rId5" Type="http://schemas.openxmlformats.org/officeDocument/2006/relationships/image" Target="../media/image22.png"/><Relationship Id="rId15" Type="http://schemas.openxmlformats.org/officeDocument/2006/relationships/image" Target="../media/image33.png"/><Relationship Id="rId10" Type="http://schemas.openxmlformats.org/officeDocument/2006/relationships/image" Target="../media/image16.png"/><Relationship Id="rId4" Type="http://schemas.openxmlformats.org/officeDocument/2006/relationships/image" Target="../media/image21.GIF"/><Relationship Id="rId9" Type="http://schemas.microsoft.com/office/2007/relationships/hdphoto" Target="../media/hdphoto9.wdp"/><Relationship Id="rId14" Type="http://schemas.openxmlformats.org/officeDocument/2006/relationships/image" Target="../media/image3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microsoft.com/office/2007/relationships/hdphoto" Target="../media/hdphoto15.wdp"/><Relationship Id="rId3" Type="http://schemas.openxmlformats.org/officeDocument/2006/relationships/image" Target="../media/image39.png"/><Relationship Id="rId7" Type="http://schemas.openxmlformats.org/officeDocument/2006/relationships/image" Target="../media/image42.png"/><Relationship Id="rId12" Type="http://schemas.openxmlformats.org/officeDocument/2006/relationships/image" Target="../media/image4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microsoft.com/office/2007/relationships/hdphoto" Target="../media/hdphoto13.wdp"/><Relationship Id="rId11" Type="http://schemas.openxmlformats.org/officeDocument/2006/relationships/image" Target="../media/image38.png"/><Relationship Id="rId5" Type="http://schemas.openxmlformats.org/officeDocument/2006/relationships/image" Target="../media/image41.png"/><Relationship Id="rId10" Type="http://schemas.openxmlformats.org/officeDocument/2006/relationships/image" Target="../media/image44.emf"/><Relationship Id="rId4" Type="http://schemas.openxmlformats.org/officeDocument/2006/relationships/image" Target="../media/image40.png"/><Relationship Id="rId9" Type="http://schemas.microsoft.com/office/2007/relationships/hdphoto" Target="../media/hdphoto14.wdp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17.wdp"/><Relationship Id="rId13" Type="http://schemas.openxmlformats.org/officeDocument/2006/relationships/image" Target="../media/image44.emf"/><Relationship Id="rId3" Type="http://schemas.openxmlformats.org/officeDocument/2006/relationships/image" Target="../media/image46.png"/><Relationship Id="rId7" Type="http://schemas.openxmlformats.org/officeDocument/2006/relationships/image" Target="../media/image47.png"/><Relationship Id="rId12" Type="http://schemas.openxmlformats.org/officeDocument/2006/relationships/image" Target="../media/image5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microsoft.com/office/2007/relationships/hdphoto" Target="../media/hdphoto14.wdp"/><Relationship Id="rId11" Type="http://schemas.openxmlformats.org/officeDocument/2006/relationships/image" Target="../media/image49.png"/><Relationship Id="rId5" Type="http://schemas.openxmlformats.org/officeDocument/2006/relationships/image" Target="../media/image43.png"/><Relationship Id="rId15" Type="http://schemas.microsoft.com/office/2007/relationships/hdphoto" Target="../media/hdphoto13.wdp"/><Relationship Id="rId10" Type="http://schemas.microsoft.com/office/2007/relationships/hdphoto" Target="../media/hdphoto18.wdp"/><Relationship Id="rId4" Type="http://schemas.microsoft.com/office/2007/relationships/hdphoto" Target="../media/hdphoto16.wdp"/><Relationship Id="rId9" Type="http://schemas.openxmlformats.org/officeDocument/2006/relationships/image" Target="../media/image48.png"/><Relationship Id="rId14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5" name="图片 2084" descr="封面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01" y="6352"/>
            <a:ext cx="16751300" cy="9461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84" name="图片 2083" descr="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314" y="1125541"/>
            <a:ext cx="15986125" cy="159258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56" name="文本框 2055"/>
          <p:cNvSpPr txBox="1"/>
          <p:nvPr/>
        </p:nvSpPr>
        <p:spPr>
          <a:xfrm>
            <a:off x="5004768" y="4295970"/>
            <a:ext cx="8208911" cy="2308286"/>
          </a:xfrm>
          <a:prstGeom prst="rect">
            <a:avLst/>
          </a:prstGeom>
          <a:noFill/>
          <a:ln w="9525">
            <a:noFill/>
          </a:ln>
        </p:spPr>
        <p:txBody>
          <a:bodyPr wrap="square" lIns="91404" tIns="45701" rIns="91404" bIns="45701">
            <a:spAutoFit/>
          </a:bodyPr>
          <a:lstStyle/>
          <a:p>
            <a:pPr algn="ctr" defTabSz="1499898">
              <a:spcBef>
                <a:spcPct val="50000"/>
              </a:spcBef>
            </a:pPr>
            <a:r>
              <a:rPr lang="en-US" altLang="zh-CN" sz="7200" b="1" dirty="0" err="1">
                <a:solidFill>
                  <a:srgbClr val="FF0000"/>
                </a:solidFill>
                <a:latin typeface="iCiel Cadena" panose="02000503000000020004" pitchFamily="2" charset="0"/>
                <a:ea typeface="黑体" panose="02010609060101010101" pitchFamily="2" charset="-122"/>
              </a:rPr>
              <a:t>Chào</a:t>
            </a:r>
            <a:r>
              <a:rPr lang="en-US" altLang="zh-CN" sz="7200" b="1" dirty="0">
                <a:solidFill>
                  <a:srgbClr val="FF0000"/>
                </a:solidFill>
                <a:latin typeface="iCiel Cadena" panose="02000503000000020004" pitchFamily="2" charset="0"/>
                <a:ea typeface="黑体" panose="02010609060101010101" pitchFamily="2" charset="-122"/>
              </a:rPr>
              <a:t> </a:t>
            </a:r>
            <a:r>
              <a:rPr lang="en-US" altLang="zh-CN" sz="7200" b="1" dirty="0" err="1">
                <a:solidFill>
                  <a:srgbClr val="FF0000"/>
                </a:solidFill>
                <a:latin typeface="iCiel Cadena" panose="02000503000000020004" pitchFamily="2" charset="0"/>
                <a:ea typeface="黑体" panose="02010609060101010101" pitchFamily="2" charset="-122"/>
              </a:rPr>
              <a:t>mừng</a:t>
            </a:r>
            <a:r>
              <a:rPr lang="en-US" altLang="zh-CN" sz="7200" b="1" dirty="0">
                <a:solidFill>
                  <a:srgbClr val="FF0000"/>
                </a:solidFill>
                <a:latin typeface="iCiel Cadena" panose="02000503000000020004" pitchFamily="2" charset="0"/>
                <a:ea typeface="黑体" panose="02010609060101010101" pitchFamily="2" charset="-122"/>
              </a:rPr>
              <a:t> </a:t>
            </a:r>
            <a:r>
              <a:rPr lang="en-US" altLang="zh-CN" sz="7200" b="1" dirty="0" err="1">
                <a:solidFill>
                  <a:srgbClr val="FF0000"/>
                </a:solidFill>
                <a:latin typeface="iCiel Cadena" panose="02000503000000020004" pitchFamily="2" charset="0"/>
                <a:ea typeface="黑体" panose="02010609060101010101" pitchFamily="2" charset="-122"/>
              </a:rPr>
              <a:t>các</a:t>
            </a:r>
            <a:r>
              <a:rPr lang="en-US" altLang="zh-CN" sz="7200" b="1" dirty="0">
                <a:solidFill>
                  <a:srgbClr val="FF0000"/>
                </a:solidFill>
                <a:latin typeface="iCiel Cadena" panose="02000503000000020004" pitchFamily="2" charset="0"/>
                <a:ea typeface="黑体" panose="02010609060101010101" pitchFamily="2" charset="-122"/>
              </a:rPr>
              <a:t> con </a:t>
            </a:r>
            <a:r>
              <a:rPr lang="en-US" altLang="zh-CN" sz="7200" b="1" dirty="0" err="1">
                <a:solidFill>
                  <a:srgbClr val="FF0000"/>
                </a:solidFill>
                <a:latin typeface="iCiel Cadena" panose="02000503000000020004" pitchFamily="2" charset="0"/>
                <a:ea typeface="黑体" panose="02010609060101010101" pitchFamily="2" charset="-122"/>
              </a:rPr>
              <a:t>đến</a:t>
            </a:r>
            <a:r>
              <a:rPr lang="en-US" altLang="zh-CN" sz="7200" b="1" dirty="0">
                <a:solidFill>
                  <a:srgbClr val="FF0000"/>
                </a:solidFill>
                <a:latin typeface="iCiel Cadena" panose="02000503000000020004" pitchFamily="2" charset="0"/>
                <a:ea typeface="黑体" panose="02010609060101010101" pitchFamily="2" charset="-122"/>
              </a:rPr>
              <a:t> </a:t>
            </a:r>
            <a:r>
              <a:rPr lang="en-US" altLang="zh-CN" sz="7200" b="1" dirty="0" err="1">
                <a:solidFill>
                  <a:srgbClr val="FF0000"/>
                </a:solidFill>
                <a:latin typeface="iCiel Cadena" panose="02000503000000020004" pitchFamily="2" charset="0"/>
                <a:ea typeface="黑体" panose="02010609060101010101" pitchFamily="2" charset="-122"/>
              </a:rPr>
              <a:t>với</a:t>
            </a:r>
            <a:r>
              <a:rPr lang="en-US" altLang="zh-CN" sz="7200" b="1" dirty="0">
                <a:solidFill>
                  <a:srgbClr val="FF0000"/>
                </a:solidFill>
                <a:latin typeface="iCiel Cadena" panose="02000503000000020004" pitchFamily="2" charset="0"/>
                <a:ea typeface="黑体" panose="02010609060101010101" pitchFamily="2" charset="-122"/>
              </a:rPr>
              <a:t> </a:t>
            </a:r>
            <a:r>
              <a:rPr lang="en-US" altLang="zh-CN" sz="7200" b="1" dirty="0" err="1">
                <a:solidFill>
                  <a:srgbClr val="FF0000"/>
                </a:solidFill>
                <a:latin typeface="iCiel Cadena" panose="02000503000000020004" pitchFamily="2" charset="0"/>
                <a:ea typeface="黑体" panose="02010609060101010101" pitchFamily="2" charset="-122"/>
              </a:rPr>
              <a:t>tiết</a:t>
            </a:r>
            <a:r>
              <a:rPr lang="en-US" altLang="zh-CN" sz="7200" b="1" dirty="0">
                <a:solidFill>
                  <a:srgbClr val="FF0000"/>
                </a:solidFill>
                <a:latin typeface="iCiel Cadena" panose="02000503000000020004" pitchFamily="2" charset="0"/>
                <a:ea typeface="黑体" panose="02010609060101010101" pitchFamily="2" charset="-122"/>
              </a:rPr>
              <a:t> </a:t>
            </a:r>
            <a:r>
              <a:rPr lang="en-US" altLang="zh-CN" sz="7200" b="1" dirty="0" err="1">
                <a:solidFill>
                  <a:srgbClr val="FF0000"/>
                </a:solidFill>
                <a:latin typeface="iCiel Cadena" panose="02000503000000020004" pitchFamily="2" charset="0"/>
                <a:ea typeface="黑体" panose="02010609060101010101" pitchFamily="2" charset="-122"/>
              </a:rPr>
              <a:t>học</a:t>
            </a:r>
            <a:r>
              <a:rPr lang="en-US" altLang="zh-CN" sz="7200" b="1" dirty="0">
                <a:solidFill>
                  <a:srgbClr val="FF0000"/>
                </a:solidFill>
                <a:latin typeface="iCiel Cadena" panose="02000503000000020004" pitchFamily="2" charset="0"/>
                <a:ea typeface="黑体" panose="02010609060101010101" pitchFamily="2" charset="-122"/>
              </a:rPr>
              <a:t>!</a:t>
            </a:r>
          </a:p>
        </p:txBody>
      </p:sp>
      <p:pic>
        <p:nvPicPr>
          <p:cNvPr id="2078" name="图片 2077" descr="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8676" y="488951"/>
            <a:ext cx="3086100" cy="103187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88" name="图片 2087" descr="1-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925425" y="417524"/>
            <a:ext cx="3457576" cy="160972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" dur="20000" fill="hold"/>
                                        <p:tgtEl>
                                          <p:spTgt spid="20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0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0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roup 34">
            <a:extLst>
              <a:ext uri="{FF2B5EF4-FFF2-40B4-BE49-F238E27FC236}">
                <a16:creationId xmlns:a16="http://schemas.microsoft.com/office/drawing/2014/main" id="{B5BADF7B-B8CE-4478-ABD6-3BA6D83A2724}"/>
              </a:ext>
            </a:extLst>
          </p:cNvPr>
          <p:cNvGrpSpPr/>
          <p:nvPr/>
        </p:nvGrpSpPr>
        <p:grpSpPr>
          <a:xfrm>
            <a:off x="-118273" y="273400"/>
            <a:ext cx="4690994" cy="2674506"/>
            <a:chOff x="358880" y="-596117"/>
            <a:chExt cx="3287173" cy="2515060"/>
          </a:xfrm>
        </p:grpSpPr>
        <p:sp>
          <p:nvSpPr>
            <p:cNvPr id="36" name="Rectangle: Rounded Corners 5">
              <a:extLst>
                <a:ext uri="{FF2B5EF4-FFF2-40B4-BE49-F238E27FC236}">
                  <a16:creationId xmlns:a16="http://schemas.microsoft.com/office/drawing/2014/main" id="{EB5DBE17-FEA2-4EFB-BF18-25A485792D1A}"/>
                </a:ext>
              </a:extLst>
            </p:cNvPr>
            <p:cNvSpPr/>
            <p:nvPr/>
          </p:nvSpPr>
          <p:spPr>
            <a:xfrm>
              <a:off x="1051560" y="429211"/>
              <a:ext cx="2594493" cy="802436"/>
            </a:xfrm>
            <a:prstGeom prst="roundRect">
              <a:avLst/>
            </a:prstGeom>
            <a:solidFill>
              <a:srgbClr val="FFE575"/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3200" b="1" dirty="0">
                  <a:solidFill>
                    <a:srgbClr val="009900"/>
                  </a:solidFill>
                </a:rPr>
                <a:t>	</a:t>
              </a:r>
              <a:r>
                <a:rPr lang="en-US" sz="3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1. </a:t>
              </a:r>
              <a:r>
                <a:rPr lang="en-US" sz="32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r>
                <a:rPr lang="en-US" sz="3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nhẩm</a:t>
              </a:r>
              <a:endPara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7" name="图片 9">
              <a:extLst>
                <a:ext uri="{FF2B5EF4-FFF2-40B4-BE49-F238E27FC236}">
                  <a16:creationId xmlns:a16="http://schemas.microsoft.com/office/drawing/2014/main" id="{53B60D9A-B643-48AD-BEA3-9BD3D70FF6C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8880" y="-596117"/>
              <a:ext cx="1909679" cy="2515060"/>
            </a:xfrm>
            <a:prstGeom prst="rect">
              <a:avLst/>
            </a:prstGeom>
          </p:spPr>
        </p:pic>
      </p:grpSp>
      <p:pic>
        <p:nvPicPr>
          <p:cNvPr id="38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249" y="2930742"/>
            <a:ext cx="5045416" cy="3607356"/>
          </a:xfrm>
          <a:prstGeom prst="rect">
            <a:avLst/>
          </a:prstGeom>
        </p:spPr>
      </p:pic>
      <p:pic>
        <p:nvPicPr>
          <p:cNvPr id="41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4008" y="2858730"/>
            <a:ext cx="5045416" cy="3607356"/>
          </a:xfrm>
          <a:prstGeom prst="rect">
            <a:avLst/>
          </a:prstGeom>
        </p:spPr>
      </p:pic>
      <p:pic>
        <p:nvPicPr>
          <p:cNvPr id="42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8624" y="2930738"/>
            <a:ext cx="5045416" cy="3607356"/>
          </a:xfrm>
          <a:prstGeom prst="rect">
            <a:avLst/>
          </a:prstGeom>
        </p:spPr>
      </p:pic>
      <p:pic>
        <p:nvPicPr>
          <p:cNvPr id="43" name="图片 6">
            <a:extLst>
              <a:ext uri="{FF2B5EF4-FFF2-40B4-BE49-F238E27FC236}">
                <a16:creationId xmlns:a16="http://schemas.microsoft.com/office/drawing/2014/main" id="{B838AB8A-46FD-4DE5-B6B9-4F7C7879662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338" y="7038068"/>
            <a:ext cx="2612502" cy="2188483"/>
          </a:xfrm>
          <a:prstGeom prst="rect">
            <a:avLst/>
          </a:prstGeom>
        </p:spPr>
      </p:pic>
      <p:sp>
        <p:nvSpPr>
          <p:cNvPr id="46" name="TextBox 45"/>
          <p:cNvSpPr txBox="1"/>
          <p:nvPr/>
        </p:nvSpPr>
        <p:spPr>
          <a:xfrm>
            <a:off x="967853" y="4089824"/>
            <a:ext cx="3316845" cy="707886"/>
          </a:xfrm>
          <a:prstGeom prst="rect">
            <a:avLst/>
          </a:prstGeom>
          <a:noFill/>
        </p:spPr>
        <p:txBody>
          <a:bodyPr wrap="square" lIns="91404" tIns="45701" rIns="91404" bIns="45701" rtlCol="0">
            <a:spAutoFit/>
          </a:bodyPr>
          <a:lstStyle/>
          <a:p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cs typeface="Arial" pitchFamily="34" charset="0"/>
              </a:rPr>
              <a:t>    11 - 6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6444939" y="4089824"/>
            <a:ext cx="3316845" cy="707886"/>
          </a:xfrm>
          <a:prstGeom prst="rect">
            <a:avLst/>
          </a:prstGeom>
          <a:noFill/>
        </p:spPr>
        <p:txBody>
          <a:bodyPr wrap="square" lIns="91404" tIns="45701" rIns="91404" bIns="45701" rtlCol="0">
            <a:spAutoFit/>
          </a:bodyPr>
          <a:lstStyle/>
          <a:p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cs typeface="Arial" pitchFamily="34" charset="0"/>
              </a:rPr>
              <a:t>    13 - 8 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11989555" y="4017815"/>
            <a:ext cx="3316845" cy="707886"/>
          </a:xfrm>
          <a:prstGeom prst="rect">
            <a:avLst/>
          </a:prstGeom>
          <a:noFill/>
        </p:spPr>
        <p:txBody>
          <a:bodyPr wrap="square" lIns="91404" tIns="45701" rIns="91404" bIns="45701" rtlCol="0">
            <a:spAutoFit/>
          </a:bodyPr>
          <a:lstStyle/>
          <a:p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cs typeface="Arial" pitchFamily="34" charset="0"/>
              </a:rPr>
              <a:t>   16 - 7 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3172990" y="4092622"/>
            <a:ext cx="1111699" cy="707886"/>
          </a:xfrm>
          <a:prstGeom prst="rect">
            <a:avLst/>
          </a:prstGeom>
          <a:noFill/>
        </p:spPr>
        <p:txBody>
          <a:bodyPr wrap="square" lIns="91404" tIns="45701" rIns="91404" bIns="45701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cs typeface="Arial" pitchFamily="34" charset="0"/>
              </a:rPr>
              <a:t>=  5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8717604" y="4113526"/>
            <a:ext cx="1759772" cy="707886"/>
          </a:xfrm>
          <a:prstGeom prst="rect">
            <a:avLst/>
          </a:prstGeom>
          <a:noFill/>
        </p:spPr>
        <p:txBody>
          <a:bodyPr wrap="square" lIns="91404" tIns="45701" rIns="91404" bIns="45701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cs typeface="Arial" pitchFamily="34" charset="0"/>
              </a:rPr>
              <a:t>=  5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14365818" y="4020614"/>
            <a:ext cx="2057433" cy="707886"/>
          </a:xfrm>
          <a:prstGeom prst="rect">
            <a:avLst/>
          </a:prstGeom>
          <a:noFill/>
        </p:spPr>
        <p:txBody>
          <a:bodyPr wrap="square" lIns="91404" tIns="45701" rIns="91404" bIns="45701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cs typeface="Arial" pitchFamily="34" charset="0"/>
              </a:rPr>
              <a:t>=  9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967853" y="4917636"/>
            <a:ext cx="3316845" cy="707886"/>
          </a:xfrm>
          <a:prstGeom prst="rect">
            <a:avLst/>
          </a:prstGeom>
          <a:noFill/>
        </p:spPr>
        <p:txBody>
          <a:bodyPr wrap="square" lIns="91404" tIns="45701" rIns="91404" bIns="45701" rtlCol="0">
            <a:spAutoFit/>
          </a:bodyPr>
          <a:lstStyle/>
          <a:p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cs typeface="Arial" pitchFamily="34" charset="0"/>
              </a:rPr>
              <a:t>    14 - 7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3172990" y="4920430"/>
            <a:ext cx="1111699" cy="707886"/>
          </a:xfrm>
          <a:prstGeom prst="rect">
            <a:avLst/>
          </a:prstGeom>
          <a:noFill/>
        </p:spPr>
        <p:txBody>
          <a:bodyPr wrap="square" lIns="91404" tIns="45701" rIns="91404" bIns="45701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cs typeface="Arial" pitchFamily="34" charset="0"/>
              </a:rPr>
              <a:t>=  7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6449429" y="4951122"/>
            <a:ext cx="3316845" cy="707886"/>
          </a:xfrm>
          <a:prstGeom prst="rect">
            <a:avLst/>
          </a:prstGeom>
          <a:noFill/>
        </p:spPr>
        <p:txBody>
          <a:bodyPr wrap="square" lIns="91404" tIns="45701" rIns="91404" bIns="45701" rtlCol="0">
            <a:spAutoFit/>
          </a:bodyPr>
          <a:lstStyle/>
          <a:p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cs typeface="Arial" pitchFamily="34" charset="0"/>
              </a:rPr>
              <a:t>     15 - 6 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8722095" y="4974825"/>
            <a:ext cx="1759772" cy="707886"/>
          </a:xfrm>
          <a:prstGeom prst="rect">
            <a:avLst/>
          </a:prstGeom>
          <a:noFill/>
        </p:spPr>
        <p:txBody>
          <a:bodyPr wrap="square" lIns="91404" tIns="45701" rIns="91404" bIns="45701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cs typeface="Arial" pitchFamily="34" charset="0"/>
              </a:rPr>
              <a:t>=  9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11989555" y="4978035"/>
            <a:ext cx="3316845" cy="707886"/>
          </a:xfrm>
          <a:prstGeom prst="rect">
            <a:avLst/>
          </a:prstGeom>
          <a:noFill/>
        </p:spPr>
        <p:txBody>
          <a:bodyPr wrap="square" lIns="91404" tIns="45701" rIns="91404" bIns="45701" rtlCol="0">
            <a:spAutoFit/>
          </a:bodyPr>
          <a:lstStyle/>
          <a:p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cs typeface="Arial" pitchFamily="34" charset="0"/>
              </a:rPr>
              <a:t>    17 - 9 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14365818" y="4980830"/>
            <a:ext cx="2057433" cy="707886"/>
          </a:xfrm>
          <a:prstGeom prst="rect">
            <a:avLst/>
          </a:prstGeom>
          <a:noFill/>
        </p:spPr>
        <p:txBody>
          <a:bodyPr wrap="square" lIns="91404" tIns="45701" rIns="91404" bIns="45701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cs typeface="Arial" pitchFamily="34" charset="0"/>
              </a:rPr>
              <a:t>=  8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6062" y="149402"/>
            <a:ext cx="3301308" cy="1492148"/>
          </a:xfrm>
          <a:prstGeom prst="rect">
            <a:avLst/>
          </a:prstGeom>
        </p:spPr>
      </p:pic>
      <p:grpSp>
        <p:nvGrpSpPr>
          <p:cNvPr id="26" name="组合 23"/>
          <p:cNvGrpSpPr/>
          <p:nvPr/>
        </p:nvGrpSpPr>
        <p:grpSpPr>
          <a:xfrm>
            <a:off x="0" y="8711053"/>
            <a:ext cx="16745268" cy="885766"/>
            <a:chOff x="-3751705" y="5698340"/>
            <a:chExt cx="15937843" cy="1154346"/>
          </a:xfrm>
        </p:grpSpPr>
        <p:pic>
          <p:nvPicPr>
            <p:cNvPr id="27" name="图片 25"/>
            <p:cNvPicPr>
              <a:picLocks noChangeAspect="1"/>
            </p:cNvPicPr>
            <p:nvPr/>
          </p:nvPicPr>
          <p:blipFill rotWithShape="1">
            <a:blip r:embed="rId7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  <p:pic>
          <p:nvPicPr>
            <p:cNvPr id="28" name="图片 24"/>
            <p:cNvPicPr>
              <a:picLocks noChangeAspect="1"/>
            </p:cNvPicPr>
            <p:nvPr/>
          </p:nvPicPr>
          <p:blipFill rotWithShape="1">
            <a:blip r:embed="rId7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29" name="图片 24"/>
            <p:cNvPicPr>
              <a:picLocks noChangeAspect="1"/>
            </p:cNvPicPr>
            <p:nvPr/>
          </p:nvPicPr>
          <p:blipFill rotWithShape="1">
            <a:blip r:embed="rId7"/>
            <a:srcRect l="1990"/>
            <a:stretch/>
          </p:blipFill>
          <p:spPr>
            <a:xfrm>
              <a:off x="-3751705" y="5698340"/>
              <a:ext cx="9854845" cy="1123362"/>
            </a:xfrm>
            <a:prstGeom prst="rect">
              <a:avLst/>
            </a:prstGeom>
          </p:spPr>
        </p:pic>
      </p:grpSp>
      <p:pic>
        <p:nvPicPr>
          <p:cNvPr id="30" name="图片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32747" y="84167"/>
            <a:ext cx="1633263" cy="1109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078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47" grpId="0"/>
      <p:bldP spid="48" grpId="0"/>
      <p:bldP spid="49" grpId="0"/>
      <p:bldP spid="50" grpId="0"/>
      <p:bldP spid="51" grpId="0"/>
      <p:bldP spid="52" grpId="0"/>
      <p:bldP spid="53" grpId="0"/>
      <p:bldP spid="57" grpId="0"/>
      <p:bldP spid="58" grpId="0"/>
      <p:bldP spid="59" grpId="0"/>
      <p:bldP spid="6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65" t="17014" r="9933" b="11892"/>
          <a:stretch/>
        </p:blipFill>
        <p:spPr bwMode="auto">
          <a:xfrm>
            <a:off x="2754858" y="1857574"/>
            <a:ext cx="10602838" cy="5620534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B5BADF7B-B8CE-4478-ABD6-3BA6D83A2724}"/>
              </a:ext>
            </a:extLst>
          </p:cNvPr>
          <p:cNvGrpSpPr/>
          <p:nvPr/>
        </p:nvGrpSpPr>
        <p:grpSpPr>
          <a:xfrm>
            <a:off x="-323824" y="-672916"/>
            <a:ext cx="14617623" cy="2674506"/>
            <a:chOff x="358880" y="-596117"/>
            <a:chExt cx="10243172" cy="2515060"/>
          </a:xfrm>
        </p:grpSpPr>
        <p:sp>
          <p:nvSpPr>
            <p:cNvPr id="4" name="Rectangle: Rounded Corners 5">
              <a:extLst>
                <a:ext uri="{FF2B5EF4-FFF2-40B4-BE49-F238E27FC236}">
                  <a16:creationId xmlns:a16="http://schemas.microsoft.com/office/drawing/2014/main" id="{EB5DBE17-FEA2-4EFB-BF18-25A485792D1A}"/>
                </a:ext>
              </a:extLst>
            </p:cNvPr>
            <p:cNvSpPr/>
            <p:nvPr/>
          </p:nvSpPr>
          <p:spPr>
            <a:xfrm>
              <a:off x="1051559" y="429211"/>
              <a:ext cx="9550493" cy="802436"/>
            </a:xfrm>
            <a:prstGeom prst="roundRect">
              <a:avLst/>
            </a:prstGeom>
            <a:solidFill>
              <a:srgbClr val="FFE575"/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3200" b="1" dirty="0">
                  <a:solidFill>
                    <a:srgbClr val="009900"/>
                  </a:solidFill>
                </a:rPr>
                <a:t>	</a:t>
              </a:r>
              <a:r>
                <a:rPr lang="en-US" sz="3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2. </a:t>
              </a:r>
              <a:r>
                <a:rPr lang="en-US" sz="32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Bạn</a:t>
              </a:r>
              <a:r>
                <a:rPr lang="en-US" sz="3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nào</a:t>
              </a:r>
              <a:r>
                <a:rPr lang="en-US" sz="3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cầm</a:t>
              </a:r>
              <a:r>
                <a:rPr lang="en-US" sz="3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đèn</a:t>
              </a:r>
              <a:r>
                <a:rPr lang="en-US" sz="3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ông</a:t>
              </a:r>
              <a:r>
                <a:rPr lang="en-US" sz="3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sao</a:t>
              </a:r>
              <a:r>
                <a:rPr lang="en-US" sz="3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ghi</a:t>
              </a:r>
              <a:r>
                <a:rPr lang="en-US" sz="3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phép</a:t>
              </a:r>
              <a:r>
                <a:rPr lang="en-US" sz="3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r>
                <a:rPr lang="en-US" sz="3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3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kết</a:t>
              </a:r>
              <a:r>
                <a:rPr lang="en-US" sz="3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quả</a:t>
              </a:r>
              <a:r>
                <a:rPr lang="en-US" sz="3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bé</a:t>
              </a:r>
              <a:r>
                <a:rPr lang="en-US" sz="3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nhất</a:t>
              </a:r>
              <a:r>
                <a:rPr lang="en-US" sz="3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5" name="图片 9">
              <a:extLst>
                <a:ext uri="{FF2B5EF4-FFF2-40B4-BE49-F238E27FC236}">
                  <a16:creationId xmlns:a16="http://schemas.microsoft.com/office/drawing/2014/main" id="{53B60D9A-B643-48AD-BEA3-9BD3D70FF6C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8880" y="-596117"/>
              <a:ext cx="1909679" cy="2515060"/>
            </a:xfrm>
            <a:prstGeom prst="rect">
              <a:avLst/>
            </a:prstGeom>
          </p:spPr>
        </p:pic>
      </p:grpSp>
      <p:pic>
        <p:nvPicPr>
          <p:cNvPr id="8" name="图片 49157" descr="1-5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406650">
            <a:off x="-32837" y="7435187"/>
            <a:ext cx="3956282" cy="269529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" name="图片 31748" descr="1-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35790" y="2960789"/>
            <a:ext cx="3063199" cy="662439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PA_库_图片 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14398744" y="6900115"/>
            <a:ext cx="2199312" cy="2518299"/>
          </a:xfrm>
          <a:prstGeom prst="rect">
            <a:avLst/>
          </a:prstGeom>
        </p:spPr>
      </p:pic>
      <p:pic>
        <p:nvPicPr>
          <p:cNvPr id="11" name="图片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93960" y="664337"/>
            <a:ext cx="2181176" cy="1481269"/>
          </a:xfrm>
          <a:prstGeom prst="rect">
            <a:avLst/>
          </a:prstGeom>
        </p:spPr>
      </p:pic>
      <p:sp>
        <p:nvSpPr>
          <p:cNvPr id="13" name="Oval 12"/>
          <p:cNvSpPr/>
          <p:nvPr/>
        </p:nvSpPr>
        <p:spPr>
          <a:xfrm>
            <a:off x="8056277" y="2361052"/>
            <a:ext cx="1704340" cy="1612265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6"/>
                </a:solidFill>
              </a14:hiddenFill>
            </a:ext>
          </a:ex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>
            <a:off x="9848580" y="3044734"/>
            <a:ext cx="902335" cy="466725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= 4</a:t>
            </a:r>
          </a:p>
        </p:txBody>
      </p:sp>
    </p:spTree>
    <p:extLst>
      <p:ext uri="{BB962C8B-B14F-4D97-AF65-F5344CB8AC3E}">
        <p14:creationId xmlns:p14="http://schemas.microsoft.com/office/powerpoint/2010/main" val="474731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4" grpId="0" bldLvl="0" animBg="1"/>
      <p:bldP spid="14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roup 34">
            <a:extLst>
              <a:ext uri="{FF2B5EF4-FFF2-40B4-BE49-F238E27FC236}">
                <a16:creationId xmlns:a16="http://schemas.microsoft.com/office/drawing/2014/main" id="{B5BADF7B-B8CE-4478-ABD6-3BA6D83A2724}"/>
              </a:ext>
            </a:extLst>
          </p:cNvPr>
          <p:cNvGrpSpPr/>
          <p:nvPr/>
        </p:nvGrpSpPr>
        <p:grpSpPr>
          <a:xfrm>
            <a:off x="-118273" y="-518689"/>
            <a:ext cx="3682882" cy="2674506"/>
            <a:chOff x="358880" y="-596117"/>
            <a:chExt cx="2580747" cy="2515060"/>
          </a:xfrm>
        </p:grpSpPr>
        <p:sp>
          <p:nvSpPr>
            <p:cNvPr id="36" name="Rectangle: Rounded Corners 5">
              <a:extLst>
                <a:ext uri="{FF2B5EF4-FFF2-40B4-BE49-F238E27FC236}">
                  <a16:creationId xmlns:a16="http://schemas.microsoft.com/office/drawing/2014/main" id="{EB5DBE17-FEA2-4EFB-BF18-25A485792D1A}"/>
                </a:ext>
              </a:extLst>
            </p:cNvPr>
            <p:cNvSpPr/>
            <p:nvPr/>
          </p:nvSpPr>
          <p:spPr>
            <a:xfrm>
              <a:off x="1051560" y="429211"/>
              <a:ext cx="1888067" cy="802436"/>
            </a:xfrm>
            <a:prstGeom prst="roundRect">
              <a:avLst/>
            </a:prstGeom>
            <a:solidFill>
              <a:srgbClr val="FFE575"/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3200" b="1" dirty="0">
                  <a:solidFill>
                    <a:srgbClr val="009900"/>
                  </a:solidFill>
                </a:rPr>
                <a:t>	  </a:t>
              </a:r>
              <a:r>
                <a:rPr lang="en-US" sz="3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3. </a:t>
              </a:r>
              <a:r>
                <a:rPr lang="en-US" sz="32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3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7" name="图片 9">
              <a:extLst>
                <a:ext uri="{FF2B5EF4-FFF2-40B4-BE49-F238E27FC236}">
                  <a16:creationId xmlns:a16="http://schemas.microsoft.com/office/drawing/2014/main" id="{53B60D9A-B643-48AD-BEA3-9BD3D70FF6C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8880" y="-596117"/>
              <a:ext cx="1909679" cy="2515060"/>
            </a:xfrm>
            <a:prstGeom prst="rect">
              <a:avLst/>
            </a:prstGeom>
          </p:spPr>
        </p:pic>
      </p:grp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3982"/>
          <a:stretch/>
        </p:blipFill>
        <p:spPr>
          <a:xfrm>
            <a:off x="3420765" y="2289623"/>
            <a:ext cx="10008940" cy="6791401"/>
          </a:xfrm>
          <a:prstGeom prst="rect">
            <a:avLst/>
          </a:prstGeom>
        </p:spPr>
      </p:pic>
      <p:pic>
        <p:nvPicPr>
          <p:cNvPr id="27" name="图片 49157" descr="1-5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406650">
            <a:off x="-32837" y="7435187"/>
            <a:ext cx="3956282" cy="269529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8" name="图片 31748" descr="1-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35790" y="2960789"/>
            <a:ext cx="3063199" cy="662439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560" t="15" r="-16267" b="-15"/>
          <a:stretch/>
        </p:blipFill>
        <p:spPr>
          <a:xfrm>
            <a:off x="13717563" y="3441752"/>
            <a:ext cx="5544789" cy="8313333"/>
          </a:xfrm>
          <a:prstGeom prst="rect">
            <a:avLst/>
          </a:prstGeom>
        </p:spPr>
      </p:pic>
      <p:pic>
        <p:nvPicPr>
          <p:cNvPr id="29" name="图片 7">
            <a:extLst>
              <a:ext uri="{FF2B5EF4-FFF2-40B4-BE49-F238E27FC236}">
                <a16:creationId xmlns:a16="http://schemas.microsoft.com/office/drawing/2014/main" id="{8F4A96DD-D565-445E-BF6E-A03B972336DD}"/>
              </a:ext>
            </a:extLst>
          </p:cNvPr>
          <p:cNvPicPr>
            <a:picLocks noChangeAspect="1"/>
          </p:cNvPicPr>
          <p:nvPr/>
        </p:nvPicPr>
        <p:blipFill>
          <a:blip r:embed="rId9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97980" flipH="1">
            <a:off x="7714854" y="314105"/>
            <a:ext cx="1391465" cy="1391465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 rot="21409176">
            <a:off x="9829304" y="2729663"/>
            <a:ext cx="640080" cy="640080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4" tIns="45701" rIns="91404" bIns="45701"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+mj-lt"/>
              </a:rPr>
              <a:t>5</a:t>
            </a:r>
          </a:p>
        </p:txBody>
      </p:sp>
      <p:sp>
        <p:nvSpPr>
          <p:cNvPr id="31" name="Rounded Rectangle 30"/>
          <p:cNvSpPr/>
          <p:nvPr/>
        </p:nvSpPr>
        <p:spPr>
          <a:xfrm rot="1234521">
            <a:off x="12222830" y="4683151"/>
            <a:ext cx="640080" cy="640080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4" tIns="45701" rIns="91404" bIns="45701"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+mj-lt"/>
              </a:rPr>
              <a:t>6</a:t>
            </a:r>
          </a:p>
        </p:txBody>
      </p:sp>
      <p:sp>
        <p:nvSpPr>
          <p:cNvPr id="32" name="Rounded Rectangle 31"/>
          <p:cNvSpPr/>
          <p:nvPr/>
        </p:nvSpPr>
        <p:spPr>
          <a:xfrm rot="20917255">
            <a:off x="11073491" y="7690477"/>
            <a:ext cx="640080" cy="640080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4" tIns="45701" rIns="91404" bIns="45701"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+mj-lt"/>
              </a:rPr>
              <a:t>7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7005836" y="8035108"/>
            <a:ext cx="640080" cy="640080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4" tIns="45701" rIns="91404" bIns="45701"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+mj-lt"/>
              </a:rPr>
              <a:t>8</a:t>
            </a:r>
          </a:p>
        </p:txBody>
      </p:sp>
      <p:sp>
        <p:nvSpPr>
          <p:cNvPr id="34" name="Rounded Rectangle 33"/>
          <p:cNvSpPr/>
          <p:nvPr/>
        </p:nvSpPr>
        <p:spPr>
          <a:xfrm rot="20787952">
            <a:off x="5076776" y="5365282"/>
            <a:ext cx="640080" cy="640080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4" tIns="45701" rIns="91404" bIns="45701"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+mj-lt"/>
              </a:rPr>
              <a:t>9</a:t>
            </a:r>
          </a:p>
        </p:txBody>
      </p:sp>
      <p:pic>
        <p:nvPicPr>
          <p:cNvPr id="16" name="图片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41872" y="1036433"/>
            <a:ext cx="1633263" cy="1109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4889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1" grpId="0" animBg="1"/>
      <p:bldP spid="32" grpId="0" animBg="1"/>
      <p:bldP spid="33" grpId="0" animBg="1"/>
      <p:bldP spid="3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1313BD3-26C3-4404-A579-24F7FAAF460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5" y="24149"/>
            <a:ext cx="16772221" cy="1055832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DFD0895-C26D-45E5-9A76-7CB8544B348D}"/>
              </a:ext>
            </a:extLst>
          </p:cNvPr>
          <p:cNvSpPr txBox="1"/>
          <p:nvPr/>
        </p:nvSpPr>
        <p:spPr>
          <a:xfrm>
            <a:off x="1899551" y="1126860"/>
            <a:ext cx="13313120" cy="6851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52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Thứ</a:t>
            </a:r>
            <a:r>
              <a:rPr lang="en-US" sz="3852" b="1" dirty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3852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ba</a:t>
            </a:r>
            <a:r>
              <a:rPr lang="en-US" sz="3852" b="1" dirty="0">
                <a:solidFill>
                  <a:schemeClr val="bg1"/>
                </a:solidFill>
                <a:latin typeface="HP001 4 hàng" panose="020B0603050302020204" pitchFamily="34" charset="0"/>
              </a:rPr>
              <a:t>  </a:t>
            </a:r>
            <a:r>
              <a:rPr lang="en-US" sz="3852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ngày</a:t>
            </a:r>
            <a:r>
              <a:rPr lang="en-US" sz="3852" b="1" dirty="0">
                <a:solidFill>
                  <a:schemeClr val="bg1"/>
                </a:solidFill>
                <a:latin typeface="HP001 4 hàng" panose="020B0603050302020204" pitchFamily="34" charset="0"/>
              </a:rPr>
              <a:t> 19 </a:t>
            </a:r>
            <a:r>
              <a:rPr lang="en-US" sz="3852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tháng</a:t>
            </a:r>
            <a:r>
              <a:rPr lang="en-US" sz="3852" b="1" dirty="0">
                <a:solidFill>
                  <a:schemeClr val="bg1"/>
                </a:solidFill>
                <a:latin typeface="HP001 4 hàng" panose="020B0603050302020204" pitchFamily="34" charset="0"/>
              </a:rPr>
              <a:t> 10 </a:t>
            </a:r>
            <a:r>
              <a:rPr lang="en-US" sz="3852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năm</a:t>
            </a:r>
            <a:r>
              <a:rPr lang="en-US" sz="3852" b="1" dirty="0">
                <a:solidFill>
                  <a:schemeClr val="bg1"/>
                </a:solidFill>
                <a:latin typeface="HP001 4 hàng" panose="020B0603050302020204" pitchFamily="34" charset="0"/>
              </a:rPr>
              <a:t> 2021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189A54C-5652-4840-8A3F-ADC47672BAF9}"/>
              </a:ext>
            </a:extLst>
          </p:cNvPr>
          <p:cNvSpPr txBox="1"/>
          <p:nvPr/>
        </p:nvSpPr>
        <p:spPr>
          <a:xfrm>
            <a:off x="5281496" y="1934285"/>
            <a:ext cx="13313120" cy="6851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52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Toán</a:t>
            </a:r>
            <a:endParaRPr lang="en-US" sz="3852" b="1" dirty="0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D201FE3-D53E-404F-A11D-153A5F06C72A}"/>
              </a:ext>
            </a:extLst>
          </p:cNvPr>
          <p:cNvSpPr txBox="1"/>
          <p:nvPr/>
        </p:nvSpPr>
        <p:spPr>
          <a:xfrm>
            <a:off x="1916893" y="2711725"/>
            <a:ext cx="12439983" cy="6851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52" b="1" dirty="0">
                <a:solidFill>
                  <a:schemeClr val="bg1"/>
                </a:solidFill>
                <a:latin typeface="HP001 4 hàng" panose="020B0603050302020204" pitchFamily="34" charset="0"/>
              </a:rPr>
              <a:t>     </a:t>
            </a:r>
            <a:r>
              <a:rPr lang="en-US" sz="3852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Bài</a:t>
            </a:r>
            <a:r>
              <a:rPr lang="en-US" sz="3852" b="1" dirty="0">
                <a:solidFill>
                  <a:schemeClr val="bg1"/>
                </a:solidFill>
                <a:latin typeface="HP001 4 hàng" panose="020B0603050302020204" pitchFamily="34" charset="0"/>
              </a:rPr>
              <a:t> 12: </a:t>
            </a:r>
            <a:r>
              <a:rPr lang="en-US" sz="3852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Bảng</a:t>
            </a:r>
            <a:r>
              <a:rPr lang="en-US" sz="3852" b="1" dirty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3852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trừ</a:t>
            </a:r>
            <a:r>
              <a:rPr lang="en-US" sz="3852" b="1" dirty="0">
                <a:solidFill>
                  <a:schemeClr val="bg1"/>
                </a:solidFill>
                <a:latin typeface="HP001 4 hàng" panose="020B0603050302020204" pitchFamily="34" charset="0"/>
              </a:rPr>
              <a:t> (qua 10) (</a:t>
            </a:r>
            <a:r>
              <a:rPr lang="en-US" sz="3852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tiết</a:t>
            </a:r>
            <a:r>
              <a:rPr lang="en-US" sz="3852" b="1" dirty="0">
                <a:solidFill>
                  <a:schemeClr val="bg1"/>
                </a:solidFill>
                <a:latin typeface="HP001 4 hàng" panose="020B0603050302020204" pitchFamily="34" charset="0"/>
              </a:rPr>
              <a:t> 1)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709C3CF-740C-42CD-9464-F1220310043F}"/>
              </a:ext>
            </a:extLst>
          </p:cNvPr>
          <p:cNvSpPr txBox="1"/>
          <p:nvPr/>
        </p:nvSpPr>
        <p:spPr>
          <a:xfrm>
            <a:off x="1533189" y="5875921"/>
            <a:ext cx="13313120" cy="6851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52" b="1" dirty="0">
                <a:solidFill>
                  <a:schemeClr val="bg1"/>
                </a:solidFill>
                <a:latin typeface="HP001 4 hàng" panose="020B0603050302020204" pitchFamily="34" charset="0"/>
              </a:rPr>
              <a:t>  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E02EEE4-EFCA-4670-BABA-90F4A64B47BA}"/>
              </a:ext>
            </a:extLst>
          </p:cNvPr>
          <p:cNvSpPr txBox="1"/>
          <p:nvPr/>
        </p:nvSpPr>
        <p:spPr>
          <a:xfrm>
            <a:off x="436755" y="4340802"/>
            <a:ext cx="5720141" cy="6851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52" b="1" dirty="0">
                <a:solidFill>
                  <a:schemeClr val="bg1"/>
                </a:solidFill>
                <a:latin typeface="HP001 4 hàng" panose="020B0603050302020204" pitchFamily="34" charset="0"/>
              </a:rPr>
              <a:t>     11   –    4  =  7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FDB7507-13E0-4BDE-AC85-FC797AB6F4BE}"/>
              </a:ext>
            </a:extLst>
          </p:cNvPr>
          <p:cNvSpPr txBox="1"/>
          <p:nvPr/>
        </p:nvSpPr>
        <p:spPr>
          <a:xfrm>
            <a:off x="1084827" y="3548714"/>
            <a:ext cx="5720141" cy="6851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52" b="1" dirty="0">
                <a:solidFill>
                  <a:schemeClr val="bg1"/>
                </a:solidFill>
                <a:latin typeface="HP001 4 hàng" panose="020B0603050302020204" pitchFamily="34" charset="0"/>
              </a:rPr>
              <a:t>     </a:t>
            </a:r>
            <a:r>
              <a:rPr lang="en-US" sz="3852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Bài</a:t>
            </a:r>
            <a:r>
              <a:rPr lang="en-US" sz="3852" b="1" dirty="0">
                <a:solidFill>
                  <a:schemeClr val="bg1"/>
                </a:solidFill>
                <a:latin typeface="HP001 4 hàng" panose="020B0603050302020204" pitchFamily="34" charset="0"/>
              </a:rPr>
              <a:t> 3: </a:t>
            </a:r>
            <a:r>
              <a:rPr lang="en-US" sz="3852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Số</a:t>
            </a:r>
            <a:r>
              <a:rPr lang="en-US" sz="3852" b="1" dirty="0">
                <a:solidFill>
                  <a:schemeClr val="bg1"/>
                </a:solidFill>
                <a:latin typeface="HP001 4 hàng" panose="020B0603050302020204" pitchFamily="34" charset="0"/>
              </a:rPr>
              <a:t>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2A68EA0-5B17-4A22-ACA2-FD723BC77987}"/>
              </a:ext>
            </a:extLst>
          </p:cNvPr>
          <p:cNvSpPr txBox="1"/>
          <p:nvPr/>
        </p:nvSpPr>
        <p:spPr>
          <a:xfrm>
            <a:off x="436755" y="5142363"/>
            <a:ext cx="5720141" cy="6851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52" b="1" dirty="0">
                <a:solidFill>
                  <a:schemeClr val="bg1"/>
                </a:solidFill>
                <a:latin typeface="HP001 4 hàng" panose="020B0603050302020204" pitchFamily="34" charset="0"/>
              </a:rPr>
              <a:t>     12   –       =  7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BC2AFA1-820B-4187-B499-941F6BBD1601}"/>
              </a:ext>
            </a:extLst>
          </p:cNvPr>
          <p:cNvSpPr txBox="1"/>
          <p:nvPr/>
        </p:nvSpPr>
        <p:spPr>
          <a:xfrm>
            <a:off x="436754" y="5875921"/>
            <a:ext cx="5720141" cy="6851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52" b="1" dirty="0">
                <a:solidFill>
                  <a:schemeClr val="bg1"/>
                </a:solidFill>
                <a:latin typeface="HP001 4 hàng" panose="020B0603050302020204" pitchFamily="34" charset="0"/>
              </a:rPr>
              <a:t>     13   –       =  7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27EC196-635E-4CB3-8830-1DAC82B50368}"/>
              </a:ext>
            </a:extLst>
          </p:cNvPr>
          <p:cNvSpPr txBox="1"/>
          <p:nvPr/>
        </p:nvSpPr>
        <p:spPr>
          <a:xfrm>
            <a:off x="6557435" y="4340802"/>
            <a:ext cx="5720141" cy="6851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52" b="1" dirty="0">
                <a:solidFill>
                  <a:schemeClr val="bg1"/>
                </a:solidFill>
                <a:latin typeface="HP001 4 hàng" panose="020B0603050302020204" pitchFamily="34" charset="0"/>
              </a:rPr>
              <a:t>     14   –       =  7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9EA80BA-1B2D-4708-B394-132BF6EE37A6}"/>
              </a:ext>
            </a:extLst>
          </p:cNvPr>
          <p:cNvSpPr txBox="1"/>
          <p:nvPr/>
        </p:nvSpPr>
        <p:spPr>
          <a:xfrm>
            <a:off x="6557435" y="5122092"/>
            <a:ext cx="5720141" cy="6851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52" b="1" dirty="0">
                <a:solidFill>
                  <a:schemeClr val="bg1"/>
                </a:solidFill>
                <a:latin typeface="HP001 4 hàng" panose="020B0603050302020204" pitchFamily="34" charset="0"/>
              </a:rPr>
              <a:t>     15   –       =  7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BA542BD-1023-47E8-8C0A-BBFD16BCEF1E}"/>
              </a:ext>
            </a:extLst>
          </p:cNvPr>
          <p:cNvSpPr txBox="1"/>
          <p:nvPr/>
        </p:nvSpPr>
        <p:spPr>
          <a:xfrm>
            <a:off x="6557434" y="5896909"/>
            <a:ext cx="5720141" cy="6851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52" b="1" dirty="0">
                <a:solidFill>
                  <a:schemeClr val="bg1"/>
                </a:solidFill>
                <a:latin typeface="HP001 4 hàng" panose="020B0603050302020204" pitchFamily="34" charset="0"/>
              </a:rPr>
              <a:t>     16   –       =  7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6D7D934-B86C-45E6-B153-D7A88D95D591}"/>
              </a:ext>
            </a:extLst>
          </p:cNvPr>
          <p:cNvSpPr txBox="1"/>
          <p:nvPr/>
        </p:nvSpPr>
        <p:spPr>
          <a:xfrm>
            <a:off x="3248930" y="5137910"/>
            <a:ext cx="1474855" cy="6851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52" b="1" dirty="0">
                <a:solidFill>
                  <a:schemeClr val="bg1"/>
                </a:solidFill>
                <a:latin typeface="HP001 4 hàng" panose="020B0603050302020204" pitchFamily="34" charset="0"/>
              </a:rPr>
              <a:t>5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92C6680-A6CB-438F-8B3B-E0E9C3BECEED}"/>
              </a:ext>
            </a:extLst>
          </p:cNvPr>
          <p:cNvSpPr txBox="1"/>
          <p:nvPr/>
        </p:nvSpPr>
        <p:spPr>
          <a:xfrm>
            <a:off x="3234640" y="5935018"/>
            <a:ext cx="1474855" cy="6851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52" b="1" dirty="0">
                <a:solidFill>
                  <a:schemeClr val="bg1"/>
                </a:solidFill>
                <a:latin typeface="HP001 4 hàng" panose="020B0603050302020204" pitchFamily="34" charset="0"/>
              </a:rPr>
              <a:t>6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121AD9F-96CD-4E4E-83D3-C7723362DD98}"/>
              </a:ext>
            </a:extLst>
          </p:cNvPr>
          <p:cNvSpPr txBox="1"/>
          <p:nvPr/>
        </p:nvSpPr>
        <p:spPr>
          <a:xfrm>
            <a:off x="9181232" y="4305846"/>
            <a:ext cx="1474855" cy="6851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52" b="1" dirty="0">
                <a:solidFill>
                  <a:schemeClr val="bg1"/>
                </a:solidFill>
                <a:latin typeface="HP001 4 hàng" panose="020B0603050302020204" pitchFamily="34" charset="0"/>
              </a:rPr>
              <a:t>7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DF3FBC8-4F38-40E1-8BF5-13DEC1DFE4B1}"/>
              </a:ext>
            </a:extLst>
          </p:cNvPr>
          <p:cNvSpPr txBox="1"/>
          <p:nvPr/>
        </p:nvSpPr>
        <p:spPr>
          <a:xfrm>
            <a:off x="9249544" y="5132890"/>
            <a:ext cx="1474855" cy="6851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52" b="1" dirty="0">
                <a:solidFill>
                  <a:schemeClr val="bg1"/>
                </a:solidFill>
                <a:latin typeface="HP001 4 hàng" panose="020B0603050302020204" pitchFamily="34" charset="0"/>
              </a:rPr>
              <a:t>8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598D680-A892-4E77-BF3A-E7A71F0E0DA0}"/>
              </a:ext>
            </a:extLst>
          </p:cNvPr>
          <p:cNvSpPr txBox="1"/>
          <p:nvPr/>
        </p:nvSpPr>
        <p:spPr>
          <a:xfrm>
            <a:off x="9249544" y="5916362"/>
            <a:ext cx="1474855" cy="6851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52" b="1" dirty="0">
                <a:solidFill>
                  <a:schemeClr val="bg1"/>
                </a:solidFill>
                <a:latin typeface="HP001 4 hàng" panose="020B0603050302020204" pitchFamily="34" charset="0"/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24552258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/>
      <p:bldP spid="19" grpId="0"/>
      <p:bldP spid="20" grpId="0"/>
      <p:bldP spid="2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Abstract Circle Light Blue Background Royalty Free Vector">
            <a:extLst>
              <a:ext uri="{FF2B5EF4-FFF2-40B4-BE49-F238E27FC236}">
                <a16:creationId xmlns:a16="http://schemas.microsoft.com/office/drawing/2014/main" id="{125D7195-0F1B-4ACC-874C-2C88ED9FD29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66" t="8223" r="3748" b="24870"/>
          <a:stretch/>
        </p:blipFill>
        <p:spPr bwMode="auto">
          <a:xfrm>
            <a:off x="19770" y="-14634"/>
            <a:ext cx="16778288" cy="9519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8" name="Freeform: Shape 237">
            <a:extLst>
              <a:ext uri="{FF2B5EF4-FFF2-40B4-BE49-F238E27FC236}">
                <a16:creationId xmlns:a16="http://schemas.microsoft.com/office/drawing/2014/main" id="{21DBBBDF-4715-4F93-A1A3-0098C61E20A3}"/>
              </a:ext>
            </a:extLst>
          </p:cNvPr>
          <p:cNvSpPr/>
          <p:nvPr/>
        </p:nvSpPr>
        <p:spPr>
          <a:xfrm>
            <a:off x="5269211" y="7666636"/>
            <a:ext cx="6239866" cy="1587827"/>
          </a:xfrm>
          <a:custGeom>
            <a:avLst/>
            <a:gdLst>
              <a:gd name="connsiteX0" fmla="*/ 1193175 w 4534220"/>
              <a:gd name="connsiteY0" fmla="*/ 0 h 1149173"/>
              <a:gd name="connsiteX1" fmla="*/ 3341046 w 4534220"/>
              <a:gd name="connsiteY1" fmla="*/ 0 h 1149173"/>
              <a:gd name="connsiteX2" fmla="*/ 3708005 w 4534220"/>
              <a:gd name="connsiteY2" fmla="*/ 756632 h 1149173"/>
              <a:gd name="connsiteX3" fmla="*/ 4468795 w 4534220"/>
              <a:gd name="connsiteY3" fmla="*/ 756632 h 1149173"/>
              <a:gd name="connsiteX4" fmla="*/ 4534220 w 4534220"/>
              <a:gd name="connsiteY4" fmla="*/ 822057 h 1149173"/>
              <a:gd name="connsiteX5" fmla="*/ 4534220 w 4534220"/>
              <a:gd name="connsiteY5" fmla="*/ 1083748 h 1149173"/>
              <a:gd name="connsiteX6" fmla="*/ 4468795 w 4534220"/>
              <a:gd name="connsiteY6" fmla="*/ 1149173 h 1149173"/>
              <a:gd name="connsiteX7" fmla="*/ 65425 w 4534220"/>
              <a:gd name="connsiteY7" fmla="*/ 1149173 h 1149173"/>
              <a:gd name="connsiteX8" fmla="*/ 0 w 4534220"/>
              <a:gd name="connsiteY8" fmla="*/ 1083748 h 1149173"/>
              <a:gd name="connsiteX9" fmla="*/ 0 w 4534220"/>
              <a:gd name="connsiteY9" fmla="*/ 822057 h 1149173"/>
              <a:gd name="connsiteX10" fmla="*/ 65425 w 4534220"/>
              <a:gd name="connsiteY10" fmla="*/ 756632 h 1149173"/>
              <a:gd name="connsiteX11" fmla="*/ 826216 w 4534220"/>
              <a:gd name="connsiteY11" fmla="*/ 756632 h 1149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534220" h="1149173">
                <a:moveTo>
                  <a:pt x="1193175" y="0"/>
                </a:moveTo>
                <a:lnTo>
                  <a:pt x="3341046" y="0"/>
                </a:lnTo>
                <a:lnTo>
                  <a:pt x="3708005" y="756632"/>
                </a:lnTo>
                <a:lnTo>
                  <a:pt x="4468795" y="756632"/>
                </a:lnTo>
                <a:cubicBezTo>
                  <a:pt x="4504928" y="756632"/>
                  <a:pt x="4534220" y="785924"/>
                  <a:pt x="4534220" y="822057"/>
                </a:cubicBezTo>
                <a:lnTo>
                  <a:pt x="4534220" y="1083748"/>
                </a:lnTo>
                <a:cubicBezTo>
                  <a:pt x="4534220" y="1119881"/>
                  <a:pt x="4504928" y="1149173"/>
                  <a:pt x="4468795" y="1149173"/>
                </a:cubicBezTo>
                <a:lnTo>
                  <a:pt x="65425" y="1149173"/>
                </a:lnTo>
                <a:cubicBezTo>
                  <a:pt x="29292" y="1149173"/>
                  <a:pt x="0" y="1119881"/>
                  <a:pt x="0" y="1083748"/>
                </a:cubicBezTo>
                <a:lnTo>
                  <a:pt x="0" y="822057"/>
                </a:lnTo>
                <a:cubicBezTo>
                  <a:pt x="0" y="785924"/>
                  <a:pt x="29292" y="756632"/>
                  <a:pt x="65425" y="756632"/>
                </a:cubicBezTo>
                <a:lnTo>
                  <a:pt x="826216" y="756632"/>
                </a:lnTo>
                <a:close/>
              </a:path>
            </a:pathLst>
          </a:custGeom>
          <a:gradFill flip="none" rotWithShape="1">
            <a:gsLst>
              <a:gs pos="0">
                <a:srgbClr val="C00000">
                  <a:shade val="30000"/>
                  <a:satMod val="115000"/>
                </a:srgbClr>
              </a:gs>
              <a:gs pos="50000">
                <a:srgbClr val="C00000">
                  <a:shade val="67500"/>
                  <a:satMod val="115000"/>
                </a:srgbClr>
              </a:gs>
              <a:gs pos="100000">
                <a:srgbClr val="C00000">
                  <a:shade val="100000"/>
                  <a:satMod val="115000"/>
                </a:srgbClr>
              </a:gs>
            </a:gsLst>
            <a:lin ang="8100000" scaled="1"/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25961" tIns="62979" rIns="125961" bIns="62979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01" name="Circle: Hollow 200">
            <a:extLst>
              <a:ext uri="{FF2B5EF4-FFF2-40B4-BE49-F238E27FC236}">
                <a16:creationId xmlns:a16="http://schemas.microsoft.com/office/drawing/2014/main" id="{DB9F5274-672D-4331-ACA3-C923D634DBE4}"/>
              </a:ext>
            </a:extLst>
          </p:cNvPr>
          <p:cNvSpPr/>
          <p:nvPr/>
        </p:nvSpPr>
        <p:spPr>
          <a:xfrm>
            <a:off x="5045003" y="1655853"/>
            <a:ext cx="6440485" cy="6466417"/>
          </a:xfrm>
          <a:prstGeom prst="donut">
            <a:avLst>
              <a:gd name="adj" fmla="val 7995"/>
            </a:avLst>
          </a:prstGeom>
          <a:gradFill>
            <a:gsLst>
              <a:gs pos="0">
                <a:srgbClr val="FFFF00"/>
              </a:gs>
              <a:gs pos="42000">
                <a:schemeClr val="accent4">
                  <a:lumMod val="75000"/>
                </a:schemeClr>
              </a:gs>
              <a:gs pos="69000">
                <a:srgbClr val="FFC000"/>
              </a:gs>
              <a:gs pos="100000">
                <a:schemeClr val="accent4">
                  <a:lumMod val="75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961" tIns="62979" rIns="125961" bIns="62979"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988226" y="57374"/>
            <a:ext cx="6801863" cy="923330"/>
          </a:xfrm>
          <a:prstGeom prst="rect">
            <a:avLst/>
          </a:prstGeom>
          <a:noFill/>
        </p:spPr>
        <p:txBody>
          <a:bodyPr wrap="none" lIns="91404" tIns="45701" rIns="91404" bIns="45701">
            <a:prstTxWarp prst="textInflate">
              <a:avLst/>
            </a:prstTxWarp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cap="all" dirty="0" err="1">
                <a:ln w="0"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Chiếc</a:t>
            </a:r>
            <a:r>
              <a:rPr lang="en-US" sz="5400" b="1" cap="all" dirty="0">
                <a:ln w="0"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5400" b="1" cap="all" dirty="0" err="1">
                <a:ln w="0"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nón</a:t>
            </a:r>
            <a:r>
              <a:rPr lang="en-US" sz="5400" b="1" cap="all" dirty="0">
                <a:ln w="0"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5400" b="1" cap="all" dirty="0" err="1">
                <a:ln w="0"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kì</a:t>
            </a:r>
            <a:r>
              <a:rPr lang="en-US" sz="5400" b="1" cap="all" dirty="0">
                <a:ln w="0"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5400" b="1" cap="all" dirty="0" err="1">
                <a:ln w="0"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diệu</a:t>
            </a:r>
            <a:endParaRPr lang="en-US" sz="5400" b="1" cap="all" dirty="0">
              <a:ln w="0">
                <a:solidFill>
                  <a:srgbClr val="FFFF00"/>
                </a:solidFill>
              </a:ln>
              <a:solidFill>
                <a:srgbClr val="FFFF00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202" name="Oval 201">
            <a:extLst>
              <a:ext uri="{FF2B5EF4-FFF2-40B4-BE49-F238E27FC236}">
                <a16:creationId xmlns:a16="http://schemas.microsoft.com/office/drawing/2014/main" id="{1F536E87-4E3F-4CC7-BAF4-32B8BADA7BB3}"/>
              </a:ext>
            </a:extLst>
          </p:cNvPr>
          <p:cNvSpPr/>
          <p:nvPr/>
        </p:nvSpPr>
        <p:spPr>
          <a:xfrm>
            <a:off x="11035796" y="4000888"/>
            <a:ext cx="235945" cy="23689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961" tIns="62979" rIns="125961" bIns="62979" rtlCol="0" anchor="ctr"/>
          <a:lstStyle/>
          <a:p>
            <a:pPr algn="ctr"/>
            <a:endParaRPr lang="en-US"/>
          </a:p>
        </p:txBody>
      </p:sp>
      <p:sp>
        <p:nvSpPr>
          <p:cNvPr id="203" name="Oval 202">
            <a:extLst>
              <a:ext uri="{FF2B5EF4-FFF2-40B4-BE49-F238E27FC236}">
                <a16:creationId xmlns:a16="http://schemas.microsoft.com/office/drawing/2014/main" id="{C4E88E96-4A9D-4530-9B57-AAE8C67F05AB}"/>
              </a:ext>
            </a:extLst>
          </p:cNvPr>
          <p:cNvSpPr/>
          <p:nvPr/>
        </p:nvSpPr>
        <p:spPr>
          <a:xfrm>
            <a:off x="11020781" y="5585138"/>
            <a:ext cx="235945" cy="23689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961" tIns="62979" rIns="125961" bIns="62979" rtlCol="0" anchor="ctr"/>
          <a:lstStyle/>
          <a:p>
            <a:pPr algn="ctr"/>
            <a:endParaRPr lang="en-US"/>
          </a:p>
        </p:txBody>
      </p:sp>
      <p:sp>
        <p:nvSpPr>
          <p:cNvPr id="204" name="Oval 203">
            <a:extLst>
              <a:ext uri="{FF2B5EF4-FFF2-40B4-BE49-F238E27FC236}">
                <a16:creationId xmlns:a16="http://schemas.microsoft.com/office/drawing/2014/main" id="{1FEC8EE4-A2F2-48E5-A509-15789D081FAE}"/>
              </a:ext>
            </a:extLst>
          </p:cNvPr>
          <p:cNvSpPr/>
          <p:nvPr/>
        </p:nvSpPr>
        <p:spPr>
          <a:xfrm>
            <a:off x="10377840" y="6806524"/>
            <a:ext cx="235945" cy="23689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961" tIns="62979" rIns="125961" bIns="62979" rtlCol="0" anchor="ctr"/>
          <a:lstStyle/>
          <a:p>
            <a:pPr algn="ctr"/>
            <a:endParaRPr lang="en-US"/>
          </a:p>
        </p:txBody>
      </p:sp>
      <p:sp>
        <p:nvSpPr>
          <p:cNvPr id="205" name="Oval 204">
            <a:extLst>
              <a:ext uri="{FF2B5EF4-FFF2-40B4-BE49-F238E27FC236}">
                <a16:creationId xmlns:a16="http://schemas.microsoft.com/office/drawing/2014/main" id="{A5CBADB5-379B-4BDA-9D24-CAB5ABFE0049}"/>
              </a:ext>
            </a:extLst>
          </p:cNvPr>
          <p:cNvSpPr/>
          <p:nvPr/>
        </p:nvSpPr>
        <p:spPr>
          <a:xfrm>
            <a:off x="9060077" y="7672388"/>
            <a:ext cx="235945" cy="23689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961" tIns="62979" rIns="125961" bIns="62979" rtlCol="0" anchor="ctr"/>
          <a:lstStyle/>
          <a:p>
            <a:pPr algn="ctr"/>
            <a:endParaRPr lang="en-US"/>
          </a:p>
        </p:txBody>
      </p:sp>
      <p:sp>
        <p:nvSpPr>
          <p:cNvPr id="206" name="Oval 205">
            <a:extLst>
              <a:ext uri="{FF2B5EF4-FFF2-40B4-BE49-F238E27FC236}">
                <a16:creationId xmlns:a16="http://schemas.microsoft.com/office/drawing/2014/main" id="{E332926B-3D3A-4E8C-9F8E-9FE2AE8F371C}"/>
              </a:ext>
            </a:extLst>
          </p:cNvPr>
          <p:cNvSpPr/>
          <p:nvPr/>
        </p:nvSpPr>
        <p:spPr>
          <a:xfrm>
            <a:off x="7406242" y="7645105"/>
            <a:ext cx="235945" cy="23689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961" tIns="62979" rIns="125961" bIns="62979" rtlCol="0" anchor="ctr"/>
          <a:lstStyle/>
          <a:p>
            <a:pPr algn="ctr"/>
            <a:endParaRPr lang="en-US"/>
          </a:p>
        </p:txBody>
      </p:sp>
      <p:sp>
        <p:nvSpPr>
          <p:cNvPr id="207" name="Oval 206">
            <a:extLst>
              <a:ext uri="{FF2B5EF4-FFF2-40B4-BE49-F238E27FC236}">
                <a16:creationId xmlns:a16="http://schemas.microsoft.com/office/drawing/2014/main" id="{C91C8033-4ED9-4DA3-83E7-406EFA66847E}"/>
              </a:ext>
            </a:extLst>
          </p:cNvPr>
          <p:cNvSpPr/>
          <p:nvPr/>
        </p:nvSpPr>
        <p:spPr>
          <a:xfrm>
            <a:off x="6042955" y="6864107"/>
            <a:ext cx="235945" cy="23689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961" tIns="62979" rIns="125961" bIns="62979" rtlCol="0" anchor="ctr"/>
          <a:lstStyle/>
          <a:p>
            <a:pPr algn="ctr"/>
            <a:endParaRPr lang="en-US"/>
          </a:p>
        </p:txBody>
      </p:sp>
      <p:sp>
        <p:nvSpPr>
          <p:cNvPr id="208" name="Oval 207">
            <a:extLst>
              <a:ext uri="{FF2B5EF4-FFF2-40B4-BE49-F238E27FC236}">
                <a16:creationId xmlns:a16="http://schemas.microsoft.com/office/drawing/2014/main" id="{615CBB3F-5559-4F79-B25E-BBAAF5AB8133}"/>
              </a:ext>
            </a:extLst>
          </p:cNvPr>
          <p:cNvSpPr/>
          <p:nvPr/>
        </p:nvSpPr>
        <p:spPr>
          <a:xfrm>
            <a:off x="5321281" y="5585138"/>
            <a:ext cx="235945" cy="23689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961" tIns="62979" rIns="125961" bIns="62979" rtlCol="0" anchor="ctr"/>
          <a:lstStyle/>
          <a:p>
            <a:pPr algn="ctr"/>
            <a:endParaRPr lang="en-US"/>
          </a:p>
        </p:txBody>
      </p:sp>
      <p:sp>
        <p:nvSpPr>
          <p:cNvPr id="209" name="Oval 208">
            <a:extLst>
              <a:ext uri="{FF2B5EF4-FFF2-40B4-BE49-F238E27FC236}">
                <a16:creationId xmlns:a16="http://schemas.microsoft.com/office/drawing/2014/main" id="{AE329F6B-AF0C-4162-A3EE-07C6F7DAAC18}"/>
              </a:ext>
            </a:extLst>
          </p:cNvPr>
          <p:cNvSpPr/>
          <p:nvPr/>
        </p:nvSpPr>
        <p:spPr>
          <a:xfrm>
            <a:off x="5343945" y="3938509"/>
            <a:ext cx="235945" cy="23689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961" tIns="62979" rIns="125961" bIns="62979" rtlCol="0" anchor="ctr"/>
          <a:lstStyle/>
          <a:p>
            <a:pPr algn="ctr"/>
            <a:endParaRPr lang="en-US"/>
          </a:p>
        </p:txBody>
      </p:sp>
      <p:sp>
        <p:nvSpPr>
          <p:cNvPr id="210" name="Oval 209">
            <a:extLst>
              <a:ext uri="{FF2B5EF4-FFF2-40B4-BE49-F238E27FC236}">
                <a16:creationId xmlns:a16="http://schemas.microsoft.com/office/drawing/2014/main" id="{34D64325-9D44-4878-B04E-40F83539C62B}"/>
              </a:ext>
            </a:extLst>
          </p:cNvPr>
          <p:cNvSpPr/>
          <p:nvPr/>
        </p:nvSpPr>
        <p:spPr>
          <a:xfrm>
            <a:off x="6069105" y="2690883"/>
            <a:ext cx="235945" cy="23689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961" tIns="62979" rIns="125961" bIns="62979" rtlCol="0" anchor="ctr"/>
          <a:lstStyle/>
          <a:p>
            <a:pPr algn="ctr"/>
            <a:endParaRPr lang="en-US"/>
          </a:p>
        </p:txBody>
      </p:sp>
      <p:sp>
        <p:nvSpPr>
          <p:cNvPr id="211" name="Oval 210">
            <a:extLst>
              <a:ext uri="{FF2B5EF4-FFF2-40B4-BE49-F238E27FC236}">
                <a16:creationId xmlns:a16="http://schemas.microsoft.com/office/drawing/2014/main" id="{E8D39F06-8A72-4BF3-91A6-99315375F899}"/>
              </a:ext>
            </a:extLst>
          </p:cNvPr>
          <p:cNvSpPr/>
          <p:nvPr/>
        </p:nvSpPr>
        <p:spPr>
          <a:xfrm>
            <a:off x="7406242" y="1955421"/>
            <a:ext cx="235945" cy="23689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961" tIns="62979" rIns="125961" bIns="62979" rtlCol="0" anchor="ctr"/>
          <a:lstStyle/>
          <a:p>
            <a:pPr algn="ctr"/>
            <a:endParaRPr lang="en-US"/>
          </a:p>
        </p:txBody>
      </p:sp>
      <p:sp>
        <p:nvSpPr>
          <p:cNvPr id="212" name="Oval 211">
            <a:extLst>
              <a:ext uri="{FF2B5EF4-FFF2-40B4-BE49-F238E27FC236}">
                <a16:creationId xmlns:a16="http://schemas.microsoft.com/office/drawing/2014/main" id="{594CBD55-2E9A-4653-B97A-EC9DFFC644A2}"/>
              </a:ext>
            </a:extLst>
          </p:cNvPr>
          <p:cNvSpPr/>
          <p:nvPr/>
        </p:nvSpPr>
        <p:spPr>
          <a:xfrm>
            <a:off x="8916391" y="1931636"/>
            <a:ext cx="235945" cy="23689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961" tIns="62979" rIns="125961" bIns="62979" rtlCol="0" anchor="ctr"/>
          <a:lstStyle/>
          <a:p>
            <a:pPr algn="ctr"/>
            <a:endParaRPr lang="en-US"/>
          </a:p>
        </p:txBody>
      </p:sp>
      <p:sp>
        <p:nvSpPr>
          <p:cNvPr id="213" name="Oval 212">
            <a:extLst>
              <a:ext uri="{FF2B5EF4-FFF2-40B4-BE49-F238E27FC236}">
                <a16:creationId xmlns:a16="http://schemas.microsoft.com/office/drawing/2014/main" id="{40E4EF22-43A8-48C2-BC6F-1B85E945A66D}"/>
              </a:ext>
            </a:extLst>
          </p:cNvPr>
          <p:cNvSpPr/>
          <p:nvPr/>
        </p:nvSpPr>
        <p:spPr>
          <a:xfrm>
            <a:off x="10189346" y="2718147"/>
            <a:ext cx="235945" cy="23689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961" tIns="62979" rIns="125961" bIns="62979" rtlCol="0" anchor="ctr"/>
          <a:lstStyle/>
          <a:p>
            <a:pPr algn="ctr"/>
            <a:endParaRPr lang="en-US"/>
          </a:p>
        </p:txBody>
      </p:sp>
      <p:grpSp>
        <p:nvGrpSpPr>
          <p:cNvPr id="12" name="vòng tròn nhỏ"/>
          <p:cNvGrpSpPr/>
          <p:nvPr/>
        </p:nvGrpSpPr>
        <p:grpSpPr>
          <a:xfrm>
            <a:off x="5425703" y="2001590"/>
            <a:ext cx="5699745" cy="5757649"/>
            <a:chOff x="-827880" y="1929582"/>
            <a:chExt cx="5699745" cy="5757649"/>
          </a:xfrm>
        </p:grpSpPr>
        <p:grpSp>
          <p:nvGrpSpPr>
            <p:cNvPr id="200" name="Group 199">
              <a:extLst>
                <a:ext uri="{FF2B5EF4-FFF2-40B4-BE49-F238E27FC236}">
                  <a16:creationId xmlns:a16="http://schemas.microsoft.com/office/drawing/2014/main" id="{1D609167-CDE9-49D5-ABEA-CC6C5704B77B}"/>
                </a:ext>
              </a:extLst>
            </p:cNvPr>
            <p:cNvGrpSpPr/>
            <p:nvPr/>
          </p:nvGrpSpPr>
          <p:grpSpPr>
            <a:xfrm>
              <a:off x="-827880" y="1929582"/>
              <a:ext cx="5699745" cy="5757649"/>
              <a:chOff x="4013301" y="1180697"/>
              <a:chExt cx="4141740" cy="4167037"/>
            </a:xfrm>
          </p:grpSpPr>
          <p:sp>
            <p:nvSpPr>
              <p:cNvPr id="176" name="Freeform: Shape 175">
                <a:extLst>
                  <a:ext uri="{FF2B5EF4-FFF2-40B4-BE49-F238E27FC236}">
                    <a16:creationId xmlns:a16="http://schemas.microsoft.com/office/drawing/2014/main" id="{D05997F9-80DC-4E4D-837B-BA2C20A4934A}"/>
                  </a:ext>
                </a:extLst>
              </p:cNvPr>
              <p:cNvSpPr/>
              <p:nvPr/>
            </p:nvSpPr>
            <p:spPr>
              <a:xfrm rot="9000000">
                <a:off x="5554218" y="1180697"/>
                <a:ext cx="911062" cy="1831573"/>
              </a:xfrm>
              <a:custGeom>
                <a:avLst/>
                <a:gdLst>
                  <a:gd name="connsiteX0" fmla="*/ 0 w 911062"/>
                  <a:gd name="connsiteY0" fmla="*/ 1578006 h 1831573"/>
                  <a:gd name="connsiteX1" fmla="*/ 911062 w 911062"/>
                  <a:gd name="connsiteY1" fmla="*/ 0 h 1831573"/>
                  <a:gd name="connsiteX2" fmla="*/ 911062 w 911062"/>
                  <a:gd name="connsiteY2" fmla="*/ 1831573 h 1831573"/>
                  <a:gd name="connsiteX3" fmla="*/ 722833 w 911062"/>
                  <a:gd name="connsiteY3" fmla="*/ 1817490 h 1831573"/>
                  <a:gd name="connsiteX4" fmla="*/ 159565 w 911062"/>
                  <a:gd name="connsiteY4" fmla="*/ 1659691 h 1831573"/>
                  <a:gd name="connsiteX5" fmla="*/ 0 w 911062"/>
                  <a:gd name="connsiteY5" fmla="*/ 1578006 h 18315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11062" h="1831573">
                    <a:moveTo>
                      <a:pt x="0" y="1578006"/>
                    </a:moveTo>
                    <a:lnTo>
                      <a:pt x="911062" y="0"/>
                    </a:lnTo>
                    <a:lnTo>
                      <a:pt x="911062" y="1831573"/>
                    </a:lnTo>
                    <a:lnTo>
                      <a:pt x="722833" y="1817490"/>
                    </a:lnTo>
                    <a:cubicBezTo>
                      <a:pt x="531925" y="1793801"/>
                      <a:pt x="342135" y="1741747"/>
                      <a:pt x="159565" y="1659691"/>
                    </a:cubicBezTo>
                    <a:lnTo>
                      <a:pt x="0" y="1578006"/>
                    </a:lnTo>
                    <a:close/>
                  </a:path>
                </a:pathLst>
              </a:cu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78" name="Freeform: Shape 177">
                <a:extLst>
                  <a:ext uri="{FF2B5EF4-FFF2-40B4-BE49-F238E27FC236}">
                    <a16:creationId xmlns:a16="http://schemas.microsoft.com/office/drawing/2014/main" id="{308E873C-7B6E-4A2D-83C9-BB5D3AA3F85B}"/>
                  </a:ext>
                </a:extLst>
              </p:cNvPr>
              <p:cNvSpPr/>
              <p:nvPr/>
            </p:nvSpPr>
            <p:spPr>
              <a:xfrm rot="9000000">
                <a:off x="5597019" y="1248985"/>
                <a:ext cx="1645044" cy="1646576"/>
              </a:xfrm>
              <a:custGeom>
                <a:avLst/>
                <a:gdLst>
                  <a:gd name="connsiteX0" fmla="*/ 694393 w 1645044"/>
                  <a:gd name="connsiteY0" fmla="*/ 1646576 h 1646576"/>
                  <a:gd name="connsiteX1" fmla="*/ 543870 w 1645044"/>
                  <a:gd name="connsiteY1" fmla="*/ 1549232 h 1646576"/>
                  <a:gd name="connsiteX2" fmla="*/ 17671 w 1645044"/>
                  <a:gd name="connsiteY2" fmla="*/ 982015 h 1646576"/>
                  <a:gd name="connsiteX3" fmla="*/ 0 w 1645044"/>
                  <a:gd name="connsiteY3" fmla="*/ 949766 h 1646576"/>
                  <a:gd name="connsiteX4" fmla="*/ 1645044 w 1645044"/>
                  <a:gd name="connsiteY4" fmla="*/ 0 h 1646576"/>
                  <a:gd name="connsiteX5" fmla="*/ 694393 w 1645044"/>
                  <a:gd name="connsiteY5" fmla="*/ 1646576 h 16465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45044" h="1646576">
                    <a:moveTo>
                      <a:pt x="694393" y="1646576"/>
                    </a:moveTo>
                    <a:lnTo>
                      <a:pt x="543870" y="1549232"/>
                    </a:lnTo>
                    <a:cubicBezTo>
                      <a:pt x="327407" y="1393122"/>
                      <a:pt x="150716" y="1199229"/>
                      <a:pt x="17671" y="982015"/>
                    </a:cubicBezTo>
                    <a:lnTo>
                      <a:pt x="0" y="949766"/>
                    </a:lnTo>
                    <a:lnTo>
                      <a:pt x="1645044" y="0"/>
                    </a:lnTo>
                    <a:lnTo>
                      <a:pt x="694393" y="1646576"/>
                    </a:lnTo>
                    <a:close/>
                  </a:path>
                </a:pathLst>
              </a:cu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80" name="Freeform: Shape 179">
                <a:extLst>
                  <a:ext uri="{FF2B5EF4-FFF2-40B4-BE49-F238E27FC236}">
                    <a16:creationId xmlns:a16="http://schemas.microsoft.com/office/drawing/2014/main" id="{4A55BA5B-E772-4480-A8F8-DFE1B5C486AF}"/>
                  </a:ext>
                </a:extLst>
              </p:cNvPr>
              <p:cNvSpPr/>
              <p:nvPr/>
            </p:nvSpPr>
            <p:spPr>
              <a:xfrm rot="9000000">
                <a:off x="4697499" y="1667370"/>
                <a:ext cx="963241" cy="1912325"/>
              </a:xfrm>
              <a:custGeom>
                <a:avLst/>
                <a:gdLst>
                  <a:gd name="connsiteX0" fmla="*/ 0 w 963241"/>
                  <a:gd name="connsiteY0" fmla="*/ 1912325 h 1912325"/>
                  <a:gd name="connsiteX1" fmla="*/ 0 w 963241"/>
                  <a:gd name="connsiteY1" fmla="*/ 2311 h 1912325"/>
                  <a:gd name="connsiteX2" fmla="*/ 1334 w 963241"/>
                  <a:gd name="connsiteY2" fmla="*/ 0 h 1912325"/>
                  <a:gd name="connsiteX3" fmla="*/ 963241 w 963241"/>
                  <a:gd name="connsiteY3" fmla="*/ 1666072 h 1912325"/>
                  <a:gd name="connsiteX4" fmla="*/ 876116 w 963241"/>
                  <a:gd name="connsiteY4" fmla="*/ 1713812 h 1912325"/>
                  <a:gd name="connsiteX5" fmla="*/ 147553 w 963241"/>
                  <a:gd name="connsiteY5" fmla="*/ 1909030 h 1912325"/>
                  <a:gd name="connsiteX6" fmla="*/ 0 w 963241"/>
                  <a:gd name="connsiteY6" fmla="*/ 1912325 h 19123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63241" h="1912325">
                    <a:moveTo>
                      <a:pt x="0" y="1912325"/>
                    </a:moveTo>
                    <a:lnTo>
                      <a:pt x="0" y="2311"/>
                    </a:lnTo>
                    <a:lnTo>
                      <a:pt x="1334" y="0"/>
                    </a:lnTo>
                    <a:lnTo>
                      <a:pt x="963241" y="1666072"/>
                    </a:lnTo>
                    <a:lnTo>
                      <a:pt x="876116" y="1713812"/>
                    </a:lnTo>
                    <a:cubicBezTo>
                      <a:pt x="648145" y="1824792"/>
                      <a:pt x="400470" y="1891156"/>
                      <a:pt x="147553" y="1909030"/>
                    </a:cubicBezTo>
                    <a:lnTo>
                      <a:pt x="0" y="1912325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sz="3200"/>
              </a:p>
            </p:txBody>
          </p:sp>
          <p:sp>
            <p:nvSpPr>
              <p:cNvPr id="182" name="Freeform: Shape 181">
                <a:extLst>
                  <a:ext uri="{FF2B5EF4-FFF2-40B4-BE49-F238E27FC236}">
                    <a16:creationId xmlns:a16="http://schemas.microsoft.com/office/drawing/2014/main" id="{725AE515-686A-429B-B4D1-CCBC12B14A9E}"/>
                  </a:ext>
                </a:extLst>
              </p:cNvPr>
              <p:cNvSpPr/>
              <p:nvPr/>
            </p:nvSpPr>
            <p:spPr>
              <a:xfrm rot="9000000">
                <a:off x="5799470" y="1858819"/>
                <a:ext cx="1887402" cy="945448"/>
              </a:xfrm>
              <a:custGeom>
                <a:avLst/>
                <a:gdLst>
                  <a:gd name="connsiteX0" fmla="*/ 249840 w 1887402"/>
                  <a:gd name="connsiteY0" fmla="*/ 945448 h 945448"/>
                  <a:gd name="connsiteX1" fmla="*/ 197947 w 1887402"/>
                  <a:gd name="connsiteY1" fmla="*/ 850744 h 945448"/>
                  <a:gd name="connsiteX2" fmla="*/ 2729 w 1887402"/>
                  <a:gd name="connsiteY2" fmla="*/ 122181 h 945448"/>
                  <a:gd name="connsiteX3" fmla="*/ 0 w 1887402"/>
                  <a:gd name="connsiteY3" fmla="*/ 0 h 945448"/>
                  <a:gd name="connsiteX4" fmla="*/ 1887402 w 1887402"/>
                  <a:gd name="connsiteY4" fmla="*/ 1 h 945448"/>
                  <a:gd name="connsiteX5" fmla="*/ 249840 w 1887402"/>
                  <a:gd name="connsiteY5" fmla="*/ 945448 h 9454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887402" h="945448">
                    <a:moveTo>
                      <a:pt x="249840" y="945448"/>
                    </a:moveTo>
                    <a:lnTo>
                      <a:pt x="197947" y="850744"/>
                    </a:lnTo>
                    <a:cubicBezTo>
                      <a:pt x="86967" y="622774"/>
                      <a:pt x="20603" y="375099"/>
                      <a:pt x="2729" y="122181"/>
                    </a:cubicBezTo>
                    <a:lnTo>
                      <a:pt x="0" y="0"/>
                    </a:lnTo>
                    <a:lnTo>
                      <a:pt x="1887402" y="1"/>
                    </a:lnTo>
                    <a:lnTo>
                      <a:pt x="249840" y="945448"/>
                    </a:lnTo>
                    <a:close/>
                  </a:path>
                </a:pathLst>
              </a:cu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84" name="Freeform: Shape 183">
                <a:extLst>
                  <a:ext uri="{FF2B5EF4-FFF2-40B4-BE49-F238E27FC236}">
                    <a16:creationId xmlns:a16="http://schemas.microsoft.com/office/drawing/2014/main" id="{FBABB896-D747-439F-837E-A213FBD761C8}"/>
                  </a:ext>
                </a:extLst>
              </p:cNvPr>
              <p:cNvSpPr/>
              <p:nvPr/>
            </p:nvSpPr>
            <p:spPr>
              <a:xfrm rot="9000000">
                <a:off x="4076464" y="2114381"/>
                <a:ext cx="1661542" cy="1657839"/>
              </a:xfrm>
              <a:custGeom>
                <a:avLst/>
                <a:gdLst>
                  <a:gd name="connsiteX0" fmla="*/ 957153 w 1661542"/>
                  <a:gd name="connsiteY0" fmla="*/ 1657839 h 1657839"/>
                  <a:gd name="connsiteX1" fmla="*/ 0 w 1661542"/>
                  <a:gd name="connsiteY1" fmla="*/ 0 h 1657839"/>
                  <a:gd name="connsiteX2" fmla="*/ 1661542 w 1661542"/>
                  <a:gd name="connsiteY2" fmla="*/ 959292 h 1657839"/>
                  <a:gd name="connsiteX3" fmla="*/ 1564198 w 1661542"/>
                  <a:gd name="connsiteY3" fmla="*/ 1109816 h 1657839"/>
                  <a:gd name="connsiteX4" fmla="*/ 996981 w 1661542"/>
                  <a:gd name="connsiteY4" fmla="*/ 1636015 h 1657839"/>
                  <a:gd name="connsiteX5" fmla="*/ 957153 w 1661542"/>
                  <a:gd name="connsiteY5" fmla="*/ 1657839 h 16578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61542" h="1657839">
                    <a:moveTo>
                      <a:pt x="957153" y="1657839"/>
                    </a:moveTo>
                    <a:lnTo>
                      <a:pt x="0" y="0"/>
                    </a:lnTo>
                    <a:lnTo>
                      <a:pt x="1661542" y="959292"/>
                    </a:lnTo>
                    <a:lnTo>
                      <a:pt x="1564198" y="1109816"/>
                    </a:lnTo>
                    <a:cubicBezTo>
                      <a:pt x="1408087" y="1326279"/>
                      <a:pt x="1214194" y="1502970"/>
                      <a:pt x="996981" y="1636015"/>
                    </a:cubicBezTo>
                    <a:lnTo>
                      <a:pt x="957153" y="1657839"/>
                    </a:lnTo>
                    <a:close/>
                  </a:path>
                </a:pathLst>
              </a:cu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86" name="Freeform: Shape 185">
                <a:extLst>
                  <a:ext uri="{FF2B5EF4-FFF2-40B4-BE49-F238E27FC236}">
                    <a16:creationId xmlns:a16="http://schemas.microsoft.com/office/drawing/2014/main" id="{6A52275D-49DD-4CE1-919B-EA433E219466}"/>
                  </a:ext>
                </a:extLst>
              </p:cNvPr>
              <p:cNvSpPr/>
              <p:nvPr/>
            </p:nvSpPr>
            <p:spPr>
              <a:xfrm rot="9000000">
                <a:off x="6279311" y="2714118"/>
                <a:ext cx="1875730" cy="936435"/>
              </a:xfrm>
              <a:custGeom>
                <a:avLst/>
                <a:gdLst>
                  <a:gd name="connsiteX0" fmla="*/ 503 w 1875730"/>
                  <a:gd name="connsiteY0" fmla="*/ 936435 h 936435"/>
                  <a:gd name="connsiteX1" fmla="*/ 0 w 1875730"/>
                  <a:gd name="connsiteY1" fmla="*/ 913889 h 936435"/>
                  <a:gd name="connsiteX2" fmla="*/ 172093 w 1875730"/>
                  <a:gd name="connsiteY2" fmla="*/ 159565 h 936435"/>
                  <a:gd name="connsiteX3" fmla="*/ 253778 w 1875730"/>
                  <a:gd name="connsiteY3" fmla="*/ 0 h 936435"/>
                  <a:gd name="connsiteX4" fmla="*/ 1875730 w 1875730"/>
                  <a:gd name="connsiteY4" fmla="*/ 936435 h 936435"/>
                  <a:gd name="connsiteX5" fmla="*/ 503 w 1875730"/>
                  <a:gd name="connsiteY5" fmla="*/ 936435 h 9364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875730" h="936435">
                    <a:moveTo>
                      <a:pt x="503" y="936435"/>
                    </a:moveTo>
                    <a:lnTo>
                      <a:pt x="0" y="913889"/>
                    </a:lnTo>
                    <a:cubicBezTo>
                      <a:pt x="6614" y="659254"/>
                      <a:pt x="62686" y="402992"/>
                      <a:pt x="172093" y="159565"/>
                    </a:cubicBezTo>
                    <a:lnTo>
                      <a:pt x="253778" y="0"/>
                    </a:lnTo>
                    <a:lnTo>
                      <a:pt x="1875730" y="936435"/>
                    </a:lnTo>
                    <a:lnTo>
                      <a:pt x="503" y="93643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88" name="Freeform: Shape 187">
                <a:extLst>
                  <a:ext uri="{FF2B5EF4-FFF2-40B4-BE49-F238E27FC236}">
                    <a16:creationId xmlns:a16="http://schemas.microsoft.com/office/drawing/2014/main" id="{359A5F7D-3100-44CD-A1D7-E6E677B066F6}"/>
                  </a:ext>
                </a:extLst>
              </p:cNvPr>
              <p:cNvSpPr/>
              <p:nvPr/>
            </p:nvSpPr>
            <p:spPr>
              <a:xfrm rot="9000000">
                <a:off x="4013301" y="2879107"/>
                <a:ext cx="1902124" cy="951673"/>
              </a:xfrm>
              <a:custGeom>
                <a:avLst/>
                <a:gdLst>
                  <a:gd name="connsiteX0" fmla="*/ 1648346 w 1902124"/>
                  <a:gd name="connsiteY0" fmla="*/ 951673 h 951673"/>
                  <a:gd name="connsiteX1" fmla="*/ 0 w 1902124"/>
                  <a:gd name="connsiteY1" fmla="*/ 0 h 951673"/>
                  <a:gd name="connsiteX2" fmla="*/ 1901280 w 1902124"/>
                  <a:gd name="connsiteY2" fmla="*/ 0 h 951673"/>
                  <a:gd name="connsiteX3" fmla="*/ 1902124 w 1902124"/>
                  <a:gd name="connsiteY3" fmla="*/ 37786 h 951673"/>
                  <a:gd name="connsiteX4" fmla="*/ 1730031 w 1902124"/>
                  <a:gd name="connsiteY4" fmla="*/ 792109 h 951673"/>
                  <a:gd name="connsiteX5" fmla="*/ 1648346 w 1902124"/>
                  <a:gd name="connsiteY5" fmla="*/ 951673 h 9516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2124" h="951673">
                    <a:moveTo>
                      <a:pt x="1648346" y="951673"/>
                    </a:moveTo>
                    <a:lnTo>
                      <a:pt x="0" y="0"/>
                    </a:lnTo>
                    <a:lnTo>
                      <a:pt x="1901280" y="0"/>
                    </a:lnTo>
                    <a:lnTo>
                      <a:pt x="1902124" y="37786"/>
                    </a:lnTo>
                    <a:cubicBezTo>
                      <a:pt x="1895510" y="292420"/>
                      <a:pt x="1839438" y="548682"/>
                      <a:pt x="1730031" y="792109"/>
                    </a:cubicBezTo>
                    <a:lnTo>
                      <a:pt x="1648346" y="951673"/>
                    </a:lnTo>
                    <a:close/>
                  </a:path>
                </a:pathLst>
              </a:custGeom>
              <a:solidFill>
                <a:schemeClr val="accent4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90" name="Freeform: Shape 189">
                <a:extLst>
                  <a:ext uri="{FF2B5EF4-FFF2-40B4-BE49-F238E27FC236}">
                    <a16:creationId xmlns:a16="http://schemas.microsoft.com/office/drawing/2014/main" id="{1F51D06B-63CA-476E-8F7C-714A91492850}"/>
                  </a:ext>
                </a:extLst>
              </p:cNvPr>
              <p:cNvSpPr/>
              <p:nvPr/>
            </p:nvSpPr>
            <p:spPr>
              <a:xfrm rot="9000000">
                <a:off x="5694547" y="3404722"/>
                <a:ext cx="977045" cy="1943012"/>
              </a:xfrm>
              <a:custGeom>
                <a:avLst/>
                <a:gdLst>
                  <a:gd name="connsiteX0" fmla="*/ 1765 w 977045"/>
                  <a:gd name="connsiteY0" fmla="*/ 1943012 h 1943012"/>
                  <a:gd name="connsiteX1" fmla="*/ 472 w 977045"/>
                  <a:gd name="connsiteY1" fmla="*/ 1942266 h 1943012"/>
                  <a:gd name="connsiteX2" fmla="*/ 0 w 977045"/>
                  <a:gd name="connsiteY2" fmla="*/ 1941448 h 1943012"/>
                  <a:gd name="connsiteX3" fmla="*/ 0 w 977045"/>
                  <a:gd name="connsiteY3" fmla="*/ 1411 h 1943012"/>
                  <a:gd name="connsiteX4" fmla="*/ 63157 w 977045"/>
                  <a:gd name="connsiteY4" fmla="*/ 0 h 1943012"/>
                  <a:gd name="connsiteX5" fmla="*/ 817481 w 977045"/>
                  <a:gd name="connsiteY5" fmla="*/ 172093 h 1943012"/>
                  <a:gd name="connsiteX6" fmla="*/ 977045 w 977045"/>
                  <a:gd name="connsiteY6" fmla="*/ 253778 h 1943012"/>
                  <a:gd name="connsiteX7" fmla="*/ 1765 w 977045"/>
                  <a:gd name="connsiteY7" fmla="*/ 1943012 h 19430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77045" h="1943012">
                    <a:moveTo>
                      <a:pt x="1765" y="1943012"/>
                    </a:moveTo>
                    <a:lnTo>
                      <a:pt x="472" y="1942266"/>
                    </a:lnTo>
                    <a:lnTo>
                      <a:pt x="0" y="1941448"/>
                    </a:lnTo>
                    <a:lnTo>
                      <a:pt x="0" y="1411"/>
                    </a:lnTo>
                    <a:lnTo>
                      <a:pt x="63157" y="0"/>
                    </a:lnTo>
                    <a:cubicBezTo>
                      <a:pt x="317792" y="6614"/>
                      <a:pt x="574054" y="62686"/>
                      <a:pt x="817481" y="172093"/>
                    </a:cubicBezTo>
                    <a:lnTo>
                      <a:pt x="977045" y="253778"/>
                    </a:lnTo>
                    <a:lnTo>
                      <a:pt x="1765" y="1943012"/>
                    </a:lnTo>
                    <a:close/>
                  </a:path>
                </a:pathLst>
              </a:custGeom>
              <a:solidFill>
                <a:srgbClr val="7030A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92" name="Freeform: Shape 191">
                <a:extLst>
                  <a:ext uri="{FF2B5EF4-FFF2-40B4-BE49-F238E27FC236}">
                    <a16:creationId xmlns:a16="http://schemas.microsoft.com/office/drawing/2014/main" id="{B9402556-599A-4AC4-805D-C62208D821F4}"/>
                  </a:ext>
                </a:extLst>
              </p:cNvPr>
              <p:cNvSpPr/>
              <p:nvPr/>
            </p:nvSpPr>
            <p:spPr>
              <a:xfrm rot="9000000">
                <a:off x="6507201" y="2781279"/>
                <a:ext cx="1608755" cy="1612713"/>
              </a:xfrm>
              <a:custGeom>
                <a:avLst/>
                <a:gdLst>
                  <a:gd name="connsiteX0" fmla="*/ 1608755 w 1608755"/>
                  <a:gd name="connsiteY0" fmla="*/ 1612713 h 1612713"/>
                  <a:gd name="connsiteX1" fmla="*/ 0 w 1608755"/>
                  <a:gd name="connsiteY1" fmla="*/ 683898 h 1612713"/>
                  <a:gd name="connsiteX2" fmla="*/ 97344 w 1608755"/>
                  <a:gd name="connsiteY2" fmla="*/ 533374 h 1612713"/>
                  <a:gd name="connsiteX3" fmla="*/ 664561 w 1608755"/>
                  <a:gd name="connsiteY3" fmla="*/ 7176 h 1612713"/>
                  <a:gd name="connsiteX4" fmla="*/ 677655 w 1608755"/>
                  <a:gd name="connsiteY4" fmla="*/ 0 h 1612713"/>
                  <a:gd name="connsiteX5" fmla="*/ 1608755 w 1608755"/>
                  <a:gd name="connsiteY5" fmla="*/ 1612713 h 16127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08755" h="1612713">
                    <a:moveTo>
                      <a:pt x="1608755" y="1612713"/>
                    </a:moveTo>
                    <a:lnTo>
                      <a:pt x="0" y="683898"/>
                    </a:lnTo>
                    <a:lnTo>
                      <a:pt x="97344" y="533374"/>
                    </a:lnTo>
                    <a:cubicBezTo>
                      <a:pt x="253454" y="316912"/>
                      <a:pt x="447348" y="140221"/>
                      <a:pt x="664561" y="7176"/>
                    </a:cubicBezTo>
                    <a:lnTo>
                      <a:pt x="677655" y="0"/>
                    </a:lnTo>
                    <a:lnTo>
                      <a:pt x="1608755" y="1612713"/>
                    </a:lnTo>
                    <a:close/>
                  </a:path>
                </a:pathLst>
              </a:custGeom>
              <a:solidFill>
                <a:schemeClr val="tx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94" name="Freeform: Shape 193">
                <a:extLst>
                  <a:ext uri="{FF2B5EF4-FFF2-40B4-BE49-F238E27FC236}">
                    <a16:creationId xmlns:a16="http://schemas.microsoft.com/office/drawing/2014/main" id="{FC0519B8-D642-4C02-99A2-3B3B2336066A}"/>
                  </a:ext>
                </a:extLst>
              </p:cNvPr>
              <p:cNvSpPr/>
              <p:nvPr/>
            </p:nvSpPr>
            <p:spPr>
              <a:xfrm rot="9000000">
                <a:off x="4512150" y="3746368"/>
                <a:ext cx="1887062" cy="941785"/>
              </a:xfrm>
              <a:custGeom>
                <a:avLst/>
                <a:gdLst>
                  <a:gd name="connsiteX0" fmla="*/ 0 w 1887062"/>
                  <a:gd name="connsiteY0" fmla="*/ 941785 h 941785"/>
                  <a:gd name="connsiteX1" fmla="*/ 1631219 w 1887062"/>
                  <a:gd name="connsiteY1" fmla="*/ 0 h 941785"/>
                  <a:gd name="connsiteX2" fmla="*/ 1689456 w 1887062"/>
                  <a:gd name="connsiteY2" fmla="*/ 106280 h 941785"/>
                  <a:gd name="connsiteX3" fmla="*/ 1884674 w 1887062"/>
                  <a:gd name="connsiteY3" fmla="*/ 834843 h 941785"/>
                  <a:gd name="connsiteX4" fmla="*/ 1887062 w 1887062"/>
                  <a:gd name="connsiteY4" fmla="*/ 941785 h 941785"/>
                  <a:gd name="connsiteX5" fmla="*/ 0 w 1887062"/>
                  <a:gd name="connsiteY5" fmla="*/ 941785 h 9417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887062" h="941785">
                    <a:moveTo>
                      <a:pt x="0" y="941785"/>
                    </a:moveTo>
                    <a:lnTo>
                      <a:pt x="1631219" y="0"/>
                    </a:lnTo>
                    <a:lnTo>
                      <a:pt x="1689456" y="106280"/>
                    </a:lnTo>
                    <a:cubicBezTo>
                      <a:pt x="1800435" y="334251"/>
                      <a:pt x="1866799" y="581925"/>
                      <a:pt x="1884674" y="834843"/>
                    </a:cubicBezTo>
                    <a:lnTo>
                      <a:pt x="1887062" y="941785"/>
                    </a:lnTo>
                    <a:lnTo>
                      <a:pt x="0" y="941785"/>
                    </a:lnTo>
                    <a:close/>
                  </a:path>
                </a:pathLst>
              </a:cu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96" name="Freeform: Shape 195">
                <a:extLst>
                  <a:ext uri="{FF2B5EF4-FFF2-40B4-BE49-F238E27FC236}">
                    <a16:creationId xmlns:a16="http://schemas.microsoft.com/office/drawing/2014/main" id="{2F5F4EEC-25AA-40E1-967F-67B19811FC8F}"/>
                  </a:ext>
                </a:extLst>
              </p:cNvPr>
              <p:cNvSpPr/>
              <p:nvPr/>
            </p:nvSpPr>
            <p:spPr>
              <a:xfrm rot="9000000">
                <a:off x="6603420" y="2982108"/>
                <a:ext cx="923991" cy="1859828"/>
              </a:xfrm>
              <a:custGeom>
                <a:avLst/>
                <a:gdLst>
                  <a:gd name="connsiteX0" fmla="*/ 923991 w 923991"/>
                  <a:gd name="connsiteY0" fmla="*/ 1859828 h 1859828"/>
                  <a:gd name="connsiteX1" fmla="*/ 0 w 923991"/>
                  <a:gd name="connsiteY1" fmla="*/ 259428 h 1859828"/>
                  <a:gd name="connsiteX2" fmla="*/ 113859 w 923991"/>
                  <a:gd name="connsiteY2" fmla="*/ 197039 h 1859828"/>
                  <a:gd name="connsiteX3" fmla="*/ 842422 w 923991"/>
                  <a:gd name="connsiteY3" fmla="*/ 1821 h 1859828"/>
                  <a:gd name="connsiteX4" fmla="*/ 923991 w 923991"/>
                  <a:gd name="connsiteY4" fmla="*/ 0 h 1859828"/>
                  <a:gd name="connsiteX5" fmla="*/ 923991 w 923991"/>
                  <a:gd name="connsiteY5" fmla="*/ 1859828 h 18598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23991" h="1859828">
                    <a:moveTo>
                      <a:pt x="923991" y="1859828"/>
                    </a:moveTo>
                    <a:lnTo>
                      <a:pt x="0" y="259428"/>
                    </a:lnTo>
                    <a:lnTo>
                      <a:pt x="113859" y="197039"/>
                    </a:lnTo>
                    <a:cubicBezTo>
                      <a:pt x="341829" y="86060"/>
                      <a:pt x="589504" y="19696"/>
                      <a:pt x="842422" y="1821"/>
                    </a:cubicBezTo>
                    <a:lnTo>
                      <a:pt x="923991" y="0"/>
                    </a:lnTo>
                    <a:lnTo>
                      <a:pt x="923991" y="1859828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98" name="Freeform: Shape 197">
                <a:extLst>
                  <a:ext uri="{FF2B5EF4-FFF2-40B4-BE49-F238E27FC236}">
                    <a16:creationId xmlns:a16="http://schemas.microsoft.com/office/drawing/2014/main" id="{87990840-F46F-47EE-852B-C2DFF256C684}"/>
                  </a:ext>
                </a:extLst>
              </p:cNvPr>
              <p:cNvSpPr/>
              <p:nvPr/>
            </p:nvSpPr>
            <p:spPr>
              <a:xfrm rot="9000000">
                <a:off x="4962453" y="3664757"/>
                <a:ext cx="1625505" cy="1623719"/>
              </a:xfrm>
              <a:custGeom>
                <a:avLst/>
                <a:gdLst>
                  <a:gd name="connsiteX0" fmla="*/ 0 w 1625505"/>
                  <a:gd name="connsiteY0" fmla="*/ 1623719 h 1623719"/>
                  <a:gd name="connsiteX1" fmla="*/ 937454 w 1625505"/>
                  <a:gd name="connsiteY1" fmla="*/ 0 h 1623719"/>
                  <a:gd name="connsiteX2" fmla="*/ 1087979 w 1625505"/>
                  <a:gd name="connsiteY2" fmla="*/ 97344 h 1623719"/>
                  <a:gd name="connsiteX3" fmla="*/ 1614177 w 1625505"/>
                  <a:gd name="connsiteY3" fmla="*/ 664561 h 1623719"/>
                  <a:gd name="connsiteX4" fmla="*/ 1625505 w 1625505"/>
                  <a:gd name="connsiteY4" fmla="*/ 685233 h 1623719"/>
                  <a:gd name="connsiteX5" fmla="*/ 0 w 1625505"/>
                  <a:gd name="connsiteY5" fmla="*/ 1623719 h 1623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25505" h="1623719">
                    <a:moveTo>
                      <a:pt x="0" y="1623719"/>
                    </a:moveTo>
                    <a:lnTo>
                      <a:pt x="937454" y="0"/>
                    </a:lnTo>
                    <a:lnTo>
                      <a:pt x="1087979" y="97344"/>
                    </a:lnTo>
                    <a:cubicBezTo>
                      <a:pt x="1304441" y="253455"/>
                      <a:pt x="1481132" y="447348"/>
                      <a:pt x="1614177" y="664561"/>
                    </a:cubicBezTo>
                    <a:lnTo>
                      <a:pt x="1625505" y="685233"/>
                    </a:lnTo>
                    <a:lnTo>
                      <a:pt x="0" y="1623719"/>
                    </a:ln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99" name="Oval 198">
                <a:extLst>
                  <a:ext uri="{FF2B5EF4-FFF2-40B4-BE49-F238E27FC236}">
                    <a16:creationId xmlns:a16="http://schemas.microsoft.com/office/drawing/2014/main" id="{0D80562B-AFBC-4CBC-B197-17E054EEAFF3}"/>
                  </a:ext>
                </a:extLst>
              </p:cNvPr>
              <p:cNvSpPr/>
              <p:nvPr/>
            </p:nvSpPr>
            <p:spPr>
              <a:xfrm>
                <a:off x="5844505" y="3012286"/>
                <a:ext cx="492092" cy="492090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00"/>
                  </a:gs>
                  <a:gs pos="42000">
                    <a:schemeClr val="accent4">
                      <a:lumMod val="75000"/>
                    </a:schemeClr>
                  </a:gs>
                  <a:gs pos="69000">
                    <a:srgbClr val="FFC000"/>
                  </a:gs>
                  <a:gs pos="100000">
                    <a:schemeClr val="accent4">
                      <a:lumMod val="75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222250"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6" name="Group 5"/>
            <p:cNvGrpSpPr/>
            <p:nvPr/>
          </p:nvGrpSpPr>
          <p:grpSpPr>
            <a:xfrm>
              <a:off x="34579" y="2655449"/>
              <a:ext cx="4207782" cy="3836614"/>
              <a:chOff x="6315504" y="2793534"/>
              <a:chExt cx="4207782" cy="3836614"/>
            </a:xfrm>
          </p:grpSpPr>
          <p:sp>
            <p:nvSpPr>
              <p:cNvPr id="214" name="TextBox 213">
                <a:extLst>
                  <a:ext uri="{FF2B5EF4-FFF2-40B4-BE49-F238E27FC236}">
                    <a16:creationId xmlns:a16="http://schemas.microsoft.com/office/drawing/2014/main" id="{5EEAB854-0CCD-4C1E-9032-347F1CA9D495}"/>
                  </a:ext>
                </a:extLst>
              </p:cNvPr>
              <p:cNvSpPr txBox="1"/>
              <p:nvPr/>
            </p:nvSpPr>
            <p:spPr>
              <a:xfrm rot="18900000">
                <a:off x="8584394" y="3749834"/>
                <a:ext cx="1268824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err="1">
                    <a:solidFill>
                      <a:schemeClr val="bg1"/>
                    </a:solidFill>
                    <a:latin typeface="iCiel Cadena" panose="02000503000000020004" pitchFamily="2" charset="0"/>
                  </a:rPr>
                  <a:t>Câu</a:t>
                </a:r>
                <a:r>
                  <a:rPr lang="en-US" sz="3200" dirty="0">
                    <a:solidFill>
                      <a:schemeClr val="bg1"/>
                    </a:solidFill>
                    <a:latin typeface="iCiel Cadena" panose="02000503000000020004" pitchFamily="2" charset="0"/>
                  </a:rPr>
                  <a:t> 2</a:t>
                </a:r>
              </a:p>
            </p:txBody>
          </p:sp>
          <p:sp>
            <p:nvSpPr>
              <p:cNvPr id="215" name="TextBox 214">
                <a:extLst>
                  <a:ext uri="{FF2B5EF4-FFF2-40B4-BE49-F238E27FC236}">
                    <a16:creationId xmlns:a16="http://schemas.microsoft.com/office/drawing/2014/main" id="{921B4200-05FF-4209-819E-213A6FEE04D0}"/>
                  </a:ext>
                </a:extLst>
              </p:cNvPr>
              <p:cNvSpPr txBox="1"/>
              <p:nvPr/>
            </p:nvSpPr>
            <p:spPr>
              <a:xfrm rot="20826295">
                <a:off x="8967617" y="4237360"/>
                <a:ext cx="1441453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err="1">
                    <a:solidFill>
                      <a:schemeClr val="bg1"/>
                    </a:solidFill>
                    <a:latin typeface="iCiel Cadena" panose="02000503000000020004" pitchFamily="2" charset="0"/>
                  </a:rPr>
                  <a:t>Câu</a:t>
                </a:r>
                <a:r>
                  <a:rPr lang="en-US" sz="3200" dirty="0">
                    <a:solidFill>
                      <a:schemeClr val="bg1"/>
                    </a:solidFill>
                    <a:latin typeface="iCiel Cadena" panose="02000503000000020004" pitchFamily="2" charset="0"/>
                  </a:rPr>
                  <a:t> 3</a:t>
                </a:r>
              </a:p>
            </p:txBody>
          </p:sp>
          <p:sp>
            <p:nvSpPr>
              <p:cNvPr id="216" name="TextBox 215">
                <a:extLst>
                  <a:ext uri="{FF2B5EF4-FFF2-40B4-BE49-F238E27FC236}">
                    <a16:creationId xmlns:a16="http://schemas.microsoft.com/office/drawing/2014/main" id="{AA9586FF-1F81-453B-8F4B-FCCF91164235}"/>
                  </a:ext>
                </a:extLst>
              </p:cNvPr>
              <p:cNvSpPr txBox="1"/>
              <p:nvPr/>
            </p:nvSpPr>
            <p:spPr>
              <a:xfrm rot="823021">
                <a:off x="8925853" y="4991298"/>
                <a:ext cx="1597433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err="1">
                    <a:solidFill>
                      <a:schemeClr val="bg1"/>
                    </a:solidFill>
                    <a:latin typeface="iCiel Cadena" panose="02000503000000020004" pitchFamily="2" charset="0"/>
                  </a:rPr>
                  <a:t>Câu</a:t>
                </a:r>
                <a:r>
                  <a:rPr lang="en-US" sz="3200" dirty="0">
                    <a:solidFill>
                      <a:schemeClr val="bg1"/>
                    </a:solidFill>
                    <a:latin typeface="iCiel Cadena" panose="02000503000000020004" pitchFamily="2" charset="0"/>
                  </a:rPr>
                  <a:t> 4</a:t>
                </a:r>
              </a:p>
            </p:txBody>
          </p:sp>
          <p:sp>
            <p:nvSpPr>
              <p:cNvPr id="217" name="TextBox 216">
                <a:extLst>
                  <a:ext uri="{FF2B5EF4-FFF2-40B4-BE49-F238E27FC236}">
                    <a16:creationId xmlns:a16="http://schemas.microsoft.com/office/drawing/2014/main" id="{8555EC59-E377-4A3D-B2C1-D3DE8DBB9D42}"/>
                  </a:ext>
                </a:extLst>
              </p:cNvPr>
              <p:cNvSpPr txBox="1"/>
              <p:nvPr/>
            </p:nvSpPr>
            <p:spPr>
              <a:xfrm rot="2685929">
                <a:off x="8551347" y="5508978"/>
                <a:ext cx="1362219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err="1">
                    <a:solidFill>
                      <a:schemeClr val="bg1"/>
                    </a:solidFill>
                    <a:latin typeface="iCiel Cadena" panose="02000503000000020004" pitchFamily="2" charset="0"/>
                  </a:rPr>
                  <a:t>Câu</a:t>
                </a:r>
                <a:r>
                  <a:rPr lang="en-US" sz="3200" dirty="0">
                    <a:solidFill>
                      <a:schemeClr val="bg1"/>
                    </a:solidFill>
                    <a:latin typeface="iCiel Cadena" panose="02000503000000020004" pitchFamily="2" charset="0"/>
                  </a:rPr>
                  <a:t> 5</a:t>
                </a:r>
              </a:p>
            </p:txBody>
          </p:sp>
          <p:sp>
            <p:nvSpPr>
              <p:cNvPr id="218" name="TextBox 217">
                <a:extLst>
                  <a:ext uri="{FF2B5EF4-FFF2-40B4-BE49-F238E27FC236}">
                    <a16:creationId xmlns:a16="http://schemas.microsoft.com/office/drawing/2014/main" id="{A1DE6665-41B3-48E4-8F71-44A9EC985B40}"/>
                  </a:ext>
                </a:extLst>
              </p:cNvPr>
              <p:cNvSpPr txBox="1"/>
              <p:nvPr/>
            </p:nvSpPr>
            <p:spPr>
              <a:xfrm rot="4655925">
                <a:off x="7976232" y="5684640"/>
                <a:ext cx="130624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err="1">
                    <a:solidFill>
                      <a:schemeClr val="bg1"/>
                    </a:solidFill>
                    <a:latin typeface="iCiel Cadena" panose="02000503000000020004" pitchFamily="2" charset="0"/>
                  </a:rPr>
                  <a:t>Câu</a:t>
                </a:r>
                <a:r>
                  <a:rPr lang="en-US" sz="3200" dirty="0">
                    <a:solidFill>
                      <a:schemeClr val="bg1"/>
                    </a:solidFill>
                    <a:latin typeface="iCiel Cadena" panose="02000503000000020004" pitchFamily="2" charset="0"/>
                  </a:rPr>
                  <a:t> 6</a:t>
                </a:r>
              </a:p>
            </p:txBody>
          </p:sp>
          <p:sp>
            <p:nvSpPr>
              <p:cNvPr id="219" name="TextBox 218">
                <a:extLst>
                  <a:ext uri="{FF2B5EF4-FFF2-40B4-BE49-F238E27FC236}">
                    <a16:creationId xmlns:a16="http://schemas.microsoft.com/office/drawing/2014/main" id="{DA116507-5667-47E3-8962-74F96C789769}"/>
                  </a:ext>
                </a:extLst>
              </p:cNvPr>
              <p:cNvSpPr txBox="1"/>
              <p:nvPr/>
            </p:nvSpPr>
            <p:spPr>
              <a:xfrm rot="6267848">
                <a:off x="7467358" y="5660850"/>
                <a:ext cx="1144151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err="1">
                    <a:solidFill>
                      <a:schemeClr val="bg1"/>
                    </a:solidFill>
                    <a:latin typeface="iCiel Cadena" panose="02000503000000020004" pitchFamily="2" charset="0"/>
                  </a:rPr>
                  <a:t>Câu</a:t>
                </a:r>
                <a:r>
                  <a:rPr lang="en-US" sz="3200" dirty="0">
                    <a:solidFill>
                      <a:schemeClr val="bg1"/>
                    </a:solidFill>
                    <a:latin typeface="iCiel Cadena" panose="02000503000000020004" pitchFamily="2" charset="0"/>
                  </a:rPr>
                  <a:t> 7</a:t>
                </a:r>
              </a:p>
            </p:txBody>
          </p:sp>
          <p:sp>
            <p:nvSpPr>
              <p:cNvPr id="220" name="TextBox 219">
                <a:extLst>
                  <a:ext uri="{FF2B5EF4-FFF2-40B4-BE49-F238E27FC236}">
                    <a16:creationId xmlns:a16="http://schemas.microsoft.com/office/drawing/2014/main" id="{54D54EEF-0762-4D28-9359-0092FD6079CF}"/>
                  </a:ext>
                </a:extLst>
              </p:cNvPr>
              <p:cNvSpPr txBox="1"/>
              <p:nvPr/>
            </p:nvSpPr>
            <p:spPr>
              <a:xfrm rot="8314163">
                <a:off x="6820804" y="5487176"/>
                <a:ext cx="1335298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err="1">
                    <a:solidFill>
                      <a:schemeClr val="bg1"/>
                    </a:solidFill>
                    <a:latin typeface="iCiel Cadena" panose="02000503000000020004" pitchFamily="2" charset="0"/>
                  </a:rPr>
                  <a:t>Câu</a:t>
                </a:r>
                <a:r>
                  <a:rPr lang="en-US" sz="3200" dirty="0">
                    <a:solidFill>
                      <a:schemeClr val="bg1"/>
                    </a:solidFill>
                    <a:latin typeface="iCiel Cadena" panose="02000503000000020004" pitchFamily="2" charset="0"/>
                  </a:rPr>
                  <a:t> 8</a:t>
                </a:r>
              </a:p>
            </p:txBody>
          </p:sp>
          <p:sp>
            <p:nvSpPr>
              <p:cNvPr id="221" name="TextBox 220">
                <a:extLst>
                  <a:ext uri="{FF2B5EF4-FFF2-40B4-BE49-F238E27FC236}">
                    <a16:creationId xmlns:a16="http://schemas.microsoft.com/office/drawing/2014/main" id="{1502DFEF-8656-47F4-AB6B-CC45F49B75DE}"/>
                  </a:ext>
                </a:extLst>
              </p:cNvPr>
              <p:cNvSpPr txBox="1"/>
              <p:nvPr/>
            </p:nvSpPr>
            <p:spPr>
              <a:xfrm rot="10207448">
                <a:off x="6489701" y="4944652"/>
                <a:ext cx="1261208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err="1">
                    <a:solidFill>
                      <a:schemeClr val="bg1"/>
                    </a:solidFill>
                    <a:latin typeface="iCiel Cadena" panose="02000503000000020004" pitchFamily="2" charset="0"/>
                  </a:rPr>
                  <a:t>Câu</a:t>
                </a:r>
                <a:r>
                  <a:rPr lang="en-US" sz="3200" dirty="0">
                    <a:solidFill>
                      <a:schemeClr val="bg1"/>
                    </a:solidFill>
                    <a:latin typeface="iCiel Cadena" panose="02000503000000020004" pitchFamily="2" charset="0"/>
                  </a:rPr>
                  <a:t> 9</a:t>
                </a:r>
              </a:p>
            </p:txBody>
          </p:sp>
          <p:sp>
            <p:nvSpPr>
              <p:cNvPr id="222" name="TextBox 221">
                <a:extLst>
                  <a:ext uri="{FF2B5EF4-FFF2-40B4-BE49-F238E27FC236}">
                    <a16:creationId xmlns:a16="http://schemas.microsoft.com/office/drawing/2014/main" id="{E6562E2C-5D0D-440D-BD78-984225C148B5}"/>
                  </a:ext>
                </a:extLst>
              </p:cNvPr>
              <p:cNvSpPr txBox="1"/>
              <p:nvPr/>
            </p:nvSpPr>
            <p:spPr>
              <a:xfrm rot="11499479">
                <a:off x="6385718" y="4309792"/>
                <a:ext cx="141645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err="1">
                    <a:solidFill>
                      <a:schemeClr val="bg1"/>
                    </a:solidFill>
                    <a:latin typeface="iCiel Cadena" panose="02000503000000020004" pitchFamily="2" charset="0"/>
                  </a:rPr>
                  <a:t>Câu</a:t>
                </a:r>
                <a:r>
                  <a:rPr lang="en-US" sz="3200" dirty="0">
                    <a:solidFill>
                      <a:schemeClr val="bg1"/>
                    </a:solidFill>
                    <a:latin typeface="iCiel Cadena" panose="02000503000000020004" pitchFamily="2" charset="0"/>
                  </a:rPr>
                  <a:t> 10</a:t>
                </a:r>
              </a:p>
            </p:txBody>
          </p:sp>
          <p:sp>
            <p:nvSpPr>
              <p:cNvPr id="223" name="TextBox 222">
                <a:extLst>
                  <a:ext uri="{FF2B5EF4-FFF2-40B4-BE49-F238E27FC236}">
                    <a16:creationId xmlns:a16="http://schemas.microsoft.com/office/drawing/2014/main" id="{07AE0122-31B5-4F4A-BC71-E7DDE4F0FCF2}"/>
                  </a:ext>
                </a:extLst>
              </p:cNvPr>
              <p:cNvSpPr txBox="1"/>
              <p:nvPr/>
            </p:nvSpPr>
            <p:spPr>
              <a:xfrm rot="13358356">
                <a:off x="6315504" y="3656609"/>
                <a:ext cx="1897781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err="1">
                    <a:solidFill>
                      <a:schemeClr val="bg1"/>
                    </a:solidFill>
                    <a:latin typeface="iCiel Cadena" panose="02000503000000020004" pitchFamily="2" charset="0"/>
                  </a:rPr>
                  <a:t>Câu</a:t>
                </a:r>
                <a:r>
                  <a:rPr lang="en-US" sz="3200" dirty="0">
                    <a:solidFill>
                      <a:schemeClr val="bg1"/>
                    </a:solidFill>
                    <a:latin typeface="iCiel Cadena" panose="02000503000000020004" pitchFamily="2" charset="0"/>
                  </a:rPr>
                  <a:t> 11</a:t>
                </a:r>
              </a:p>
            </p:txBody>
          </p:sp>
          <p:sp>
            <p:nvSpPr>
              <p:cNvPr id="224" name="TextBox 223">
                <a:extLst>
                  <a:ext uri="{FF2B5EF4-FFF2-40B4-BE49-F238E27FC236}">
                    <a16:creationId xmlns:a16="http://schemas.microsoft.com/office/drawing/2014/main" id="{069D7A7F-B543-4887-97C7-CED46D7E945A}"/>
                  </a:ext>
                </a:extLst>
              </p:cNvPr>
              <p:cNvSpPr txBox="1"/>
              <p:nvPr/>
            </p:nvSpPr>
            <p:spPr>
              <a:xfrm rot="15311981">
                <a:off x="7259504" y="3414648"/>
                <a:ext cx="1427958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err="1">
                    <a:solidFill>
                      <a:schemeClr val="bg1"/>
                    </a:solidFill>
                    <a:latin typeface="iCiel Cadena" panose="02000503000000020004" pitchFamily="2" charset="0"/>
                  </a:rPr>
                  <a:t>Câu</a:t>
                </a:r>
                <a:r>
                  <a:rPr lang="en-US" sz="3200" dirty="0">
                    <a:solidFill>
                      <a:schemeClr val="bg1"/>
                    </a:solidFill>
                    <a:latin typeface="iCiel Cadena" panose="02000503000000020004" pitchFamily="2" charset="0"/>
                  </a:rPr>
                  <a:t> 12</a:t>
                </a:r>
              </a:p>
            </p:txBody>
          </p:sp>
          <p:grpSp>
            <p:nvGrpSpPr>
              <p:cNvPr id="5" name="Group 4"/>
              <p:cNvGrpSpPr/>
              <p:nvPr/>
            </p:nvGrpSpPr>
            <p:grpSpPr>
              <a:xfrm>
                <a:off x="8366958" y="2793534"/>
                <a:ext cx="584775" cy="1527878"/>
                <a:chOff x="8366958" y="2793534"/>
                <a:chExt cx="584775" cy="1527878"/>
              </a:xfrm>
            </p:grpSpPr>
            <p:sp>
              <p:nvSpPr>
                <p:cNvPr id="225" name="TextBox 224">
                  <a:extLst>
                    <a:ext uri="{FF2B5EF4-FFF2-40B4-BE49-F238E27FC236}">
                      <a16:creationId xmlns:a16="http://schemas.microsoft.com/office/drawing/2014/main" id="{1446158D-8E1C-4F9E-B352-E831FF6B96DE}"/>
                    </a:ext>
                  </a:extLst>
                </p:cNvPr>
                <p:cNvSpPr txBox="1"/>
                <p:nvPr/>
              </p:nvSpPr>
              <p:spPr>
                <a:xfrm rot="17000997">
                  <a:off x="8030183" y="3399862"/>
                  <a:ext cx="1258325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3200" dirty="0" err="1">
                      <a:solidFill>
                        <a:schemeClr val="bg1"/>
                      </a:solidFill>
                      <a:latin typeface="iCiel Cadena" panose="02000503000000020004" pitchFamily="2" charset="0"/>
                    </a:rPr>
                    <a:t>Câu</a:t>
                  </a:r>
                  <a:r>
                    <a:rPr lang="en-US" sz="3200" dirty="0">
                      <a:solidFill>
                        <a:schemeClr val="bg1"/>
                      </a:solidFill>
                      <a:latin typeface="iCiel Cadena" panose="02000503000000020004" pitchFamily="2" charset="0"/>
                    </a:rPr>
                    <a:t> 1</a:t>
                  </a:r>
                </a:p>
              </p:txBody>
            </p:sp>
            <p:sp>
              <p:nvSpPr>
                <p:cNvPr id="3" name="Oval 2">
                  <a:hlinkClick r:id="rId6" action="ppaction://hlinksldjump"/>
                </p:cNvPr>
                <p:cNvSpPr/>
                <p:nvPr/>
              </p:nvSpPr>
              <p:spPr>
                <a:xfrm rot="16404834">
                  <a:off x="8674477" y="2793534"/>
                  <a:ext cx="274320" cy="274320"/>
                </a:xfrm>
                <a:prstGeom prst="ellipse">
                  <a:avLst/>
                </a:prstGeom>
                <a:solidFill>
                  <a:srgbClr val="FFEFAB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n>
                      <a:solidFill>
                        <a:srgbClr val="FFEFAB"/>
                      </a:solidFill>
                    </a:ln>
                  </a:endParaRPr>
                </a:p>
              </p:txBody>
            </p:sp>
          </p:grpSp>
        </p:grpSp>
        <p:sp>
          <p:nvSpPr>
            <p:cNvPr id="55" name="Oval 54">
              <a:hlinkClick r:id="rId7" action="ppaction://hlinksldjump"/>
            </p:cNvPr>
            <p:cNvSpPr/>
            <p:nvPr/>
          </p:nvSpPr>
          <p:spPr>
            <a:xfrm rot="18609808">
              <a:off x="3279646" y="3183315"/>
              <a:ext cx="274320" cy="274320"/>
            </a:xfrm>
            <a:prstGeom prst="ellipse">
              <a:avLst/>
            </a:prstGeom>
            <a:solidFill>
              <a:srgbClr val="FFEFA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rgbClr val="FFEFAB"/>
                  </a:solidFill>
                </a:ln>
              </a:endParaRPr>
            </a:p>
          </p:txBody>
        </p:sp>
        <p:sp>
          <p:nvSpPr>
            <p:cNvPr id="56" name="Oval 55">
              <a:hlinkClick r:id="rId8" action="ppaction://hlinksldjump"/>
            </p:cNvPr>
            <p:cNvSpPr/>
            <p:nvPr/>
          </p:nvSpPr>
          <p:spPr>
            <a:xfrm rot="18609808">
              <a:off x="3908763" y="4166090"/>
              <a:ext cx="274320" cy="274320"/>
            </a:xfrm>
            <a:prstGeom prst="ellipse">
              <a:avLst/>
            </a:prstGeom>
            <a:solidFill>
              <a:srgbClr val="FFEFA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rgbClr val="FFEFAB"/>
                  </a:solidFill>
                </a:ln>
              </a:endParaRPr>
            </a:p>
          </p:txBody>
        </p:sp>
        <p:sp>
          <p:nvSpPr>
            <p:cNvPr id="57" name="Oval 56">
              <a:hlinkClick r:id="rId9" action="ppaction://hlinksldjump"/>
            </p:cNvPr>
            <p:cNvSpPr/>
            <p:nvPr/>
          </p:nvSpPr>
          <p:spPr>
            <a:xfrm rot="18609808">
              <a:off x="3969405" y="5246210"/>
              <a:ext cx="274320" cy="274320"/>
            </a:xfrm>
            <a:prstGeom prst="ellipse">
              <a:avLst/>
            </a:prstGeom>
            <a:solidFill>
              <a:srgbClr val="FFEFA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rgbClr val="FFEFAB"/>
                  </a:solidFill>
                </a:ln>
              </a:endParaRPr>
            </a:p>
          </p:txBody>
        </p:sp>
        <p:sp>
          <p:nvSpPr>
            <p:cNvPr id="59" name="Oval 58">
              <a:hlinkClick r:id="rId10" action="ppaction://hlinksldjump"/>
            </p:cNvPr>
            <p:cNvSpPr/>
            <p:nvPr/>
          </p:nvSpPr>
          <p:spPr>
            <a:xfrm rot="18609808">
              <a:off x="3415820" y="6162169"/>
              <a:ext cx="274320" cy="274320"/>
            </a:xfrm>
            <a:prstGeom prst="ellipse">
              <a:avLst/>
            </a:prstGeom>
            <a:solidFill>
              <a:srgbClr val="FFEFA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rgbClr val="FFEFAB"/>
                  </a:solidFill>
                </a:ln>
              </a:endParaRPr>
            </a:p>
          </p:txBody>
        </p:sp>
        <p:sp>
          <p:nvSpPr>
            <p:cNvPr id="60" name="Oval 59">
              <a:hlinkClick r:id="rId11" action="ppaction://hlinksldjump"/>
            </p:cNvPr>
            <p:cNvSpPr/>
            <p:nvPr/>
          </p:nvSpPr>
          <p:spPr>
            <a:xfrm rot="18609808">
              <a:off x="2457237" y="6666225"/>
              <a:ext cx="274320" cy="274320"/>
            </a:xfrm>
            <a:prstGeom prst="ellipse">
              <a:avLst/>
            </a:prstGeom>
            <a:solidFill>
              <a:srgbClr val="FFEFA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rgbClr val="FFEFAB"/>
                  </a:solidFill>
                </a:ln>
              </a:endParaRPr>
            </a:p>
          </p:txBody>
        </p:sp>
        <p:sp>
          <p:nvSpPr>
            <p:cNvPr id="61" name="Oval 60">
              <a:hlinkClick r:id="rId12" action="ppaction://hlinksldjump"/>
            </p:cNvPr>
            <p:cNvSpPr/>
            <p:nvPr/>
          </p:nvSpPr>
          <p:spPr>
            <a:xfrm rot="18609808">
              <a:off x="1301062" y="6666225"/>
              <a:ext cx="274320" cy="274320"/>
            </a:xfrm>
            <a:prstGeom prst="ellipse">
              <a:avLst/>
            </a:prstGeom>
            <a:solidFill>
              <a:srgbClr val="FFEFA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rgbClr val="FFEFAB"/>
                  </a:solidFill>
                </a:ln>
              </a:endParaRPr>
            </a:p>
          </p:txBody>
        </p:sp>
        <p:sp>
          <p:nvSpPr>
            <p:cNvPr id="62" name="Oval 61">
              <a:hlinkClick r:id="rId13" action="ppaction://hlinksldjump"/>
            </p:cNvPr>
            <p:cNvSpPr/>
            <p:nvPr/>
          </p:nvSpPr>
          <p:spPr>
            <a:xfrm rot="18609808">
              <a:off x="364958" y="6162169"/>
              <a:ext cx="274320" cy="274320"/>
            </a:xfrm>
            <a:prstGeom prst="ellipse">
              <a:avLst/>
            </a:prstGeom>
            <a:solidFill>
              <a:srgbClr val="FFEFA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rgbClr val="FFEFAB"/>
                  </a:solidFill>
                </a:ln>
              </a:endParaRPr>
            </a:p>
          </p:txBody>
        </p:sp>
        <p:sp>
          <p:nvSpPr>
            <p:cNvPr id="63" name="Oval 62">
              <a:hlinkClick r:id="rId14" action="ppaction://hlinksldjump"/>
            </p:cNvPr>
            <p:cNvSpPr/>
            <p:nvPr/>
          </p:nvSpPr>
          <p:spPr>
            <a:xfrm rot="18609808">
              <a:off x="-139098" y="5154057"/>
              <a:ext cx="274320" cy="274320"/>
            </a:xfrm>
            <a:prstGeom prst="ellipse">
              <a:avLst/>
            </a:prstGeom>
            <a:solidFill>
              <a:srgbClr val="FFEFA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rgbClr val="FFEFAB"/>
                  </a:solidFill>
                </a:ln>
              </a:endParaRPr>
            </a:p>
          </p:txBody>
        </p:sp>
        <p:sp>
          <p:nvSpPr>
            <p:cNvPr id="64" name="Oval 63">
              <a:hlinkClick r:id="rId15" action="ppaction://hlinksldjump"/>
            </p:cNvPr>
            <p:cNvSpPr/>
            <p:nvPr/>
          </p:nvSpPr>
          <p:spPr>
            <a:xfrm rot="18609808">
              <a:off x="-222219" y="4206968"/>
              <a:ext cx="274320" cy="274320"/>
            </a:xfrm>
            <a:prstGeom prst="ellipse">
              <a:avLst/>
            </a:prstGeom>
            <a:solidFill>
              <a:srgbClr val="FFEFA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rgbClr val="FFEFAB"/>
                  </a:solidFill>
                </a:ln>
              </a:endParaRPr>
            </a:p>
          </p:txBody>
        </p:sp>
        <p:sp>
          <p:nvSpPr>
            <p:cNvPr id="65" name="Oval 64">
              <a:hlinkClick r:id="rId16" action="ppaction://hlinksldjump"/>
            </p:cNvPr>
            <p:cNvSpPr/>
            <p:nvPr/>
          </p:nvSpPr>
          <p:spPr>
            <a:xfrm rot="18609808">
              <a:off x="364958" y="3183315"/>
              <a:ext cx="274320" cy="274320"/>
            </a:xfrm>
            <a:prstGeom prst="ellipse">
              <a:avLst/>
            </a:prstGeom>
            <a:solidFill>
              <a:srgbClr val="FFEFA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rgbClr val="FFEFAB"/>
                  </a:solidFill>
                </a:ln>
              </a:endParaRPr>
            </a:p>
          </p:txBody>
        </p:sp>
        <p:sp>
          <p:nvSpPr>
            <p:cNvPr id="66" name="Oval 65">
              <a:hlinkClick r:id="rId17" action="ppaction://hlinksldjump"/>
            </p:cNvPr>
            <p:cNvSpPr/>
            <p:nvPr/>
          </p:nvSpPr>
          <p:spPr>
            <a:xfrm rot="18609808">
              <a:off x="1305109" y="2607251"/>
              <a:ext cx="274320" cy="274320"/>
            </a:xfrm>
            <a:prstGeom prst="ellipse">
              <a:avLst/>
            </a:prstGeom>
            <a:solidFill>
              <a:srgbClr val="FFEFA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rgbClr val="FFEFAB"/>
                  </a:solidFill>
                </a:ln>
              </a:endParaRPr>
            </a:p>
          </p:txBody>
        </p:sp>
      </p:grpSp>
      <p:sp>
        <p:nvSpPr>
          <p:cNvPr id="228" name="Freeform: Shape 227">
            <a:extLst>
              <a:ext uri="{FF2B5EF4-FFF2-40B4-BE49-F238E27FC236}">
                <a16:creationId xmlns:a16="http://schemas.microsoft.com/office/drawing/2014/main" id="{659C230E-3E02-4EC2-AF3A-D1C8C10DFB24}"/>
              </a:ext>
            </a:extLst>
          </p:cNvPr>
          <p:cNvSpPr/>
          <p:nvPr/>
        </p:nvSpPr>
        <p:spPr>
          <a:xfrm rot="10800000">
            <a:off x="8189210" y="6901552"/>
            <a:ext cx="214878" cy="1074419"/>
          </a:xfrm>
          <a:custGeom>
            <a:avLst/>
            <a:gdLst>
              <a:gd name="connsiteX0" fmla="*/ 0 w 156142"/>
              <a:gd name="connsiteY0" fmla="*/ 0 h 885825"/>
              <a:gd name="connsiteX1" fmla="*/ 156142 w 156142"/>
              <a:gd name="connsiteY1" fmla="*/ 0 h 885825"/>
              <a:gd name="connsiteX2" fmla="*/ 156142 w 156142"/>
              <a:gd name="connsiteY2" fmla="*/ 738672 h 885825"/>
              <a:gd name="connsiteX3" fmla="*/ 78071 w 156142"/>
              <a:gd name="connsiteY3" fmla="*/ 885825 h 885825"/>
              <a:gd name="connsiteX4" fmla="*/ 0 w 156142"/>
              <a:gd name="connsiteY4" fmla="*/ 738672 h 885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6142" h="885825">
                <a:moveTo>
                  <a:pt x="0" y="0"/>
                </a:moveTo>
                <a:lnTo>
                  <a:pt x="156142" y="0"/>
                </a:lnTo>
                <a:lnTo>
                  <a:pt x="156142" y="738672"/>
                </a:lnTo>
                <a:lnTo>
                  <a:pt x="78071" y="885825"/>
                </a:lnTo>
                <a:lnTo>
                  <a:pt x="0" y="738672"/>
                </a:lnTo>
                <a:close/>
              </a:path>
            </a:pathLst>
          </a:custGeom>
          <a:gradFill flip="none" rotWithShape="1">
            <a:gsLst>
              <a:gs pos="0">
                <a:srgbClr val="FFFF00"/>
              </a:gs>
              <a:gs pos="42000">
                <a:schemeClr val="accent4">
                  <a:lumMod val="75000"/>
                </a:schemeClr>
              </a:gs>
              <a:gs pos="69000">
                <a:srgbClr val="FFC000"/>
              </a:gs>
              <a:gs pos="100000">
                <a:schemeClr val="accent4">
                  <a:lumMod val="75000"/>
                </a:schemeClr>
              </a:gs>
            </a:gsLst>
            <a:lin ang="10800000" scaled="1"/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25961" tIns="62979" rIns="125961" bIns="62979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37" name="Oval 236">
            <a:extLst>
              <a:ext uri="{FF2B5EF4-FFF2-40B4-BE49-F238E27FC236}">
                <a16:creationId xmlns:a16="http://schemas.microsoft.com/office/drawing/2014/main" id="{4EFF3A6F-2940-4811-B21D-81C9E8F35B7D}"/>
              </a:ext>
            </a:extLst>
          </p:cNvPr>
          <p:cNvSpPr/>
          <p:nvPr/>
        </p:nvSpPr>
        <p:spPr>
          <a:xfrm>
            <a:off x="8143175" y="7790836"/>
            <a:ext cx="303600" cy="304822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317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961" tIns="62979" rIns="125961" bIns="62979" rtlCol="0" anchor="ctr"/>
          <a:lstStyle/>
          <a:p>
            <a:pPr algn="ctr"/>
            <a:endParaRPr lang="en-US"/>
          </a:p>
        </p:txBody>
      </p:sp>
      <p:pic>
        <p:nvPicPr>
          <p:cNvPr id="4" name="NhacCacVongQuayCuaChiecNonKyDieu-VA-6226417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7318136" y="8849479"/>
            <a:ext cx="609600" cy="609600"/>
          </a:xfrm>
          <a:prstGeom prst="rect">
            <a:avLst/>
          </a:prstGeom>
        </p:spPr>
      </p:pic>
      <p:sp>
        <p:nvSpPr>
          <p:cNvPr id="7" name="Right Arrow 6">
            <a:hlinkClick r:id="rId19" action="ppaction://hlinksldjump"/>
          </p:cNvPr>
          <p:cNvSpPr/>
          <p:nvPr/>
        </p:nvSpPr>
        <p:spPr>
          <a:xfrm>
            <a:off x="15877976" y="8338294"/>
            <a:ext cx="576064" cy="81598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2351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" dur="100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" dur="10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" dur="100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" dur="10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" dur="10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100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0" dur="1000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2" dur="1000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4" dur="100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6" dur="100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8" dur="100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50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1941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43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  <p:bldP spid="202" grpId="0" animBg="1"/>
      <p:bldP spid="203" grpId="0" animBg="1"/>
      <p:bldP spid="204" grpId="0" animBg="1"/>
      <p:bldP spid="205" grpId="0" animBg="1"/>
      <p:bldP spid="206" grpId="0" animBg="1"/>
      <p:bldP spid="207" grpId="0" animBg="1"/>
      <p:bldP spid="208" grpId="0" animBg="1"/>
      <p:bldP spid="209" grpId="0" animBg="1"/>
      <p:bldP spid="210" grpId="0" animBg="1"/>
      <p:bldP spid="211" grpId="0" animBg="1"/>
      <p:bldP spid="212" grpId="0" animBg="1"/>
      <p:bldP spid="21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22AB17B0-85D3-451B-9A8D-C5B7FBB2D635}"/>
              </a:ext>
            </a:extLst>
          </p:cNvPr>
          <p:cNvSpPr/>
          <p:nvPr/>
        </p:nvSpPr>
        <p:spPr>
          <a:xfrm>
            <a:off x="833607" y="607730"/>
            <a:ext cx="15132316" cy="82363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961" tIns="62979" rIns="125961" bIns="62979"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B4FB89DB-C5BB-441E-BA76-8783FAC983F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92" t="-937" r="50159" b="17087"/>
          <a:stretch/>
        </p:blipFill>
        <p:spPr>
          <a:xfrm>
            <a:off x="7193279" y="1760759"/>
            <a:ext cx="8772642" cy="702600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EFB21C37-9B52-47CB-ADEC-5D8C65D1642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271" y="1576278"/>
            <a:ext cx="7571820" cy="7602309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E6EE0F0F-552E-4424-BBF6-A35EA98F633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53" b="27899"/>
          <a:stretch/>
        </p:blipFill>
        <p:spPr>
          <a:xfrm>
            <a:off x="8776744" y="726224"/>
            <a:ext cx="7507753" cy="3795646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E0B55495-7621-4C46-8F01-8BE9D6234268}"/>
              </a:ext>
            </a:extLst>
          </p:cNvPr>
          <p:cNvSpPr txBox="1"/>
          <p:nvPr/>
        </p:nvSpPr>
        <p:spPr>
          <a:xfrm>
            <a:off x="9331602" y="5971262"/>
            <a:ext cx="5443997" cy="1142907"/>
          </a:xfrm>
          <a:prstGeom prst="rect">
            <a:avLst/>
          </a:prstGeom>
          <a:noFill/>
        </p:spPr>
        <p:txBody>
          <a:bodyPr wrap="square" lIns="125961" tIns="62979" rIns="125961" bIns="62979" rtlCol="0">
            <a:spAutoFit/>
          </a:bodyPr>
          <a:lstStyle/>
          <a:p>
            <a:r>
              <a:rPr lang="en-US" altLang="zh-CN" sz="6600" b="1" dirty="0">
                <a:solidFill>
                  <a:srgbClr val="FF0000"/>
                </a:solidFill>
                <a:latin typeface="Times New Roman" panose="02020603050405020304" pitchFamily="18" charset="0"/>
                <a:ea typeface="字魂17号-萌趣果冻体" panose="02000000000000000000" pitchFamily="2" charset="-122"/>
                <a:cs typeface="Times New Roman" panose="02020603050405020304" pitchFamily="18" charset="0"/>
              </a:rPr>
              <a:t>11 - 4 = 7</a:t>
            </a:r>
            <a:endParaRPr lang="zh-CN" altLang="en-US" sz="6600" b="1" dirty="0">
              <a:solidFill>
                <a:srgbClr val="FF0000"/>
              </a:solidFill>
              <a:latin typeface="Times New Roman" panose="02020603050405020304" pitchFamily="18" charset="0"/>
              <a:ea typeface="字魂17号-萌趣果冻体" panose="020000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0A62B8F5-DF95-40CC-9A9F-A669F2A3871F}"/>
              </a:ext>
            </a:extLst>
          </p:cNvPr>
          <p:cNvSpPr txBox="1"/>
          <p:nvPr/>
        </p:nvSpPr>
        <p:spPr>
          <a:xfrm>
            <a:off x="9304033" y="4099054"/>
            <a:ext cx="6861976" cy="1142907"/>
          </a:xfrm>
          <a:prstGeom prst="rect">
            <a:avLst/>
          </a:prstGeom>
          <a:noFill/>
        </p:spPr>
        <p:txBody>
          <a:bodyPr wrap="square" lIns="125961" tIns="62979" rIns="125961" bIns="62979" rtlCol="0">
            <a:spAutoFit/>
          </a:bodyPr>
          <a:lstStyle/>
          <a:p>
            <a:r>
              <a:rPr lang="en-US" altLang="zh-CN" sz="6600" b="1" dirty="0">
                <a:solidFill>
                  <a:srgbClr val="D27C15"/>
                </a:solidFill>
                <a:latin typeface="Times New Roman" panose="02020603050405020304" pitchFamily="18" charset="0"/>
                <a:ea typeface="字魂17号-萌趣果冻体" panose="02000000000000000000" pitchFamily="2" charset="-122"/>
                <a:cs typeface="Times New Roman" panose="02020603050405020304" pitchFamily="18" charset="0"/>
              </a:rPr>
              <a:t>11 - 4 = ?</a:t>
            </a:r>
            <a:endParaRPr lang="zh-CN" altLang="en-US" sz="6600" b="1" dirty="0">
              <a:solidFill>
                <a:srgbClr val="D27C15"/>
              </a:solidFill>
              <a:latin typeface="Times New Roman" panose="02020603050405020304" pitchFamily="18" charset="0"/>
              <a:ea typeface="字魂17号-萌趣果冻体" panose="020000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2" name="Oval Callout 1"/>
          <p:cNvSpPr/>
          <p:nvPr/>
        </p:nvSpPr>
        <p:spPr>
          <a:xfrm>
            <a:off x="5724858" y="528458"/>
            <a:ext cx="3744417" cy="1753900"/>
          </a:xfrm>
          <a:prstGeom prst="wedgeEllipseCallout">
            <a:avLst>
              <a:gd name="adj1" fmla="val -50850"/>
              <a:gd name="adj2" fmla="val 67931"/>
            </a:avLst>
          </a:prstGeom>
          <a:solidFill>
            <a:srgbClr val="99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4" tIns="45701" rIns="91404" bIns="45701" spcCol="0" rtlCol="0" anchor="ctr"/>
          <a:lstStyle/>
          <a:p>
            <a:pPr algn="ctr"/>
            <a:r>
              <a:rPr lang="en-US" sz="6600" dirty="0" err="1">
                <a:solidFill>
                  <a:srgbClr val="00B050"/>
                </a:solidFill>
                <a:latin typeface="iCiel Cadena" panose="02000503000000020004" pitchFamily="2" charset="0"/>
              </a:rPr>
              <a:t>Câu</a:t>
            </a:r>
            <a:r>
              <a:rPr lang="en-US" sz="6600" dirty="0">
                <a:solidFill>
                  <a:srgbClr val="00B050"/>
                </a:solidFill>
                <a:latin typeface="iCiel Cadena" panose="02000503000000020004" pitchFamily="2" charset="0"/>
              </a:rPr>
              <a:t> 1</a:t>
            </a:r>
          </a:p>
        </p:txBody>
      </p:sp>
      <p:sp>
        <p:nvSpPr>
          <p:cNvPr id="3" name="Heart 2">
            <a:hlinkClick r:id="rId5" action="ppaction://hlinksldjump"/>
          </p:cNvPr>
          <p:cNvSpPr/>
          <p:nvPr/>
        </p:nvSpPr>
        <p:spPr>
          <a:xfrm>
            <a:off x="15373920" y="8338294"/>
            <a:ext cx="1224136" cy="1008112"/>
          </a:xfrm>
          <a:prstGeom prst="heart">
            <a:avLst/>
          </a:prstGeom>
          <a:solidFill>
            <a:srgbClr val="FF9900"/>
          </a:solidFill>
          <a:ln>
            <a:solidFill>
              <a:srgbClr val="FFEF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7726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0A20FE26-1367-4A3F-85DE-8373044CA43F}"/>
              </a:ext>
            </a:extLst>
          </p:cNvPr>
          <p:cNvSpPr/>
          <p:nvPr/>
        </p:nvSpPr>
        <p:spPr>
          <a:xfrm>
            <a:off x="833607" y="607730"/>
            <a:ext cx="15132316" cy="82363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967" tIns="62983" rIns="125967" bIns="62983" rtlCol="0" anchor="ctr"/>
          <a:lstStyle/>
          <a:p>
            <a:pPr algn="ctr" defTabSz="629845" rtl="0" fontAlgn="auto">
              <a:spcBef>
                <a:spcPts val="0"/>
              </a:spcBef>
              <a:spcAft>
                <a:spcPts val="0"/>
              </a:spcAft>
            </a:pPr>
            <a:endParaRPr lang="zh-CN" altLang="en-US" sz="2500">
              <a:solidFill>
                <a:prstClr val="white"/>
              </a:solidFill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E03B3F22-758C-4BBA-9D06-6757B30197F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85" t="10430" r="46646" b="11190"/>
          <a:stretch/>
        </p:blipFill>
        <p:spPr>
          <a:xfrm>
            <a:off x="631853" y="2107073"/>
            <a:ext cx="8145211" cy="526166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60932D90-BF1F-46A3-A430-FC72715840D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75" t="9789" r="12468"/>
          <a:stretch/>
        </p:blipFill>
        <p:spPr>
          <a:xfrm>
            <a:off x="6992723" y="319858"/>
            <a:ext cx="9174963" cy="8548200"/>
          </a:xfrm>
          <a:prstGeom prst="rect">
            <a:avLst/>
          </a:prstGeom>
        </p:spPr>
      </p:pic>
      <p:grpSp>
        <p:nvGrpSpPr>
          <p:cNvPr id="8" name="Group 1261">
            <a:extLst>
              <a:ext uri="{FF2B5EF4-FFF2-40B4-BE49-F238E27FC236}">
                <a16:creationId xmlns:a16="http://schemas.microsoft.com/office/drawing/2014/main" id="{6A5AB9B1-3C79-48D0-879E-145E3B45FEF1}"/>
              </a:ext>
            </a:extLst>
          </p:cNvPr>
          <p:cNvGrpSpPr/>
          <p:nvPr/>
        </p:nvGrpSpPr>
        <p:grpSpPr>
          <a:xfrm>
            <a:off x="4479091" y="3220790"/>
            <a:ext cx="643526" cy="584292"/>
            <a:chOff x="0" y="0"/>
            <a:chExt cx="935237" cy="845748"/>
          </a:xfrm>
        </p:grpSpPr>
        <p:sp>
          <p:nvSpPr>
            <p:cNvPr id="9" name="Shape 1259">
              <a:extLst>
                <a:ext uri="{FF2B5EF4-FFF2-40B4-BE49-F238E27FC236}">
                  <a16:creationId xmlns:a16="http://schemas.microsoft.com/office/drawing/2014/main" id="{22097C6B-A4CC-455E-9FF7-D4EAFD9F4C7B}"/>
                </a:ext>
              </a:extLst>
            </p:cNvPr>
            <p:cNvSpPr/>
            <p:nvPr/>
          </p:nvSpPr>
          <p:spPr>
            <a:xfrm>
              <a:off x="0" y="0"/>
              <a:ext cx="935238" cy="845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987" y="21600"/>
                  </a:moveTo>
                  <a:lnTo>
                    <a:pt x="1467" y="11753"/>
                  </a:lnTo>
                  <a:cubicBezTo>
                    <a:pt x="531" y="10505"/>
                    <a:pt x="0" y="8841"/>
                    <a:pt x="0" y="7108"/>
                  </a:cubicBezTo>
                  <a:cubicBezTo>
                    <a:pt x="0" y="3224"/>
                    <a:pt x="2903" y="0"/>
                    <a:pt x="6399" y="0"/>
                  </a:cubicBezTo>
                  <a:cubicBezTo>
                    <a:pt x="8022" y="0"/>
                    <a:pt x="9645" y="659"/>
                    <a:pt x="10800" y="1942"/>
                  </a:cubicBezTo>
                  <a:cubicBezTo>
                    <a:pt x="11955" y="763"/>
                    <a:pt x="13578" y="0"/>
                    <a:pt x="15170" y="0"/>
                  </a:cubicBezTo>
                  <a:cubicBezTo>
                    <a:pt x="18697" y="0"/>
                    <a:pt x="21600" y="3224"/>
                    <a:pt x="21600" y="7108"/>
                  </a:cubicBezTo>
                  <a:cubicBezTo>
                    <a:pt x="21600" y="8772"/>
                    <a:pt x="21069" y="10436"/>
                    <a:pt x="20102" y="11753"/>
                  </a:cubicBezTo>
                  <a:lnTo>
                    <a:pt x="20039" y="11857"/>
                  </a:lnTo>
                  <a:lnTo>
                    <a:pt x="12610" y="19346"/>
                  </a:lnTo>
                  <a:lnTo>
                    <a:pt x="11736" y="18202"/>
                  </a:lnTo>
                  <a:lnTo>
                    <a:pt x="19103" y="10783"/>
                  </a:lnTo>
                  <a:cubicBezTo>
                    <a:pt x="19852" y="9812"/>
                    <a:pt x="20258" y="8460"/>
                    <a:pt x="20258" y="7212"/>
                  </a:cubicBezTo>
                  <a:cubicBezTo>
                    <a:pt x="20258" y="4126"/>
                    <a:pt x="17948" y="1560"/>
                    <a:pt x="15170" y="1560"/>
                  </a:cubicBezTo>
                  <a:cubicBezTo>
                    <a:pt x="13703" y="1560"/>
                    <a:pt x="12267" y="2323"/>
                    <a:pt x="11331" y="3536"/>
                  </a:cubicBezTo>
                  <a:lnTo>
                    <a:pt x="10800" y="4195"/>
                  </a:lnTo>
                  <a:lnTo>
                    <a:pt x="10269" y="3536"/>
                  </a:lnTo>
                  <a:cubicBezTo>
                    <a:pt x="9302" y="2254"/>
                    <a:pt x="7897" y="1560"/>
                    <a:pt x="6399" y="1560"/>
                  </a:cubicBezTo>
                  <a:cubicBezTo>
                    <a:pt x="3652" y="1560"/>
                    <a:pt x="1342" y="4126"/>
                    <a:pt x="1342" y="7212"/>
                  </a:cubicBezTo>
                  <a:cubicBezTo>
                    <a:pt x="1342" y="8460"/>
                    <a:pt x="1748" y="9812"/>
                    <a:pt x="2497" y="10783"/>
                  </a:cubicBezTo>
                  <a:lnTo>
                    <a:pt x="11955" y="20456"/>
                  </a:lnTo>
                  <a:lnTo>
                    <a:pt x="10987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defTabSz="314923" rtl="0" fontAlgn="auto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12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" name="Shape 1260">
              <a:extLst>
                <a:ext uri="{FF2B5EF4-FFF2-40B4-BE49-F238E27FC236}">
                  <a16:creationId xmlns:a16="http://schemas.microsoft.com/office/drawing/2014/main" id="{62E8F4A4-5427-425C-AD42-B6AC967ACD87}"/>
                </a:ext>
              </a:extLst>
            </p:cNvPr>
            <p:cNvSpPr/>
            <p:nvPr/>
          </p:nvSpPr>
          <p:spPr>
            <a:xfrm>
              <a:off x="113344" y="119310"/>
              <a:ext cx="619062" cy="5355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85" y="21600"/>
                  </a:moveTo>
                  <a:lnTo>
                    <a:pt x="1134" y="10527"/>
                  </a:lnTo>
                  <a:cubicBezTo>
                    <a:pt x="425" y="9327"/>
                    <a:pt x="0" y="7909"/>
                    <a:pt x="0" y="6491"/>
                  </a:cubicBezTo>
                  <a:cubicBezTo>
                    <a:pt x="0" y="2945"/>
                    <a:pt x="2552" y="0"/>
                    <a:pt x="5625" y="0"/>
                  </a:cubicBezTo>
                  <a:lnTo>
                    <a:pt x="5625" y="2400"/>
                  </a:lnTo>
                  <a:cubicBezTo>
                    <a:pt x="3687" y="2400"/>
                    <a:pt x="2080" y="4255"/>
                    <a:pt x="2080" y="6491"/>
                  </a:cubicBezTo>
                  <a:cubicBezTo>
                    <a:pt x="2080" y="7364"/>
                    <a:pt x="2269" y="8291"/>
                    <a:pt x="2789" y="9000"/>
                  </a:cubicBezTo>
                  <a:lnTo>
                    <a:pt x="12903" y="19855"/>
                  </a:lnTo>
                  <a:lnTo>
                    <a:pt x="11485" y="21600"/>
                  </a:lnTo>
                  <a:close/>
                  <a:moveTo>
                    <a:pt x="15739" y="4855"/>
                  </a:moveTo>
                  <a:lnTo>
                    <a:pt x="13896" y="3655"/>
                  </a:lnTo>
                  <a:cubicBezTo>
                    <a:pt x="14652" y="2127"/>
                    <a:pt x="15881" y="1091"/>
                    <a:pt x="17299" y="600"/>
                  </a:cubicBezTo>
                  <a:cubicBezTo>
                    <a:pt x="18717" y="164"/>
                    <a:pt x="20277" y="382"/>
                    <a:pt x="21600" y="1200"/>
                  </a:cubicBezTo>
                  <a:lnTo>
                    <a:pt x="20560" y="3327"/>
                  </a:lnTo>
                  <a:cubicBezTo>
                    <a:pt x="19757" y="2836"/>
                    <a:pt x="18717" y="2618"/>
                    <a:pt x="17819" y="2945"/>
                  </a:cubicBezTo>
                  <a:cubicBezTo>
                    <a:pt x="16968" y="3218"/>
                    <a:pt x="16259" y="3927"/>
                    <a:pt x="15739" y="4855"/>
                  </a:cubicBezTo>
                  <a:close/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defTabSz="314923" rtl="0" fontAlgn="auto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12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1" name="文本框 9">
            <a:extLst>
              <a:ext uri="{FF2B5EF4-FFF2-40B4-BE49-F238E27FC236}">
                <a16:creationId xmlns:a16="http://schemas.microsoft.com/office/drawing/2014/main" id="{E0B55495-7621-4C46-8F01-8BE9D6234268}"/>
              </a:ext>
            </a:extLst>
          </p:cNvPr>
          <p:cNvSpPr txBox="1"/>
          <p:nvPr/>
        </p:nvSpPr>
        <p:spPr>
          <a:xfrm>
            <a:off x="2634857" y="5241961"/>
            <a:ext cx="5443997" cy="1142907"/>
          </a:xfrm>
          <a:prstGeom prst="rect">
            <a:avLst/>
          </a:prstGeom>
          <a:noFill/>
        </p:spPr>
        <p:txBody>
          <a:bodyPr wrap="square" lIns="125961" tIns="62979" rIns="125961" bIns="62979" rtlCol="0">
            <a:spAutoFit/>
          </a:bodyPr>
          <a:lstStyle/>
          <a:p>
            <a:r>
              <a:rPr lang="en-US" altLang="zh-CN" sz="6600" b="1" dirty="0">
                <a:solidFill>
                  <a:srgbClr val="FF0000"/>
                </a:solidFill>
                <a:latin typeface="Times New Roman" panose="02020603050405020304" pitchFamily="18" charset="0"/>
                <a:ea typeface="字魂17号-萌趣果冻体" panose="02000000000000000000" pitchFamily="2" charset="-122"/>
                <a:cs typeface="Times New Roman" panose="02020603050405020304" pitchFamily="18" charset="0"/>
              </a:rPr>
              <a:t>15 - 9 = 6</a:t>
            </a:r>
            <a:endParaRPr lang="zh-CN" altLang="en-US" sz="6600" b="1" dirty="0">
              <a:solidFill>
                <a:srgbClr val="FF0000"/>
              </a:solidFill>
              <a:latin typeface="Times New Roman" panose="02020603050405020304" pitchFamily="18" charset="0"/>
              <a:ea typeface="字魂17号-萌趣果冻体" panose="020000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12" name="文本框 10">
            <a:extLst>
              <a:ext uri="{FF2B5EF4-FFF2-40B4-BE49-F238E27FC236}">
                <a16:creationId xmlns:a16="http://schemas.microsoft.com/office/drawing/2014/main" id="{0A62B8F5-DF95-40CC-9A9F-A669F2A3871F}"/>
              </a:ext>
            </a:extLst>
          </p:cNvPr>
          <p:cNvSpPr txBox="1"/>
          <p:nvPr/>
        </p:nvSpPr>
        <p:spPr>
          <a:xfrm>
            <a:off x="2607288" y="3369753"/>
            <a:ext cx="6861976" cy="1142907"/>
          </a:xfrm>
          <a:prstGeom prst="rect">
            <a:avLst/>
          </a:prstGeom>
          <a:noFill/>
        </p:spPr>
        <p:txBody>
          <a:bodyPr wrap="square" lIns="125961" tIns="62979" rIns="125961" bIns="62979" rtlCol="0">
            <a:spAutoFit/>
          </a:bodyPr>
          <a:lstStyle/>
          <a:p>
            <a:r>
              <a:rPr lang="en-US" altLang="zh-CN" sz="6600" b="1" dirty="0">
                <a:solidFill>
                  <a:srgbClr val="D27C15"/>
                </a:solidFill>
                <a:latin typeface="Times New Roman" panose="02020603050405020304" pitchFamily="18" charset="0"/>
                <a:ea typeface="字魂17号-萌趣果冻体" panose="02000000000000000000" pitchFamily="2" charset="-122"/>
                <a:cs typeface="Times New Roman" panose="02020603050405020304" pitchFamily="18" charset="0"/>
              </a:rPr>
              <a:t>15 - 9 = ?</a:t>
            </a:r>
            <a:endParaRPr lang="zh-CN" altLang="en-US" sz="6600" b="1" dirty="0">
              <a:solidFill>
                <a:srgbClr val="D27C15"/>
              </a:solidFill>
              <a:latin typeface="Times New Roman" panose="02020603050405020304" pitchFamily="18" charset="0"/>
              <a:ea typeface="字魂17号-萌趣果冻体" panose="020000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13" name="Oval Callout 12"/>
          <p:cNvSpPr/>
          <p:nvPr/>
        </p:nvSpPr>
        <p:spPr>
          <a:xfrm>
            <a:off x="12053600" y="607730"/>
            <a:ext cx="3744417" cy="1753900"/>
          </a:xfrm>
          <a:prstGeom prst="wedgeEllipseCallout">
            <a:avLst>
              <a:gd name="adj1" fmla="val -50850"/>
              <a:gd name="adj2" fmla="val 67931"/>
            </a:avLst>
          </a:prstGeom>
          <a:solidFill>
            <a:srgbClr val="99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4" tIns="45701" rIns="91404" bIns="45701" spcCol="0" rtlCol="0" anchor="ctr"/>
          <a:lstStyle/>
          <a:p>
            <a:pPr algn="ctr"/>
            <a:r>
              <a:rPr lang="en-US" sz="6600" dirty="0" err="1">
                <a:solidFill>
                  <a:srgbClr val="00B050"/>
                </a:solidFill>
                <a:latin typeface="iCiel Cadena" panose="02000503000000020004" pitchFamily="2" charset="0"/>
              </a:rPr>
              <a:t>Câu</a:t>
            </a:r>
            <a:r>
              <a:rPr lang="en-US" sz="6600" dirty="0">
                <a:solidFill>
                  <a:srgbClr val="00B050"/>
                </a:solidFill>
                <a:latin typeface="iCiel Cadena" panose="02000503000000020004" pitchFamily="2" charset="0"/>
              </a:rPr>
              <a:t> 2</a:t>
            </a:r>
          </a:p>
        </p:txBody>
      </p:sp>
      <p:sp>
        <p:nvSpPr>
          <p:cNvPr id="14" name="Heart 13">
            <a:hlinkClick r:id="rId4" action="ppaction://hlinksldjump"/>
          </p:cNvPr>
          <p:cNvSpPr/>
          <p:nvPr/>
        </p:nvSpPr>
        <p:spPr>
          <a:xfrm>
            <a:off x="15373920" y="8338294"/>
            <a:ext cx="1224136" cy="1008112"/>
          </a:xfrm>
          <a:prstGeom prst="heart">
            <a:avLst/>
          </a:prstGeom>
          <a:solidFill>
            <a:srgbClr val="FF9900"/>
          </a:solidFill>
          <a:ln>
            <a:solidFill>
              <a:srgbClr val="FFEF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9193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0A20FE26-1367-4A3F-85DE-8373044CA43F}"/>
              </a:ext>
            </a:extLst>
          </p:cNvPr>
          <p:cNvSpPr/>
          <p:nvPr/>
        </p:nvSpPr>
        <p:spPr>
          <a:xfrm>
            <a:off x="833607" y="607730"/>
            <a:ext cx="15132316" cy="82363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973" tIns="62987" rIns="125973" bIns="62987" rtlCol="0" anchor="ctr"/>
          <a:lstStyle/>
          <a:p>
            <a:pPr algn="ctr" defTabSz="629877" rtl="0" fontAlgn="auto">
              <a:spcBef>
                <a:spcPts val="0"/>
              </a:spcBef>
              <a:spcAft>
                <a:spcPts val="0"/>
              </a:spcAft>
            </a:pPr>
            <a:endParaRPr lang="zh-CN" altLang="en-US" sz="2500">
              <a:solidFill>
                <a:prstClr val="white"/>
              </a:solidFill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5A7F0D49-C9FE-444F-BBDB-68FB334E4B0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49" t="33272" r="63508" b="34414"/>
          <a:stretch/>
        </p:blipFill>
        <p:spPr>
          <a:xfrm>
            <a:off x="7486388" y="1466597"/>
            <a:ext cx="8304938" cy="7056841"/>
          </a:xfrm>
          <a:prstGeom prst="rect">
            <a:avLst/>
          </a:prstGeom>
        </p:spPr>
      </p:pic>
      <p:pic>
        <p:nvPicPr>
          <p:cNvPr id="4" name="图片 3" descr="图片包含 室内, 物体&#10;&#10;描述已自动生成">
            <a:extLst>
              <a:ext uri="{FF2B5EF4-FFF2-40B4-BE49-F238E27FC236}">
                <a16:creationId xmlns:a16="http://schemas.microsoft.com/office/drawing/2014/main" id="{76DE78DD-ADEF-4012-809E-66E68885B8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509" y="1158157"/>
            <a:ext cx="10078475" cy="7159491"/>
          </a:xfrm>
          <a:prstGeom prst="rect">
            <a:avLst/>
          </a:prstGeom>
        </p:spPr>
      </p:pic>
      <p:sp>
        <p:nvSpPr>
          <p:cNvPr id="6" name="文本框 9">
            <a:extLst>
              <a:ext uri="{FF2B5EF4-FFF2-40B4-BE49-F238E27FC236}">
                <a16:creationId xmlns:a16="http://schemas.microsoft.com/office/drawing/2014/main" id="{E0B55495-7621-4C46-8F01-8BE9D6234268}"/>
              </a:ext>
            </a:extLst>
          </p:cNvPr>
          <p:cNvSpPr txBox="1"/>
          <p:nvPr/>
        </p:nvSpPr>
        <p:spPr>
          <a:xfrm>
            <a:off x="3016113" y="4737894"/>
            <a:ext cx="5443997" cy="1142907"/>
          </a:xfrm>
          <a:prstGeom prst="rect">
            <a:avLst/>
          </a:prstGeom>
          <a:noFill/>
        </p:spPr>
        <p:txBody>
          <a:bodyPr wrap="square" lIns="125961" tIns="62979" rIns="125961" bIns="62979" rtlCol="0">
            <a:spAutoFit/>
          </a:bodyPr>
          <a:lstStyle/>
          <a:p>
            <a:r>
              <a:rPr lang="en-US" altLang="zh-CN" sz="6600" b="1" dirty="0">
                <a:solidFill>
                  <a:srgbClr val="FF0000"/>
                </a:solidFill>
                <a:latin typeface="Times New Roman" panose="02020603050405020304" pitchFamily="18" charset="0"/>
                <a:ea typeface="字魂17号-萌趣果冻体" panose="02000000000000000000" pitchFamily="2" charset="-122"/>
                <a:cs typeface="Times New Roman" panose="02020603050405020304" pitchFamily="18" charset="0"/>
              </a:rPr>
              <a:t>18 - 9 = 9</a:t>
            </a:r>
            <a:endParaRPr lang="zh-CN" altLang="en-US" sz="6600" b="1" dirty="0">
              <a:solidFill>
                <a:srgbClr val="FF0000"/>
              </a:solidFill>
              <a:latin typeface="Times New Roman" panose="02020603050405020304" pitchFamily="18" charset="0"/>
              <a:ea typeface="字魂17号-萌趣果冻体" panose="020000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7" name="文本框 10">
            <a:extLst>
              <a:ext uri="{FF2B5EF4-FFF2-40B4-BE49-F238E27FC236}">
                <a16:creationId xmlns:a16="http://schemas.microsoft.com/office/drawing/2014/main" id="{0A62B8F5-DF95-40CC-9A9F-A669F2A3871F}"/>
              </a:ext>
            </a:extLst>
          </p:cNvPr>
          <p:cNvSpPr txBox="1"/>
          <p:nvPr/>
        </p:nvSpPr>
        <p:spPr>
          <a:xfrm>
            <a:off x="2988544" y="2865686"/>
            <a:ext cx="6861976" cy="1142907"/>
          </a:xfrm>
          <a:prstGeom prst="rect">
            <a:avLst/>
          </a:prstGeom>
          <a:noFill/>
        </p:spPr>
        <p:txBody>
          <a:bodyPr wrap="square" lIns="125961" tIns="62979" rIns="125961" bIns="62979" rtlCol="0">
            <a:spAutoFit/>
          </a:bodyPr>
          <a:lstStyle/>
          <a:p>
            <a:r>
              <a:rPr lang="en-US" altLang="zh-CN" sz="6600" b="1" dirty="0">
                <a:solidFill>
                  <a:srgbClr val="D27C15"/>
                </a:solidFill>
                <a:latin typeface="Times New Roman" panose="02020603050405020304" pitchFamily="18" charset="0"/>
                <a:ea typeface="字魂17号-萌趣果冻体" panose="02000000000000000000" pitchFamily="2" charset="-122"/>
                <a:cs typeface="Times New Roman" panose="02020603050405020304" pitchFamily="18" charset="0"/>
              </a:rPr>
              <a:t>18 - 9 = ?</a:t>
            </a:r>
            <a:endParaRPr lang="zh-CN" altLang="en-US" sz="6600" b="1" dirty="0">
              <a:solidFill>
                <a:srgbClr val="D27C15"/>
              </a:solidFill>
              <a:latin typeface="Times New Roman" panose="02020603050405020304" pitchFamily="18" charset="0"/>
              <a:ea typeface="字魂17号-萌趣果冻体" panose="020000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8" name="Oval Callout 7"/>
          <p:cNvSpPr/>
          <p:nvPr/>
        </p:nvSpPr>
        <p:spPr>
          <a:xfrm>
            <a:off x="12853640" y="-14634"/>
            <a:ext cx="3744417" cy="1753900"/>
          </a:xfrm>
          <a:prstGeom prst="wedgeEllipseCallout">
            <a:avLst>
              <a:gd name="adj1" fmla="val -43219"/>
              <a:gd name="adj2" fmla="val 69017"/>
            </a:avLst>
          </a:prstGeom>
          <a:solidFill>
            <a:srgbClr val="99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4" tIns="45701" rIns="91404" bIns="45701" spcCol="0" rtlCol="0" anchor="ctr"/>
          <a:lstStyle/>
          <a:p>
            <a:pPr algn="ctr"/>
            <a:r>
              <a:rPr lang="en-US" sz="6600" dirty="0" err="1">
                <a:solidFill>
                  <a:srgbClr val="00B050"/>
                </a:solidFill>
                <a:latin typeface="iCiel Cadena" panose="02000503000000020004" pitchFamily="2" charset="0"/>
              </a:rPr>
              <a:t>Câu</a:t>
            </a:r>
            <a:r>
              <a:rPr lang="en-US" sz="6600" dirty="0">
                <a:solidFill>
                  <a:srgbClr val="00B050"/>
                </a:solidFill>
                <a:latin typeface="iCiel Cadena" panose="02000503000000020004" pitchFamily="2" charset="0"/>
              </a:rPr>
              <a:t> 3</a:t>
            </a:r>
          </a:p>
        </p:txBody>
      </p:sp>
      <p:sp>
        <p:nvSpPr>
          <p:cNvPr id="9" name="Heart 8">
            <a:hlinkClick r:id="rId4" action="ppaction://hlinksldjump"/>
          </p:cNvPr>
          <p:cNvSpPr/>
          <p:nvPr/>
        </p:nvSpPr>
        <p:spPr>
          <a:xfrm>
            <a:off x="15373920" y="8338294"/>
            <a:ext cx="1224136" cy="1008112"/>
          </a:xfrm>
          <a:prstGeom prst="heart">
            <a:avLst/>
          </a:prstGeom>
          <a:solidFill>
            <a:srgbClr val="FF9900"/>
          </a:solidFill>
          <a:ln>
            <a:solidFill>
              <a:srgbClr val="FFEF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8744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0A20FE26-1367-4A3F-85DE-8373044CA43F}"/>
              </a:ext>
            </a:extLst>
          </p:cNvPr>
          <p:cNvSpPr/>
          <p:nvPr/>
        </p:nvSpPr>
        <p:spPr>
          <a:xfrm>
            <a:off x="833607" y="607730"/>
            <a:ext cx="15132316" cy="82363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954" tIns="62976" rIns="125954" bIns="62976" rtlCol="0" anchor="ctr"/>
          <a:lstStyle/>
          <a:p>
            <a:pPr algn="ctr" defTabSz="629782" rtl="0" fontAlgn="auto">
              <a:spcBef>
                <a:spcPts val="0"/>
              </a:spcBef>
              <a:spcAft>
                <a:spcPts val="0"/>
              </a:spcAft>
            </a:pPr>
            <a:endParaRPr lang="zh-CN" altLang="en-US" sz="2500">
              <a:solidFill>
                <a:prstClr val="white"/>
              </a:solidFill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E03B3F22-758C-4BBA-9D06-6757B30197F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85" t="10430" r="46646" b="11190"/>
          <a:stretch/>
        </p:blipFill>
        <p:spPr>
          <a:xfrm>
            <a:off x="631856" y="2107076"/>
            <a:ext cx="8145211" cy="526166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60932D90-BF1F-46A3-A430-FC72715840D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75" t="9789" r="12468"/>
          <a:stretch/>
        </p:blipFill>
        <p:spPr>
          <a:xfrm>
            <a:off x="6992723" y="319858"/>
            <a:ext cx="9174963" cy="8548200"/>
          </a:xfrm>
          <a:prstGeom prst="rect">
            <a:avLst/>
          </a:prstGeom>
        </p:spPr>
      </p:pic>
      <p:grpSp>
        <p:nvGrpSpPr>
          <p:cNvPr id="8" name="Group 1261">
            <a:extLst>
              <a:ext uri="{FF2B5EF4-FFF2-40B4-BE49-F238E27FC236}">
                <a16:creationId xmlns:a16="http://schemas.microsoft.com/office/drawing/2014/main" id="{6A5AB9B1-3C79-48D0-879E-145E3B45FEF1}"/>
              </a:ext>
            </a:extLst>
          </p:cNvPr>
          <p:cNvGrpSpPr/>
          <p:nvPr/>
        </p:nvGrpSpPr>
        <p:grpSpPr>
          <a:xfrm>
            <a:off x="4479091" y="3220790"/>
            <a:ext cx="643526" cy="584292"/>
            <a:chOff x="0" y="0"/>
            <a:chExt cx="935237" cy="845748"/>
          </a:xfrm>
        </p:grpSpPr>
        <p:sp>
          <p:nvSpPr>
            <p:cNvPr id="9" name="Shape 1259">
              <a:extLst>
                <a:ext uri="{FF2B5EF4-FFF2-40B4-BE49-F238E27FC236}">
                  <a16:creationId xmlns:a16="http://schemas.microsoft.com/office/drawing/2014/main" id="{22097C6B-A4CC-455E-9FF7-D4EAFD9F4C7B}"/>
                </a:ext>
              </a:extLst>
            </p:cNvPr>
            <p:cNvSpPr/>
            <p:nvPr/>
          </p:nvSpPr>
          <p:spPr>
            <a:xfrm>
              <a:off x="0" y="0"/>
              <a:ext cx="935238" cy="845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987" y="21600"/>
                  </a:moveTo>
                  <a:lnTo>
                    <a:pt x="1467" y="11753"/>
                  </a:lnTo>
                  <a:cubicBezTo>
                    <a:pt x="531" y="10505"/>
                    <a:pt x="0" y="8841"/>
                    <a:pt x="0" y="7108"/>
                  </a:cubicBezTo>
                  <a:cubicBezTo>
                    <a:pt x="0" y="3224"/>
                    <a:pt x="2903" y="0"/>
                    <a:pt x="6399" y="0"/>
                  </a:cubicBezTo>
                  <a:cubicBezTo>
                    <a:pt x="8022" y="0"/>
                    <a:pt x="9645" y="659"/>
                    <a:pt x="10800" y="1942"/>
                  </a:cubicBezTo>
                  <a:cubicBezTo>
                    <a:pt x="11955" y="763"/>
                    <a:pt x="13578" y="0"/>
                    <a:pt x="15170" y="0"/>
                  </a:cubicBezTo>
                  <a:cubicBezTo>
                    <a:pt x="18697" y="0"/>
                    <a:pt x="21600" y="3224"/>
                    <a:pt x="21600" y="7108"/>
                  </a:cubicBezTo>
                  <a:cubicBezTo>
                    <a:pt x="21600" y="8772"/>
                    <a:pt x="21069" y="10436"/>
                    <a:pt x="20102" y="11753"/>
                  </a:cubicBezTo>
                  <a:lnTo>
                    <a:pt x="20039" y="11857"/>
                  </a:lnTo>
                  <a:lnTo>
                    <a:pt x="12610" y="19346"/>
                  </a:lnTo>
                  <a:lnTo>
                    <a:pt x="11736" y="18202"/>
                  </a:lnTo>
                  <a:lnTo>
                    <a:pt x="19103" y="10783"/>
                  </a:lnTo>
                  <a:cubicBezTo>
                    <a:pt x="19852" y="9812"/>
                    <a:pt x="20258" y="8460"/>
                    <a:pt x="20258" y="7212"/>
                  </a:cubicBezTo>
                  <a:cubicBezTo>
                    <a:pt x="20258" y="4126"/>
                    <a:pt x="17948" y="1560"/>
                    <a:pt x="15170" y="1560"/>
                  </a:cubicBezTo>
                  <a:cubicBezTo>
                    <a:pt x="13703" y="1560"/>
                    <a:pt x="12267" y="2323"/>
                    <a:pt x="11331" y="3536"/>
                  </a:cubicBezTo>
                  <a:lnTo>
                    <a:pt x="10800" y="4195"/>
                  </a:lnTo>
                  <a:lnTo>
                    <a:pt x="10269" y="3536"/>
                  </a:lnTo>
                  <a:cubicBezTo>
                    <a:pt x="9302" y="2254"/>
                    <a:pt x="7897" y="1560"/>
                    <a:pt x="6399" y="1560"/>
                  </a:cubicBezTo>
                  <a:cubicBezTo>
                    <a:pt x="3652" y="1560"/>
                    <a:pt x="1342" y="4126"/>
                    <a:pt x="1342" y="7212"/>
                  </a:cubicBezTo>
                  <a:cubicBezTo>
                    <a:pt x="1342" y="8460"/>
                    <a:pt x="1748" y="9812"/>
                    <a:pt x="2497" y="10783"/>
                  </a:cubicBezTo>
                  <a:lnTo>
                    <a:pt x="11955" y="20456"/>
                  </a:lnTo>
                  <a:lnTo>
                    <a:pt x="10987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defTabSz="314892" rtl="0" fontAlgn="auto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12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" name="Shape 1260">
              <a:extLst>
                <a:ext uri="{FF2B5EF4-FFF2-40B4-BE49-F238E27FC236}">
                  <a16:creationId xmlns:a16="http://schemas.microsoft.com/office/drawing/2014/main" id="{62E8F4A4-5427-425C-AD42-B6AC967ACD87}"/>
                </a:ext>
              </a:extLst>
            </p:cNvPr>
            <p:cNvSpPr/>
            <p:nvPr/>
          </p:nvSpPr>
          <p:spPr>
            <a:xfrm>
              <a:off x="113344" y="119310"/>
              <a:ext cx="619062" cy="5355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85" y="21600"/>
                  </a:moveTo>
                  <a:lnTo>
                    <a:pt x="1134" y="10527"/>
                  </a:lnTo>
                  <a:cubicBezTo>
                    <a:pt x="425" y="9327"/>
                    <a:pt x="0" y="7909"/>
                    <a:pt x="0" y="6491"/>
                  </a:cubicBezTo>
                  <a:cubicBezTo>
                    <a:pt x="0" y="2945"/>
                    <a:pt x="2552" y="0"/>
                    <a:pt x="5625" y="0"/>
                  </a:cubicBezTo>
                  <a:lnTo>
                    <a:pt x="5625" y="2400"/>
                  </a:lnTo>
                  <a:cubicBezTo>
                    <a:pt x="3687" y="2400"/>
                    <a:pt x="2080" y="4255"/>
                    <a:pt x="2080" y="6491"/>
                  </a:cubicBezTo>
                  <a:cubicBezTo>
                    <a:pt x="2080" y="7364"/>
                    <a:pt x="2269" y="8291"/>
                    <a:pt x="2789" y="9000"/>
                  </a:cubicBezTo>
                  <a:lnTo>
                    <a:pt x="12903" y="19855"/>
                  </a:lnTo>
                  <a:lnTo>
                    <a:pt x="11485" y="21600"/>
                  </a:lnTo>
                  <a:close/>
                  <a:moveTo>
                    <a:pt x="15739" y="4855"/>
                  </a:moveTo>
                  <a:lnTo>
                    <a:pt x="13896" y="3655"/>
                  </a:lnTo>
                  <a:cubicBezTo>
                    <a:pt x="14652" y="2127"/>
                    <a:pt x="15881" y="1091"/>
                    <a:pt x="17299" y="600"/>
                  </a:cubicBezTo>
                  <a:cubicBezTo>
                    <a:pt x="18717" y="164"/>
                    <a:pt x="20277" y="382"/>
                    <a:pt x="21600" y="1200"/>
                  </a:cubicBezTo>
                  <a:lnTo>
                    <a:pt x="20560" y="3327"/>
                  </a:lnTo>
                  <a:cubicBezTo>
                    <a:pt x="19757" y="2836"/>
                    <a:pt x="18717" y="2618"/>
                    <a:pt x="17819" y="2945"/>
                  </a:cubicBezTo>
                  <a:cubicBezTo>
                    <a:pt x="16968" y="3218"/>
                    <a:pt x="16259" y="3927"/>
                    <a:pt x="15739" y="4855"/>
                  </a:cubicBezTo>
                  <a:close/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defTabSz="314892" rtl="0" fontAlgn="auto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12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1" name="文本框 9">
            <a:extLst>
              <a:ext uri="{FF2B5EF4-FFF2-40B4-BE49-F238E27FC236}">
                <a16:creationId xmlns:a16="http://schemas.microsoft.com/office/drawing/2014/main" id="{E0B55495-7621-4C46-8F01-8BE9D6234268}"/>
              </a:ext>
            </a:extLst>
          </p:cNvPr>
          <p:cNvSpPr txBox="1"/>
          <p:nvPr/>
        </p:nvSpPr>
        <p:spPr>
          <a:xfrm>
            <a:off x="2728081" y="5395187"/>
            <a:ext cx="5443997" cy="1142907"/>
          </a:xfrm>
          <a:prstGeom prst="rect">
            <a:avLst/>
          </a:prstGeom>
          <a:noFill/>
        </p:spPr>
        <p:txBody>
          <a:bodyPr wrap="square" lIns="125961" tIns="62979" rIns="125961" bIns="62979" rtlCol="0">
            <a:spAutoFit/>
          </a:bodyPr>
          <a:lstStyle/>
          <a:p>
            <a:r>
              <a:rPr lang="en-US" altLang="zh-CN" sz="6600" b="1" dirty="0">
                <a:solidFill>
                  <a:srgbClr val="FF0000"/>
                </a:solidFill>
                <a:latin typeface="Times New Roman" panose="02020603050405020304" pitchFamily="18" charset="0"/>
                <a:ea typeface="字魂17号-萌趣果冻体" panose="02000000000000000000" pitchFamily="2" charset="-122"/>
                <a:cs typeface="Times New Roman" panose="02020603050405020304" pitchFamily="18" charset="0"/>
              </a:rPr>
              <a:t>16 - 7 = 9</a:t>
            </a:r>
            <a:endParaRPr lang="zh-CN" altLang="en-US" sz="6600" b="1" dirty="0">
              <a:solidFill>
                <a:srgbClr val="FF0000"/>
              </a:solidFill>
              <a:latin typeface="Times New Roman" panose="02020603050405020304" pitchFamily="18" charset="0"/>
              <a:ea typeface="字魂17号-萌趣果冻体" panose="020000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12" name="文本框 10">
            <a:extLst>
              <a:ext uri="{FF2B5EF4-FFF2-40B4-BE49-F238E27FC236}">
                <a16:creationId xmlns:a16="http://schemas.microsoft.com/office/drawing/2014/main" id="{0A62B8F5-DF95-40CC-9A9F-A669F2A3871F}"/>
              </a:ext>
            </a:extLst>
          </p:cNvPr>
          <p:cNvSpPr txBox="1"/>
          <p:nvPr/>
        </p:nvSpPr>
        <p:spPr>
          <a:xfrm>
            <a:off x="2700512" y="3522979"/>
            <a:ext cx="6861976" cy="1142907"/>
          </a:xfrm>
          <a:prstGeom prst="rect">
            <a:avLst/>
          </a:prstGeom>
          <a:noFill/>
        </p:spPr>
        <p:txBody>
          <a:bodyPr wrap="square" lIns="125961" tIns="62979" rIns="125961" bIns="62979" rtlCol="0">
            <a:spAutoFit/>
          </a:bodyPr>
          <a:lstStyle/>
          <a:p>
            <a:r>
              <a:rPr lang="en-US" altLang="zh-CN" sz="6600" b="1" dirty="0">
                <a:solidFill>
                  <a:srgbClr val="D27C15"/>
                </a:solidFill>
                <a:latin typeface="Times New Roman" panose="02020603050405020304" pitchFamily="18" charset="0"/>
                <a:ea typeface="字魂17号-萌趣果冻体" panose="02000000000000000000" pitchFamily="2" charset="-122"/>
                <a:cs typeface="Times New Roman" panose="02020603050405020304" pitchFamily="18" charset="0"/>
              </a:rPr>
              <a:t>16 - 7  = ?</a:t>
            </a:r>
            <a:endParaRPr lang="zh-CN" altLang="en-US" sz="6600" b="1" dirty="0">
              <a:solidFill>
                <a:srgbClr val="D27C15"/>
              </a:solidFill>
              <a:latin typeface="Times New Roman" panose="02020603050405020304" pitchFamily="18" charset="0"/>
              <a:ea typeface="字魂17号-萌趣果冻体" panose="020000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13" name="Oval Callout 12"/>
          <p:cNvSpPr/>
          <p:nvPr/>
        </p:nvSpPr>
        <p:spPr>
          <a:xfrm>
            <a:off x="12853640" y="-14634"/>
            <a:ext cx="3744417" cy="1753900"/>
          </a:xfrm>
          <a:prstGeom prst="wedgeEllipseCallout">
            <a:avLst>
              <a:gd name="adj1" fmla="val -43219"/>
              <a:gd name="adj2" fmla="val 69017"/>
            </a:avLst>
          </a:prstGeom>
          <a:solidFill>
            <a:srgbClr val="99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4" tIns="45701" rIns="91404" bIns="45701" spcCol="0" rtlCol="0" anchor="ctr"/>
          <a:lstStyle/>
          <a:p>
            <a:pPr algn="ctr"/>
            <a:r>
              <a:rPr lang="en-US" sz="6600" dirty="0" err="1">
                <a:solidFill>
                  <a:srgbClr val="00B050"/>
                </a:solidFill>
                <a:latin typeface="iCiel Cadena" panose="02000503000000020004" pitchFamily="2" charset="0"/>
              </a:rPr>
              <a:t>Câu</a:t>
            </a:r>
            <a:r>
              <a:rPr lang="en-US" sz="6600" dirty="0">
                <a:solidFill>
                  <a:srgbClr val="00B050"/>
                </a:solidFill>
                <a:latin typeface="iCiel Cadena" panose="02000503000000020004" pitchFamily="2" charset="0"/>
              </a:rPr>
              <a:t> 4</a:t>
            </a:r>
          </a:p>
        </p:txBody>
      </p:sp>
      <p:sp>
        <p:nvSpPr>
          <p:cNvPr id="14" name="Heart 13">
            <a:hlinkClick r:id="rId4" action="ppaction://hlinksldjump"/>
          </p:cNvPr>
          <p:cNvSpPr/>
          <p:nvPr/>
        </p:nvSpPr>
        <p:spPr>
          <a:xfrm>
            <a:off x="15373920" y="8338294"/>
            <a:ext cx="1224136" cy="1008112"/>
          </a:xfrm>
          <a:prstGeom prst="heart">
            <a:avLst/>
          </a:prstGeom>
          <a:solidFill>
            <a:srgbClr val="FF9900"/>
          </a:solidFill>
          <a:ln>
            <a:solidFill>
              <a:srgbClr val="FFEF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3554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0A20FE26-1367-4A3F-85DE-8373044CA43F}"/>
              </a:ext>
            </a:extLst>
          </p:cNvPr>
          <p:cNvSpPr/>
          <p:nvPr/>
        </p:nvSpPr>
        <p:spPr>
          <a:xfrm>
            <a:off x="833606" y="607730"/>
            <a:ext cx="15132316" cy="82363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6013" tIns="63007" rIns="126013" bIns="63007" rtlCol="0" anchor="ctr"/>
          <a:lstStyle/>
          <a:p>
            <a:pPr algn="ctr" defTabSz="630067" rtl="0" fontAlgn="auto">
              <a:spcBef>
                <a:spcPts val="0"/>
              </a:spcBef>
              <a:spcAft>
                <a:spcPts val="0"/>
              </a:spcAft>
            </a:pPr>
            <a:endParaRPr lang="zh-CN" altLang="en-US" sz="2500">
              <a:solidFill>
                <a:prstClr val="white"/>
              </a:solidFill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21F93B8D-6049-47E0-8859-EDDC3299833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60" t="68667" r="60506"/>
          <a:stretch/>
        </p:blipFill>
        <p:spPr>
          <a:xfrm>
            <a:off x="785966" y="2003710"/>
            <a:ext cx="8458284" cy="610928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F77F87EA-CA4F-4633-A6BC-5BFBE13F18C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65" b="22198"/>
          <a:stretch/>
        </p:blipFill>
        <p:spPr>
          <a:xfrm>
            <a:off x="7731509" y="631719"/>
            <a:ext cx="8054683" cy="4426633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5F7DFE13-8F9C-4096-B18C-549A713BE7C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65" b="22198"/>
          <a:stretch/>
        </p:blipFill>
        <p:spPr>
          <a:xfrm>
            <a:off x="7731509" y="4166699"/>
            <a:ext cx="8054683" cy="4426633"/>
          </a:xfrm>
          <a:prstGeom prst="rect">
            <a:avLst/>
          </a:prstGeom>
        </p:spPr>
      </p:pic>
      <p:sp>
        <p:nvSpPr>
          <p:cNvPr id="13" name="文本框 9">
            <a:extLst>
              <a:ext uri="{FF2B5EF4-FFF2-40B4-BE49-F238E27FC236}">
                <a16:creationId xmlns:a16="http://schemas.microsoft.com/office/drawing/2014/main" id="{E0B55495-7621-4C46-8F01-8BE9D6234268}"/>
              </a:ext>
            </a:extLst>
          </p:cNvPr>
          <p:cNvSpPr txBox="1"/>
          <p:nvPr/>
        </p:nvSpPr>
        <p:spPr>
          <a:xfrm>
            <a:off x="9641891" y="5971251"/>
            <a:ext cx="5443997" cy="1142907"/>
          </a:xfrm>
          <a:prstGeom prst="rect">
            <a:avLst/>
          </a:prstGeom>
          <a:noFill/>
        </p:spPr>
        <p:txBody>
          <a:bodyPr wrap="square" lIns="125961" tIns="62979" rIns="125961" bIns="62979" rtlCol="0">
            <a:spAutoFit/>
          </a:bodyPr>
          <a:lstStyle/>
          <a:p>
            <a:r>
              <a:rPr lang="en-US" altLang="zh-CN" sz="6600" b="1" dirty="0">
                <a:solidFill>
                  <a:srgbClr val="FF0000"/>
                </a:solidFill>
                <a:latin typeface="Times New Roman" panose="02020603050405020304" pitchFamily="18" charset="0"/>
                <a:ea typeface="字魂17号-萌趣果冻体" panose="02000000000000000000" pitchFamily="2" charset="-122"/>
                <a:cs typeface="Times New Roman" panose="02020603050405020304" pitchFamily="18" charset="0"/>
              </a:rPr>
              <a:t>14 - 5 = 9</a:t>
            </a:r>
            <a:endParaRPr lang="zh-CN" altLang="en-US" sz="6600" b="1" dirty="0">
              <a:solidFill>
                <a:srgbClr val="FF0000"/>
              </a:solidFill>
              <a:latin typeface="Times New Roman" panose="02020603050405020304" pitchFamily="18" charset="0"/>
              <a:ea typeface="字魂17号-萌趣果冻体" panose="020000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14" name="文本框 10">
            <a:extLst>
              <a:ext uri="{FF2B5EF4-FFF2-40B4-BE49-F238E27FC236}">
                <a16:creationId xmlns:a16="http://schemas.microsoft.com/office/drawing/2014/main" id="{0A62B8F5-DF95-40CC-9A9F-A669F2A3871F}"/>
              </a:ext>
            </a:extLst>
          </p:cNvPr>
          <p:cNvSpPr txBox="1"/>
          <p:nvPr/>
        </p:nvSpPr>
        <p:spPr>
          <a:xfrm>
            <a:off x="9592064" y="2433638"/>
            <a:ext cx="6861976" cy="1142907"/>
          </a:xfrm>
          <a:prstGeom prst="rect">
            <a:avLst/>
          </a:prstGeom>
          <a:noFill/>
        </p:spPr>
        <p:txBody>
          <a:bodyPr wrap="square" lIns="125961" tIns="62979" rIns="125961" bIns="62979" rtlCol="0">
            <a:spAutoFit/>
          </a:bodyPr>
          <a:lstStyle/>
          <a:p>
            <a:r>
              <a:rPr lang="en-US" altLang="zh-CN" sz="6600" b="1" dirty="0">
                <a:solidFill>
                  <a:srgbClr val="D27C15"/>
                </a:solidFill>
                <a:latin typeface="Times New Roman" panose="02020603050405020304" pitchFamily="18" charset="0"/>
                <a:ea typeface="字魂17号-萌趣果冻体" panose="02000000000000000000" pitchFamily="2" charset="-122"/>
                <a:cs typeface="Times New Roman" panose="02020603050405020304" pitchFamily="18" charset="0"/>
              </a:rPr>
              <a:t>14 - 5  = ?</a:t>
            </a:r>
            <a:endParaRPr lang="zh-CN" altLang="en-US" sz="6600" b="1" dirty="0">
              <a:solidFill>
                <a:srgbClr val="D27C15"/>
              </a:solidFill>
              <a:latin typeface="Times New Roman" panose="02020603050405020304" pitchFamily="18" charset="0"/>
              <a:ea typeface="字魂17号-萌趣果冻体" panose="020000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15" name="Oval Callout 14"/>
          <p:cNvSpPr/>
          <p:nvPr/>
        </p:nvSpPr>
        <p:spPr>
          <a:xfrm>
            <a:off x="396256" y="480666"/>
            <a:ext cx="3744417" cy="1753900"/>
          </a:xfrm>
          <a:prstGeom prst="wedgeEllipseCallout">
            <a:avLst>
              <a:gd name="adj1" fmla="val 30042"/>
              <a:gd name="adj2" fmla="val 65759"/>
            </a:avLst>
          </a:prstGeom>
          <a:solidFill>
            <a:srgbClr val="99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4" tIns="45701" rIns="91404" bIns="45701" spcCol="0" rtlCol="0" anchor="ctr"/>
          <a:lstStyle/>
          <a:p>
            <a:pPr algn="ctr"/>
            <a:r>
              <a:rPr lang="en-US" sz="6600" dirty="0" err="1">
                <a:solidFill>
                  <a:srgbClr val="00B050"/>
                </a:solidFill>
                <a:latin typeface="iCiel Cadena" panose="02000503000000020004" pitchFamily="2" charset="0"/>
              </a:rPr>
              <a:t>Câu</a:t>
            </a:r>
            <a:r>
              <a:rPr lang="en-US" sz="6600" dirty="0">
                <a:solidFill>
                  <a:srgbClr val="00B050"/>
                </a:solidFill>
                <a:latin typeface="iCiel Cadena" panose="02000503000000020004" pitchFamily="2" charset="0"/>
              </a:rPr>
              <a:t> 5</a:t>
            </a:r>
          </a:p>
        </p:txBody>
      </p:sp>
      <p:sp>
        <p:nvSpPr>
          <p:cNvPr id="16" name="Heart 15">
            <a:hlinkClick r:id="rId4" action="ppaction://hlinksldjump"/>
          </p:cNvPr>
          <p:cNvSpPr/>
          <p:nvPr/>
        </p:nvSpPr>
        <p:spPr>
          <a:xfrm>
            <a:off x="15373920" y="8338294"/>
            <a:ext cx="1224136" cy="1008112"/>
          </a:xfrm>
          <a:prstGeom prst="heart">
            <a:avLst/>
          </a:prstGeom>
          <a:solidFill>
            <a:srgbClr val="FF9900"/>
          </a:solidFill>
          <a:ln>
            <a:solidFill>
              <a:srgbClr val="FFEF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888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Bach tuyet\54774f4bc8287c7337fadd5fbb419da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003"/>
            <a:ext cx="16778288" cy="9437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ADMIN\Desktop\Bach tuyet\Snow_white_transparen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1135" y="3765188"/>
            <a:ext cx="1711323" cy="3688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ADMIN\Desktop\Bach tuyet\43ebd44d263606f876d42fd2f199ea61 (4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98837">
                        <a14:foregroundMark x1="40116" y1="26626" x2="70349" y2="59553"/>
                        <a14:foregroundMark x1="64535" y1="35366" x2="77035" y2="44715"/>
                        <a14:foregroundMark x1="45640" y1="16463" x2="28198" y2="36585"/>
                        <a14:foregroundMark x1="44186" y1="40244" x2="60174" y2="57724"/>
                        <a14:foregroundMark x1="67151" y1="58943" x2="86628" y2="573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38519">
            <a:off x="14577015" y="6435096"/>
            <a:ext cx="2587546" cy="3700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ADMIN\Desktop\Bach tuyet\43ebd44d263606f876d42fd2f199ea61 (7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36022" y1="32480" x2="72849" y2="415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836981" y="6442511"/>
            <a:ext cx="2632888" cy="3511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C:\Users\ADMIN\Desktop\Bach tuyet\RjAwOTQ4MTUyNEI3QjJCRTc2RjA6ZDA1ZjJmYTY2MjBkNDYzY2ZlZDNiOTA1Y2YxYTk1NzA6Ojo6OjA=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50431" y1="17647" x2="56466" y2="31120"/>
                        <a14:foregroundMark x1="79526" y1="14611" x2="53879" y2="29412"/>
                        <a14:foregroundMark x1="77586" y1="15180" x2="59914" y2="22960"/>
                        <a14:foregroundMark x1="53017" y1="6641" x2="44397" y2="25427"/>
                        <a14:foregroundMark x1="57328" y1="8918" x2="88793" y2="17837"/>
                        <a14:foregroundMark x1="54526" y1="6072" x2="66810" y2="9488"/>
                        <a14:foregroundMark x1="76509" y1="31499" x2="69397" y2="43643"/>
                        <a14:foregroundMark x1="95690" y1="16698" x2="76940" y2="10247"/>
                        <a14:foregroundMark x1="77586" y1="33776" x2="74353" y2="40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93735">
            <a:off x="12402" y="6610638"/>
            <a:ext cx="2922467" cy="3319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 descr="C:\Users\ADMIN\Desktop\Bach tuyet\43ebd44d263606f876d42fd2f199ea61 (2)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44267" y1="18935" x2="28800" y2="43984"/>
                        <a14:foregroundMark x1="27200" y1="21696" x2="14667" y2="33728"/>
                        <a14:foregroundMark x1="36533" y1="32150" x2="35467" y2="44576"/>
                        <a14:foregroundMark x1="32533" y1="42801" x2="63733" y2="384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72978">
            <a:off x="10647227" y="6841090"/>
            <a:ext cx="2521112" cy="3408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C:\Users\ADMIN\Desktop\Bach tuyet\43ebd44d263606f876d42fd2f199ea61 (3)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47640" y1="33252" x2="54382" y2="603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5912" y="7219681"/>
            <a:ext cx="3044716" cy="2798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5" name="Picture 13" descr="C:\Users\ADMIN\Desktop\Bach tuyet\43ebd44d263606f876d42fd2f199ea61 (5)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50482" y1="26157" x2="67203" y2="63581"/>
                        <a14:foregroundMark x1="38907" y1="22133" x2="24116" y2="466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8799">
            <a:off x="1938480" y="6318520"/>
            <a:ext cx="2280271" cy="3644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C:\Users\ADMIN\Desktop\Bach tuyet\43ebd44d263606f876d42fd2f199ea61 (8)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>
                        <a14:foregroundMark x1="53350" y1="9206" x2="64268" y2="52888"/>
                        <a14:foregroundMark x1="50372" y1="21841" x2="42432" y2="44585"/>
                        <a14:foregroundMark x1="38462" y1="36643" x2="57320" y2="45668"/>
                        <a14:foregroundMark x1="75682" y1="36282" x2="60298" y2="47834"/>
                        <a14:foregroundMark x1="71712" y1="29422" x2="76179" y2="37365"/>
                        <a14:foregroundMark x1="44417" y1="31949" x2="32506" y2="47112"/>
                        <a14:foregroundMark x1="35484" y1="33755" x2="44417" y2="42780"/>
                        <a14:foregroundMark x1="48387" y1="85740" x2="36476" y2="93321"/>
                        <a14:foregroundMark x1="46402" y1="14982" x2="37965" y2="30505"/>
                        <a14:foregroundMark x1="61787" y1="20397" x2="71216" y2="32310"/>
                        <a14:foregroundMark x1="50656" y1="20076" x2="55381" y2="26769"/>
                        <a14:foregroundMark x1="57743" y1="14532" x2="70341" y2="250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03174" y="6023782"/>
            <a:ext cx="2905601" cy="3994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2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1497" y="-4037902"/>
            <a:ext cx="13446216" cy="14184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2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77827" y="-3868907"/>
            <a:ext cx="8365134" cy="14184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6307" y="-2672516"/>
            <a:ext cx="12644153" cy="5614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3639234" y="822960"/>
            <a:ext cx="10342673" cy="1447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677863"/>
            <a:r>
              <a:rPr lang="en-US" sz="4404" b="1" dirty="0">
                <a:solidFill>
                  <a:prstClr val="white"/>
                </a:solidFill>
                <a:cs typeface="Arial" panose="020B0604020202020204" pitchFamily="34" charset="0"/>
              </a:rPr>
              <a:t>CHƠI TRỐN TÌM </a:t>
            </a:r>
          </a:p>
          <a:p>
            <a:pPr algn="ctr" defTabSz="1677863"/>
            <a:r>
              <a:rPr lang="en-US" sz="4404" b="1" dirty="0">
                <a:solidFill>
                  <a:prstClr val="white"/>
                </a:solidFill>
                <a:cs typeface="Arial" panose="020B0604020202020204" pitchFamily="34" charset="0"/>
              </a:rPr>
              <a:t>CÙNG BẠCH TUYẾT VÀ 7 CHÚ LÙN</a:t>
            </a:r>
          </a:p>
        </p:txBody>
      </p:sp>
      <p:pic>
        <p:nvPicPr>
          <p:cNvPr id="15" name="Picture 11" descr="C:\Users\ADMIN\Desktop\Tai nguyen thiet ke tro choi\Angry birds epic birds\1505573783630 (2).png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6797" y="8140537"/>
            <a:ext cx="1962692" cy="1074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5854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0A20FE26-1367-4A3F-85DE-8373044CA43F}"/>
              </a:ext>
            </a:extLst>
          </p:cNvPr>
          <p:cNvSpPr/>
          <p:nvPr/>
        </p:nvSpPr>
        <p:spPr>
          <a:xfrm>
            <a:off x="833606" y="607730"/>
            <a:ext cx="15132316" cy="82363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6013" tIns="63007" rIns="126013" bIns="63007" rtlCol="0" anchor="ctr"/>
          <a:lstStyle/>
          <a:p>
            <a:pPr algn="ctr" defTabSz="630067" rtl="0" fontAlgn="auto">
              <a:spcBef>
                <a:spcPts val="0"/>
              </a:spcBef>
              <a:spcAft>
                <a:spcPts val="0"/>
              </a:spcAft>
            </a:pPr>
            <a:endParaRPr lang="zh-CN" altLang="en-US" sz="2500">
              <a:solidFill>
                <a:prstClr val="white"/>
              </a:solidFill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DCBE63F0-CA8E-4EB3-B1EE-A2868FEEA9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65049" y="207908"/>
            <a:ext cx="12551032" cy="9475788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43977BDD-A5C5-4FC7-A4BA-F90BB8FB3BD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706" t="48289" r="718" b="4445"/>
          <a:stretch/>
        </p:blipFill>
        <p:spPr>
          <a:xfrm>
            <a:off x="8962581" y="1863172"/>
            <a:ext cx="6549794" cy="6165259"/>
          </a:xfrm>
          <a:prstGeom prst="rect">
            <a:avLst/>
          </a:prstGeom>
        </p:spPr>
      </p:pic>
      <p:sp>
        <p:nvSpPr>
          <p:cNvPr id="6" name="文本框 9">
            <a:extLst>
              <a:ext uri="{FF2B5EF4-FFF2-40B4-BE49-F238E27FC236}">
                <a16:creationId xmlns:a16="http://schemas.microsoft.com/office/drawing/2014/main" id="{E0B55495-7621-4C46-8F01-8BE9D6234268}"/>
              </a:ext>
            </a:extLst>
          </p:cNvPr>
          <p:cNvSpPr txBox="1"/>
          <p:nvPr/>
        </p:nvSpPr>
        <p:spPr>
          <a:xfrm>
            <a:off x="3160129" y="5313958"/>
            <a:ext cx="5443997" cy="1142907"/>
          </a:xfrm>
          <a:prstGeom prst="rect">
            <a:avLst/>
          </a:prstGeom>
          <a:noFill/>
        </p:spPr>
        <p:txBody>
          <a:bodyPr wrap="square" lIns="125961" tIns="62979" rIns="125961" bIns="62979" rtlCol="0">
            <a:spAutoFit/>
          </a:bodyPr>
          <a:lstStyle/>
          <a:p>
            <a:r>
              <a:rPr lang="en-US" altLang="zh-CN" sz="6600" b="1" dirty="0">
                <a:solidFill>
                  <a:srgbClr val="FF0000"/>
                </a:solidFill>
                <a:latin typeface="Times New Roman" panose="02020603050405020304" pitchFamily="18" charset="0"/>
                <a:ea typeface="字魂17号-萌趣果冻体" panose="02000000000000000000" pitchFamily="2" charset="-122"/>
                <a:cs typeface="Times New Roman" panose="02020603050405020304" pitchFamily="18" charset="0"/>
              </a:rPr>
              <a:t>12 - 8 = 4</a:t>
            </a:r>
            <a:endParaRPr lang="zh-CN" altLang="en-US" sz="6600" b="1" dirty="0">
              <a:solidFill>
                <a:srgbClr val="FF0000"/>
              </a:solidFill>
              <a:latin typeface="Times New Roman" panose="02020603050405020304" pitchFamily="18" charset="0"/>
              <a:ea typeface="字魂17号-萌趣果冻体" panose="020000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9" name="文本框 10">
            <a:extLst>
              <a:ext uri="{FF2B5EF4-FFF2-40B4-BE49-F238E27FC236}">
                <a16:creationId xmlns:a16="http://schemas.microsoft.com/office/drawing/2014/main" id="{0A62B8F5-DF95-40CC-9A9F-A669F2A3871F}"/>
              </a:ext>
            </a:extLst>
          </p:cNvPr>
          <p:cNvSpPr txBox="1"/>
          <p:nvPr/>
        </p:nvSpPr>
        <p:spPr>
          <a:xfrm>
            <a:off x="3132560" y="3441750"/>
            <a:ext cx="6861976" cy="1142907"/>
          </a:xfrm>
          <a:prstGeom prst="rect">
            <a:avLst/>
          </a:prstGeom>
          <a:noFill/>
        </p:spPr>
        <p:txBody>
          <a:bodyPr wrap="square" lIns="125961" tIns="62979" rIns="125961" bIns="62979" rtlCol="0">
            <a:spAutoFit/>
          </a:bodyPr>
          <a:lstStyle/>
          <a:p>
            <a:r>
              <a:rPr lang="en-US" altLang="zh-CN" sz="6600" b="1" dirty="0">
                <a:solidFill>
                  <a:srgbClr val="D27C15"/>
                </a:solidFill>
                <a:latin typeface="Times New Roman" panose="02020603050405020304" pitchFamily="18" charset="0"/>
                <a:ea typeface="字魂17号-萌趣果冻体" panose="02000000000000000000" pitchFamily="2" charset="-122"/>
                <a:cs typeface="Times New Roman" panose="02020603050405020304" pitchFamily="18" charset="0"/>
              </a:rPr>
              <a:t>12 - 8 = ?</a:t>
            </a:r>
            <a:endParaRPr lang="zh-CN" altLang="en-US" sz="6600" b="1" dirty="0">
              <a:solidFill>
                <a:srgbClr val="D27C15"/>
              </a:solidFill>
              <a:latin typeface="Times New Roman" panose="02020603050405020304" pitchFamily="18" charset="0"/>
              <a:ea typeface="字魂17号-萌趣果冻体" panose="020000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10" name="Oval Callout 9"/>
          <p:cNvSpPr/>
          <p:nvPr/>
        </p:nvSpPr>
        <p:spPr>
          <a:xfrm>
            <a:off x="12214957" y="564688"/>
            <a:ext cx="3744417" cy="1753900"/>
          </a:xfrm>
          <a:prstGeom prst="wedgeEllipseCallout">
            <a:avLst>
              <a:gd name="adj1" fmla="val -50850"/>
              <a:gd name="adj2" fmla="val 67931"/>
            </a:avLst>
          </a:prstGeom>
          <a:solidFill>
            <a:srgbClr val="99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4" tIns="45701" rIns="91404" bIns="45701" spcCol="0" rtlCol="0" anchor="ctr"/>
          <a:lstStyle/>
          <a:p>
            <a:pPr algn="ctr"/>
            <a:r>
              <a:rPr lang="en-US" sz="6600" dirty="0" err="1">
                <a:solidFill>
                  <a:srgbClr val="00B050"/>
                </a:solidFill>
                <a:latin typeface="iCiel Cadena" panose="02000503000000020004" pitchFamily="2" charset="0"/>
              </a:rPr>
              <a:t>Câu</a:t>
            </a:r>
            <a:r>
              <a:rPr lang="en-US" sz="6600" dirty="0">
                <a:solidFill>
                  <a:srgbClr val="00B050"/>
                </a:solidFill>
                <a:latin typeface="iCiel Cadena" panose="02000503000000020004" pitchFamily="2" charset="0"/>
              </a:rPr>
              <a:t> 6</a:t>
            </a:r>
          </a:p>
        </p:txBody>
      </p:sp>
      <p:sp>
        <p:nvSpPr>
          <p:cNvPr id="11" name="Heart 10">
            <a:hlinkClick r:id="rId4" action="ppaction://hlinksldjump"/>
          </p:cNvPr>
          <p:cNvSpPr/>
          <p:nvPr/>
        </p:nvSpPr>
        <p:spPr>
          <a:xfrm>
            <a:off x="15373920" y="8338294"/>
            <a:ext cx="1224136" cy="1008112"/>
          </a:xfrm>
          <a:prstGeom prst="heart">
            <a:avLst/>
          </a:prstGeom>
          <a:solidFill>
            <a:srgbClr val="FF9900"/>
          </a:solidFill>
          <a:ln>
            <a:solidFill>
              <a:srgbClr val="FFEF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0790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1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0A20FE26-1367-4A3F-85DE-8373044CA43F}"/>
              </a:ext>
            </a:extLst>
          </p:cNvPr>
          <p:cNvSpPr/>
          <p:nvPr/>
        </p:nvSpPr>
        <p:spPr>
          <a:xfrm>
            <a:off x="833606" y="607730"/>
            <a:ext cx="15132316" cy="82363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6013" tIns="63007" rIns="126013" bIns="63007" rtlCol="0" anchor="ctr"/>
          <a:lstStyle/>
          <a:p>
            <a:pPr algn="ctr" defTabSz="630067" rtl="0" fontAlgn="auto">
              <a:spcBef>
                <a:spcPts val="0"/>
              </a:spcBef>
              <a:spcAft>
                <a:spcPts val="0"/>
              </a:spcAft>
            </a:pPr>
            <a:endParaRPr lang="zh-CN" altLang="en-US" sz="2500">
              <a:solidFill>
                <a:prstClr val="white"/>
              </a:solidFill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32E29622-6938-4F27-BA2F-8E57C68A088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806" y="-1295424"/>
            <a:ext cx="12454024" cy="1028343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63E1EB0B-1977-4295-A955-9601CE75B59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97" t="5233" r="25224" b="13079"/>
          <a:stretch/>
        </p:blipFill>
        <p:spPr>
          <a:xfrm>
            <a:off x="9510159" y="2446914"/>
            <a:ext cx="5897587" cy="6397156"/>
          </a:xfrm>
          <a:prstGeom prst="rect">
            <a:avLst/>
          </a:prstGeom>
        </p:spPr>
      </p:pic>
      <p:sp>
        <p:nvSpPr>
          <p:cNvPr id="7" name="文本框 9">
            <a:extLst>
              <a:ext uri="{FF2B5EF4-FFF2-40B4-BE49-F238E27FC236}">
                <a16:creationId xmlns:a16="http://schemas.microsoft.com/office/drawing/2014/main" id="{E0B55495-7621-4C46-8F01-8BE9D6234268}"/>
              </a:ext>
            </a:extLst>
          </p:cNvPr>
          <p:cNvSpPr txBox="1"/>
          <p:nvPr/>
        </p:nvSpPr>
        <p:spPr>
          <a:xfrm>
            <a:off x="4435057" y="5025926"/>
            <a:ext cx="5443997" cy="1142907"/>
          </a:xfrm>
          <a:prstGeom prst="rect">
            <a:avLst/>
          </a:prstGeom>
          <a:noFill/>
        </p:spPr>
        <p:txBody>
          <a:bodyPr wrap="square" lIns="125961" tIns="62979" rIns="125961" bIns="62979" rtlCol="0">
            <a:spAutoFit/>
          </a:bodyPr>
          <a:lstStyle/>
          <a:p>
            <a:r>
              <a:rPr lang="en-US" altLang="zh-CN" sz="6600" b="1" dirty="0">
                <a:solidFill>
                  <a:srgbClr val="FF0000"/>
                </a:solidFill>
                <a:latin typeface="Times New Roman" panose="02020603050405020304" pitchFamily="18" charset="0"/>
                <a:ea typeface="字魂17号-萌趣果冻体" panose="02000000000000000000" pitchFamily="2" charset="-122"/>
                <a:cs typeface="Times New Roman" panose="02020603050405020304" pitchFamily="18" charset="0"/>
              </a:rPr>
              <a:t>13 - 7 = 6</a:t>
            </a:r>
            <a:endParaRPr lang="zh-CN" altLang="en-US" sz="6600" b="1" dirty="0">
              <a:solidFill>
                <a:srgbClr val="FF0000"/>
              </a:solidFill>
              <a:latin typeface="Times New Roman" panose="02020603050405020304" pitchFamily="18" charset="0"/>
              <a:ea typeface="字魂17号-萌趣果冻体" panose="020000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9" name="文本框 10">
            <a:extLst>
              <a:ext uri="{FF2B5EF4-FFF2-40B4-BE49-F238E27FC236}">
                <a16:creationId xmlns:a16="http://schemas.microsoft.com/office/drawing/2014/main" id="{0A62B8F5-DF95-40CC-9A9F-A669F2A3871F}"/>
              </a:ext>
            </a:extLst>
          </p:cNvPr>
          <p:cNvSpPr txBox="1"/>
          <p:nvPr/>
        </p:nvSpPr>
        <p:spPr>
          <a:xfrm>
            <a:off x="4407488" y="3441750"/>
            <a:ext cx="6861976" cy="1142907"/>
          </a:xfrm>
          <a:prstGeom prst="rect">
            <a:avLst/>
          </a:prstGeom>
          <a:noFill/>
        </p:spPr>
        <p:txBody>
          <a:bodyPr wrap="square" lIns="125961" tIns="62979" rIns="125961" bIns="62979" rtlCol="0">
            <a:spAutoFit/>
          </a:bodyPr>
          <a:lstStyle/>
          <a:p>
            <a:r>
              <a:rPr lang="en-US" altLang="zh-CN" sz="6600" b="1" dirty="0">
                <a:solidFill>
                  <a:srgbClr val="D27C15"/>
                </a:solidFill>
                <a:latin typeface="Times New Roman" panose="02020603050405020304" pitchFamily="18" charset="0"/>
                <a:ea typeface="字魂17号-萌趣果冻体" panose="02000000000000000000" pitchFamily="2" charset="-122"/>
                <a:cs typeface="Times New Roman" panose="02020603050405020304" pitchFamily="18" charset="0"/>
              </a:rPr>
              <a:t>13 - 7 = ?</a:t>
            </a:r>
            <a:endParaRPr lang="zh-CN" altLang="en-US" sz="6600" b="1" dirty="0">
              <a:solidFill>
                <a:srgbClr val="D27C15"/>
              </a:solidFill>
              <a:latin typeface="Times New Roman" panose="02020603050405020304" pitchFamily="18" charset="0"/>
              <a:ea typeface="字魂17号-萌趣果冻体" panose="020000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10" name="Oval Callout 9"/>
          <p:cNvSpPr/>
          <p:nvPr/>
        </p:nvSpPr>
        <p:spPr>
          <a:xfrm>
            <a:off x="12214957" y="564688"/>
            <a:ext cx="3744417" cy="1753900"/>
          </a:xfrm>
          <a:prstGeom prst="wedgeEllipseCallout">
            <a:avLst>
              <a:gd name="adj1" fmla="val -41184"/>
              <a:gd name="adj2" fmla="val 82051"/>
            </a:avLst>
          </a:prstGeom>
          <a:solidFill>
            <a:srgbClr val="99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4" tIns="45701" rIns="91404" bIns="45701" spcCol="0" rtlCol="0" anchor="ctr"/>
          <a:lstStyle/>
          <a:p>
            <a:pPr algn="ctr"/>
            <a:r>
              <a:rPr lang="en-US" sz="6600" dirty="0" err="1">
                <a:solidFill>
                  <a:srgbClr val="00B050"/>
                </a:solidFill>
                <a:latin typeface="iCiel Cadena" panose="02000503000000020004" pitchFamily="2" charset="0"/>
              </a:rPr>
              <a:t>Câu</a:t>
            </a:r>
            <a:r>
              <a:rPr lang="en-US" sz="6600" dirty="0">
                <a:solidFill>
                  <a:srgbClr val="00B050"/>
                </a:solidFill>
                <a:latin typeface="iCiel Cadena" panose="02000503000000020004" pitchFamily="2" charset="0"/>
              </a:rPr>
              <a:t> 7</a:t>
            </a:r>
          </a:p>
        </p:txBody>
      </p:sp>
      <p:sp>
        <p:nvSpPr>
          <p:cNvPr id="11" name="Heart 10">
            <a:hlinkClick r:id="rId4" action="ppaction://hlinksldjump"/>
          </p:cNvPr>
          <p:cNvSpPr/>
          <p:nvPr/>
        </p:nvSpPr>
        <p:spPr>
          <a:xfrm>
            <a:off x="15373920" y="8338294"/>
            <a:ext cx="1224136" cy="1008112"/>
          </a:xfrm>
          <a:prstGeom prst="heart">
            <a:avLst/>
          </a:prstGeom>
          <a:solidFill>
            <a:srgbClr val="FF9900"/>
          </a:solidFill>
          <a:ln>
            <a:solidFill>
              <a:srgbClr val="FFEF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3440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0A20FE26-1367-4A3F-85DE-8373044CA43F}"/>
              </a:ext>
            </a:extLst>
          </p:cNvPr>
          <p:cNvSpPr/>
          <p:nvPr/>
        </p:nvSpPr>
        <p:spPr>
          <a:xfrm>
            <a:off x="833606" y="607730"/>
            <a:ext cx="15132316" cy="82363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6013" tIns="63007" rIns="126013" bIns="63007" rtlCol="0" anchor="ctr"/>
          <a:lstStyle/>
          <a:p>
            <a:pPr algn="ctr" defTabSz="630067" rtl="0" fontAlgn="auto">
              <a:spcBef>
                <a:spcPts val="0"/>
              </a:spcBef>
              <a:spcAft>
                <a:spcPts val="0"/>
              </a:spcAft>
            </a:pPr>
            <a:endParaRPr lang="zh-CN" altLang="en-US" sz="2500">
              <a:solidFill>
                <a:prstClr val="white"/>
              </a:solidFill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AAF65E89-1A30-47D8-A896-DA51BBAA469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9694" y="2505646"/>
            <a:ext cx="10608872" cy="7516192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1A968CCB-7696-4C85-B52A-532685B1DFA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60" t="64301" r="35611" b="1638"/>
          <a:stretch/>
        </p:blipFill>
        <p:spPr>
          <a:xfrm>
            <a:off x="7208421" y="2009254"/>
            <a:ext cx="6941363" cy="6510253"/>
          </a:xfrm>
          <a:prstGeom prst="rect">
            <a:avLst/>
          </a:prstGeom>
        </p:spPr>
      </p:pic>
      <p:sp>
        <p:nvSpPr>
          <p:cNvPr id="8" name="文本框 9">
            <a:extLst>
              <a:ext uri="{FF2B5EF4-FFF2-40B4-BE49-F238E27FC236}">
                <a16:creationId xmlns:a16="http://schemas.microsoft.com/office/drawing/2014/main" id="{E0B55495-7621-4C46-8F01-8BE9D6234268}"/>
              </a:ext>
            </a:extLst>
          </p:cNvPr>
          <p:cNvSpPr txBox="1"/>
          <p:nvPr/>
        </p:nvSpPr>
        <p:spPr>
          <a:xfrm>
            <a:off x="3255360" y="6475307"/>
            <a:ext cx="5443997" cy="1142907"/>
          </a:xfrm>
          <a:prstGeom prst="rect">
            <a:avLst/>
          </a:prstGeom>
          <a:noFill/>
        </p:spPr>
        <p:txBody>
          <a:bodyPr wrap="square" lIns="125961" tIns="62979" rIns="125961" bIns="62979" rtlCol="0">
            <a:spAutoFit/>
          </a:bodyPr>
          <a:lstStyle/>
          <a:p>
            <a:r>
              <a:rPr lang="en-US" altLang="zh-CN" sz="6600" b="1" dirty="0">
                <a:solidFill>
                  <a:srgbClr val="FF0000"/>
                </a:solidFill>
                <a:latin typeface="Times New Roman" panose="02020603050405020304" pitchFamily="18" charset="0"/>
                <a:ea typeface="字魂17号-萌趣果冻体" panose="02000000000000000000" pitchFamily="2" charset="-122"/>
                <a:cs typeface="Times New Roman" panose="02020603050405020304" pitchFamily="18" charset="0"/>
              </a:rPr>
              <a:t>15 - 6 = 9</a:t>
            </a:r>
            <a:endParaRPr lang="zh-CN" altLang="en-US" sz="6600" b="1" dirty="0">
              <a:solidFill>
                <a:srgbClr val="FF0000"/>
              </a:solidFill>
              <a:latin typeface="Times New Roman" panose="02020603050405020304" pitchFamily="18" charset="0"/>
              <a:ea typeface="字魂17号-萌趣果冻体" panose="020000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9" name="文本框 10">
            <a:extLst>
              <a:ext uri="{FF2B5EF4-FFF2-40B4-BE49-F238E27FC236}">
                <a16:creationId xmlns:a16="http://schemas.microsoft.com/office/drawing/2014/main" id="{0A62B8F5-DF95-40CC-9A9F-A669F2A3871F}"/>
              </a:ext>
            </a:extLst>
          </p:cNvPr>
          <p:cNvSpPr txBox="1"/>
          <p:nvPr/>
        </p:nvSpPr>
        <p:spPr>
          <a:xfrm>
            <a:off x="3327368" y="4891131"/>
            <a:ext cx="6861976" cy="1142907"/>
          </a:xfrm>
          <a:prstGeom prst="rect">
            <a:avLst/>
          </a:prstGeom>
          <a:noFill/>
        </p:spPr>
        <p:txBody>
          <a:bodyPr wrap="square" lIns="125961" tIns="62979" rIns="125961" bIns="62979" rtlCol="0">
            <a:spAutoFit/>
          </a:bodyPr>
          <a:lstStyle/>
          <a:p>
            <a:r>
              <a:rPr lang="en-US" altLang="zh-CN" sz="6600" b="1" dirty="0">
                <a:solidFill>
                  <a:srgbClr val="D27C15"/>
                </a:solidFill>
                <a:latin typeface="Times New Roman" panose="02020603050405020304" pitchFamily="18" charset="0"/>
                <a:ea typeface="字魂17号-萌趣果冻体" panose="02000000000000000000" pitchFamily="2" charset="-122"/>
                <a:cs typeface="Times New Roman" panose="02020603050405020304" pitchFamily="18" charset="0"/>
              </a:rPr>
              <a:t>15 - 6 = ?</a:t>
            </a:r>
            <a:endParaRPr lang="zh-CN" altLang="en-US" sz="6600" b="1" dirty="0">
              <a:solidFill>
                <a:srgbClr val="D27C15"/>
              </a:solidFill>
              <a:latin typeface="Times New Roman" panose="02020603050405020304" pitchFamily="18" charset="0"/>
              <a:ea typeface="字魂17号-萌趣果冻体" panose="020000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10" name="Oval Callout 9"/>
          <p:cNvSpPr/>
          <p:nvPr/>
        </p:nvSpPr>
        <p:spPr>
          <a:xfrm>
            <a:off x="12214957" y="564688"/>
            <a:ext cx="3744417" cy="1753900"/>
          </a:xfrm>
          <a:prstGeom prst="wedgeEllipseCallout">
            <a:avLst>
              <a:gd name="adj1" fmla="val -41184"/>
              <a:gd name="adj2" fmla="val 82051"/>
            </a:avLst>
          </a:prstGeom>
          <a:solidFill>
            <a:srgbClr val="99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4" tIns="45701" rIns="91404" bIns="45701" spcCol="0" rtlCol="0" anchor="ctr"/>
          <a:lstStyle/>
          <a:p>
            <a:pPr algn="ctr"/>
            <a:r>
              <a:rPr lang="en-US" sz="6600" dirty="0" err="1">
                <a:solidFill>
                  <a:srgbClr val="00B050"/>
                </a:solidFill>
                <a:latin typeface="iCiel Cadena" panose="02000503000000020004" pitchFamily="2" charset="0"/>
              </a:rPr>
              <a:t>Câu</a:t>
            </a:r>
            <a:r>
              <a:rPr lang="en-US" sz="6600" dirty="0">
                <a:solidFill>
                  <a:srgbClr val="00B050"/>
                </a:solidFill>
                <a:latin typeface="iCiel Cadena" panose="02000503000000020004" pitchFamily="2" charset="0"/>
              </a:rPr>
              <a:t> 8</a:t>
            </a:r>
          </a:p>
        </p:txBody>
      </p:sp>
      <p:sp>
        <p:nvSpPr>
          <p:cNvPr id="11" name="Heart 10">
            <a:hlinkClick r:id="rId4" action="ppaction://hlinksldjump"/>
          </p:cNvPr>
          <p:cNvSpPr/>
          <p:nvPr/>
        </p:nvSpPr>
        <p:spPr>
          <a:xfrm>
            <a:off x="15373920" y="8338294"/>
            <a:ext cx="1224136" cy="1008112"/>
          </a:xfrm>
          <a:prstGeom prst="heart">
            <a:avLst/>
          </a:prstGeom>
          <a:solidFill>
            <a:srgbClr val="FF9900"/>
          </a:solidFill>
          <a:ln>
            <a:solidFill>
              <a:srgbClr val="FFEF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3464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0A20FE26-1367-4A3F-85DE-8373044CA43F}"/>
              </a:ext>
            </a:extLst>
          </p:cNvPr>
          <p:cNvSpPr/>
          <p:nvPr/>
        </p:nvSpPr>
        <p:spPr>
          <a:xfrm>
            <a:off x="833606" y="607730"/>
            <a:ext cx="15132316" cy="82363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6013" tIns="63007" rIns="126013" bIns="63007" rtlCol="0" anchor="ctr"/>
          <a:lstStyle/>
          <a:p>
            <a:pPr algn="ctr" defTabSz="630067" rtl="0" fontAlgn="auto">
              <a:spcBef>
                <a:spcPts val="0"/>
              </a:spcBef>
              <a:spcAft>
                <a:spcPts val="0"/>
              </a:spcAft>
            </a:pPr>
            <a:endParaRPr lang="zh-CN" altLang="en-US" sz="2500">
              <a:solidFill>
                <a:prstClr val="white"/>
              </a:solidFill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F5281288-033A-4C63-9540-F899F1D6BDE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1058" y="-607730"/>
            <a:ext cx="9708576" cy="9747668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CF2B8CC4-507A-42B2-BECE-C3329FF4A9B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2068" y="2362304"/>
            <a:ext cx="6589686" cy="5710753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E0B55495-7621-4C46-8F01-8BE9D6234268}"/>
              </a:ext>
            </a:extLst>
          </p:cNvPr>
          <p:cNvSpPr txBox="1"/>
          <p:nvPr/>
        </p:nvSpPr>
        <p:spPr>
          <a:xfrm>
            <a:off x="9353859" y="5529982"/>
            <a:ext cx="5443997" cy="1142907"/>
          </a:xfrm>
          <a:prstGeom prst="rect">
            <a:avLst/>
          </a:prstGeom>
          <a:noFill/>
        </p:spPr>
        <p:txBody>
          <a:bodyPr wrap="square" lIns="125961" tIns="62979" rIns="125961" bIns="62979" rtlCol="0">
            <a:spAutoFit/>
          </a:bodyPr>
          <a:lstStyle/>
          <a:p>
            <a:r>
              <a:rPr lang="en-US" altLang="zh-CN" sz="6600" b="1" dirty="0">
                <a:solidFill>
                  <a:srgbClr val="FF0000"/>
                </a:solidFill>
                <a:latin typeface="Times New Roman" panose="02020603050405020304" pitchFamily="18" charset="0"/>
                <a:ea typeface="字魂17号-萌趣果冻体" panose="02000000000000000000" pitchFamily="2" charset="-122"/>
                <a:cs typeface="Times New Roman" panose="02020603050405020304" pitchFamily="18" charset="0"/>
              </a:rPr>
              <a:t>17 - 9 = 8</a:t>
            </a:r>
            <a:endParaRPr lang="zh-CN" altLang="en-US" sz="6600" b="1" dirty="0">
              <a:solidFill>
                <a:srgbClr val="FF0000"/>
              </a:solidFill>
              <a:latin typeface="Times New Roman" panose="02020603050405020304" pitchFamily="18" charset="0"/>
              <a:ea typeface="字魂17号-萌趣果冻体" panose="020000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0A62B8F5-DF95-40CC-9A9F-A669F2A3871F}"/>
              </a:ext>
            </a:extLst>
          </p:cNvPr>
          <p:cNvSpPr txBox="1"/>
          <p:nvPr/>
        </p:nvSpPr>
        <p:spPr>
          <a:xfrm>
            <a:off x="9325248" y="3945806"/>
            <a:ext cx="6861976" cy="1142907"/>
          </a:xfrm>
          <a:prstGeom prst="rect">
            <a:avLst/>
          </a:prstGeom>
          <a:noFill/>
        </p:spPr>
        <p:txBody>
          <a:bodyPr wrap="square" lIns="125961" tIns="62979" rIns="125961" bIns="62979" rtlCol="0">
            <a:spAutoFit/>
          </a:bodyPr>
          <a:lstStyle/>
          <a:p>
            <a:r>
              <a:rPr lang="en-US" altLang="zh-CN" sz="6600" b="1" dirty="0">
                <a:solidFill>
                  <a:srgbClr val="D27C15"/>
                </a:solidFill>
                <a:latin typeface="Times New Roman" panose="02020603050405020304" pitchFamily="18" charset="0"/>
                <a:ea typeface="字魂17号-萌趣果冻体" panose="02000000000000000000" pitchFamily="2" charset="-122"/>
                <a:cs typeface="Times New Roman" panose="02020603050405020304" pitchFamily="18" charset="0"/>
              </a:rPr>
              <a:t>17 - 9 = ?</a:t>
            </a:r>
            <a:endParaRPr lang="zh-CN" altLang="en-US" sz="6600" b="1" dirty="0">
              <a:solidFill>
                <a:srgbClr val="D27C15"/>
              </a:solidFill>
              <a:latin typeface="Times New Roman" panose="02020603050405020304" pitchFamily="18" charset="0"/>
              <a:ea typeface="字魂17号-萌趣果冻体" panose="020000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12" name="Oval Callout 11"/>
          <p:cNvSpPr/>
          <p:nvPr/>
        </p:nvSpPr>
        <p:spPr>
          <a:xfrm>
            <a:off x="2124448" y="564688"/>
            <a:ext cx="3744417" cy="1753900"/>
          </a:xfrm>
          <a:prstGeom prst="wedgeEllipseCallout">
            <a:avLst>
              <a:gd name="adj1" fmla="val 37673"/>
              <a:gd name="adj2" fmla="val 69017"/>
            </a:avLst>
          </a:prstGeom>
          <a:solidFill>
            <a:srgbClr val="99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4" tIns="45701" rIns="91404" bIns="45701" spcCol="0" rtlCol="0" anchor="ctr"/>
          <a:lstStyle/>
          <a:p>
            <a:pPr algn="ctr"/>
            <a:r>
              <a:rPr lang="en-US" sz="6600" dirty="0" err="1">
                <a:solidFill>
                  <a:srgbClr val="00B050"/>
                </a:solidFill>
                <a:latin typeface="iCiel Cadena" panose="02000503000000020004" pitchFamily="2" charset="0"/>
              </a:rPr>
              <a:t>Câu</a:t>
            </a:r>
            <a:r>
              <a:rPr lang="en-US" sz="6600" dirty="0">
                <a:solidFill>
                  <a:srgbClr val="00B050"/>
                </a:solidFill>
                <a:latin typeface="iCiel Cadena" panose="02000503000000020004" pitchFamily="2" charset="0"/>
              </a:rPr>
              <a:t> 9</a:t>
            </a:r>
          </a:p>
        </p:txBody>
      </p:sp>
      <p:sp>
        <p:nvSpPr>
          <p:cNvPr id="13" name="Heart 12">
            <a:hlinkClick r:id="rId4" action="ppaction://hlinksldjump"/>
          </p:cNvPr>
          <p:cNvSpPr/>
          <p:nvPr/>
        </p:nvSpPr>
        <p:spPr>
          <a:xfrm>
            <a:off x="15373920" y="8338294"/>
            <a:ext cx="1224136" cy="1008112"/>
          </a:xfrm>
          <a:prstGeom prst="heart">
            <a:avLst/>
          </a:prstGeom>
          <a:solidFill>
            <a:srgbClr val="FF9900"/>
          </a:solidFill>
          <a:ln>
            <a:solidFill>
              <a:srgbClr val="FFEF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8518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1C3256A2-416D-4670-AD10-0133FCC14D4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50" r="14625"/>
          <a:stretch/>
        </p:blipFill>
        <p:spPr>
          <a:xfrm>
            <a:off x="0" y="-14634"/>
            <a:ext cx="13653332" cy="8994952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C04F87AB-AAFA-44C4-B254-9DC0BD1EF5C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/>
        </p:blipFill>
        <p:spPr>
          <a:xfrm>
            <a:off x="8617456" y="1785697"/>
            <a:ext cx="9095320" cy="7563588"/>
          </a:xfrm>
          <a:prstGeom prst="rect">
            <a:avLst/>
          </a:prstGeom>
        </p:spPr>
      </p:pic>
      <p:sp>
        <p:nvSpPr>
          <p:cNvPr id="6" name="Shape 233">
            <a:extLst>
              <a:ext uri="{FF2B5EF4-FFF2-40B4-BE49-F238E27FC236}">
                <a16:creationId xmlns:a16="http://schemas.microsoft.com/office/drawing/2014/main" id="{A76B6292-00B0-466B-AC21-A0F01E2FF67A}"/>
              </a:ext>
            </a:extLst>
          </p:cNvPr>
          <p:cNvSpPr/>
          <p:nvPr/>
        </p:nvSpPr>
        <p:spPr>
          <a:xfrm>
            <a:off x="3124956" y="1186949"/>
            <a:ext cx="3855293" cy="10266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5004" tIns="35004" rIns="35004" bIns="35004" anchor="ctr">
            <a:spAutoFit/>
          </a:bodyPr>
          <a:lstStyle/>
          <a:p>
            <a:pPr defTabSz="568811" rtl="0" fontAlgn="auto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 sz="2600" cap="none">
                <a:solidFill>
                  <a:srgbClr val="717172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lang="en-US" altLang="zh-CN" sz="4800" kern="0" dirty="0">
                <a:solidFill>
                  <a:srgbClr val="00B050"/>
                </a:solidFill>
                <a:latin typeface="iCiel Cadena" panose="02000503000000020004" pitchFamily="2" charset="0"/>
                <a:ea typeface="字魂7号-温暖童稚体" panose="00000500000000000000" pitchFamily="2" charset="-122"/>
                <a:cs typeface="Lato Regular"/>
                <a:sym typeface="Lato Regular"/>
              </a:rPr>
              <a:t>12 – 7 = ?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40492B02-98B6-4E81-9A77-773825039D2E}"/>
              </a:ext>
            </a:extLst>
          </p:cNvPr>
          <p:cNvSpPr txBox="1"/>
          <p:nvPr/>
        </p:nvSpPr>
        <p:spPr>
          <a:xfrm>
            <a:off x="779172" y="1279698"/>
            <a:ext cx="2353388" cy="865908"/>
          </a:xfrm>
          <a:prstGeom prst="rect">
            <a:avLst/>
          </a:prstGeom>
          <a:noFill/>
        </p:spPr>
        <p:txBody>
          <a:bodyPr wrap="square" lIns="126013" tIns="63007" rIns="126013" bIns="63007" rtlCol="0">
            <a:spAutoFit/>
          </a:bodyPr>
          <a:lstStyle/>
          <a:p>
            <a:pPr defTabSz="630067" rtl="0"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4800" b="1" dirty="0" err="1">
                <a:solidFill>
                  <a:srgbClr val="00B050"/>
                </a:solidFill>
                <a:latin typeface="iCiel Cadena" panose="02000503000000020004" pitchFamily="2" charset="0"/>
                <a:ea typeface="字魂7号-温暖童稚体" panose="00000500000000000000" pitchFamily="2" charset="-122"/>
                <a:cs typeface="+mn-cs"/>
              </a:rPr>
              <a:t>Câu</a:t>
            </a:r>
            <a:r>
              <a:rPr lang="en-US" altLang="zh-CN" sz="4800" b="1" dirty="0">
                <a:solidFill>
                  <a:srgbClr val="00B050"/>
                </a:solidFill>
                <a:latin typeface="iCiel Cadena" panose="02000503000000020004" pitchFamily="2" charset="0"/>
                <a:ea typeface="字魂7号-温暖童稚体" panose="00000500000000000000" pitchFamily="2" charset="-122"/>
                <a:cs typeface="+mn-cs"/>
              </a:rPr>
              <a:t> 10</a:t>
            </a:r>
            <a:endParaRPr lang="zh-CN" altLang="en-US" sz="4800" b="1" dirty="0">
              <a:solidFill>
                <a:srgbClr val="00B050"/>
              </a:solidFill>
              <a:latin typeface="iCiel Cadena" panose="02000503000000020004" pitchFamily="2" charset="0"/>
              <a:ea typeface="字魂7号-温暖童稚体" panose="00000500000000000000" pitchFamily="2" charset="-122"/>
              <a:cs typeface="+mn-cs"/>
            </a:endParaRPr>
          </a:p>
        </p:txBody>
      </p:sp>
      <p:sp>
        <p:nvSpPr>
          <p:cNvPr id="12" name="文本框 9">
            <a:extLst>
              <a:ext uri="{FF2B5EF4-FFF2-40B4-BE49-F238E27FC236}">
                <a16:creationId xmlns:a16="http://schemas.microsoft.com/office/drawing/2014/main" id="{E0B55495-7621-4C46-8F01-8BE9D6234268}"/>
              </a:ext>
            </a:extLst>
          </p:cNvPr>
          <p:cNvSpPr txBox="1"/>
          <p:nvPr/>
        </p:nvSpPr>
        <p:spPr>
          <a:xfrm>
            <a:off x="1536252" y="3009702"/>
            <a:ext cx="5443997" cy="1142907"/>
          </a:xfrm>
          <a:prstGeom prst="rect">
            <a:avLst/>
          </a:prstGeom>
          <a:noFill/>
        </p:spPr>
        <p:txBody>
          <a:bodyPr wrap="square" lIns="125961" tIns="62979" rIns="125961" bIns="62979" rtlCol="0">
            <a:spAutoFit/>
          </a:bodyPr>
          <a:lstStyle/>
          <a:p>
            <a:r>
              <a:rPr lang="en-US" altLang="zh-CN" sz="6600" b="1" dirty="0">
                <a:solidFill>
                  <a:srgbClr val="FF0000"/>
                </a:solidFill>
                <a:latin typeface="Times New Roman" panose="02020603050405020304" pitchFamily="18" charset="0"/>
                <a:ea typeface="字魂17号-萌趣果冻体" panose="02000000000000000000" pitchFamily="2" charset="-122"/>
                <a:cs typeface="Times New Roman" panose="02020603050405020304" pitchFamily="18" charset="0"/>
              </a:rPr>
              <a:t>12 - 7 = 5</a:t>
            </a:r>
            <a:endParaRPr lang="zh-CN" altLang="en-US" sz="6600" b="1" dirty="0">
              <a:solidFill>
                <a:srgbClr val="FF0000"/>
              </a:solidFill>
              <a:latin typeface="Times New Roman" panose="02020603050405020304" pitchFamily="18" charset="0"/>
              <a:ea typeface="字魂17号-萌趣果冻体" panose="020000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13" name="Heart 12">
            <a:hlinkClick r:id="rId4" action="ppaction://hlinksldjump"/>
          </p:cNvPr>
          <p:cNvSpPr/>
          <p:nvPr/>
        </p:nvSpPr>
        <p:spPr>
          <a:xfrm>
            <a:off x="15373920" y="8338294"/>
            <a:ext cx="1224136" cy="1008112"/>
          </a:xfrm>
          <a:prstGeom prst="heart">
            <a:avLst/>
          </a:prstGeom>
          <a:solidFill>
            <a:srgbClr val="FF9900"/>
          </a:solidFill>
          <a:ln>
            <a:solidFill>
              <a:srgbClr val="FFEF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8456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0A20FE26-1367-4A3F-85DE-8373044CA43F}"/>
              </a:ext>
            </a:extLst>
          </p:cNvPr>
          <p:cNvSpPr/>
          <p:nvPr/>
        </p:nvSpPr>
        <p:spPr>
          <a:xfrm>
            <a:off x="833607" y="607730"/>
            <a:ext cx="15132316" cy="82363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954" tIns="62976" rIns="125954" bIns="62976" rtlCol="0" anchor="ctr"/>
          <a:lstStyle/>
          <a:p>
            <a:pPr algn="ctr" defTabSz="629782" rtl="0" fontAlgn="auto">
              <a:spcBef>
                <a:spcPts val="0"/>
              </a:spcBef>
              <a:spcAft>
                <a:spcPts val="0"/>
              </a:spcAft>
            </a:pPr>
            <a:endParaRPr lang="zh-CN" altLang="en-US" sz="2500">
              <a:solidFill>
                <a:prstClr val="white"/>
              </a:solidFill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E03B3F22-758C-4BBA-9D06-6757B30197F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85" t="10430" r="46646" b="11190"/>
          <a:stretch/>
        </p:blipFill>
        <p:spPr>
          <a:xfrm>
            <a:off x="631856" y="2107076"/>
            <a:ext cx="8145211" cy="526166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60932D90-BF1F-46A3-A430-FC72715840D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75" t="9789" r="12468"/>
          <a:stretch/>
        </p:blipFill>
        <p:spPr>
          <a:xfrm>
            <a:off x="6992723" y="319858"/>
            <a:ext cx="9174963" cy="8548200"/>
          </a:xfrm>
          <a:prstGeom prst="rect">
            <a:avLst/>
          </a:prstGeom>
        </p:spPr>
      </p:pic>
      <p:grpSp>
        <p:nvGrpSpPr>
          <p:cNvPr id="8" name="Group 1261">
            <a:extLst>
              <a:ext uri="{FF2B5EF4-FFF2-40B4-BE49-F238E27FC236}">
                <a16:creationId xmlns:a16="http://schemas.microsoft.com/office/drawing/2014/main" id="{6A5AB9B1-3C79-48D0-879E-145E3B45FEF1}"/>
              </a:ext>
            </a:extLst>
          </p:cNvPr>
          <p:cNvGrpSpPr/>
          <p:nvPr/>
        </p:nvGrpSpPr>
        <p:grpSpPr>
          <a:xfrm>
            <a:off x="4479091" y="3220790"/>
            <a:ext cx="643526" cy="584292"/>
            <a:chOff x="0" y="0"/>
            <a:chExt cx="935237" cy="845748"/>
          </a:xfrm>
        </p:grpSpPr>
        <p:sp>
          <p:nvSpPr>
            <p:cNvPr id="9" name="Shape 1259">
              <a:extLst>
                <a:ext uri="{FF2B5EF4-FFF2-40B4-BE49-F238E27FC236}">
                  <a16:creationId xmlns:a16="http://schemas.microsoft.com/office/drawing/2014/main" id="{22097C6B-A4CC-455E-9FF7-D4EAFD9F4C7B}"/>
                </a:ext>
              </a:extLst>
            </p:cNvPr>
            <p:cNvSpPr/>
            <p:nvPr/>
          </p:nvSpPr>
          <p:spPr>
            <a:xfrm>
              <a:off x="0" y="0"/>
              <a:ext cx="935238" cy="845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987" y="21600"/>
                  </a:moveTo>
                  <a:lnTo>
                    <a:pt x="1467" y="11753"/>
                  </a:lnTo>
                  <a:cubicBezTo>
                    <a:pt x="531" y="10505"/>
                    <a:pt x="0" y="8841"/>
                    <a:pt x="0" y="7108"/>
                  </a:cubicBezTo>
                  <a:cubicBezTo>
                    <a:pt x="0" y="3224"/>
                    <a:pt x="2903" y="0"/>
                    <a:pt x="6399" y="0"/>
                  </a:cubicBezTo>
                  <a:cubicBezTo>
                    <a:pt x="8022" y="0"/>
                    <a:pt x="9645" y="659"/>
                    <a:pt x="10800" y="1942"/>
                  </a:cubicBezTo>
                  <a:cubicBezTo>
                    <a:pt x="11955" y="763"/>
                    <a:pt x="13578" y="0"/>
                    <a:pt x="15170" y="0"/>
                  </a:cubicBezTo>
                  <a:cubicBezTo>
                    <a:pt x="18697" y="0"/>
                    <a:pt x="21600" y="3224"/>
                    <a:pt x="21600" y="7108"/>
                  </a:cubicBezTo>
                  <a:cubicBezTo>
                    <a:pt x="21600" y="8772"/>
                    <a:pt x="21069" y="10436"/>
                    <a:pt x="20102" y="11753"/>
                  </a:cubicBezTo>
                  <a:lnTo>
                    <a:pt x="20039" y="11857"/>
                  </a:lnTo>
                  <a:lnTo>
                    <a:pt x="12610" y="19346"/>
                  </a:lnTo>
                  <a:lnTo>
                    <a:pt x="11736" y="18202"/>
                  </a:lnTo>
                  <a:lnTo>
                    <a:pt x="19103" y="10783"/>
                  </a:lnTo>
                  <a:cubicBezTo>
                    <a:pt x="19852" y="9812"/>
                    <a:pt x="20258" y="8460"/>
                    <a:pt x="20258" y="7212"/>
                  </a:cubicBezTo>
                  <a:cubicBezTo>
                    <a:pt x="20258" y="4126"/>
                    <a:pt x="17948" y="1560"/>
                    <a:pt x="15170" y="1560"/>
                  </a:cubicBezTo>
                  <a:cubicBezTo>
                    <a:pt x="13703" y="1560"/>
                    <a:pt x="12267" y="2323"/>
                    <a:pt x="11331" y="3536"/>
                  </a:cubicBezTo>
                  <a:lnTo>
                    <a:pt x="10800" y="4195"/>
                  </a:lnTo>
                  <a:lnTo>
                    <a:pt x="10269" y="3536"/>
                  </a:lnTo>
                  <a:cubicBezTo>
                    <a:pt x="9302" y="2254"/>
                    <a:pt x="7897" y="1560"/>
                    <a:pt x="6399" y="1560"/>
                  </a:cubicBezTo>
                  <a:cubicBezTo>
                    <a:pt x="3652" y="1560"/>
                    <a:pt x="1342" y="4126"/>
                    <a:pt x="1342" y="7212"/>
                  </a:cubicBezTo>
                  <a:cubicBezTo>
                    <a:pt x="1342" y="8460"/>
                    <a:pt x="1748" y="9812"/>
                    <a:pt x="2497" y="10783"/>
                  </a:cubicBezTo>
                  <a:lnTo>
                    <a:pt x="11955" y="20456"/>
                  </a:lnTo>
                  <a:lnTo>
                    <a:pt x="10987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defTabSz="314892" rtl="0" fontAlgn="auto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12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" name="Shape 1260">
              <a:extLst>
                <a:ext uri="{FF2B5EF4-FFF2-40B4-BE49-F238E27FC236}">
                  <a16:creationId xmlns:a16="http://schemas.microsoft.com/office/drawing/2014/main" id="{62E8F4A4-5427-425C-AD42-B6AC967ACD87}"/>
                </a:ext>
              </a:extLst>
            </p:cNvPr>
            <p:cNvSpPr/>
            <p:nvPr/>
          </p:nvSpPr>
          <p:spPr>
            <a:xfrm>
              <a:off x="113344" y="119310"/>
              <a:ext cx="619062" cy="5355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85" y="21600"/>
                  </a:moveTo>
                  <a:lnTo>
                    <a:pt x="1134" y="10527"/>
                  </a:lnTo>
                  <a:cubicBezTo>
                    <a:pt x="425" y="9327"/>
                    <a:pt x="0" y="7909"/>
                    <a:pt x="0" y="6491"/>
                  </a:cubicBezTo>
                  <a:cubicBezTo>
                    <a:pt x="0" y="2945"/>
                    <a:pt x="2552" y="0"/>
                    <a:pt x="5625" y="0"/>
                  </a:cubicBezTo>
                  <a:lnTo>
                    <a:pt x="5625" y="2400"/>
                  </a:lnTo>
                  <a:cubicBezTo>
                    <a:pt x="3687" y="2400"/>
                    <a:pt x="2080" y="4255"/>
                    <a:pt x="2080" y="6491"/>
                  </a:cubicBezTo>
                  <a:cubicBezTo>
                    <a:pt x="2080" y="7364"/>
                    <a:pt x="2269" y="8291"/>
                    <a:pt x="2789" y="9000"/>
                  </a:cubicBezTo>
                  <a:lnTo>
                    <a:pt x="12903" y="19855"/>
                  </a:lnTo>
                  <a:lnTo>
                    <a:pt x="11485" y="21600"/>
                  </a:lnTo>
                  <a:close/>
                  <a:moveTo>
                    <a:pt x="15739" y="4855"/>
                  </a:moveTo>
                  <a:lnTo>
                    <a:pt x="13896" y="3655"/>
                  </a:lnTo>
                  <a:cubicBezTo>
                    <a:pt x="14652" y="2127"/>
                    <a:pt x="15881" y="1091"/>
                    <a:pt x="17299" y="600"/>
                  </a:cubicBezTo>
                  <a:cubicBezTo>
                    <a:pt x="18717" y="164"/>
                    <a:pt x="20277" y="382"/>
                    <a:pt x="21600" y="1200"/>
                  </a:cubicBezTo>
                  <a:lnTo>
                    <a:pt x="20560" y="3327"/>
                  </a:lnTo>
                  <a:cubicBezTo>
                    <a:pt x="19757" y="2836"/>
                    <a:pt x="18717" y="2618"/>
                    <a:pt x="17819" y="2945"/>
                  </a:cubicBezTo>
                  <a:cubicBezTo>
                    <a:pt x="16968" y="3218"/>
                    <a:pt x="16259" y="3927"/>
                    <a:pt x="15739" y="4855"/>
                  </a:cubicBezTo>
                  <a:close/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defTabSz="314892" rtl="0" fontAlgn="auto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12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1" name="文本框 9">
            <a:extLst>
              <a:ext uri="{FF2B5EF4-FFF2-40B4-BE49-F238E27FC236}">
                <a16:creationId xmlns:a16="http://schemas.microsoft.com/office/drawing/2014/main" id="{E0B55495-7621-4C46-8F01-8BE9D6234268}"/>
              </a:ext>
            </a:extLst>
          </p:cNvPr>
          <p:cNvSpPr txBox="1"/>
          <p:nvPr/>
        </p:nvSpPr>
        <p:spPr>
          <a:xfrm>
            <a:off x="2728081" y="5395187"/>
            <a:ext cx="5443997" cy="1142907"/>
          </a:xfrm>
          <a:prstGeom prst="rect">
            <a:avLst/>
          </a:prstGeom>
          <a:noFill/>
        </p:spPr>
        <p:txBody>
          <a:bodyPr wrap="square" lIns="125961" tIns="62979" rIns="125961" bIns="62979" rtlCol="0">
            <a:spAutoFit/>
          </a:bodyPr>
          <a:lstStyle/>
          <a:p>
            <a:r>
              <a:rPr lang="en-US" altLang="zh-CN" sz="6600" b="1" dirty="0">
                <a:solidFill>
                  <a:srgbClr val="FF0000"/>
                </a:solidFill>
                <a:latin typeface="Times New Roman" panose="02020603050405020304" pitchFamily="18" charset="0"/>
                <a:ea typeface="字魂17号-萌趣果冻体" panose="02000000000000000000" pitchFamily="2" charset="-122"/>
                <a:cs typeface="Times New Roman" panose="02020603050405020304" pitchFamily="18" charset="0"/>
              </a:rPr>
              <a:t>16 - 9 = 7</a:t>
            </a:r>
            <a:endParaRPr lang="zh-CN" altLang="en-US" sz="6600" b="1" dirty="0">
              <a:solidFill>
                <a:srgbClr val="FF0000"/>
              </a:solidFill>
              <a:latin typeface="Times New Roman" panose="02020603050405020304" pitchFamily="18" charset="0"/>
              <a:ea typeface="字魂17号-萌趣果冻体" panose="020000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12" name="文本框 10">
            <a:extLst>
              <a:ext uri="{FF2B5EF4-FFF2-40B4-BE49-F238E27FC236}">
                <a16:creationId xmlns:a16="http://schemas.microsoft.com/office/drawing/2014/main" id="{0A62B8F5-DF95-40CC-9A9F-A669F2A3871F}"/>
              </a:ext>
            </a:extLst>
          </p:cNvPr>
          <p:cNvSpPr txBox="1"/>
          <p:nvPr/>
        </p:nvSpPr>
        <p:spPr>
          <a:xfrm>
            <a:off x="2700512" y="3522979"/>
            <a:ext cx="6861976" cy="1142907"/>
          </a:xfrm>
          <a:prstGeom prst="rect">
            <a:avLst/>
          </a:prstGeom>
          <a:noFill/>
        </p:spPr>
        <p:txBody>
          <a:bodyPr wrap="square" lIns="125961" tIns="62979" rIns="125961" bIns="62979" rtlCol="0">
            <a:spAutoFit/>
          </a:bodyPr>
          <a:lstStyle/>
          <a:p>
            <a:r>
              <a:rPr lang="en-US" altLang="zh-CN" sz="6600" b="1" dirty="0">
                <a:solidFill>
                  <a:srgbClr val="D27C15"/>
                </a:solidFill>
                <a:latin typeface="Times New Roman" panose="02020603050405020304" pitchFamily="18" charset="0"/>
                <a:ea typeface="字魂17号-萌趣果冻体" panose="02000000000000000000" pitchFamily="2" charset="-122"/>
                <a:cs typeface="Times New Roman" panose="02020603050405020304" pitchFamily="18" charset="0"/>
              </a:rPr>
              <a:t>16 - 9  = ?</a:t>
            </a:r>
            <a:endParaRPr lang="zh-CN" altLang="en-US" sz="6600" b="1" dirty="0">
              <a:solidFill>
                <a:srgbClr val="D27C15"/>
              </a:solidFill>
              <a:latin typeface="Times New Roman" panose="02020603050405020304" pitchFamily="18" charset="0"/>
              <a:ea typeface="字魂17号-萌趣果冻体" panose="020000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13" name="Oval Callout 12"/>
          <p:cNvSpPr/>
          <p:nvPr/>
        </p:nvSpPr>
        <p:spPr>
          <a:xfrm>
            <a:off x="12853640" y="-14634"/>
            <a:ext cx="3744417" cy="1753900"/>
          </a:xfrm>
          <a:prstGeom prst="wedgeEllipseCallout">
            <a:avLst>
              <a:gd name="adj1" fmla="val -43219"/>
              <a:gd name="adj2" fmla="val 69017"/>
            </a:avLst>
          </a:prstGeom>
          <a:solidFill>
            <a:srgbClr val="99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4" tIns="45701" rIns="91404" bIns="45701" spcCol="0" rtlCol="0" anchor="ctr"/>
          <a:lstStyle/>
          <a:p>
            <a:pPr algn="ctr"/>
            <a:r>
              <a:rPr lang="en-US" sz="6600" dirty="0" err="1">
                <a:solidFill>
                  <a:srgbClr val="00B050"/>
                </a:solidFill>
                <a:latin typeface="iCiel Cadena" panose="02000503000000020004" pitchFamily="2" charset="0"/>
              </a:rPr>
              <a:t>Câu</a:t>
            </a:r>
            <a:r>
              <a:rPr lang="en-US" sz="6600" dirty="0">
                <a:solidFill>
                  <a:srgbClr val="00B050"/>
                </a:solidFill>
                <a:latin typeface="iCiel Cadena" panose="02000503000000020004" pitchFamily="2" charset="0"/>
              </a:rPr>
              <a:t> 11</a:t>
            </a:r>
          </a:p>
        </p:txBody>
      </p:sp>
      <p:sp>
        <p:nvSpPr>
          <p:cNvPr id="14" name="Heart 13">
            <a:hlinkClick r:id="rId4" action="ppaction://hlinksldjump"/>
          </p:cNvPr>
          <p:cNvSpPr/>
          <p:nvPr/>
        </p:nvSpPr>
        <p:spPr>
          <a:xfrm>
            <a:off x="15373920" y="8338294"/>
            <a:ext cx="1224136" cy="1008112"/>
          </a:xfrm>
          <a:prstGeom prst="heart">
            <a:avLst/>
          </a:prstGeom>
          <a:solidFill>
            <a:srgbClr val="FF9900"/>
          </a:solidFill>
          <a:ln>
            <a:solidFill>
              <a:srgbClr val="FFEF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3444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0A20FE26-1367-4A3F-85DE-8373044CA43F}"/>
              </a:ext>
            </a:extLst>
          </p:cNvPr>
          <p:cNvSpPr/>
          <p:nvPr/>
        </p:nvSpPr>
        <p:spPr>
          <a:xfrm>
            <a:off x="833606" y="607730"/>
            <a:ext cx="15132316" cy="82363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6013" tIns="63007" rIns="126013" bIns="63007" rtlCol="0" anchor="ctr"/>
          <a:lstStyle/>
          <a:p>
            <a:pPr algn="ctr" defTabSz="630067" rtl="0" fontAlgn="auto">
              <a:spcBef>
                <a:spcPts val="0"/>
              </a:spcBef>
              <a:spcAft>
                <a:spcPts val="0"/>
              </a:spcAft>
            </a:pPr>
            <a:endParaRPr lang="zh-CN" altLang="en-US" sz="2500">
              <a:solidFill>
                <a:prstClr val="white"/>
              </a:solidFill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21F93B8D-6049-47E0-8859-EDDC3299833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60" t="68667" r="60506"/>
          <a:stretch/>
        </p:blipFill>
        <p:spPr>
          <a:xfrm>
            <a:off x="785966" y="2003710"/>
            <a:ext cx="8458284" cy="610928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F77F87EA-CA4F-4633-A6BC-5BFBE13F18C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65" b="22198"/>
          <a:stretch/>
        </p:blipFill>
        <p:spPr>
          <a:xfrm>
            <a:off x="7731509" y="631719"/>
            <a:ext cx="8054683" cy="4426633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5F7DFE13-8F9C-4096-B18C-549A713BE7C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65" b="22198"/>
          <a:stretch/>
        </p:blipFill>
        <p:spPr>
          <a:xfrm>
            <a:off x="7731509" y="4166699"/>
            <a:ext cx="8054683" cy="4426633"/>
          </a:xfrm>
          <a:prstGeom prst="rect">
            <a:avLst/>
          </a:prstGeom>
        </p:spPr>
      </p:pic>
      <p:sp>
        <p:nvSpPr>
          <p:cNvPr id="13" name="文本框 9">
            <a:extLst>
              <a:ext uri="{FF2B5EF4-FFF2-40B4-BE49-F238E27FC236}">
                <a16:creationId xmlns:a16="http://schemas.microsoft.com/office/drawing/2014/main" id="{E0B55495-7621-4C46-8F01-8BE9D6234268}"/>
              </a:ext>
            </a:extLst>
          </p:cNvPr>
          <p:cNvSpPr txBox="1"/>
          <p:nvPr/>
        </p:nvSpPr>
        <p:spPr>
          <a:xfrm>
            <a:off x="9641891" y="5971251"/>
            <a:ext cx="5443997" cy="1142907"/>
          </a:xfrm>
          <a:prstGeom prst="rect">
            <a:avLst/>
          </a:prstGeom>
          <a:noFill/>
        </p:spPr>
        <p:txBody>
          <a:bodyPr wrap="square" lIns="125961" tIns="62979" rIns="125961" bIns="62979" rtlCol="0">
            <a:spAutoFit/>
          </a:bodyPr>
          <a:lstStyle/>
          <a:p>
            <a:r>
              <a:rPr lang="en-US" altLang="zh-CN" sz="6600" b="1" dirty="0">
                <a:solidFill>
                  <a:srgbClr val="FF0000"/>
                </a:solidFill>
                <a:latin typeface="Times New Roman" panose="02020603050405020304" pitchFamily="18" charset="0"/>
                <a:ea typeface="字魂17号-萌趣果冻体" panose="02000000000000000000" pitchFamily="2" charset="-122"/>
                <a:cs typeface="Times New Roman" panose="02020603050405020304" pitchFamily="18" charset="0"/>
              </a:rPr>
              <a:t>14 - 6 = 8</a:t>
            </a:r>
            <a:endParaRPr lang="zh-CN" altLang="en-US" sz="6600" b="1" dirty="0">
              <a:solidFill>
                <a:srgbClr val="FF0000"/>
              </a:solidFill>
              <a:latin typeface="Times New Roman" panose="02020603050405020304" pitchFamily="18" charset="0"/>
              <a:ea typeface="字魂17号-萌趣果冻体" panose="020000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14" name="文本框 10">
            <a:extLst>
              <a:ext uri="{FF2B5EF4-FFF2-40B4-BE49-F238E27FC236}">
                <a16:creationId xmlns:a16="http://schemas.microsoft.com/office/drawing/2014/main" id="{0A62B8F5-DF95-40CC-9A9F-A669F2A3871F}"/>
              </a:ext>
            </a:extLst>
          </p:cNvPr>
          <p:cNvSpPr txBox="1"/>
          <p:nvPr/>
        </p:nvSpPr>
        <p:spPr>
          <a:xfrm>
            <a:off x="9592064" y="2433638"/>
            <a:ext cx="6861976" cy="1142907"/>
          </a:xfrm>
          <a:prstGeom prst="rect">
            <a:avLst/>
          </a:prstGeom>
          <a:noFill/>
        </p:spPr>
        <p:txBody>
          <a:bodyPr wrap="square" lIns="125961" tIns="62979" rIns="125961" bIns="62979" rtlCol="0">
            <a:spAutoFit/>
          </a:bodyPr>
          <a:lstStyle/>
          <a:p>
            <a:r>
              <a:rPr lang="en-US" altLang="zh-CN" sz="6600" b="1" dirty="0">
                <a:solidFill>
                  <a:srgbClr val="D27C15"/>
                </a:solidFill>
                <a:latin typeface="Times New Roman" panose="02020603050405020304" pitchFamily="18" charset="0"/>
                <a:ea typeface="字魂17号-萌趣果冻体" panose="02000000000000000000" pitchFamily="2" charset="-122"/>
                <a:cs typeface="Times New Roman" panose="02020603050405020304" pitchFamily="18" charset="0"/>
              </a:rPr>
              <a:t>14 - 6  = ?</a:t>
            </a:r>
            <a:endParaRPr lang="zh-CN" altLang="en-US" sz="6600" b="1" dirty="0">
              <a:solidFill>
                <a:srgbClr val="D27C15"/>
              </a:solidFill>
              <a:latin typeface="Times New Roman" panose="02020603050405020304" pitchFamily="18" charset="0"/>
              <a:ea typeface="字魂17号-萌趣果冻体" panose="020000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15" name="Oval Callout 14"/>
          <p:cNvSpPr/>
          <p:nvPr/>
        </p:nvSpPr>
        <p:spPr>
          <a:xfrm>
            <a:off x="396256" y="480666"/>
            <a:ext cx="3744417" cy="1753900"/>
          </a:xfrm>
          <a:prstGeom prst="wedgeEllipseCallout">
            <a:avLst>
              <a:gd name="adj1" fmla="val 30042"/>
              <a:gd name="adj2" fmla="val 65759"/>
            </a:avLst>
          </a:prstGeom>
          <a:solidFill>
            <a:srgbClr val="99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4" tIns="45701" rIns="91404" bIns="45701" spcCol="0" rtlCol="0" anchor="ctr"/>
          <a:lstStyle/>
          <a:p>
            <a:pPr algn="ctr"/>
            <a:r>
              <a:rPr lang="en-US" sz="6600" dirty="0" err="1">
                <a:solidFill>
                  <a:srgbClr val="00B050"/>
                </a:solidFill>
                <a:latin typeface="iCiel Cadena" panose="02000503000000020004" pitchFamily="2" charset="0"/>
              </a:rPr>
              <a:t>Câu</a:t>
            </a:r>
            <a:r>
              <a:rPr lang="en-US" sz="6600" dirty="0">
                <a:solidFill>
                  <a:srgbClr val="00B050"/>
                </a:solidFill>
                <a:latin typeface="iCiel Cadena" panose="02000503000000020004" pitchFamily="2" charset="0"/>
              </a:rPr>
              <a:t> 12</a:t>
            </a:r>
          </a:p>
        </p:txBody>
      </p:sp>
      <p:sp>
        <p:nvSpPr>
          <p:cNvPr id="9" name="Heart 8">
            <a:hlinkClick r:id="rId4" action="ppaction://hlinksldjump"/>
          </p:cNvPr>
          <p:cNvSpPr/>
          <p:nvPr/>
        </p:nvSpPr>
        <p:spPr>
          <a:xfrm>
            <a:off x="15373920" y="8338294"/>
            <a:ext cx="1224136" cy="1008112"/>
          </a:xfrm>
          <a:prstGeom prst="heart">
            <a:avLst/>
          </a:prstGeom>
          <a:solidFill>
            <a:srgbClr val="FF9900"/>
          </a:solidFill>
          <a:ln>
            <a:solidFill>
              <a:srgbClr val="FFEF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7646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97" name="图片 71696" descr="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3575"/>
            <a:ext cx="16776700" cy="8826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684" name="图片 71683" descr="PPT素材-0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39750" y="4803777"/>
            <a:ext cx="7123113" cy="5334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688" name="图片 71687" descr="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89712" y="2073276"/>
            <a:ext cx="8136135" cy="2730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689" name="图片 71688" descr="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89713" y="5166668"/>
            <a:ext cx="7992118" cy="259556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1691" name="文本框 71690"/>
          <p:cNvSpPr txBox="1"/>
          <p:nvPr/>
        </p:nvSpPr>
        <p:spPr>
          <a:xfrm>
            <a:off x="7020991" y="2499257"/>
            <a:ext cx="6909611" cy="1446550"/>
          </a:xfrm>
          <a:prstGeom prst="rect">
            <a:avLst/>
          </a:prstGeom>
          <a:noFill/>
          <a:ln w="9525">
            <a:noFill/>
          </a:ln>
        </p:spPr>
        <p:txBody>
          <a:bodyPr wrap="square" lIns="91404" tIns="45701" rIns="91404" bIns="45701">
            <a:spAutoFit/>
          </a:bodyPr>
          <a:lstStyle/>
          <a:p>
            <a:pPr algn="just" defTabSz="1499898">
              <a:spcBef>
                <a:spcPct val="50000"/>
              </a:spcBef>
            </a:pPr>
            <a:r>
              <a:rPr lang="en-US" altLang="zh-CN" sz="4400" dirty="0" err="1">
                <a:solidFill>
                  <a:srgbClr val="0070C0"/>
                </a:solidFill>
                <a:latin typeface="iCiel Nabila" pitchFamily="2" charset="0"/>
                <a:ea typeface="黑体" panose="02010609060101010101" pitchFamily="2" charset="-122"/>
              </a:rPr>
              <a:t>Ôn</a:t>
            </a:r>
            <a:r>
              <a:rPr lang="en-US" altLang="zh-CN" sz="4400" dirty="0">
                <a:solidFill>
                  <a:srgbClr val="0070C0"/>
                </a:solidFill>
                <a:latin typeface="iCiel Nabila" pitchFamily="2" charset="0"/>
                <a:ea typeface="黑体" panose="02010609060101010101" pitchFamily="2" charset="-122"/>
              </a:rPr>
              <a:t> </a:t>
            </a:r>
            <a:r>
              <a:rPr lang="en-US" altLang="zh-CN" sz="4400" dirty="0" err="1">
                <a:solidFill>
                  <a:srgbClr val="0070C0"/>
                </a:solidFill>
                <a:latin typeface="iCiel Nabila" pitchFamily="2" charset="0"/>
                <a:ea typeface="黑体" panose="02010609060101010101" pitchFamily="2" charset="-122"/>
              </a:rPr>
              <a:t>tập</a:t>
            </a:r>
            <a:r>
              <a:rPr lang="en-US" altLang="zh-CN" sz="4400" dirty="0">
                <a:solidFill>
                  <a:srgbClr val="0070C0"/>
                </a:solidFill>
                <a:latin typeface="iCiel Nabila" pitchFamily="2" charset="0"/>
                <a:ea typeface="黑体" panose="02010609060101010101" pitchFamily="2" charset="-122"/>
              </a:rPr>
              <a:t> </a:t>
            </a:r>
            <a:r>
              <a:rPr lang="en-US" altLang="zh-CN" sz="4400" dirty="0" err="1">
                <a:solidFill>
                  <a:srgbClr val="0070C0"/>
                </a:solidFill>
                <a:latin typeface="iCiel Nabila" pitchFamily="2" charset="0"/>
                <a:ea typeface="黑体" panose="02010609060101010101" pitchFamily="2" charset="-122"/>
              </a:rPr>
              <a:t>bảng</a:t>
            </a:r>
            <a:r>
              <a:rPr lang="en-US" altLang="zh-CN" sz="4400" dirty="0">
                <a:solidFill>
                  <a:srgbClr val="0070C0"/>
                </a:solidFill>
                <a:latin typeface="iCiel Nabila" pitchFamily="2" charset="0"/>
                <a:ea typeface="黑体" panose="02010609060101010101" pitchFamily="2" charset="-122"/>
              </a:rPr>
              <a:t> </a:t>
            </a:r>
            <a:r>
              <a:rPr lang="en-US" altLang="zh-CN" sz="4400" dirty="0" err="1">
                <a:solidFill>
                  <a:srgbClr val="0070C0"/>
                </a:solidFill>
                <a:latin typeface="iCiel Nabila" pitchFamily="2" charset="0"/>
                <a:ea typeface="黑体" panose="02010609060101010101" pitchFamily="2" charset="-122"/>
              </a:rPr>
              <a:t>trù</a:t>
            </a:r>
            <a:r>
              <a:rPr lang="en-US" altLang="zh-CN" sz="4400" dirty="0">
                <a:solidFill>
                  <a:srgbClr val="0070C0"/>
                </a:solidFill>
                <a:latin typeface="iCiel Nabila" pitchFamily="2" charset="0"/>
                <a:ea typeface="黑体" panose="02010609060101010101" pitchFamily="2" charset="-122"/>
              </a:rPr>
              <a:t> (qua 10) </a:t>
            </a:r>
            <a:r>
              <a:rPr lang="en-US" altLang="zh-CN" sz="4400" dirty="0" err="1">
                <a:solidFill>
                  <a:srgbClr val="0070C0"/>
                </a:solidFill>
                <a:latin typeface="iCiel Nabila" pitchFamily="2" charset="0"/>
                <a:ea typeface="黑体" panose="02010609060101010101" pitchFamily="2" charset="-122"/>
              </a:rPr>
              <a:t>trong</a:t>
            </a:r>
            <a:r>
              <a:rPr lang="en-US" altLang="zh-CN" sz="4400" dirty="0">
                <a:solidFill>
                  <a:srgbClr val="0070C0"/>
                </a:solidFill>
                <a:latin typeface="iCiel Nabila" pitchFamily="2" charset="0"/>
                <a:ea typeface="黑体" panose="02010609060101010101" pitchFamily="2" charset="-122"/>
              </a:rPr>
              <a:t> </a:t>
            </a:r>
            <a:r>
              <a:rPr lang="en-US" altLang="zh-CN" sz="4400" dirty="0" err="1">
                <a:solidFill>
                  <a:srgbClr val="0070C0"/>
                </a:solidFill>
                <a:latin typeface="iCiel Nabila" pitchFamily="2" charset="0"/>
                <a:ea typeface="黑体" panose="02010609060101010101" pitchFamily="2" charset="-122"/>
              </a:rPr>
              <a:t>phạm</a:t>
            </a:r>
            <a:r>
              <a:rPr lang="en-US" altLang="zh-CN" sz="4400" dirty="0">
                <a:solidFill>
                  <a:srgbClr val="0070C0"/>
                </a:solidFill>
                <a:latin typeface="iCiel Nabila" pitchFamily="2" charset="0"/>
                <a:ea typeface="黑体" panose="02010609060101010101" pitchFamily="2" charset="-122"/>
              </a:rPr>
              <a:t> vi 20.</a:t>
            </a:r>
            <a:endParaRPr lang="zh-CN" altLang="en-US" sz="4400" dirty="0">
              <a:solidFill>
                <a:srgbClr val="0070C0"/>
              </a:solidFill>
              <a:latin typeface="iCiel Nabila" pitchFamily="2" charset="0"/>
              <a:ea typeface="黑体" panose="02010609060101010101" pitchFamily="2" charset="-122"/>
            </a:endParaRPr>
          </a:p>
        </p:txBody>
      </p:sp>
      <p:sp>
        <p:nvSpPr>
          <p:cNvPr id="71692" name="文本框 71691"/>
          <p:cNvSpPr txBox="1"/>
          <p:nvPr/>
        </p:nvSpPr>
        <p:spPr>
          <a:xfrm>
            <a:off x="7020991" y="5646714"/>
            <a:ext cx="6787305" cy="1323439"/>
          </a:xfrm>
          <a:prstGeom prst="rect">
            <a:avLst/>
          </a:prstGeom>
          <a:noFill/>
          <a:ln w="9525">
            <a:noFill/>
          </a:ln>
        </p:spPr>
        <p:txBody>
          <a:bodyPr wrap="square" lIns="91404" tIns="45701" rIns="91404" bIns="45701">
            <a:spAutoFit/>
          </a:bodyPr>
          <a:lstStyle/>
          <a:p>
            <a:pPr algn="just" defTabSz="1499898">
              <a:spcBef>
                <a:spcPct val="50000"/>
              </a:spcBef>
            </a:pPr>
            <a:r>
              <a:rPr lang="en-US" altLang="zh-CN" sz="4000" dirty="0" err="1">
                <a:solidFill>
                  <a:srgbClr val="0070C0"/>
                </a:solidFill>
                <a:latin typeface="iCiel Nabila" pitchFamily="2" charset="0"/>
                <a:ea typeface="黑体" panose="02010609060101010101" pitchFamily="2" charset="-122"/>
              </a:rPr>
              <a:t>Xem</a:t>
            </a:r>
            <a:r>
              <a:rPr lang="en-US" altLang="zh-CN" sz="4000" dirty="0">
                <a:solidFill>
                  <a:srgbClr val="0070C0"/>
                </a:solidFill>
                <a:latin typeface="iCiel Nabila" pitchFamily="2" charset="0"/>
                <a:ea typeface="黑体" panose="02010609060101010101" pitchFamily="2" charset="-122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iCiel Nabila" pitchFamily="2" charset="0"/>
                <a:ea typeface="黑体" panose="02010609060101010101" pitchFamily="2" charset="-122"/>
              </a:rPr>
              <a:t>trước</a:t>
            </a:r>
            <a:r>
              <a:rPr lang="en-US" altLang="zh-CN" sz="4000" dirty="0">
                <a:solidFill>
                  <a:srgbClr val="0070C0"/>
                </a:solidFill>
                <a:latin typeface="iCiel Nabila" pitchFamily="2" charset="0"/>
                <a:ea typeface="黑体" panose="02010609060101010101" pitchFamily="2" charset="-122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iCiel Nabila" pitchFamily="2" charset="0"/>
                <a:ea typeface="黑体" panose="02010609060101010101" pitchFamily="2" charset="-122"/>
              </a:rPr>
              <a:t>bài</a:t>
            </a:r>
            <a:r>
              <a:rPr lang="en-US" altLang="zh-CN" sz="4000" dirty="0">
                <a:solidFill>
                  <a:srgbClr val="0070C0"/>
                </a:solidFill>
                <a:latin typeface="iCiel Nabila" pitchFamily="2" charset="0"/>
                <a:ea typeface="黑体" panose="02010609060101010101" pitchFamily="2" charset="-122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iCiel Nabila" pitchFamily="2" charset="0"/>
                <a:ea typeface="黑体" panose="02010609060101010101" pitchFamily="2" charset="-122"/>
              </a:rPr>
              <a:t>sau</a:t>
            </a:r>
            <a:r>
              <a:rPr lang="en-US" altLang="zh-CN" sz="4000" dirty="0">
                <a:solidFill>
                  <a:srgbClr val="0070C0"/>
                </a:solidFill>
                <a:latin typeface="iCiel Nabila" pitchFamily="2" charset="0"/>
                <a:ea typeface="黑体" panose="02010609060101010101" pitchFamily="2" charset="-122"/>
              </a:rPr>
              <a:t> “</a:t>
            </a:r>
            <a:r>
              <a:rPr lang="en-US" altLang="zh-CN" sz="4000" dirty="0" err="1">
                <a:solidFill>
                  <a:srgbClr val="0070C0"/>
                </a:solidFill>
                <a:latin typeface="iCiel Nabila" pitchFamily="2" charset="0"/>
                <a:ea typeface="黑体" panose="02010609060101010101" pitchFamily="2" charset="-122"/>
              </a:rPr>
              <a:t>Luyện</a:t>
            </a:r>
            <a:r>
              <a:rPr lang="en-US" altLang="zh-CN" sz="4000" dirty="0">
                <a:solidFill>
                  <a:srgbClr val="0070C0"/>
                </a:solidFill>
                <a:latin typeface="iCiel Nabila" pitchFamily="2" charset="0"/>
                <a:ea typeface="黑体" panose="02010609060101010101" pitchFamily="2" charset="-122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iCiel Nabila" pitchFamily="2" charset="0"/>
                <a:ea typeface="黑体" panose="02010609060101010101" pitchFamily="2" charset="-122"/>
              </a:rPr>
              <a:t>tập</a:t>
            </a:r>
            <a:r>
              <a:rPr lang="en-US" altLang="zh-CN" sz="4000" dirty="0">
                <a:solidFill>
                  <a:srgbClr val="0070C0"/>
                </a:solidFill>
                <a:latin typeface="iCiel Nabila" pitchFamily="2" charset="0"/>
                <a:ea typeface="黑体" panose="02010609060101010101" pitchFamily="2" charset="-122"/>
              </a:rPr>
              <a:t>”.</a:t>
            </a:r>
            <a:endParaRPr lang="zh-CN" altLang="en-US" sz="4000" dirty="0">
              <a:solidFill>
                <a:srgbClr val="0070C0"/>
              </a:solidFill>
              <a:latin typeface="iCiel Nabila" pitchFamily="2" charset="0"/>
              <a:ea typeface="黑体" panose="02010609060101010101" pitchFamily="2" charset="-122"/>
            </a:endParaRPr>
          </a:p>
        </p:txBody>
      </p:sp>
      <p:sp>
        <p:nvSpPr>
          <p:cNvPr id="71694" name="文本框 71693"/>
          <p:cNvSpPr txBox="1"/>
          <p:nvPr/>
        </p:nvSpPr>
        <p:spPr>
          <a:xfrm>
            <a:off x="8853499" y="7473960"/>
            <a:ext cx="3927475" cy="584775"/>
          </a:xfrm>
          <a:prstGeom prst="rect">
            <a:avLst/>
          </a:prstGeom>
          <a:noFill/>
          <a:ln w="9525">
            <a:noFill/>
          </a:ln>
        </p:spPr>
        <p:txBody>
          <a:bodyPr lIns="91404" tIns="45701" rIns="91404" bIns="45701">
            <a:spAutoFit/>
          </a:bodyPr>
          <a:lstStyle/>
          <a:p>
            <a:pPr defTabSz="1499898">
              <a:spcBef>
                <a:spcPct val="50000"/>
              </a:spcBef>
            </a:pPr>
            <a:r>
              <a:rPr lang="en-US" altLang="zh-CN" sz="3200">
                <a:solidFill>
                  <a:schemeClr val="bg1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Title 4</a:t>
            </a:r>
            <a:endParaRPr lang="zh-CN" altLang="en-US" sz="3200">
              <a:solidFill>
                <a:schemeClr val="bg1"/>
              </a:solidFill>
              <a:latin typeface="黑体" panose="02010609060101010101" pitchFamily="2" charset="-122"/>
              <a:ea typeface="黑体" panose="02010609060101010101" pitchFamily="2" charset="-122"/>
            </a:endParaRPr>
          </a:p>
        </p:txBody>
      </p:sp>
      <p:pic>
        <p:nvPicPr>
          <p:cNvPr id="71696" name="图片 71695" descr="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4577" y="993786"/>
            <a:ext cx="3095624" cy="178593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8895046" y="358180"/>
            <a:ext cx="3310522" cy="1107996"/>
          </a:xfrm>
          <a:prstGeom prst="rect">
            <a:avLst/>
          </a:prstGeom>
          <a:noFill/>
        </p:spPr>
        <p:txBody>
          <a:bodyPr wrap="none" lIns="91404" tIns="45701" rIns="91404" bIns="45701" rtlCol="0">
            <a:spAutoFit/>
          </a:bodyPr>
          <a:lstStyle/>
          <a:p>
            <a:r>
              <a:rPr lang="en-US" sz="6600" dirty="0">
                <a:solidFill>
                  <a:srgbClr val="FF0000"/>
                </a:solidFill>
                <a:latin typeface="iCiel Pony" panose="02000000000000000000" pitchFamily="2" charset="0"/>
              </a:rPr>
              <a:t> </a:t>
            </a:r>
            <a:r>
              <a:rPr lang="en-US" sz="6600" dirty="0" err="1">
                <a:solidFill>
                  <a:srgbClr val="FF0000"/>
                </a:solidFill>
                <a:latin typeface="iCiel Pony" panose="02000000000000000000" pitchFamily="2" charset="0"/>
              </a:rPr>
              <a:t>Dặn</a:t>
            </a:r>
            <a:r>
              <a:rPr lang="en-US" sz="6600" dirty="0">
                <a:solidFill>
                  <a:srgbClr val="FF0000"/>
                </a:solidFill>
                <a:latin typeface="iCiel Pony" panose="02000000000000000000" pitchFamily="2" charset="0"/>
              </a:rPr>
              <a:t> </a:t>
            </a:r>
            <a:r>
              <a:rPr lang="en-US" sz="6600" dirty="0" err="1">
                <a:solidFill>
                  <a:srgbClr val="FF0000"/>
                </a:solidFill>
                <a:latin typeface="iCiel Pony" panose="02000000000000000000" pitchFamily="2" charset="0"/>
              </a:rPr>
              <a:t>dò</a:t>
            </a:r>
            <a:endParaRPr lang="en-US" sz="6600" dirty="0">
              <a:solidFill>
                <a:srgbClr val="FF0000"/>
              </a:solidFill>
              <a:latin typeface="iCiel Pony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6440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16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6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16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16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16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1000"/>
                                        <p:tgtEl>
                                          <p:spTgt spid="716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16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16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1000"/>
                                        <p:tgtEl>
                                          <p:spTgt spid="716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16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16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7" dur="1000"/>
                                        <p:tgtEl>
                                          <p:spTgt spid="716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16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16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3" dur="1000"/>
                                        <p:tgtEl>
                                          <p:spTgt spid="716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16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16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9" dur="1000"/>
                                        <p:tgtEl>
                                          <p:spTgt spid="716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691" grpId="0"/>
      <p:bldP spid="7169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42" name="图片 64541" descr="封面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01" y="6352"/>
            <a:ext cx="16751300" cy="9461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5" name="图片 64544" descr="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65064" y="2217739"/>
            <a:ext cx="3086100" cy="103187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6" name="图片 64545" descr="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2413" y="1512889"/>
            <a:ext cx="15986125" cy="15925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7" name="图片 64546" descr="1-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925425" y="417524"/>
            <a:ext cx="3457576" cy="16097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8" name="图片 64547" descr="1-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" y="417513"/>
            <a:ext cx="2339975" cy="10890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4534" name="文本框 64533"/>
          <p:cNvSpPr txBox="1"/>
          <p:nvPr/>
        </p:nvSpPr>
        <p:spPr>
          <a:xfrm>
            <a:off x="5148795" y="5241927"/>
            <a:ext cx="8159327" cy="2308324"/>
          </a:xfrm>
          <a:prstGeom prst="rect">
            <a:avLst/>
          </a:prstGeom>
          <a:noFill/>
          <a:ln w="9525">
            <a:noFill/>
          </a:ln>
        </p:spPr>
        <p:txBody>
          <a:bodyPr wrap="square" lIns="91404" tIns="45701" rIns="91404" bIns="45701">
            <a:spAutoFit/>
          </a:bodyPr>
          <a:lstStyle/>
          <a:p>
            <a:pPr algn="ctr" defTabSz="1499898">
              <a:spcBef>
                <a:spcPct val="50000"/>
              </a:spcBef>
            </a:pPr>
            <a:r>
              <a:rPr lang="en-US" altLang="zh-CN" sz="7200" b="1" dirty="0" err="1">
                <a:solidFill>
                  <a:srgbClr val="FF0066"/>
                </a:solidFill>
                <a:latin typeface="iCiel Bambola" pitchFamily="50" charset="0"/>
                <a:ea typeface="黑体" panose="02010609060101010101" pitchFamily="2" charset="-122"/>
              </a:rPr>
              <a:t>Hẹn</a:t>
            </a:r>
            <a:r>
              <a:rPr lang="en-US" altLang="zh-CN" sz="7200" b="1" dirty="0">
                <a:solidFill>
                  <a:srgbClr val="FF0066"/>
                </a:solidFill>
                <a:latin typeface="iCiel Bambola" pitchFamily="50" charset="0"/>
                <a:ea typeface="黑体" panose="02010609060101010101" pitchFamily="2" charset="-122"/>
              </a:rPr>
              <a:t> </a:t>
            </a:r>
            <a:r>
              <a:rPr lang="en-US" altLang="zh-CN" sz="7200" b="1" dirty="0" err="1">
                <a:solidFill>
                  <a:srgbClr val="FF0066"/>
                </a:solidFill>
                <a:latin typeface="iCiel Bambola" pitchFamily="50" charset="0"/>
                <a:ea typeface="黑体" panose="02010609060101010101" pitchFamily="2" charset="-122"/>
              </a:rPr>
              <a:t>gặp</a:t>
            </a:r>
            <a:r>
              <a:rPr lang="en-US" altLang="zh-CN" sz="7200" b="1" dirty="0">
                <a:solidFill>
                  <a:srgbClr val="FF0066"/>
                </a:solidFill>
                <a:latin typeface="iCiel Bambola" pitchFamily="50" charset="0"/>
                <a:ea typeface="黑体" panose="02010609060101010101" pitchFamily="2" charset="-122"/>
              </a:rPr>
              <a:t> </a:t>
            </a:r>
            <a:r>
              <a:rPr lang="en-US" altLang="zh-CN" sz="7200" b="1" dirty="0" err="1">
                <a:solidFill>
                  <a:srgbClr val="FF0066"/>
                </a:solidFill>
                <a:latin typeface="iCiel Bambola" pitchFamily="50" charset="0"/>
                <a:ea typeface="黑体" panose="02010609060101010101" pitchFamily="2" charset="-122"/>
              </a:rPr>
              <a:t>lại</a:t>
            </a:r>
            <a:r>
              <a:rPr lang="en-US" altLang="zh-CN" sz="7200" b="1" dirty="0">
                <a:solidFill>
                  <a:srgbClr val="FF0066"/>
                </a:solidFill>
                <a:latin typeface="iCiel Bambola" pitchFamily="50" charset="0"/>
                <a:ea typeface="黑体" panose="02010609060101010101" pitchFamily="2" charset="-122"/>
              </a:rPr>
              <a:t> </a:t>
            </a:r>
            <a:r>
              <a:rPr lang="en-US" altLang="zh-CN" sz="7200" b="1" dirty="0" err="1">
                <a:solidFill>
                  <a:srgbClr val="FF0066"/>
                </a:solidFill>
                <a:latin typeface="iCiel Bambola" pitchFamily="50" charset="0"/>
                <a:ea typeface="黑体" panose="02010609060101010101" pitchFamily="2" charset="-122"/>
              </a:rPr>
              <a:t>các</a:t>
            </a:r>
            <a:r>
              <a:rPr lang="en-US" altLang="zh-CN" sz="7200" b="1" dirty="0">
                <a:solidFill>
                  <a:srgbClr val="FF0066"/>
                </a:solidFill>
                <a:latin typeface="iCiel Bambola" pitchFamily="50" charset="0"/>
                <a:ea typeface="黑体" panose="02010609060101010101" pitchFamily="2" charset="-122"/>
              </a:rPr>
              <a:t> con </a:t>
            </a:r>
            <a:r>
              <a:rPr lang="en-US" altLang="zh-CN" sz="7200" b="1" dirty="0" err="1">
                <a:solidFill>
                  <a:srgbClr val="FF0066"/>
                </a:solidFill>
                <a:latin typeface="iCiel Bambola" pitchFamily="50" charset="0"/>
                <a:ea typeface="黑体" panose="02010609060101010101" pitchFamily="2" charset="-122"/>
              </a:rPr>
              <a:t>trong</a:t>
            </a:r>
            <a:r>
              <a:rPr lang="en-US" altLang="zh-CN" sz="7200" b="1" dirty="0">
                <a:solidFill>
                  <a:srgbClr val="FF0066"/>
                </a:solidFill>
                <a:latin typeface="iCiel Bambola" pitchFamily="50" charset="0"/>
                <a:ea typeface="黑体" panose="02010609060101010101" pitchFamily="2" charset="-122"/>
              </a:rPr>
              <a:t> </a:t>
            </a:r>
            <a:r>
              <a:rPr lang="en-US" altLang="zh-CN" sz="7200" b="1" dirty="0" err="1">
                <a:solidFill>
                  <a:srgbClr val="FF0066"/>
                </a:solidFill>
                <a:latin typeface="iCiel Bambola" pitchFamily="50" charset="0"/>
                <a:ea typeface="黑体" panose="02010609060101010101" pitchFamily="2" charset="-122"/>
              </a:rPr>
              <a:t>tiết</a:t>
            </a:r>
            <a:r>
              <a:rPr lang="en-US" altLang="zh-CN" sz="7200" b="1" dirty="0">
                <a:solidFill>
                  <a:srgbClr val="FF0066"/>
                </a:solidFill>
                <a:latin typeface="iCiel Bambola" pitchFamily="50" charset="0"/>
                <a:ea typeface="黑体" panose="02010609060101010101" pitchFamily="2" charset="-122"/>
              </a:rPr>
              <a:t> </a:t>
            </a:r>
            <a:r>
              <a:rPr lang="en-US" altLang="zh-CN" sz="7200" b="1" dirty="0" err="1">
                <a:solidFill>
                  <a:srgbClr val="FF0066"/>
                </a:solidFill>
                <a:latin typeface="iCiel Bambola" pitchFamily="50" charset="0"/>
                <a:ea typeface="黑体" panose="02010609060101010101" pitchFamily="2" charset="-122"/>
              </a:rPr>
              <a:t>học</a:t>
            </a:r>
            <a:r>
              <a:rPr lang="en-US" altLang="zh-CN" sz="7200" b="1" dirty="0">
                <a:solidFill>
                  <a:srgbClr val="FF0066"/>
                </a:solidFill>
                <a:latin typeface="iCiel Bambola" pitchFamily="50" charset="0"/>
                <a:ea typeface="黑体" panose="02010609060101010101" pitchFamily="2" charset="-122"/>
              </a:rPr>
              <a:t> </a:t>
            </a:r>
            <a:r>
              <a:rPr lang="en-US" altLang="zh-CN" sz="7200" b="1" dirty="0" err="1">
                <a:solidFill>
                  <a:srgbClr val="FF0066"/>
                </a:solidFill>
                <a:latin typeface="iCiel Bambola" pitchFamily="50" charset="0"/>
                <a:ea typeface="黑体" panose="02010609060101010101" pitchFamily="2" charset="-122"/>
              </a:rPr>
              <a:t>sau</a:t>
            </a:r>
            <a:r>
              <a:rPr lang="en-US" altLang="zh-CN" sz="7200" b="1" dirty="0">
                <a:solidFill>
                  <a:srgbClr val="FF0066"/>
                </a:solidFill>
                <a:latin typeface="iCiel Bambola" pitchFamily="50" charset="0"/>
                <a:ea typeface="黑体" panose="02010609060101010101" pitchFamily="2" charset="-122"/>
              </a:rPr>
              <a:t>!</a:t>
            </a:r>
            <a:endParaRPr lang="zh-CN" altLang="en-US" sz="7200" b="1" dirty="0">
              <a:solidFill>
                <a:srgbClr val="FF0066"/>
              </a:solidFill>
              <a:latin typeface="iCiel Bambola" pitchFamily="50" charset="0"/>
              <a:ea typeface="黑体" panose="0201060906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1" dur="5000" fill="hold"/>
                                        <p:tgtEl>
                                          <p:spTgt spid="645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45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45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45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45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45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45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45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45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53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Bach tuyet\ a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002"/>
            <a:ext cx="16778288" cy="9442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10705873" y="5520042"/>
            <a:ext cx="1817648" cy="3041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6998405" y="6707869"/>
            <a:ext cx="1817648" cy="1989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3399664" y="6892955"/>
            <a:ext cx="1503055" cy="2099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ADMIN\Desktop\Bach tuyet\Doc23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772646">
            <a:off x="13789690" y="5563087"/>
            <a:ext cx="2123652" cy="3146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986" y="-357854"/>
            <a:ext cx="9647515" cy="10828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9868" y="-917130"/>
            <a:ext cx="9647515" cy="10828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7694" y="-1260344"/>
            <a:ext cx="9927153" cy="10472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9255" y="-719378"/>
            <a:ext cx="9927153" cy="10472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ADMIN\Desktop\Bach tuyet\Snow_white_transparent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7468" y="4740391"/>
            <a:ext cx="2511991" cy="5414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5839" y="-2672516"/>
            <a:ext cx="10901950" cy="5614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559276" y="2974870"/>
            <a:ext cx="3355658" cy="143696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677863"/>
            <a:r>
              <a:rPr lang="en-US" sz="6606" dirty="0">
                <a:solidFill>
                  <a:srgbClr val="0000FF"/>
                </a:solidFill>
                <a:latin typeface="Calibri" panose="020F0502020204030204"/>
              </a:rPr>
              <a:t>A.4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4753848" y="3021291"/>
            <a:ext cx="3355658" cy="143696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677863"/>
            <a:r>
              <a:rPr lang="en-US" sz="7342" dirty="0">
                <a:solidFill>
                  <a:srgbClr val="0000FF"/>
                </a:solidFill>
                <a:latin typeface="Calibri" panose="020F0502020204030204"/>
              </a:rPr>
              <a:t>B.7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9071388" y="3021291"/>
            <a:ext cx="3355658" cy="143696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677863"/>
            <a:r>
              <a:rPr lang="en-US" sz="7342" dirty="0">
                <a:solidFill>
                  <a:srgbClr val="0000FF"/>
                </a:solidFill>
                <a:latin typeface="Calibri" panose="020F0502020204030204"/>
              </a:rPr>
              <a:t>C.5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12863354" y="2974870"/>
            <a:ext cx="3355658" cy="143696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677863"/>
            <a:r>
              <a:rPr lang="en-US" sz="6606" dirty="0">
                <a:solidFill>
                  <a:srgbClr val="0000FF"/>
                </a:solidFill>
                <a:latin typeface="Calibri" panose="020F0502020204030204"/>
              </a:rPr>
              <a:t>D. 6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499415" y="683142"/>
            <a:ext cx="10202854" cy="88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677863"/>
            <a:r>
              <a:rPr lang="en-US" sz="5140" dirty="0">
                <a:solidFill>
                  <a:prstClr val="white"/>
                </a:solidFill>
                <a:latin typeface="Calibri" panose="020F0502020204030204"/>
              </a:rPr>
              <a:t>11 - 5 = ?</a:t>
            </a:r>
          </a:p>
        </p:txBody>
      </p:sp>
      <p:sp>
        <p:nvSpPr>
          <p:cNvPr id="6" name="Explosion 1 5"/>
          <p:cNvSpPr/>
          <p:nvPr/>
        </p:nvSpPr>
        <p:spPr>
          <a:xfrm>
            <a:off x="6990953" y="6014577"/>
            <a:ext cx="5528226" cy="375680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677863"/>
            <a:r>
              <a:rPr lang="en-US" sz="4404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 RỒI</a:t>
            </a:r>
          </a:p>
        </p:txBody>
      </p:sp>
      <p:pic>
        <p:nvPicPr>
          <p:cNvPr id="1035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36202" y="123865"/>
            <a:ext cx="2225453" cy="946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9367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3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5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7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9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1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6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7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4" grpId="0" bldLvl="0" animBg="1"/>
      <p:bldP spid="25" grpId="0" bldLvl="0" animBg="1"/>
      <p:bldP spid="26" grpId="0" bldLvl="0" animBg="1"/>
      <p:bldP spid="27" grpId="0" bldLvl="0" animBg="1"/>
      <p:bldP spid="27" grpId="1" bldLvl="0" animBg="1"/>
      <p:bldP spid="5" grpId="0"/>
      <p:bldP spid="6" grpId="0" bldLvl="0" animBg="1"/>
      <p:bldP spid="6" grpId="1" bldLvl="0" animBg="1"/>
      <p:bldP spid="6" grpId="2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Bach tuyet\54774f4bc8287c7337fadd5fbb419da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001"/>
            <a:ext cx="16778288" cy="9437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5278548" y="5610886"/>
            <a:ext cx="1817648" cy="3041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14268997" y="6095167"/>
            <a:ext cx="1817648" cy="1989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11703032" y="6053720"/>
            <a:ext cx="1503055" cy="2099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:\Users\ADMIN\Desktop\Bach tuyet\43ebd44d263606f876d42fd2f199ea61 (7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36022" y1="33071" x2="71505" y2="401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83591" flipH="1">
            <a:off x="8082591" y="5274215"/>
            <a:ext cx="2462953" cy="3321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7105" y="-885181"/>
            <a:ext cx="9647515" cy="10828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63562" y="-1663526"/>
            <a:ext cx="9927153" cy="11434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3487" y="-840887"/>
            <a:ext cx="9927153" cy="10472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9144" y="-885184"/>
            <a:ext cx="9647515" cy="10828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6020" y="-2672516"/>
            <a:ext cx="10901950" cy="5614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/>
          <p:cNvSpPr txBox="1"/>
          <p:nvPr/>
        </p:nvSpPr>
        <p:spPr>
          <a:xfrm>
            <a:off x="4781355" y="1203695"/>
            <a:ext cx="8109506" cy="9394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677863"/>
            <a:r>
              <a:rPr lang="en-US" sz="5505">
                <a:solidFill>
                  <a:srgbClr val="FFFFFF"/>
                </a:solidFill>
                <a:sym typeface="+mn-ea"/>
              </a:rPr>
              <a:t>13 - 3 - 5 = ?</a:t>
            </a:r>
            <a:endParaRPr lang="en-US" sz="5140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47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33378" y="776135"/>
            <a:ext cx="2225453" cy="946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Explosion 1 47"/>
          <p:cNvSpPr/>
          <p:nvPr/>
        </p:nvSpPr>
        <p:spPr>
          <a:xfrm>
            <a:off x="7225862" y="6127847"/>
            <a:ext cx="5528226" cy="375680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677863"/>
            <a:r>
              <a:rPr lang="en-US" sz="4404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 RỒI</a:t>
            </a:r>
          </a:p>
        </p:txBody>
      </p:sp>
      <p:sp>
        <p:nvSpPr>
          <p:cNvPr id="49" name="Rounded Rectangle 48"/>
          <p:cNvSpPr/>
          <p:nvPr/>
        </p:nvSpPr>
        <p:spPr>
          <a:xfrm>
            <a:off x="908824" y="2867806"/>
            <a:ext cx="3355658" cy="143696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677863"/>
            <a:r>
              <a:rPr lang="en-US" sz="6606" dirty="0">
                <a:solidFill>
                  <a:srgbClr val="0000FF"/>
                </a:solidFill>
                <a:latin typeface="Calibri" panose="020F0502020204030204"/>
              </a:rPr>
              <a:t>A.6</a:t>
            </a:r>
          </a:p>
        </p:txBody>
      </p:sp>
      <p:sp>
        <p:nvSpPr>
          <p:cNvPr id="50" name="Rounded Rectangle 49"/>
          <p:cNvSpPr/>
          <p:nvPr/>
        </p:nvSpPr>
        <p:spPr>
          <a:xfrm>
            <a:off x="5103396" y="2914228"/>
            <a:ext cx="3355658" cy="143696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677863"/>
            <a:r>
              <a:rPr lang="en-US" sz="7342" dirty="0" err="1">
                <a:solidFill>
                  <a:srgbClr val="0000FF"/>
                </a:solidFill>
                <a:latin typeface="Calibri" panose="020F0502020204030204"/>
              </a:rPr>
              <a:t>B.5</a:t>
            </a:r>
            <a:endParaRPr lang="en-US" sz="7342" dirty="0">
              <a:solidFill>
                <a:srgbClr val="0000FF"/>
              </a:solidFill>
              <a:latin typeface="Calibri" panose="020F0502020204030204"/>
            </a:endParaRPr>
          </a:p>
        </p:txBody>
      </p:sp>
      <p:sp>
        <p:nvSpPr>
          <p:cNvPr id="51" name="Rounded Rectangle 50"/>
          <p:cNvSpPr/>
          <p:nvPr/>
        </p:nvSpPr>
        <p:spPr>
          <a:xfrm>
            <a:off x="9420935" y="2914228"/>
            <a:ext cx="3355658" cy="143696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677863"/>
            <a:r>
              <a:rPr lang="en-US" sz="7342" dirty="0">
                <a:solidFill>
                  <a:srgbClr val="0000FF"/>
                </a:solidFill>
                <a:latin typeface="Calibri" panose="020F0502020204030204"/>
              </a:rPr>
              <a:t>C.8</a:t>
            </a:r>
          </a:p>
        </p:txBody>
      </p:sp>
      <p:sp>
        <p:nvSpPr>
          <p:cNvPr id="52" name="Rounded Rectangle 51"/>
          <p:cNvSpPr/>
          <p:nvPr/>
        </p:nvSpPr>
        <p:spPr>
          <a:xfrm>
            <a:off x="13212901" y="2867806"/>
            <a:ext cx="3355658" cy="143696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677863"/>
            <a:r>
              <a:rPr lang="en-US" sz="7342" dirty="0">
                <a:solidFill>
                  <a:srgbClr val="0000FF"/>
                </a:solidFill>
                <a:latin typeface="Calibri" panose="020F0502020204030204"/>
              </a:rPr>
              <a:t>D.7</a:t>
            </a:r>
          </a:p>
        </p:txBody>
      </p:sp>
      <p:pic>
        <p:nvPicPr>
          <p:cNvPr id="53" name="Picture 4" descr="C:\Users\ADMIN\Desktop\Bach tuyet\Blanca_Nieves.8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312901" y="4773995"/>
            <a:ext cx="3148655" cy="5463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11" descr="C:\Users\ADMIN\Desktop\Tai nguyen thiet ke tro choi\Bảng gỗ\Picture1 (2)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79641" y="715789"/>
            <a:ext cx="2266234" cy="946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3628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0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</p:childTnLst>
        </p:cTn>
      </p:par>
    </p:tnLst>
    <p:bldLst>
      <p:bldP spid="46" grpId="0"/>
      <p:bldP spid="48" grpId="0" bldLvl="0" animBg="1"/>
      <p:bldP spid="48" grpId="1" bldLvl="0" animBg="1"/>
      <p:bldP spid="48" grpId="2" bldLvl="0" animBg="1"/>
      <p:bldP spid="49" grpId="0" bldLvl="0" animBg="1"/>
      <p:bldP spid="50" grpId="0" bldLvl="0" animBg="1"/>
      <p:bldP spid="51" grpId="0" bldLvl="0" animBg="1"/>
      <p:bldP spid="52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Bach tuyet\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001"/>
            <a:ext cx="16778288" cy="9437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13388055" y="5489255"/>
            <a:ext cx="1817648" cy="3041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10102306" y="6490196"/>
            <a:ext cx="1817648" cy="1989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6562445" y="6455968"/>
            <a:ext cx="1503055" cy="2099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ADMIN\Desktop\Bach tuyet\43ebd44d263606f876d42fd2f199ea61 (2)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2133" y1="31361" x2="44000" y2="50296"/>
                        <a14:foregroundMark x1="64267" y1="40039" x2="40800" y2="47535"/>
                        <a14:foregroundMark x1="44533" y1="14398" x2="40800" y2="25444"/>
                        <a14:foregroundMark x1="26400" y1="22288" x2="16800" y2="337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11047">
            <a:off x="3053262" y="5323931"/>
            <a:ext cx="2857549" cy="3863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610" y="-464252"/>
            <a:ext cx="9647515" cy="10828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42125" y="-1085571"/>
            <a:ext cx="9927153" cy="10472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5568" y="-885181"/>
            <a:ext cx="9927153" cy="10472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1134" y="-606362"/>
            <a:ext cx="9647515" cy="10828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8690" y="-2469782"/>
            <a:ext cx="10901950" cy="5614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30"/>
          <p:cNvSpPr txBox="1"/>
          <p:nvPr/>
        </p:nvSpPr>
        <p:spPr>
          <a:xfrm>
            <a:off x="4594025" y="1406428"/>
            <a:ext cx="8109506" cy="9394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58397"/>
            <a:r>
              <a:rPr lang="en-US" sz="5505">
                <a:solidFill>
                  <a:srgbClr val="FFFFFF"/>
                </a:solidFill>
                <a:sym typeface="+mn-ea"/>
              </a:rPr>
              <a:t>15 - 8 = ?</a:t>
            </a:r>
            <a:endParaRPr lang="en-US" sz="5140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2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4718" y="543323"/>
            <a:ext cx="2225453" cy="946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Explosion 1 32"/>
          <p:cNvSpPr/>
          <p:nvPr/>
        </p:nvSpPr>
        <p:spPr>
          <a:xfrm>
            <a:off x="5374071" y="6302625"/>
            <a:ext cx="5528226" cy="375680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677863"/>
            <a:r>
              <a:rPr lang="en-US" sz="4404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 RỒI</a:t>
            </a:r>
          </a:p>
        </p:txBody>
      </p:sp>
      <p:sp>
        <p:nvSpPr>
          <p:cNvPr id="44" name="Rounded Rectangle 43"/>
          <p:cNvSpPr/>
          <p:nvPr/>
        </p:nvSpPr>
        <p:spPr>
          <a:xfrm>
            <a:off x="664519" y="3300929"/>
            <a:ext cx="3355658" cy="143696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677863"/>
            <a:r>
              <a:rPr lang="en-US" sz="6606" dirty="0" err="1">
                <a:solidFill>
                  <a:srgbClr val="0000FF"/>
                </a:solidFill>
                <a:latin typeface="Calibri" panose="020F0502020204030204"/>
              </a:rPr>
              <a:t>A.7</a:t>
            </a:r>
            <a:endParaRPr lang="en-US" sz="6606" dirty="0">
              <a:solidFill>
                <a:srgbClr val="0000FF"/>
              </a:solidFill>
              <a:latin typeface="Calibri" panose="020F0502020204030204"/>
            </a:endParaRPr>
          </a:p>
        </p:txBody>
      </p:sp>
      <p:sp>
        <p:nvSpPr>
          <p:cNvPr id="45" name="Rounded Rectangle 44"/>
          <p:cNvSpPr/>
          <p:nvPr/>
        </p:nvSpPr>
        <p:spPr>
          <a:xfrm>
            <a:off x="4859091" y="3347350"/>
            <a:ext cx="3355658" cy="143696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677863"/>
            <a:r>
              <a:rPr lang="en-US" sz="7342" dirty="0">
                <a:solidFill>
                  <a:srgbClr val="0000FF"/>
                </a:solidFill>
                <a:latin typeface="Calibri" panose="020F0502020204030204"/>
              </a:rPr>
              <a:t>B.6</a:t>
            </a:r>
          </a:p>
        </p:txBody>
      </p:sp>
      <p:sp>
        <p:nvSpPr>
          <p:cNvPr id="46" name="Rounded Rectangle 45"/>
          <p:cNvSpPr/>
          <p:nvPr/>
        </p:nvSpPr>
        <p:spPr>
          <a:xfrm>
            <a:off x="9176629" y="3347350"/>
            <a:ext cx="3355658" cy="143696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677863"/>
            <a:r>
              <a:rPr lang="en-US" sz="7342" dirty="0">
                <a:solidFill>
                  <a:srgbClr val="0000FF"/>
                </a:solidFill>
                <a:latin typeface="Calibri" panose="020F0502020204030204"/>
              </a:rPr>
              <a:t>C.9</a:t>
            </a:r>
          </a:p>
        </p:txBody>
      </p:sp>
      <p:sp>
        <p:nvSpPr>
          <p:cNvPr id="47" name="Rounded Rectangle 46"/>
          <p:cNvSpPr/>
          <p:nvPr/>
        </p:nvSpPr>
        <p:spPr>
          <a:xfrm>
            <a:off x="12968596" y="3300929"/>
            <a:ext cx="3355658" cy="143696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677863"/>
            <a:r>
              <a:rPr lang="en-US" sz="7342" dirty="0">
                <a:solidFill>
                  <a:srgbClr val="0000FF"/>
                </a:solidFill>
                <a:latin typeface="Calibri" panose="020F0502020204030204"/>
              </a:rPr>
              <a:t>D.8</a:t>
            </a:r>
          </a:p>
        </p:txBody>
      </p:sp>
      <p:pic>
        <p:nvPicPr>
          <p:cNvPr id="48" name="Picture 11" descr="C:\Users\ADMIN\Desktop\Tai nguyen thiet ke tro choi\Bảng gỗ\Picture1 (2)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30149" y="436150"/>
            <a:ext cx="2266234" cy="946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Bach tuyet\43ebd44d263606f876d42fd2f199ea61 (6)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99730" l="0" r="96894">
                        <a14:foregroundMark x1="46584" y1="15676" x2="56646" y2="19730"/>
                        <a14:foregroundMark x1="66708" y1="13784" x2="66335" y2="24054"/>
                        <a14:foregroundMark x1="68944" y1="14595" x2="68199" y2="23784"/>
                        <a14:foregroundMark x1="19006" y1="52973" x2="19379" y2="70811"/>
                        <a14:foregroundMark x1="7453" y1="65135" x2="38758" y2="64865"/>
                        <a14:foregroundMark x1="17516" y1="51622" x2="29814" y2="58378"/>
                        <a14:foregroundMark x1="7826" y1="63514" x2="19752" y2="629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451071" y="4477544"/>
            <a:ext cx="4228669" cy="6084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7277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4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3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5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7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  <p:bldLst>
      <p:bldP spid="31" grpId="0"/>
      <p:bldP spid="33" grpId="0" bldLvl="0" animBg="1"/>
      <p:bldP spid="33" grpId="1" bldLvl="0" animBg="1"/>
      <p:bldP spid="33" grpId="2" bldLvl="0" animBg="1"/>
      <p:bldP spid="44" grpId="0" bldLvl="0" animBg="1"/>
      <p:bldP spid="44" grpId="1" bldLvl="0" animBg="1"/>
      <p:bldP spid="45" grpId="0" bldLvl="0" animBg="1"/>
      <p:bldP spid="46" grpId="0" bldLvl="0" animBg="1"/>
      <p:bldP spid="47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5" name="图片 2084" descr="封面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01" y="6352"/>
            <a:ext cx="16751300" cy="9461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84" name="图片 2083" descr="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314" y="1125541"/>
            <a:ext cx="15986125" cy="159258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56" name="文本框 2055"/>
          <p:cNvSpPr txBox="1"/>
          <p:nvPr/>
        </p:nvSpPr>
        <p:spPr>
          <a:xfrm>
            <a:off x="5004769" y="4295970"/>
            <a:ext cx="7416800" cy="3970318"/>
          </a:xfrm>
          <a:prstGeom prst="rect">
            <a:avLst/>
          </a:prstGeom>
          <a:noFill/>
          <a:ln w="9525">
            <a:noFill/>
          </a:ln>
        </p:spPr>
        <p:txBody>
          <a:bodyPr lIns="91404" tIns="45701" rIns="91404" bIns="45701">
            <a:spAutoFit/>
          </a:bodyPr>
          <a:lstStyle/>
          <a:p>
            <a:pPr algn="ctr" defTabSz="1499898">
              <a:spcBef>
                <a:spcPct val="50000"/>
              </a:spcBef>
            </a:pPr>
            <a:r>
              <a:rPr lang="en-US" altLang="zh-CN" sz="7200" b="1" dirty="0" err="1">
                <a:solidFill>
                  <a:srgbClr val="FF0000"/>
                </a:solidFill>
                <a:latin typeface="iCiel Cadena" panose="02000503000000020004" pitchFamily="2" charset="0"/>
                <a:ea typeface="黑体" panose="02010609060101010101" pitchFamily="2" charset="-122"/>
              </a:rPr>
              <a:t>Bài</a:t>
            </a:r>
            <a:r>
              <a:rPr lang="en-US" altLang="zh-CN" sz="7200" b="1" dirty="0">
                <a:solidFill>
                  <a:srgbClr val="FF0000"/>
                </a:solidFill>
                <a:latin typeface="iCiel Cadena" panose="02000503000000020004" pitchFamily="2" charset="0"/>
                <a:ea typeface="黑体" panose="02010609060101010101" pitchFamily="2" charset="-122"/>
              </a:rPr>
              <a:t> 12: </a:t>
            </a:r>
            <a:r>
              <a:rPr lang="en-US" altLang="zh-CN" sz="7200" b="1" dirty="0" err="1">
                <a:solidFill>
                  <a:srgbClr val="FF0000"/>
                </a:solidFill>
                <a:latin typeface="iCiel Cadena" panose="02000503000000020004" pitchFamily="2" charset="0"/>
                <a:ea typeface="黑体" panose="02010609060101010101" pitchFamily="2" charset="-122"/>
              </a:rPr>
              <a:t>Bảng</a:t>
            </a:r>
            <a:r>
              <a:rPr lang="en-US" altLang="zh-CN" sz="7200" b="1" dirty="0">
                <a:solidFill>
                  <a:srgbClr val="FF0000"/>
                </a:solidFill>
                <a:latin typeface="iCiel Cadena" panose="02000503000000020004" pitchFamily="2" charset="0"/>
                <a:ea typeface="黑体" panose="02010609060101010101" pitchFamily="2" charset="-122"/>
              </a:rPr>
              <a:t> </a:t>
            </a:r>
            <a:r>
              <a:rPr lang="en-US" altLang="zh-CN" sz="7200" b="1" dirty="0" err="1">
                <a:solidFill>
                  <a:srgbClr val="FF0000"/>
                </a:solidFill>
                <a:latin typeface="iCiel Cadena" panose="02000503000000020004" pitchFamily="2" charset="0"/>
                <a:ea typeface="黑体" panose="02010609060101010101" pitchFamily="2" charset="-122"/>
              </a:rPr>
              <a:t>trừ</a:t>
            </a:r>
            <a:r>
              <a:rPr lang="en-US" altLang="zh-CN" sz="7200" b="1" dirty="0">
                <a:solidFill>
                  <a:srgbClr val="FF0000"/>
                </a:solidFill>
                <a:latin typeface="iCiel Cadena" panose="02000503000000020004" pitchFamily="2" charset="0"/>
                <a:ea typeface="黑体" panose="02010609060101010101" pitchFamily="2" charset="-122"/>
              </a:rPr>
              <a:t> (qua 10) </a:t>
            </a:r>
          </a:p>
          <a:p>
            <a:pPr algn="ctr" defTabSz="1499898">
              <a:spcBef>
                <a:spcPct val="50000"/>
              </a:spcBef>
            </a:pPr>
            <a:r>
              <a:rPr lang="en-US" altLang="zh-CN" sz="7200" b="1" dirty="0" err="1">
                <a:solidFill>
                  <a:srgbClr val="FF0000"/>
                </a:solidFill>
                <a:latin typeface="iCiel Cadena" panose="02000503000000020004" pitchFamily="2" charset="0"/>
                <a:ea typeface="黑体" panose="02010609060101010101" pitchFamily="2" charset="-122"/>
              </a:rPr>
              <a:t>Tiết</a:t>
            </a:r>
            <a:r>
              <a:rPr lang="en-US" altLang="zh-CN" sz="7200" b="1" dirty="0">
                <a:solidFill>
                  <a:srgbClr val="FF0000"/>
                </a:solidFill>
                <a:latin typeface="iCiel Cadena" panose="02000503000000020004" pitchFamily="2" charset="0"/>
                <a:ea typeface="黑体" panose="02010609060101010101" pitchFamily="2" charset="-122"/>
              </a:rPr>
              <a:t> 1 </a:t>
            </a:r>
          </a:p>
        </p:txBody>
      </p:sp>
      <p:pic>
        <p:nvPicPr>
          <p:cNvPr id="2078" name="图片 2077" descr="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8676" y="488951"/>
            <a:ext cx="3086100" cy="103187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88" name="图片 2087" descr="1-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925425" y="417524"/>
            <a:ext cx="3457576" cy="1609725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568202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" dur="20000" fill="hold"/>
                                        <p:tgtEl>
                                          <p:spTgt spid="20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0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0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97" name="图片 71696" descr="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3575"/>
            <a:ext cx="16776700" cy="8826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684" name="图片 71683" descr="PPT素材-0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39750" y="4803777"/>
            <a:ext cx="7123113" cy="5334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688" name="图片 71687" descr="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89712" y="2073276"/>
            <a:ext cx="8136135" cy="2730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689" name="图片 71688" descr="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89713" y="5166668"/>
            <a:ext cx="7992118" cy="259556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1691" name="文本框 71690"/>
          <p:cNvSpPr txBox="1"/>
          <p:nvPr/>
        </p:nvSpPr>
        <p:spPr>
          <a:xfrm>
            <a:off x="7020991" y="2499257"/>
            <a:ext cx="6909611" cy="1446550"/>
          </a:xfrm>
          <a:prstGeom prst="rect">
            <a:avLst/>
          </a:prstGeom>
          <a:noFill/>
          <a:ln w="9525">
            <a:noFill/>
          </a:ln>
        </p:spPr>
        <p:txBody>
          <a:bodyPr wrap="square" lIns="91404" tIns="45701" rIns="91404" bIns="45701">
            <a:spAutoFit/>
          </a:bodyPr>
          <a:lstStyle/>
          <a:p>
            <a:pPr algn="just" defTabSz="1499898">
              <a:spcBef>
                <a:spcPct val="50000"/>
              </a:spcBef>
            </a:pPr>
            <a:r>
              <a:rPr lang="en-US" altLang="zh-CN" sz="4400" dirty="0" err="1">
                <a:solidFill>
                  <a:srgbClr val="0070C0"/>
                </a:solidFill>
                <a:latin typeface="iCiel Nabila" pitchFamily="2" charset="0"/>
                <a:ea typeface="黑体" panose="02010609060101010101" pitchFamily="2" charset="-122"/>
              </a:rPr>
              <a:t>Biết</a:t>
            </a:r>
            <a:r>
              <a:rPr lang="en-US" altLang="zh-CN" sz="4400" dirty="0">
                <a:solidFill>
                  <a:srgbClr val="0070C0"/>
                </a:solidFill>
                <a:latin typeface="iCiel Nabila" pitchFamily="2" charset="0"/>
                <a:ea typeface="黑体" panose="02010609060101010101" pitchFamily="2" charset="-122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iCiel Nabila" pitchFamily="2" charset="0"/>
                <a:ea typeface="黑体" panose="02010609060101010101" pitchFamily="2" charset="-122"/>
              </a:rPr>
              <a:t>bảng</a:t>
            </a:r>
            <a:r>
              <a:rPr lang="en-US" altLang="zh-CN" sz="4400" dirty="0">
                <a:solidFill>
                  <a:srgbClr val="0070C0"/>
                </a:solidFill>
                <a:latin typeface="iCiel Nabila" pitchFamily="2" charset="0"/>
                <a:ea typeface="黑体" panose="02010609060101010101" pitchFamily="2" charset="-122"/>
              </a:rPr>
              <a:t> </a:t>
            </a:r>
            <a:r>
              <a:rPr lang="en-US" altLang="zh-CN" sz="4400" dirty="0" err="1">
                <a:solidFill>
                  <a:srgbClr val="0070C0"/>
                </a:solidFill>
                <a:latin typeface="iCiel Nabila" pitchFamily="2" charset="0"/>
                <a:ea typeface="黑体" panose="02010609060101010101" pitchFamily="2" charset="-122"/>
              </a:rPr>
              <a:t>trừ</a:t>
            </a:r>
            <a:r>
              <a:rPr lang="en-US" altLang="zh-CN" sz="4400" dirty="0">
                <a:solidFill>
                  <a:srgbClr val="0070C0"/>
                </a:solidFill>
                <a:latin typeface="iCiel Nabila" pitchFamily="2" charset="0"/>
                <a:ea typeface="黑体" panose="02010609060101010101" pitchFamily="2" charset="-122"/>
              </a:rPr>
              <a:t> (qua 10) </a:t>
            </a:r>
            <a:r>
              <a:rPr lang="en-US" altLang="zh-CN" sz="4400" dirty="0" err="1">
                <a:solidFill>
                  <a:srgbClr val="0070C0"/>
                </a:solidFill>
                <a:latin typeface="iCiel Nabila" pitchFamily="2" charset="0"/>
                <a:ea typeface="黑体" panose="02010609060101010101" pitchFamily="2" charset="-122"/>
              </a:rPr>
              <a:t>trong</a:t>
            </a:r>
            <a:r>
              <a:rPr lang="en-US" altLang="zh-CN" sz="4400" dirty="0">
                <a:solidFill>
                  <a:srgbClr val="0070C0"/>
                </a:solidFill>
                <a:latin typeface="iCiel Nabila" pitchFamily="2" charset="0"/>
                <a:ea typeface="黑体" panose="02010609060101010101" pitchFamily="2" charset="-122"/>
              </a:rPr>
              <a:t> </a:t>
            </a:r>
            <a:r>
              <a:rPr lang="en-US" altLang="zh-CN" sz="4400" dirty="0" err="1">
                <a:solidFill>
                  <a:srgbClr val="0070C0"/>
                </a:solidFill>
                <a:latin typeface="iCiel Nabila" pitchFamily="2" charset="0"/>
                <a:ea typeface="黑体" panose="02010609060101010101" pitchFamily="2" charset="-122"/>
              </a:rPr>
              <a:t>phạm</a:t>
            </a:r>
            <a:r>
              <a:rPr lang="en-US" altLang="zh-CN" sz="4400" dirty="0">
                <a:solidFill>
                  <a:srgbClr val="0070C0"/>
                </a:solidFill>
                <a:latin typeface="iCiel Nabila" pitchFamily="2" charset="0"/>
                <a:ea typeface="黑体" panose="02010609060101010101" pitchFamily="2" charset="-122"/>
              </a:rPr>
              <a:t> vi 20.</a:t>
            </a:r>
            <a:endParaRPr lang="zh-CN" altLang="en-US" sz="4400" dirty="0">
              <a:solidFill>
                <a:srgbClr val="0070C0"/>
              </a:solidFill>
              <a:latin typeface="iCiel Nabila" pitchFamily="2" charset="0"/>
              <a:ea typeface="黑体" panose="02010609060101010101" pitchFamily="2" charset="-122"/>
            </a:endParaRPr>
          </a:p>
        </p:txBody>
      </p:sp>
      <p:sp>
        <p:nvSpPr>
          <p:cNvPr id="71692" name="文本框 71691"/>
          <p:cNvSpPr txBox="1"/>
          <p:nvPr/>
        </p:nvSpPr>
        <p:spPr>
          <a:xfrm>
            <a:off x="7020991" y="5646714"/>
            <a:ext cx="6787305" cy="1323439"/>
          </a:xfrm>
          <a:prstGeom prst="rect">
            <a:avLst/>
          </a:prstGeom>
          <a:noFill/>
          <a:ln w="9525">
            <a:noFill/>
          </a:ln>
        </p:spPr>
        <p:txBody>
          <a:bodyPr wrap="square" lIns="91404" tIns="45701" rIns="91404" bIns="45701">
            <a:spAutoFit/>
          </a:bodyPr>
          <a:lstStyle/>
          <a:p>
            <a:pPr algn="just" defTabSz="1499898">
              <a:spcBef>
                <a:spcPct val="50000"/>
              </a:spcBef>
            </a:pPr>
            <a:r>
              <a:rPr lang="en-US" altLang="zh-CN" sz="4000" dirty="0" err="1">
                <a:solidFill>
                  <a:srgbClr val="0070C0"/>
                </a:solidFill>
                <a:latin typeface="iCiel Nabila" pitchFamily="2" charset="0"/>
                <a:ea typeface="黑体" panose="02010609060101010101" pitchFamily="2" charset="-122"/>
              </a:rPr>
              <a:t>Thực</a:t>
            </a:r>
            <a:r>
              <a:rPr lang="en-US" altLang="zh-CN" sz="4000" dirty="0">
                <a:solidFill>
                  <a:srgbClr val="0070C0"/>
                </a:solidFill>
                <a:latin typeface="iCiel Nabila" pitchFamily="2" charset="0"/>
                <a:ea typeface="黑体" panose="02010609060101010101" pitchFamily="2" charset="-122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iCiel Nabila" pitchFamily="2" charset="0"/>
                <a:ea typeface="黑体" panose="02010609060101010101" pitchFamily="2" charset="-122"/>
              </a:rPr>
              <a:t>hiện</a:t>
            </a:r>
            <a:r>
              <a:rPr lang="en-US" altLang="zh-CN" sz="4000" dirty="0">
                <a:solidFill>
                  <a:srgbClr val="0070C0"/>
                </a:solidFill>
                <a:latin typeface="iCiel Nabila" pitchFamily="2" charset="0"/>
                <a:ea typeface="黑体" panose="02010609060101010101" pitchFamily="2" charset="-122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iCiel Nabila" pitchFamily="2" charset="0"/>
                <a:ea typeface="黑体" panose="02010609060101010101" pitchFamily="2" charset="-122"/>
              </a:rPr>
              <a:t>được</a:t>
            </a:r>
            <a:r>
              <a:rPr lang="en-US" altLang="zh-CN" sz="4000" dirty="0">
                <a:solidFill>
                  <a:srgbClr val="0070C0"/>
                </a:solidFill>
                <a:latin typeface="iCiel Nabila" pitchFamily="2" charset="0"/>
                <a:ea typeface="黑体" panose="02010609060101010101" pitchFamily="2" charset="-122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iCiel Nabila" pitchFamily="2" charset="0"/>
                <a:ea typeface="黑体" panose="02010609060101010101" pitchFamily="2" charset="-122"/>
              </a:rPr>
              <a:t>các</a:t>
            </a:r>
            <a:r>
              <a:rPr lang="en-US" altLang="zh-CN" sz="4000" dirty="0">
                <a:solidFill>
                  <a:srgbClr val="0070C0"/>
                </a:solidFill>
                <a:latin typeface="iCiel Nabila" pitchFamily="2" charset="0"/>
                <a:ea typeface="黑体" panose="02010609060101010101" pitchFamily="2" charset="-122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iCiel Nabila" pitchFamily="2" charset="0"/>
                <a:ea typeface="黑体" panose="02010609060101010101" pitchFamily="2" charset="-122"/>
              </a:rPr>
              <a:t>phép</a:t>
            </a:r>
            <a:r>
              <a:rPr lang="en-US" altLang="zh-CN" sz="4000" dirty="0">
                <a:solidFill>
                  <a:srgbClr val="0070C0"/>
                </a:solidFill>
                <a:latin typeface="iCiel Nabila" pitchFamily="2" charset="0"/>
                <a:ea typeface="黑体" panose="02010609060101010101" pitchFamily="2" charset="-122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iCiel Nabila" pitchFamily="2" charset="0"/>
                <a:ea typeface="黑体" panose="02010609060101010101" pitchFamily="2" charset="-122"/>
              </a:rPr>
              <a:t>trừ</a:t>
            </a:r>
            <a:r>
              <a:rPr lang="en-US" altLang="zh-CN" sz="4000" dirty="0">
                <a:solidFill>
                  <a:srgbClr val="0070C0"/>
                </a:solidFill>
                <a:latin typeface="iCiel Nabila" pitchFamily="2" charset="0"/>
                <a:ea typeface="黑体" panose="02010609060101010101" pitchFamily="2" charset="-122"/>
              </a:rPr>
              <a:t> (qua 10) </a:t>
            </a:r>
            <a:r>
              <a:rPr lang="en-US" altLang="zh-CN" sz="4000" dirty="0" err="1">
                <a:solidFill>
                  <a:srgbClr val="0070C0"/>
                </a:solidFill>
                <a:latin typeface="iCiel Nabila" pitchFamily="2" charset="0"/>
                <a:ea typeface="黑体" panose="02010609060101010101" pitchFamily="2" charset="-122"/>
              </a:rPr>
              <a:t>trong</a:t>
            </a:r>
            <a:r>
              <a:rPr lang="en-US" altLang="zh-CN" sz="4000" dirty="0">
                <a:solidFill>
                  <a:srgbClr val="0070C0"/>
                </a:solidFill>
                <a:latin typeface="iCiel Nabila" pitchFamily="2" charset="0"/>
                <a:ea typeface="黑体" panose="02010609060101010101" pitchFamily="2" charset="-122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iCiel Nabila" pitchFamily="2" charset="0"/>
                <a:ea typeface="黑体" panose="02010609060101010101" pitchFamily="2" charset="-122"/>
              </a:rPr>
              <a:t>phạm</a:t>
            </a:r>
            <a:r>
              <a:rPr lang="en-US" altLang="zh-CN" sz="4000" dirty="0">
                <a:solidFill>
                  <a:srgbClr val="0070C0"/>
                </a:solidFill>
                <a:latin typeface="iCiel Nabila" pitchFamily="2" charset="0"/>
                <a:ea typeface="黑体" panose="02010609060101010101" pitchFamily="2" charset="-122"/>
              </a:rPr>
              <a:t> vi 20.</a:t>
            </a:r>
            <a:endParaRPr lang="zh-CN" altLang="en-US" sz="4000" dirty="0">
              <a:solidFill>
                <a:srgbClr val="0070C0"/>
              </a:solidFill>
              <a:latin typeface="iCiel Nabila" pitchFamily="2" charset="0"/>
              <a:ea typeface="黑体" panose="02010609060101010101" pitchFamily="2" charset="-122"/>
            </a:endParaRPr>
          </a:p>
        </p:txBody>
      </p:sp>
      <p:sp>
        <p:nvSpPr>
          <p:cNvPr id="71694" name="文本框 71693"/>
          <p:cNvSpPr txBox="1"/>
          <p:nvPr/>
        </p:nvSpPr>
        <p:spPr>
          <a:xfrm>
            <a:off x="8853499" y="7473960"/>
            <a:ext cx="3927475" cy="584775"/>
          </a:xfrm>
          <a:prstGeom prst="rect">
            <a:avLst/>
          </a:prstGeom>
          <a:noFill/>
          <a:ln w="9525">
            <a:noFill/>
          </a:ln>
        </p:spPr>
        <p:txBody>
          <a:bodyPr lIns="91404" tIns="45701" rIns="91404" bIns="45701">
            <a:spAutoFit/>
          </a:bodyPr>
          <a:lstStyle/>
          <a:p>
            <a:pPr defTabSz="1499898">
              <a:spcBef>
                <a:spcPct val="50000"/>
              </a:spcBef>
            </a:pPr>
            <a:r>
              <a:rPr lang="en-US" altLang="zh-CN" sz="3200">
                <a:solidFill>
                  <a:schemeClr val="bg1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Title 4</a:t>
            </a:r>
            <a:endParaRPr lang="zh-CN" altLang="en-US" sz="3200">
              <a:solidFill>
                <a:schemeClr val="bg1"/>
              </a:solidFill>
              <a:latin typeface="黑体" panose="02010609060101010101" pitchFamily="2" charset="-122"/>
              <a:ea typeface="黑体" panose="02010609060101010101" pitchFamily="2" charset="-122"/>
            </a:endParaRPr>
          </a:p>
        </p:txBody>
      </p:sp>
      <p:pic>
        <p:nvPicPr>
          <p:cNvPr id="71696" name="图片 71695" descr="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4577" y="993786"/>
            <a:ext cx="3095624" cy="178593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9469275" y="358180"/>
            <a:ext cx="3956531" cy="1107996"/>
          </a:xfrm>
          <a:prstGeom prst="rect">
            <a:avLst/>
          </a:prstGeom>
          <a:noFill/>
        </p:spPr>
        <p:txBody>
          <a:bodyPr wrap="none" lIns="91404" tIns="45701" rIns="91404" bIns="45701" rtlCol="0">
            <a:spAutoFit/>
          </a:bodyPr>
          <a:lstStyle/>
          <a:p>
            <a:r>
              <a:rPr lang="en-US" sz="6600" dirty="0">
                <a:solidFill>
                  <a:srgbClr val="FF0000"/>
                </a:solidFill>
                <a:latin typeface="iCiel Pony" panose="02000000000000000000" pitchFamily="2" charset="0"/>
              </a:rPr>
              <a:t>MỤC TIÊU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16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6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16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16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16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1000"/>
                                        <p:tgtEl>
                                          <p:spTgt spid="716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16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16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1000"/>
                                        <p:tgtEl>
                                          <p:spTgt spid="716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16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16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7" dur="1000"/>
                                        <p:tgtEl>
                                          <p:spTgt spid="716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16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16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3" dur="1000"/>
                                        <p:tgtEl>
                                          <p:spTgt spid="716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16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16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9" dur="1000"/>
                                        <p:tgtEl>
                                          <p:spTgt spid="716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691" grpId="0"/>
      <p:bldP spid="7169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11">
            <a:extLst>
              <a:ext uri="{FF2B5EF4-FFF2-40B4-BE49-F238E27FC236}">
                <a16:creationId xmlns:a16="http://schemas.microsoft.com/office/drawing/2014/main" id="{C94618CC-FE7D-4AAA-8E21-B5360ECF323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80835">
            <a:off x="8976885" y="156534"/>
            <a:ext cx="2499055" cy="2285565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248" y="273398"/>
            <a:ext cx="3604676" cy="1421517"/>
          </a:xfrm>
          <a:prstGeom prst="rect">
            <a:avLst/>
          </a:prstGeom>
        </p:spPr>
      </p:pic>
      <p:pic>
        <p:nvPicPr>
          <p:cNvPr id="27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7448" b="55859" l="20937" r="57760">
                        <a14:foregroundMark x1="25695" y1="32682" x2="27233" y2="44401"/>
                        <a14:foregroundMark x1="27160" y1="45703" x2="27160" y2="45703"/>
                        <a14:foregroundMark x1="27160" y1="45703" x2="26940" y2="50260"/>
                        <a14:foregroundMark x1="26867" y1="50911" x2="26940" y2="52734"/>
                        <a14:foregroundMark x1="28258" y1="39583" x2="28917" y2="38802"/>
                        <a14:foregroundMark x1="28917" y1="38802" x2="28917" y2="38802"/>
                        <a14:foregroundMark x1="26720" y1="53255" x2="26720" y2="53255"/>
                        <a14:foregroundMark x1="26647" y1="53385" x2="27233" y2="53516"/>
                        <a14:foregroundMark x1="30015" y1="24609" x2="30015" y2="24609"/>
                        <a14:foregroundMark x1="30015" y1="24609" x2="35652" y2="24870"/>
                        <a14:foregroundMark x1="36310" y1="24870" x2="38946" y2="24870"/>
                        <a14:foregroundMark x1="39531" y1="24870" x2="51977" y2="24609"/>
                        <a14:foregroundMark x1="28331" y1="51172" x2="28770" y2="52474"/>
                        <a14:foregroundMark x1="39824" y1="19401" x2="39824" y2="19922"/>
                        <a14:foregroundMark x1="39824" y1="19922" x2="40044" y2="20052"/>
                        <a14:foregroundMark x1="40044" y1="20052" x2="43631" y2="20313"/>
                        <a14:foregroundMark x1="43631" y1="20313" x2="43631" y2="20313"/>
                        <a14:foregroundMark x1="43924" y1="19792" x2="43924" y2="19792"/>
                        <a14:foregroundMark x1="39971" y1="19401" x2="41435" y2="19401"/>
                        <a14:foregroundMark x1="41801" y1="19401" x2="43558" y2="19401"/>
                        <a14:foregroundMark x1="46413" y1="19922" x2="48829" y2="20313"/>
                        <a14:foregroundMark x1="45827" y1="30469" x2="46999" y2="30208"/>
                        <a14:foregroundMark x1="36603" y1="30339" x2="39531" y2="30599"/>
                        <a14:backgroundMark x1="27745" y1="49740" x2="27818" y2="52214"/>
                        <a14:backgroundMark x1="31479" y1="35286" x2="56369" y2="52734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818" t="31001" r="66632" b="42949"/>
          <a:stretch/>
        </p:blipFill>
        <p:spPr bwMode="auto">
          <a:xfrm>
            <a:off x="-899887" y="4521870"/>
            <a:ext cx="3557437" cy="53260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7448" b="55859" l="20937" r="57760">
                        <a14:foregroundMark x1="25695" y1="32682" x2="27233" y2="44401"/>
                        <a14:foregroundMark x1="27160" y1="45703" x2="27160" y2="45703"/>
                        <a14:foregroundMark x1="27160" y1="45703" x2="26940" y2="50260"/>
                        <a14:foregroundMark x1="26867" y1="50911" x2="26940" y2="52734"/>
                        <a14:foregroundMark x1="28258" y1="39583" x2="28917" y2="38802"/>
                        <a14:foregroundMark x1="28917" y1="38802" x2="28917" y2="38802"/>
                        <a14:foregroundMark x1="26720" y1="53255" x2="26720" y2="53255"/>
                        <a14:foregroundMark x1="26647" y1="53385" x2="27233" y2="53516"/>
                        <a14:foregroundMark x1="30015" y1="24609" x2="30015" y2="24609"/>
                        <a14:foregroundMark x1="30015" y1="24609" x2="35652" y2="24870"/>
                        <a14:foregroundMark x1="36310" y1="24870" x2="38946" y2="24870"/>
                        <a14:foregroundMark x1="39531" y1="24870" x2="51977" y2="24609"/>
                        <a14:foregroundMark x1="28331" y1="51172" x2="28770" y2="52474"/>
                        <a14:foregroundMark x1="39824" y1="19401" x2="39824" y2="19922"/>
                        <a14:foregroundMark x1="39824" y1="19922" x2="40044" y2="20052"/>
                        <a14:foregroundMark x1="40044" y1="20052" x2="43631" y2="20313"/>
                        <a14:foregroundMark x1="43631" y1="20313" x2="43631" y2="20313"/>
                        <a14:foregroundMark x1="43924" y1="19792" x2="43924" y2="19792"/>
                        <a14:foregroundMark x1="39971" y1="19401" x2="41435" y2="19401"/>
                        <a14:foregroundMark x1="41801" y1="19401" x2="43558" y2="19401"/>
                        <a14:foregroundMark x1="46413" y1="19922" x2="48829" y2="20313"/>
                        <a14:foregroundMark x1="45827" y1="30469" x2="46999" y2="30208"/>
                        <a14:foregroundMark x1="36603" y1="30339" x2="39531" y2="30599"/>
                        <a14:backgroundMark x1="27745" y1="49740" x2="27818" y2="52214"/>
                        <a14:backgroundMark x1="31479" y1="35286" x2="56369" y2="52734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158" t="16982" r="43116" b="67587"/>
          <a:stretch/>
        </p:blipFill>
        <p:spPr bwMode="auto">
          <a:xfrm>
            <a:off x="103958" y="2475950"/>
            <a:ext cx="3892707" cy="2477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4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8542" b="63672" l="74451" r="85359">
                        <a14:foregroundMark x1="75842" y1="44271" x2="77013" y2="45052"/>
                        <a14:foregroundMark x1="77013" y1="45052" x2="81625" y2="470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4292" t="37847" r="14580" b="34722"/>
          <a:stretch/>
        </p:blipFill>
        <p:spPr bwMode="auto">
          <a:xfrm>
            <a:off x="13213680" y="6738949"/>
            <a:ext cx="1933285" cy="26794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0" name="Table 2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67855165"/>
              </p:ext>
            </p:extLst>
          </p:nvPr>
        </p:nvGraphicFramePr>
        <p:xfrm>
          <a:off x="3924659" y="2486184"/>
          <a:ext cx="12477751" cy="3835896"/>
        </p:xfrm>
        <a:graphic>
          <a:graphicData uri="http://schemas.openxmlformats.org/drawingml/2006/table">
            <a:tbl>
              <a:tblPr/>
              <a:tblGrid>
                <a:gridCol w="1038951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8823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52500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>
                    <a:lnL w="12700" cmpd="sng">
                      <a:solidFill>
                        <a:srgbClr val="FF9900"/>
                      </a:solidFill>
                      <a:prstDash val="solid"/>
                    </a:lnL>
                    <a:lnR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9900"/>
                      </a:solidFill>
                      <a:prstDash val="solid"/>
                    </a:lnT>
                    <a:lnB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>
                    <a:lnL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9900"/>
                      </a:solidFill>
                      <a:prstDash val="solid"/>
                    </a:lnR>
                    <a:lnT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19708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>
                    <a:lnL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>
                    <a:lnL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73088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>
                    <a:lnL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>
                    <a:lnL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90600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>
                    <a:lnL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99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>
                    <a:lnL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31" name="Oval 30"/>
          <p:cNvSpPr/>
          <p:nvPr/>
        </p:nvSpPr>
        <p:spPr>
          <a:xfrm>
            <a:off x="4017023" y="2677085"/>
            <a:ext cx="548640" cy="548640"/>
          </a:xfrm>
          <a:prstGeom prst="ellipse">
            <a:avLst/>
          </a:prstGeom>
          <a:solidFill>
            <a:srgbClr val="FF99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4" tIns="45701" rIns="91404" bIns="45701" rtlCol="0" anchor="ctr"/>
          <a:lstStyle/>
          <a:p>
            <a:pPr algn="ctr"/>
            <a:endParaRPr lang="en-US"/>
          </a:p>
        </p:txBody>
      </p:sp>
      <p:sp>
        <p:nvSpPr>
          <p:cNvPr id="32" name="Oval 31"/>
          <p:cNvSpPr/>
          <p:nvPr/>
        </p:nvSpPr>
        <p:spPr>
          <a:xfrm>
            <a:off x="4692518" y="2677085"/>
            <a:ext cx="548640" cy="548640"/>
          </a:xfrm>
          <a:prstGeom prst="ellipse">
            <a:avLst/>
          </a:prstGeom>
          <a:solidFill>
            <a:srgbClr val="FF99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4" tIns="45701" rIns="91404" bIns="45701"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/>
          <p:nvPr/>
        </p:nvSpPr>
        <p:spPr>
          <a:xfrm>
            <a:off x="5360534" y="2677085"/>
            <a:ext cx="548640" cy="548640"/>
          </a:xfrm>
          <a:prstGeom prst="ellipse">
            <a:avLst/>
          </a:prstGeom>
          <a:solidFill>
            <a:srgbClr val="FF99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4" tIns="45701" rIns="91404" bIns="45701" rtlCol="0" anchor="ctr"/>
          <a:lstStyle/>
          <a:p>
            <a:pPr algn="ctr"/>
            <a:endParaRPr lang="en-US"/>
          </a:p>
        </p:txBody>
      </p:sp>
      <p:sp>
        <p:nvSpPr>
          <p:cNvPr id="34" name="Oval 33"/>
          <p:cNvSpPr/>
          <p:nvPr/>
        </p:nvSpPr>
        <p:spPr>
          <a:xfrm>
            <a:off x="6036028" y="2677085"/>
            <a:ext cx="548640" cy="548640"/>
          </a:xfrm>
          <a:prstGeom prst="ellipse">
            <a:avLst/>
          </a:prstGeom>
          <a:solidFill>
            <a:srgbClr val="FF99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4" tIns="45701" rIns="91404" bIns="45701" rtlCol="0" anchor="ctr"/>
          <a:lstStyle/>
          <a:p>
            <a:pPr algn="ctr"/>
            <a:endParaRPr lang="en-US"/>
          </a:p>
        </p:txBody>
      </p:sp>
      <p:sp>
        <p:nvSpPr>
          <p:cNvPr id="39" name="Oval 38"/>
          <p:cNvSpPr/>
          <p:nvPr/>
        </p:nvSpPr>
        <p:spPr>
          <a:xfrm>
            <a:off x="6696475" y="2677085"/>
            <a:ext cx="548640" cy="548640"/>
          </a:xfrm>
          <a:prstGeom prst="ellipse">
            <a:avLst/>
          </a:prstGeom>
          <a:solidFill>
            <a:srgbClr val="FF99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4" tIns="45701" rIns="91404" bIns="45701" rtlCol="0" anchor="ctr"/>
          <a:lstStyle/>
          <a:p>
            <a:pPr algn="ctr"/>
            <a:endParaRPr lang="en-US"/>
          </a:p>
        </p:txBody>
      </p:sp>
      <p:sp>
        <p:nvSpPr>
          <p:cNvPr id="40" name="Oval 39"/>
          <p:cNvSpPr/>
          <p:nvPr/>
        </p:nvSpPr>
        <p:spPr>
          <a:xfrm>
            <a:off x="7371973" y="2677085"/>
            <a:ext cx="548640" cy="548640"/>
          </a:xfrm>
          <a:prstGeom prst="ellipse">
            <a:avLst/>
          </a:prstGeom>
          <a:solidFill>
            <a:srgbClr val="FF99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4" tIns="45701" rIns="91404" bIns="45701" rtlCol="0" anchor="ctr"/>
          <a:lstStyle/>
          <a:p>
            <a:pPr algn="ctr"/>
            <a:endParaRPr lang="en-US"/>
          </a:p>
        </p:txBody>
      </p:sp>
      <p:sp>
        <p:nvSpPr>
          <p:cNvPr id="54" name="Oval 53"/>
          <p:cNvSpPr/>
          <p:nvPr/>
        </p:nvSpPr>
        <p:spPr>
          <a:xfrm>
            <a:off x="8024829" y="2677085"/>
            <a:ext cx="548640" cy="548640"/>
          </a:xfrm>
          <a:prstGeom prst="ellipse">
            <a:avLst/>
          </a:prstGeom>
          <a:solidFill>
            <a:srgbClr val="FF99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4" tIns="45701" rIns="91404" bIns="45701" rtlCol="0" anchor="ctr"/>
          <a:lstStyle/>
          <a:p>
            <a:pPr algn="ctr"/>
            <a:endParaRPr lang="en-US"/>
          </a:p>
        </p:txBody>
      </p:sp>
      <p:sp>
        <p:nvSpPr>
          <p:cNvPr id="55" name="Oval 54"/>
          <p:cNvSpPr/>
          <p:nvPr/>
        </p:nvSpPr>
        <p:spPr>
          <a:xfrm>
            <a:off x="8697543" y="2677085"/>
            <a:ext cx="548640" cy="548640"/>
          </a:xfrm>
          <a:prstGeom prst="ellipse">
            <a:avLst/>
          </a:prstGeom>
          <a:solidFill>
            <a:srgbClr val="FF99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4" tIns="45701" rIns="91404" bIns="45701" rtlCol="0" anchor="ctr"/>
          <a:lstStyle/>
          <a:p>
            <a:pPr algn="ctr"/>
            <a:endParaRPr lang="en-US"/>
          </a:p>
        </p:txBody>
      </p:sp>
      <p:sp>
        <p:nvSpPr>
          <p:cNvPr id="56" name="Oval 55"/>
          <p:cNvSpPr/>
          <p:nvPr/>
        </p:nvSpPr>
        <p:spPr>
          <a:xfrm>
            <a:off x="9373040" y="2677085"/>
            <a:ext cx="548640" cy="548640"/>
          </a:xfrm>
          <a:prstGeom prst="ellipse">
            <a:avLst/>
          </a:prstGeom>
          <a:solidFill>
            <a:srgbClr val="FF99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4" tIns="45701" rIns="91404" bIns="45701" rtlCol="0" anchor="ctr"/>
          <a:lstStyle/>
          <a:p>
            <a:pPr algn="ctr"/>
            <a:endParaRPr lang="en-US"/>
          </a:p>
        </p:txBody>
      </p:sp>
      <p:sp>
        <p:nvSpPr>
          <p:cNvPr id="61" name="Oval 60"/>
          <p:cNvSpPr/>
          <p:nvPr/>
        </p:nvSpPr>
        <p:spPr>
          <a:xfrm>
            <a:off x="10041053" y="2677085"/>
            <a:ext cx="548640" cy="548640"/>
          </a:xfrm>
          <a:prstGeom prst="ellipse">
            <a:avLst/>
          </a:prstGeom>
          <a:solidFill>
            <a:srgbClr val="FF99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4" tIns="45701" rIns="91404" bIns="45701" rtlCol="0" anchor="ctr"/>
          <a:lstStyle/>
          <a:p>
            <a:pPr algn="ctr"/>
            <a:endParaRPr lang="en-US"/>
          </a:p>
        </p:txBody>
      </p:sp>
      <p:sp>
        <p:nvSpPr>
          <p:cNvPr id="62" name="Oval 61"/>
          <p:cNvSpPr/>
          <p:nvPr/>
        </p:nvSpPr>
        <p:spPr>
          <a:xfrm>
            <a:off x="10716551" y="2677085"/>
            <a:ext cx="548640" cy="548640"/>
          </a:xfrm>
          <a:prstGeom prst="ellipse">
            <a:avLst/>
          </a:prstGeom>
          <a:solidFill>
            <a:srgbClr val="FF99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4" tIns="45701" rIns="91404" bIns="45701" rtlCol="0" anchor="ctr"/>
          <a:lstStyle/>
          <a:p>
            <a:pPr algn="ctr"/>
            <a:endParaRPr lang="en-US"/>
          </a:p>
        </p:txBody>
      </p:sp>
      <p:sp>
        <p:nvSpPr>
          <p:cNvPr id="63" name="Oval 62"/>
          <p:cNvSpPr/>
          <p:nvPr/>
        </p:nvSpPr>
        <p:spPr>
          <a:xfrm>
            <a:off x="4017023" y="3585766"/>
            <a:ext cx="548640" cy="548640"/>
          </a:xfrm>
          <a:prstGeom prst="ellipse">
            <a:avLst/>
          </a:prstGeom>
          <a:solidFill>
            <a:srgbClr val="FF99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4" tIns="45701" rIns="91404" bIns="45701" rtlCol="0" anchor="ctr"/>
          <a:lstStyle/>
          <a:p>
            <a:pPr algn="ctr"/>
            <a:endParaRPr lang="en-US"/>
          </a:p>
        </p:txBody>
      </p:sp>
      <p:sp>
        <p:nvSpPr>
          <p:cNvPr id="64" name="Oval 63"/>
          <p:cNvSpPr/>
          <p:nvPr/>
        </p:nvSpPr>
        <p:spPr>
          <a:xfrm>
            <a:off x="4692518" y="3585766"/>
            <a:ext cx="548640" cy="548640"/>
          </a:xfrm>
          <a:prstGeom prst="ellipse">
            <a:avLst/>
          </a:prstGeom>
          <a:solidFill>
            <a:srgbClr val="FF99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4" tIns="45701" rIns="91404" bIns="45701" rtlCol="0" anchor="ctr"/>
          <a:lstStyle/>
          <a:p>
            <a:pPr algn="ctr"/>
            <a:endParaRPr lang="en-US"/>
          </a:p>
        </p:txBody>
      </p:sp>
      <p:sp>
        <p:nvSpPr>
          <p:cNvPr id="65" name="Oval 64"/>
          <p:cNvSpPr/>
          <p:nvPr/>
        </p:nvSpPr>
        <p:spPr>
          <a:xfrm>
            <a:off x="5360534" y="3585766"/>
            <a:ext cx="548640" cy="548640"/>
          </a:xfrm>
          <a:prstGeom prst="ellipse">
            <a:avLst/>
          </a:prstGeom>
          <a:solidFill>
            <a:srgbClr val="FF99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4" tIns="45701" rIns="91404" bIns="45701" rtlCol="0" anchor="ctr"/>
          <a:lstStyle/>
          <a:p>
            <a:pPr algn="ctr"/>
            <a:endParaRPr lang="en-US"/>
          </a:p>
        </p:txBody>
      </p:sp>
      <p:sp>
        <p:nvSpPr>
          <p:cNvPr id="66" name="Oval 65"/>
          <p:cNvSpPr/>
          <p:nvPr/>
        </p:nvSpPr>
        <p:spPr>
          <a:xfrm>
            <a:off x="6036028" y="3585766"/>
            <a:ext cx="548640" cy="548640"/>
          </a:xfrm>
          <a:prstGeom prst="ellipse">
            <a:avLst/>
          </a:prstGeom>
          <a:solidFill>
            <a:srgbClr val="FF99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4" tIns="45701" rIns="91404" bIns="45701" rtlCol="0" anchor="ctr"/>
          <a:lstStyle/>
          <a:p>
            <a:pPr algn="ctr"/>
            <a:endParaRPr lang="en-US"/>
          </a:p>
        </p:txBody>
      </p:sp>
      <p:sp>
        <p:nvSpPr>
          <p:cNvPr id="67" name="Oval 66"/>
          <p:cNvSpPr/>
          <p:nvPr/>
        </p:nvSpPr>
        <p:spPr>
          <a:xfrm>
            <a:off x="6696475" y="3585766"/>
            <a:ext cx="548640" cy="548640"/>
          </a:xfrm>
          <a:prstGeom prst="ellipse">
            <a:avLst/>
          </a:prstGeom>
          <a:solidFill>
            <a:srgbClr val="FF99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4" tIns="45701" rIns="91404" bIns="45701" rtlCol="0" anchor="ctr"/>
          <a:lstStyle/>
          <a:p>
            <a:pPr algn="ctr"/>
            <a:endParaRPr lang="en-US"/>
          </a:p>
        </p:txBody>
      </p:sp>
      <p:sp>
        <p:nvSpPr>
          <p:cNvPr id="68" name="Oval 67"/>
          <p:cNvSpPr/>
          <p:nvPr/>
        </p:nvSpPr>
        <p:spPr>
          <a:xfrm>
            <a:off x="7371973" y="3585766"/>
            <a:ext cx="548640" cy="548640"/>
          </a:xfrm>
          <a:prstGeom prst="ellipse">
            <a:avLst/>
          </a:prstGeom>
          <a:solidFill>
            <a:srgbClr val="FF99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4" tIns="45701" rIns="91404" bIns="45701" rtlCol="0" anchor="ctr"/>
          <a:lstStyle/>
          <a:p>
            <a:pPr algn="ctr"/>
            <a:endParaRPr lang="en-US"/>
          </a:p>
        </p:txBody>
      </p:sp>
      <p:sp>
        <p:nvSpPr>
          <p:cNvPr id="69" name="Oval 68"/>
          <p:cNvSpPr/>
          <p:nvPr/>
        </p:nvSpPr>
        <p:spPr>
          <a:xfrm>
            <a:off x="8024829" y="3585766"/>
            <a:ext cx="548640" cy="548640"/>
          </a:xfrm>
          <a:prstGeom prst="ellipse">
            <a:avLst/>
          </a:prstGeom>
          <a:solidFill>
            <a:srgbClr val="FF99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4" tIns="45701" rIns="91404" bIns="45701" rtlCol="0" anchor="ctr"/>
          <a:lstStyle/>
          <a:p>
            <a:pPr algn="ctr"/>
            <a:endParaRPr lang="en-US"/>
          </a:p>
        </p:txBody>
      </p:sp>
      <p:sp>
        <p:nvSpPr>
          <p:cNvPr id="70" name="Oval 69"/>
          <p:cNvSpPr/>
          <p:nvPr/>
        </p:nvSpPr>
        <p:spPr>
          <a:xfrm>
            <a:off x="8697543" y="3585766"/>
            <a:ext cx="548640" cy="548640"/>
          </a:xfrm>
          <a:prstGeom prst="ellipse">
            <a:avLst/>
          </a:prstGeom>
          <a:solidFill>
            <a:srgbClr val="FF99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4" tIns="45701" rIns="91404" bIns="45701" rtlCol="0" anchor="ctr"/>
          <a:lstStyle/>
          <a:p>
            <a:pPr algn="ctr"/>
            <a:endParaRPr lang="en-US"/>
          </a:p>
        </p:txBody>
      </p:sp>
      <p:sp>
        <p:nvSpPr>
          <p:cNvPr id="71" name="Oval 70"/>
          <p:cNvSpPr/>
          <p:nvPr/>
        </p:nvSpPr>
        <p:spPr>
          <a:xfrm>
            <a:off x="9373040" y="3585766"/>
            <a:ext cx="548640" cy="548640"/>
          </a:xfrm>
          <a:prstGeom prst="ellipse">
            <a:avLst/>
          </a:prstGeom>
          <a:solidFill>
            <a:srgbClr val="FF99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4" tIns="45701" rIns="91404" bIns="45701" rtlCol="0" anchor="ctr"/>
          <a:lstStyle/>
          <a:p>
            <a:pPr algn="ctr"/>
            <a:endParaRPr lang="en-US"/>
          </a:p>
        </p:txBody>
      </p:sp>
      <p:sp>
        <p:nvSpPr>
          <p:cNvPr id="72" name="Oval 71"/>
          <p:cNvSpPr/>
          <p:nvPr/>
        </p:nvSpPr>
        <p:spPr>
          <a:xfrm>
            <a:off x="10041053" y="3585766"/>
            <a:ext cx="548640" cy="548640"/>
          </a:xfrm>
          <a:prstGeom prst="ellipse">
            <a:avLst/>
          </a:prstGeom>
          <a:solidFill>
            <a:srgbClr val="FF99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4" tIns="45701" rIns="91404" bIns="45701" rtlCol="0" anchor="ctr"/>
          <a:lstStyle/>
          <a:p>
            <a:pPr algn="ctr"/>
            <a:endParaRPr lang="en-US"/>
          </a:p>
        </p:txBody>
      </p:sp>
      <p:grpSp>
        <p:nvGrpSpPr>
          <p:cNvPr id="73" name="Group 72"/>
          <p:cNvGrpSpPr/>
          <p:nvPr/>
        </p:nvGrpSpPr>
        <p:grpSpPr>
          <a:xfrm>
            <a:off x="10716550" y="3585766"/>
            <a:ext cx="1869426" cy="548640"/>
            <a:chOff x="10768190" y="3225726"/>
            <a:chExt cx="1869426" cy="548640"/>
          </a:xfrm>
        </p:grpSpPr>
        <p:sp>
          <p:nvSpPr>
            <p:cNvPr id="74" name="Oval 73"/>
            <p:cNvSpPr/>
            <p:nvPr/>
          </p:nvSpPr>
          <p:spPr>
            <a:xfrm>
              <a:off x="10768190" y="3225726"/>
              <a:ext cx="548640" cy="548640"/>
            </a:xfrm>
            <a:prstGeom prst="ellipse">
              <a:avLst/>
            </a:prstGeom>
            <a:solidFill>
              <a:srgbClr val="FF9900"/>
            </a:solidFill>
            <a:ln>
              <a:solidFill>
                <a:srgbClr val="FF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Oval 74"/>
            <p:cNvSpPr/>
            <p:nvPr/>
          </p:nvSpPr>
          <p:spPr>
            <a:xfrm>
              <a:off x="11413480" y="3225726"/>
              <a:ext cx="548640" cy="548640"/>
            </a:xfrm>
            <a:prstGeom prst="ellipse">
              <a:avLst/>
            </a:prstGeom>
            <a:solidFill>
              <a:srgbClr val="FF9900"/>
            </a:solidFill>
            <a:ln>
              <a:solidFill>
                <a:srgbClr val="FF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Oval 75"/>
            <p:cNvSpPr/>
            <p:nvPr/>
          </p:nvSpPr>
          <p:spPr>
            <a:xfrm>
              <a:off x="12088976" y="3225726"/>
              <a:ext cx="548640" cy="548640"/>
            </a:xfrm>
            <a:prstGeom prst="ellipse">
              <a:avLst/>
            </a:prstGeom>
            <a:solidFill>
              <a:srgbClr val="FF9900"/>
            </a:solidFill>
            <a:ln>
              <a:solidFill>
                <a:srgbClr val="FF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7" name="Oval 76"/>
          <p:cNvSpPr/>
          <p:nvPr/>
        </p:nvSpPr>
        <p:spPr>
          <a:xfrm>
            <a:off x="4017023" y="4549294"/>
            <a:ext cx="548640" cy="548640"/>
          </a:xfrm>
          <a:prstGeom prst="ellipse">
            <a:avLst/>
          </a:prstGeom>
          <a:solidFill>
            <a:srgbClr val="FF99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4" tIns="45701" rIns="91404" bIns="45701" rtlCol="0" anchor="ctr"/>
          <a:lstStyle/>
          <a:p>
            <a:pPr algn="ctr"/>
            <a:endParaRPr lang="en-US"/>
          </a:p>
        </p:txBody>
      </p:sp>
      <p:sp>
        <p:nvSpPr>
          <p:cNvPr id="78" name="Oval 77"/>
          <p:cNvSpPr/>
          <p:nvPr/>
        </p:nvSpPr>
        <p:spPr>
          <a:xfrm>
            <a:off x="4692518" y="4549294"/>
            <a:ext cx="548640" cy="548640"/>
          </a:xfrm>
          <a:prstGeom prst="ellipse">
            <a:avLst/>
          </a:prstGeom>
          <a:solidFill>
            <a:srgbClr val="FF99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4" tIns="45701" rIns="91404" bIns="45701" rtlCol="0" anchor="ctr"/>
          <a:lstStyle/>
          <a:p>
            <a:pPr algn="ctr"/>
            <a:endParaRPr lang="en-US"/>
          </a:p>
        </p:txBody>
      </p:sp>
      <p:sp>
        <p:nvSpPr>
          <p:cNvPr id="79" name="Oval 78"/>
          <p:cNvSpPr/>
          <p:nvPr/>
        </p:nvSpPr>
        <p:spPr>
          <a:xfrm>
            <a:off x="5360534" y="4549294"/>
            <a:ext cx="548640" cy="548640"/>
          </a:xfrm>
          <a:prstGeom prst="ellipse">
            <a:avLst/>
          </a:prstGeom>
          <a:solidFill>
            <a:srgbClr val="FF99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4" tIns="45701" rIns="91404" bIns="45701" rtlCol="0" anchor="ctr"/>
          <a:lstStyle/>
          <a:p>
            <a:pPr algn="ctr"/>
            <a:endParaRPr lang="en-US"/>
          </a:p>
        </p:txBody>
      </p:sp>
      <p:sp>
        <p:nvSpPr>
          <p:cNvPr id="80" name="Oval 79"/>
          <p:cNvSpPr/>
          <p:nvPr/>
        </p:nvSpPr>
        <p:spPr>
          <a:xfrm>
            <a:off x="6036028" y="4549294"/>
            <a:ext cx="548640" cy="548640"/>
          </a:xfrm>
          <a:prstGeom prst="ellipse">
            <a:avLst/>
          </a:prstGeom>
          <a:solidFill>
            <a:srgbClr val="FF99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4" tIns="45701" rIns="91404" bIns="45701" rtlCol="0" anchor="ctr"/>
          <a:lstStyle/>
          <a:p>
            <a:pPr algn="ctr"/>
            <a:endParaRPr lang="en-US"/>
          </a:p>
        </p:txBody>
      </p:sp>
      <p:sp>
        <p:nvSpPr>
          <p:cNvPr id="81" name="Oval 80"/>
          <p:cNvSpPr/>
          <p:nvPr/>
        </p:nvSpPr>
        <p:spPr>
          <a:xfrm>
            <a:off x="6696475" y="4549294"/>
            <a:ext cx="548640" cy="548640"/>
          </a:xfrm>
          <a:prstGeom prst="ellipse">
            <a:avLst/>
          </a:prstGeom>
          <a:solidFill>
            <a:srgbClr val="FF99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4" tIns="45701" rIns="91404" bIns="45701" rtlCol="0" anchor="ctr"/>
          <a:lstStyle/>
          <a:p>
            <a:pPr algn="ctr"/>
            <a:endParaRPr lang="en-US"/>
          </a:p>
        </p:txBody>
      </p:sp>
      <p:sp>
        <p:nvSpPr>
          <p:cNvPr id="82" name="Oval 81"/>
          <p:cNvSpPr/>
          <p:nvPr/>
        </p:nvSpPr>
        <p:spPr>
          <a:xfrm>
            <a:off x="7371973" y="4549294"/>
            <a:ext cx="548640" cy="548640"/>
          </a:xfrm>
          <a:prstGeom prst="ellipse">
            <a:avLst/>
          </a:prstGeom>
          <a:solidFill>
            <a:srgbClr val="FF99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4" tIns="45701" rIns="91404" bIns="45701" rtlCol="0" anchor="ctr"/>
          <a:lstStyle/>
          <a:p>
            <a:pPr algn="ctr"/>
            <a:endParaRPr lang="en-US"/>
          </a:p>
        </p:txBody>
      </p:sp>
      <p:sp>
        <p:nvSpPr>
          <p:cNvPr id="83" name="Oval 82"/>
          <p:cNvSpPr/>
          <p:nvPr/>
        </p:nvSpPr>
        <p:spPr>
          <a:xfrm>
            <a:off x="8024829" y="4549294"/>
            <a:ext cx="548640" cy="548640"/>
          </a:xfrm>
          <a:prstGeom prst="ellipse">
            <a:avLst/>
          </a:prstGeom>
          <a:solidFill>
            <a:srgbClr val="FF99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4" tIns="45701" rIns="91404" bIns="45701" rtlCol="0" anchor="ctr"/>
          <a:lstStyle/>
          <a:p>
            <a:pPr algn="ctr"/>
            <a:endParaRPr lang="en-US"/>
          </a:p>
        </p:txBody>
      </p:sp>
      <p:sp>
        <p:nvSpPr>
          <p:cNvPr id="84" name="Oval 83"/>
          <p:cNvSpPr/>
          <p:nvPr/>
        </p:nvSpPr>
        <p:spPr>
          <a:xfrm>
            <a:off x="8697543" y="4549294"/>
            <a:ext cx="548640" cy="548640"/>
          </a:xfrm>
          <a:prstGeom prst="ellipse">
            <a:avLst/>
          </a:prstGeom>
          <a:solidFill>
            <a:srgbClr val="FF99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4" tIns="45701" rIns="91404" bIns="45701" rtlCol="0" anchor="ctr"/>
          <a:lstStyle/>
          <a:p>
            <a:pPr algn="ctr"/>
            <a:endParaRPr lang="en-US"/>
          </a:p>
        </p:txBody>
      </p:sp>
      <p:sp>
        <p:nvSpPr>
          <p:cNvPr id="85" name="Oval 84"/>
          <p:cNvSpPr/>
          <p:nvPr/>
        </p:nvSpPr>
        <p:spPr>
          <a:xfrm>
            <a:off x="9373040" y="4549294"/>
            <a:ext cx="548640" cy="548640"/>
          </a:xfrm>
          <a:prstGeom prst="ellipse">
            <a:avLst/>
          </a:prstGeom>
          <a:solidFill>
            <a:srgbClr val="FF99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4" tIns="45701" rIns="91404" bIns="45701" rtlCol="0" anchor="ctr"/>
          <a:lstStyle/>
          <a:p>
            <a:pPr algn="ctr"/>
            <a:endParaRPr lang="en-US"/>
          </a:p>
        </p:txBody>
      </p:sp>
      <p:sp>
        <p:nvSpPr>
          <p:cNvPr id="86" name="Oval 85"/>
          <p:cNvSpPr/>
          <p:nvPr/>
        </p:nvSpPr>
        <p:spPr>
          <a:xfrm>
            <a:off x="10041053" y="4549294"/>
            <a:ext cx="548640" cy="548640"/>
          </a:xfrm>
          <a:prstGeom prst="ellipse">
            <a:avLst/>
          </a:prstGeom>
          <a:solidFill>
            <a:srgbClr val="FF99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4" tIns="45701" rIns="91404" bIns="45701" rtlCol="0" anchor="ctr"/>
          <a:lstStyle/>
          <a:p>
            <a:pPr algn="ctr"/>
            <a:endParaRPr lang="en-US"/>
          </a:p>
        </p:txBody>
      </p:sp>
      <p:grpSp>
        <p:nvGrpSpPr>
          <p:cNvPr id="87" name="Group 86"/>
          <p:cNvGrpSpPr/>
          <p:nvPr/>
        </p:nvGrpSpPr>
        <p:grpSpPr>
          <a:xfrm>
            <a:off x="10721248" y="4549294"/>
            <a:ext cx="1216654" cy="548640"/>
            <a:chOff x="10772890" y="4189254"/>
            <a:chExt cx="1216654" cy="548640"/>
          </a:xfrm>
        </p:grpSpPr>
        <p:sp>
          <p:nvSpPr>
            <p:cNvPr id="88" name="Oval 87"/>
            <p:cNvSpPr/>
            <p:nvPr/>
          </p:nvSpPr>
          <p:spPr>
            <a:xfrm>
              <a:off x="10772890" y="4189254"/>
              <a:ext cx="548640" cy="548640"/>
            </a:xfrm>
            <a:prstGeom prst="ellipse">
              <a:avLst/>
            </a:prstGeom>
            <a:solidFill>
              <a:srgbClr val="FF9900"/>
            </a:solidFill>
            <a:ln>
              <a:solidFill>
                <a:srgbClr val="FF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Oval 88"/>
            <p:cNvSpPr/>
            <p:nvPr/>
          </p:nvSpPr>
          <p:spPr>
            <a:xfrm>
              <a:off x="11440904" y="4189254"/>
              <a:ext cx="548640" cy="548640"/>
            </a:xfrm>
            <a:prstGeom prst="ellipse">
              <a:avLst/>
            </a:prstGeom>
            <a:solidFill>
              <a:srgbClr val="FF9900"/>
            </a:solidFill>
            <a:ln>
              <a:solidFill>
                <a:srgbClr val="FF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0" name="Group 89"/>
          <p:cNvGrpSpPr/>
          <p:nvPr/>
        </p:nvGrpSpPr>
        <p:grpSpPr>
          <a:xfrm>
            <a:off x="10781074" y="5470229"/>
            <a:ext cx="2524980" cy="548640"/>
            <a:chOff x="10092694" y="5110189"/>
            <a:chExt cx="2524980" cy="548640"/>
          </a:xfrm>
        </p:grpSpPr>
        <p:sp>
          <p:nvSpPr>
            <p:cNvPr id="91" name="Oval 90"/>
            <p:cNvSpPr/>
            <p:nvPr/>
          </p:nvSpPr>
          <p:spPr>
            <a:xfrm>
              <a:off x="10092694" y="5110189"/>
              <a:ext cx="548640" cy="548640"/>
            </a:xfrm>
            <a:prstGeom prst="ellipse">
              <a:avLst/>
            </a:prstGeom>
            <a:solidFill>
              <a:srgbClr val="FF9900"/>
            </a:solidFill>
            <a:ln>
              <a:solidFill>
                <a:srgbClr val="FF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Oval 91"/>
            <p:cNvSpPr/>
            <p:nvPr/>
          </p:nvSpPr>
          <p:spPr>
            <a:xfrm>
              <a:off x="10772890" y="5110189"/>
              <a:ext cx="548640" cy="548640"/>
            </a:xfrm>
            <a:prstGeom prst="ellipse">
              <a:avLst/>
            </a:prstGeom>
            <a:solidFill>
              <a:srgbClr val="FF9900"/>
            </a:solidFill>
            <a:ln>
              <a:solidFill>
                <a:srgbClr val="FF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Oval 92"/>
            <p:cNvSpPr/>
            <p:nvPr/>
          </p:nvSpPr>
          <p:spPr>
            <a:xfrm>
              <a:off x="11440904" y="5110189"/>
              <a:ext cx="548640" cy="548640"/>
            </a:xfrm>
            <a:prstGeom prst="ellipse">
              <a:avLst/>
            </a:prstGeom>
            <a:solidFill>
              <a:srgbClr val="FF9900"/>
            </a:solidFill>
            <a:ln>
              <a:solidFill>
                <a:srgbClr val="FF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Oval 93"/>
            <p:cNvSpPr/>
            <p:nvPr/>
          </p:nvSpPr>
          <p:spPr>
            <a:xfrm>
              <a:off x="12069034" y="5110189"/>
              <a:ext cx="548640" cy="548640"/>
            </a:xfrm>
            <a:prstGeom prst="ellipse">
              <a:avLst/>
            </a:prstGeom>
            <a:solidFill>
              <a:srgbClr val="FF9900"/>
            </a:solidFill>
            <a:ln>
              <a:solidFill>
                <a:srgbClr val="FF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5" name="TextBox 94"/>
          <p:cNvSpPr txBox="1"/>
          <p:nvPr/>
        </p:nvSpPr>
        <p:spPr>
          <a:xfrm>
            <a:off x="14425904" y="2846523"/>
            <a:ext cx="1694119" cy="523220"/>
          </a:xfrm>
          <a:prstGeom prst="rect">
            <a:avLst/>
          </a:prstGeom>
          <a:noFill/>
        </p:spPr>
        <p:txBody>
          <a:bodyPr wrap="none" lIns="91404" tIns="45701" rIns="91404" bIns="45701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11 - 4 = 7</a:t>
            </a:r>
          </a:p>
        </p:txBody>
      </p:sp>
      <p:sp>
        <p:nvSpPr>
          <p:cNvPr id="96" name="TextBox 95"/>
          <p:cNvSpPr txBox="1"/>
          <p:nvPr/>
        </p:nvSpPr>
        <p:spPr>
          <a:xfrm>
            <a:off x="14456803" y="3729783"/>
            <a:ext cx="1513557" cy="523220"/>
          </a:xfrm>
          <a:prstGeom prst="rect">
            <a:avLst/>
          </a:prstGeom>
          <a:noFill/>
        </p:spPr>
        <p:txBody>
          <a:bodyPr wrap="none" lIns="91404" tIns="45701" rIns="91404" bIns="45701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13 - 5 = </a:t>
            </a:r>
          </a:p>
        </p:txBody>
      </p:sp>
      <p:sp>
        <p:nvSpPr>
          <p:cNvPr id="97" name="TextBox 96"/>
          <p:cNvSpPr txBox="1"/>
          <p:nvPr/>
        </p:nvSpPr>
        <p:spPr>
          <a:xfrm>
            <a:off x="14458192" y="4675926"/>
            <a:ext cx="1513557" cy="523220"/>
          </a:xfrm>
          <a:prstGeom prst="rect">
            <a:avLst/>
          </a:prstGeom>
          <a:noFill/>
        </p:spPr>
        <p:txBody>
          <a:bodyPr wrap="none" lIns="91404" tIns="45701" rIns="91404" bIns="45701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12 - 3 = </a:t>
            </a:r>
          </a:p>
        </p:txBody>
      </p:sp>
      <p:sp>
        <p:nvSpPr>
          <p:cNvPr id="98" name="TextBox 97"/>
          <p:cNvSpPr txBox="1"/>
          <p:nvPr/>
        </p:nvSpPr>
        <p:spPr>
          <a:xfrm>
            <a:off x="14458192" y="5601990"/>
            <a:ext cx="1513557" cy="523220"/>
          </a:xfrm>
          <a:prstGeom prst="rect">
            <a:avLst/>
          </a:prstGeom>
          <a:noFill/>
        </p:spPr>
        <p:txBody>
          <a:bodyPr wrap="none" lIns="91404" tIns="45701" rIns="91404" bIns="45701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14 - 8 = </a:t>
            </a:r>
          </a:p>
        </p:txBody>
      </p:sp>
      <p:sp>
        <p:nvSpPr>
          <p:cNvPr id="99" name="TextBox 98"/>
          <p:cNvSpPr txBox="1"/>
          <p:nvPr/>
        </p:nvSpPr>
        <p:spPr>
          <a:xfrm>
            <a:off x="15754327" y="3729783"/>
            <a:ext cx="385042" cy="523220"/>
          </a:xfrm>
          <a:prstGeom prst="rect">
            <a:avLst/>
          </a:prstGeom>
          <a:noFill/>
        </p:spPr>
        <p:txBody>
          <a:bodyPr wrap="none" lIns="91404" tIns="45701" rIns="91404" bIns="45701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cs typeface="Arial" panose="020B0604020202020204" pitchFamily="34" charset="0"/>
              </a:rPr>
              <a:t>8</a:t>
            </a:r>
          </a:p>
        </p:txBody>
      </p:sp>
      <p:sp>
        <p:nvSpPr>
          <p:cNvPr id="100" name="TextBox 99"/>
          <p:cNvSpPr txBox="1"/>
          <p:nvPr/>
        </p:nvSpPr>
        <p:spPr>
          <a:xfrm>
            <a:off x="15754327" y="4665888"/>
            <a:ext cx="385042" cy="523220"/>
          </a:xfrm>
          <a:prstGeom prst="rect">
            <a:avLst/>
          </a:prstGeom>
          <a:noFill/>
        </p:spPr>
        <p:txBody>
          <a:bodyPr wrap="none" lIns="91404" tIns="45701" rIns="91404" bIns="45701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cs typeface="Arial" panose="020B0604020202020204" pitchFamily="34" charset="0"/>
              </a:rPr>
              <a:t>9</a:t>
            </a:r>
          </a:p>
        </p:txBody>
      </p:sp>
      <p:sp>
        <p:nvSpPr>
          <p:cNvPr id="101" name="TextBox 100"/>
          <p:cNvSpPr txBox="1"/>
          <p:nvPr/>
        </p:nvSpPr>
        <p:spPr>
          <a:xfrm>
            <a:off x="15754327" y="5601990"/>
            <a:ext cx="404278" cy="523220"/>
          </a:xfrm>
          <a:prstGeom prst="rect">
            <a:avLst/>
          </a:prstGeom>
          <a:noFill/>
        </p:spPr>
        <p:txBody>
          <a:bodyPr wrap="none" lIns="91404" tIns="45701" rIns="91404" bIns="45701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?</a:t>
            </a:r>
          </a:p>
        </p:txBody>
      </p:sp>
      <p:sp>
        <p:nvSpPr>
          <p:cNvPr id="102" name="TextBox 101"/>
          <p:cNvSpPr txBox="1"/>
          <p:nvPr/>
        </p:nvSpPr>
        <p:spPr>
          <a:xfrm>
            <a:off x="15754327" y="3729783"/>
            <a:ext cx="404278" cy="523220"/>
          </a:xfrm>
          <a:prstGeom prst="rect">
            <a:avLst/>
          </a:prstGeom>
          <a:noFill/>
        </p:spPr>
        <p:txBody>
          <a:bodyPr wrap="none" lIns="91404" tIns="45701" rIns="91404" bIns="45701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?</a:t>
            </a:r>
          </a:p>
        </p:txBody>
      </p:sp>
      <p:sp>
        <p:nvSpPr>
          <p:cNvPr id="103" name="TextBox 102"/>
          <p:cNvSpPr txBox="1"/>
          <p:nvPr/>
        </p:nvSpPr>
        <p:spPr>
          <a:xfrm>
            <a:off x="15754327" y="4665888"/>
            <a:ext cx="404278" cy="523220"/>
          </a:xfrm>
          <a:prstGeom prst="rect">
            <a:avLst/>
          </a:prstGeom>
          <a:noFill/>
        </p:spPr>
        <p:txBody>
          <a:bodyPr wrap="none" lIns="91404" tIns="45701" rIns="91404" bIns="45701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?</a:t>
            </a:r>
          </a:p>
        </p:txBody>
      </p:sp>
      <p:sp>
        <p:nvSpPr>
          <p:cNvPr id="104" name="TextBox 103"/>
          <p:cNvSpPr txBox="1"/>
          <p:nvPr/>
        </p:nvSpPr>
        <p:spPr>
          <a:xfrm>
            <a:off x="15754327" y="5601990"/>
            <a:ext cx="385042" cy="523220"/>
          </a:xfrm>
          <a:prstGeom prst="rect">
            <a:avLst/>
          </a:prstGeom>
          <a:noFill/>
        </p:spPr>
        <p:txBody>
          <a:bodyPr wrap="none" lIns="91404" tIns="45701" rIns="91404" bIns="45701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cs typeface="Arial" panose="020B0604020202020204" pitchFamily="34" charset="0"/>
              </a:rPr>
              <a:t>6</a:t>
            </a:r>
          </a:p>
        </p:txBody>
      </p:sp>
      <p:cxnSp>
        <p:nvCxnSpPr>
          <p:cNvPr id="105" name="Straight Connector 104"/>
          <p:cNvCxnSpPr/>
          <p:nvPr/>
        </p:nvCxnSpPr>
        <p:spPr>
          <a:xfrm flipV="1">
            <a:off x="4040998" y="3009702"/>
            <a:ext cx="2543670" cy="1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Connector 105"/>
          <p:cNvCxnSpPr/>
          <p:nvPr/>
        </p:nvCxnSpPr>
        <p:spPr>
          <a:xfrm>
            <a:off x="4089030" y="3873798"/>
            <a:ext cx="3108960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Straight Connector 106"/>
          <p:cNvCxnSpPr/>
          <p:nvPr/>
        </p:nvCxnSpPr>
        <p:spPr>
          <a:xfrm>
            <a:off x="4060430" y="4881910"/>
            <a:ext cx="1828800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8" name="Group 107"/>
          <p:cNvGrpSpPr/>
          <p:nvPr/>
        </p:nvGrpSpPr>
        <p:grpSpPr>
          <a:xfrm>
            <a:off x="4017023" y="5470229"/>
            <a:ext cx="6696744" cy="562352"/>
            <a:chOff x="4068664" y="5097934"/>
            <a:chExt cx="6696744" cy="562352"/>
          </a:xfrm>
        </p:grpSpPr>
        <p:grpSp>
          <p:nvGrpSpPr>
            <p:cNvPr id="109" name="Group 108"/>
            <p:cNvGrpSpPr/>
            <p:nvPr/>
          </p:nvGrpSpPr>
          <p:grpSpPr>
            <a:xfrm>
              <a:off x="4068664" y="5110189"/>
              <a:ext cx="5229160" cy="548640"/>
              <a:chOff x="4068664" y="5110189"/>
              <a:chExt cx="5229160" cy="548640"/>
            </a:xfrm>
          </p:grpSpPr>
          <p:sp>
            <p:nvSpPr>
              <p:cNvPr id="112" name="Oval 111"/>
              <p:cNvSpPr/>
              <p:nvPr/>
            </p:nvSpPr>
            <p:spPr>
              <a:xfrm>
                <a:off x="4068664" y="5110189"/>
                <a:ext cx="548640" cy="548640"/>
              </a:xfrm>
              <a:prstGeom prst="ellipse">
                <a:avLst/>
              </a:prstGeom>
              <a:solidFill>
                <a:srgbClr val="FF9900"/>
              </a:solidFill>
              <a:ln>
                <a:solidFill>
                  <a:srgbClr val="FF99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3" name="Oval 112"/>
              <p:cNvSpPr/>
              <p:nvPr/>
            </p:nvSpPr>
            <p:spPr>
              <a:xfrm>
                <a:off x="4744160" y="5110189"/>
                <a:ext cx="548640" cy="548640"/>
              </a:xfrm>
              <a:prstGeom prst="ellipse">
                <a:avLst/>
              </a:prstGeom>
              <a:solidFill>
                <a:srgbClr val="FF9900"/>
              </a:solidFill>
              <a:ln>
                <a:solidFill>
                  <a:srgbClr val="FF99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4" name="Oval 113"/>
              <p:cNvSpPr/>
              <p:nvPr/>
            </p:nvSpPr>
            <p:spPr>
              <a:xfrm>
                <a:off x="5412174" y="5110189"/>
                <a:ext cx="548640" cy="548640"/>
              </a:xfrm>
              <a:prstGeom prst="ellipse">
                <a:avLst/>
              </a:prstGeom>
              <a:solidFill>
                <a:srgbClr val="FF9900"/>
              </a:solidFill>
              <a:ln>
                <a:solidFill>
                  <a:srgbClr val="FF99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5" name="Oval 114"/>
              <p:cNvSpPr/>
              <p:nvPr/>
            </p:nvSpPr>
            <p:spPr>
              <a:xfrm>
                <a:off x="6087670" y="5110189"/>
                <a:ext cx="548640" cy="548640"/>
              </a:xfrm>
              <a:prstGeom prst="ellipse">
                <a:avLst/>
              </a:prstGeom>
              <a:solidFill>
                <a:srgbClr val="FF9900"/>
              </a:solidFill>
              <a:ln>
                <a:solidFill>
                  <a:srgbClr val="FF99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6" name="Oval 115"/>
              <p:cNvSpPr/>
              <p:nvPr/>
            </p:nvSpPr>
            <p:spPr>
              <a:xfrm>
                <a:off x="6748116" y="5110189"/>
                <a:ext cx="548640" cy="548640"/>
              </a:xfrm>
              <a:prstGeom prst="ellipse">
                <a:avLst/>
              </a:prstGeom>
              <a:solidFill>
                <a:srgbClr val="FF9900"/>
              </a:solidFill>
              <a:ln>
                <a:solidFill>
                  <a:srgbClr val="FF99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7" name="Oval 116"/>
              <p:cNvSpPr/>
              <p:nvPr/>
            </p:nvSpPr>
            <p:spPr>
              <a:xfrm>
                <a:off x="7423612" y="5110189"/>
                <a:ext cx="548640" cy="548640"/>
              </a:xfrm>
              <a:prstGeom prst="ellipse">
                <a:avLst/>
              </a:prstGeom>
              <a:solidFill>
                <a:srgbClr val="FF9900"/>
              </a:solidFill>
              <a:ln>
                <a:solidFill>
                  <a:srgbClr val="FF99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8" name="Oval 117"/>
              <p:cNvSpPr/>
              <p:nvPr/>
            </p:nvSpPr>
            <p:spPr>
              <a:xfrm>
                <a:off x="8076470" y="5110189"/>
                <a:ext cx="548640" cy="548640"/>
              </a:xfrm>
              <a:prstGeom prst="ellipse">
                <a:avLst/>
              </a:prstGeom>
              <a:solidFill>
                <a:srgbClr val="FF9900"/>
              </a:solidFill>
              <a:ln>
                <a:solidFill>
                  <a:srgbClr val="FF99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9" name="Oval 118"/>
              <p:cNvSpPr/>
              <p:nvPr/>
            </p:nvSpPr>
            <p:spPr>
              <a:xfrm>
                <a:off x="8749184" y="5110189"/>
                <a:ext cx="548640" cy="548640"/>
              </a:xfrm>
              <a:prstGeom prst="ellipse">
                <a:avLst/>
              </a:prstGeom>
              <a:solidFill>
                <a:srgbClr val="FF9900"/>
              </a:solidFill>
              <a:ln>
                <a:solidFill>
                  <a:srgbClr val="FF99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10" name="Oval 109"/>
            <p:cNvSpPr/>
            <p:nvPr/>
          </p:nvSpPr>
          <p:spPr>
            <a:xfrm>
              <a:off x="9496688" y="5111646"/>
              <a:ext cx="548640" cy="548640"/>
            </a:xfrm>
            <a:prstGeom prst="ellipse">
              <a:avLst/>
            </a:prstGeom>
            <a:solidFill>
              <a:srgbClr val="FF9900"/>
            </a:solidFill>
            <a:ln>
              <a:solidFill>
                <a:srgbClr val="FF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" name="Oval 110"/>
            <p:cNvSpPr/>
            <p:nvPr/>
          </p:nvSpPr>
          <p:spPr>
            <a:xfrm>
              <a:off x="10216768" y="5097934"/>
              <a:ext cx="548640" cy="548640"/>
            </a:xfrm>
            <a:prstGeom prst="ellipse">
              <a:avLst/>
            </a:prstGeom>
            <a:solidFill>
              <a:srgbClr val="FF9900"/>
            </a:solidFill>
            <a:ln>
              <a:solidFill>
                <a:srgbClr val="FF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20" name="Straight Connector 119"/>
          <p:cNvCxnSpPr/>
          <p:nvPr/>
        </p:nvCxnSpPr>
        <p:spPr>
          <a:xfrm>
            <a:off x="4089032" y="5818014"/>
            <a:ext cx="5120639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1" name="组合 23"/>
          <p:cNvGrpSpPr/>
          <p:nvPr/>
        </p:nvGrpSpPr>
        <p:grpSpPr>
          <a:xfrm>
            <a:off x="0" y="8711053"/>
            <a:ext cx="16745268" cy="885766"/>
            <a:chOff x="-3751705" y="5698340"/>
            <a:chExt cx="15937843" cy="1154346"/>
          </a:xfrm>
        </p:grpSpPr>
        <p:pic>
          <p:nvPicPr>
            <p:cNvPr id="122" name="图片 25"/>
            <p:cNvPicPr>
              <a:picLocks noChangeAspect="1"/>
            </p:cNvPicPr>
            <p:nvPr/>
          </p:nvPicPr>
          <p:blipFill rotWithShape="1">
            <a:blip r:embed="rId10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  <p:pic>
          <p:nvPicPr>
            <p:cNvPr id="123" name="图片 24"/>
            <p:cNvPicPr>
              <a:picLocks noChangeAspect="1"/>
            </p:cNvPicPr>
            <p:nvPr/>
          </p:nvPicPr>
          <p:blipFill rotWithShape="1">
            <a:blip r:embed="rId10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124" name="图片 24"/>
            <p:cNvPicPr>
              <a:picLocks noChangeAspect="1"/>
            </p:cNvPicPr>
            <p:nvPr/>
          </p:nvPicPr>
          <p:blipFill rotWithShape="1">
            <a:blip r:embed="rId10"/>
            <a:srcRect l="1990"/>
            <a:stretch/>
          </p:blipFill>
          <p:spPr>
            <a:xfrm>
              <a:off x="-3751705" y="5698340"/>
              <a:ext cx="9854845" cy="1123362"/>
            </a:xfrm>
            <a:prstGeom prst="rect">
              <a:avLst/>
            </a:prstGeom>
          </p:spPr>
        </p:pic>
      </p:grpSp>
      <p:pic>
        <p:nvPicPr>
          <p:cNvPr id="128" name="图片 71695" descr="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4001671" y="503685"/>
            <a:ext cx="2693106" cy="15537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5" name="图片 37">
            <a:extLst>
              <a:ext uri="{FF2B5EF4-FFF2-40B4-BE49-F238E27FC236}">
                <a16:creationId xmlns:a16="http://schemas.microsoft.com/office/drawing/2014/main" id="{CA51BFDD-7EB2-41C7-B1D2-9A78363AE095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08199" y="-560062"/>
            <a:ext cx="2052744" cy="2254977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3162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10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0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3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6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9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2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5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8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1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4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7" dur="2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1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0" dur="2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795 -2.45267E-6 L 0.05279 -0.00134 " pathEditMode="relative" rAng="0" ptsTypes="AA">
                                      <p:cBhvr>
                                        <p:cTn id="84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37" y="-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9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4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9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2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7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0" dur="2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3" dur="2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6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9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2" dur="2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5" dur="2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8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1" dur="2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4" dur="2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7" dur="2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157 -8.99648E-7 L 0.05573 0.00134 " pathEditMode="relative" rAng="0" ptsTypes="AA">
                                      <p:cBhvr>
                                        <p:cTn id="141" dur="2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60" y="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6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500"/>
                            </p:stCondLst>
                            <p:childTnLst>
                              <p:par>
                                <p:cTn id="15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5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3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8" dur="2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1" dur="2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4" dur="2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7" dur="2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0" dur="2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3" dur="2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6" dur="2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9" dur="2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2" dur="2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5" dur="2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8" dur="2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24 -2.97537E-6 L 0.05554 -0.0015 " pathEditMode="relative" rAng="0" ptsTypes="AA">
                                      <p:cBhvr>
                                        <p:cTn id="202" dur="2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60" y="-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7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8" fill="hold">
                      <p:stCondLst>
                        <p:cond delay="indefinite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1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3" fill="hold">
                            <p:stCondLst>
                              <p:cond delay="500"/>
                            </p:stCondLst>
                            <p:childTnLst>
                              <p:par>
                                <p:cTn id="21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6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7" fill="hold">
                      <p:stCondLst>
                        <p:cond delay="indefinite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4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5" fill="hold">
                      <p:stCondLst>
                        <p:cond delay="indefinite"/>
                      </p:stCondLst>
                      <p:childTnLst>
                        <p:par>
                          <p:cTn id="226" fill="hold">
                            <p:stCondLst>
                              <p:cond delay="0"/>
                            </p:stCondLst>
                            <p:childTnLst>
                              <p:par>
                                <p:cTn id="22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9" dur="2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2" dur="2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3" fill="hold">
                      <p:stCondLst>
                        <p:cond delay="indefinite"/>
                      </p:stCondLst>
                      <p:childTnLst>
                        <p:par>
                          <p:cTn id="234" fill="hold">
                            <p:stCondLst>
                              <p:cond delay="0"/>
                            </p:stCondLst>
                            <p:childTnLst>
                              <p:par>
                                <p:cTn id="23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14713E-7 -1.68035E-6 L 0.04191 0.00788 " pathEditMode="relative" rAng="0" ptsTypes="AA">
                                      <p:cBhvr>
                                        <p:cTn id="236" dur="2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91" y="3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7" fill="hold">
                      <p:stCondLst>
                        <p:cond delay="indefinite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1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2" fill="hold">
                      <p:stCondLst>
                        <p:cond delay="indefinite"/>
                      </p:stCondLst>
                      <p:childTnLst>
                        <p:par>
                          <p:cTn id="243" fill="hold">
                            <p:stCondLst>
                              <p:cond delay="0"/>
                            </p:stCondLst>
                            <p:childTnLst>
                              <p:par>
                                <p:cTn id="24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5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7" fill="hold">
                            <p:stCondLst>
                              <p:cond delay="500"/>
                            </p:stCondLst>
                            <p:childTnLst>
                              <p:par>
                                <p:cTn id="24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0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2" grpId="0" animBg="1"/>
      <p:bldP spid="33" grpId="0" animBg="1"/>
      <p:bldP spid="34" grpId="0" animBg="1"/>
      <p:bldP spid="39" grpId="0" animBg="1"/>
      <p:bldP spid="40" grpId="0" animBg="1"/>
      <p:bldP spid="54" grpId="0" animBg="1"/>
      <p:bldP spid="55" grpId="0" animBg="1"/>
      <p:bldP spid="56" grpId="0" animBg="1"/>
      <p:bldP spid="61" grpId="0" animBg="1"/>
      <p:bldP spid="62" grpId="0" animBg="1"/>
      <p:bldP spid="62" grpId="1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95" grpId="0"/>
      <p:bldP spid="96" grpId="0"/>
      <p:bldP spid="97" grpId="0"/>
      <p:bldP spid="98" grpId="0"/>
      <p:bldP spid="99" grpId="0"/>
      <p:bldP spid="100" grpId="0"/>
      <p:bldP spid="101" grpId="0"/>
      <p:bldP spid="101" grpId="1"/>
      <p:bldP spid="102" grpId="0"/>
      <p:bldP spid="102" grpId="1"/>
      <p:bldP spid="103" grpId="0"/>
      <p:bldP spid="103" grpId="1"/>
      <p:bldP spid="10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8260" y1="34307" x2="9145" y2="85401"/>
                        <a14:foregroundMark x1="12094" y1="90511" x2="29204" y2="62774"/>
                        <a14:foregroundMark x1="18879" y1="16058" x2="22419" y2="21168"/>
                        <a14:foregroundMark x1="42183" y1="17518" x2="42478" y2="27737"/>
                        <a14:foregroundMark x1="76401" y1="67883" x2="97345" y2="708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243" y="86882"/>
            <a:ext cx="3269296" cy="1293427"/>
          </a:xfrm>
          <a:prstGeom prst="rect">
            <a:avLst/>
          </a:prstGeom>
        </p:spPr>
      </p:pic>
      <p:pic>
        <p:nvPicPr>
          <p:cNvPr id="24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8542" b="63672" l="74451" r="85359">
                        <a14:foregroundMark x1="75842" y1="44271" x2="77013" y2="45052"/>
                        <a14:foregroundMark x1="77013" y1="45052" x2="81625" y2="470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4292" t="37847" r="14580" b="34722"/>
          <a:stretch/>
        </p:blipFill>
        <p:spPr bwMode="auto">
          <a:xfrm>
            <a:off x="14531459" y="3580559"/>
            <a:ext cx="1939747" cy="269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5" name="Table 2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05430241"/>
              </p:ext>
            </p:extLst>
          </p:nvPr>
        </p:nvGraphicFramePr>
        <p:xfrm>
          <a:off x="1402103" y="1629744"/>
          <a:ext cx="1882322" cy="6176108"/>
        </p:xfrm>
        <a:graphic>
          <a:graphicData uri="http://schemas.openxmlformats.org/drawingml/2006/table">
            <a:tbl>
              <a:tblPr firstRow="1" bandRow="1">
                <a:tableStyleId>{91EBBBCC-DAD2-459C-BE2E-F6DE35CF9A28}</a:tableStyleId>
              </a:tblPr>
              <a:tblGrid>
                <a:gridCol w="18823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836578">
                <a:tc>
                  <a:txBody>
                    <a:bodyPr/>
                    <a:lstStyle/>
                    <a:p>
                      <a:pPr algn="ctr"/>
                      <a:r>
                        <a:rPr lang="en-US" sz="2800" b="1" baseline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11 - 2 = 9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5804" marR="125804" marT="63172" marB="63172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E9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62790">
                <a:tc>
                  <a:txBody>
                    <a:bodyPr/>
                    <a:lstStyle/>
                    <a:p>
                      <a:pPr algn="l"/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11 -</a:t>
                      </a:r>
                      <a:r>
                        <a:rPr lang="en-US" sz="2800" b="1" baseline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3 = 8 </a:t>
                      </a:r>
                      <a:endParaRPr lang="en-US" sz="28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5804" marR="125804" marT="63172" marB="63172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E9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6279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11 - 4 = 7</a:t>
                      </a:r>
                    </a:p>
                  </a:txBody>
                  <a:tcPr marL="125804" marR="125804" marT="63172" marB="63172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E9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6279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baseline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11 - 5 = 6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5804" marR="125804" marT="63172" marB="63172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E9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6279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baseline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11 - 6 = 5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5804" marR="125804" marT="63172" marB="63172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E9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6279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baseline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11 - 7 = 4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5804" marR="125804" marT="63172" marB="63172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E9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6279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baseline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11 - 8 = 3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5804" marR="125804" marT="63172" marB="63172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E9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6279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11 - 9 = 2</a:t>
                      </a:r>
                    </a:p>
                  </a:txBody>
                  <a:tcPr marL="125804" marR="125804" marT="63172" marB="63172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E9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26" name="Table 2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91422652"/>
              </p:ext>
            </p:extLst>
          </p:nvPr>
        </p:nvGraphicFramePr>
        <p:xfrm>
          <a:off x="3284424" y="2485099"/>
          <a:ext cx="1882322" cy="5339530"/>
        </p:xfrm>
        <a:graphic>
          <a:graphicData uri="http://schemas.openxmlformats.org/drawingml/2006/table">
            <a:tbl>
              <a:tblPr firstRow="1" bandRow="1">
                <a:tableStyleId>{91EBBBCC-DAD2-459C-BE2E-F6DE35CF9A28}</a:tableStyleId>
              </a:tblPr>
              <a:tblGrid>
                <a:gridCol w="18823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762790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12 -</a:t>
                      </a:r>
                      <a:r>
                        <a:rPr lang="en-US" sz="2800" b="1" baseline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3 = 9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5804" marR="125804" marT="63172" marB="63172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F5C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6279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12 - 4 = 8</a:t>
                      </a:r>
                    </a:p>
                  </a:txBody>
                  <a:tcPr marL="125804" marR="125804" marT="63172" marB="63172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F5C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6279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baseline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12 - 5 =    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5804" marR="125804" marT="63172" marB="63172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F5C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6279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baseline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12 - 6 = 6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5804" marR="125804" marT="63172" marB="63172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F5C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6279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baseline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12 - 7 = 5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5804" marR="125804" marT="63172" marB="63172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F5C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6279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baseline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12 - 8 = 4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5804" marR="125804" marT="63172" marB="63172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F5C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6279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12 - 9 = 3</a:t>
                      </a:r>
                    </a:p>
                  </a:txBody>
                  <a:tcPr marL="125804" marR="125804" marT="63172" marB="63172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F5C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aphicFrame>
        <p:nvGraphicFramePr>
          <p:cNvPr id="27" name="Table 2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35535013"/>
              </p:ext>
            </p:extLst>
          </p:nvPr>
        </p:nvGraphicFramePr>
        <p:xfrm>
          <a:off x="5166747" y="3257501"/>
          <a:ext cx="1882322" cy="4576740"/>
        </p:xfrm>
        <a:graphic>
          <a:graphicData uri="http://schemas.openxmlformats.org/drawingml/2006/table">
            <a:tbl>
              <a:tblPr firstRow="1" bandRow="1">
                <a:tableStyleId>{91EBBBCC-DAD2-459C-BE2E-F6DE35CF9A28}</a:tableStyleId>
              </a:tblPr>
              <a:tblGrid>
                <a:gridCol w="18823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76279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13 - 4 = 9</a:t>
                      </a:r>
                    </a:p>
                  </a:txBody>
                  <a:tcPr marL="125804" marR="125804" marT="63172" marB="63172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E9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6279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baseline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13 - 5 =  8</a:t>
                      </a:r>
                      <a:endParaRPr lang="en-US" sz="28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5804" marR="125804" marT="63172" marB="63172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E9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6279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baseline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13 - 6 = 7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5804" marR="125804" marT="63172" marB="63172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E9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6279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baseline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13 - 7 = 6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5804" marR="125804" marT="63172" marB="63172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E9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6279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baseline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13 - 8 = 5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5804" marR="125804" marT="63172" marB="63172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E9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6279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13 - 9 = 4</a:t>
                      </a:r>
                    </a:p>
                  </a:txBody>
                  <a:tcPr marL="125804" marR="125804" marT="63172" marB="63172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E9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28" name="Table 2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51631041"/>
              </p:ext>
            </p:extLst>
          </p:nvPr>
        </p:nvGraphicFramePr>
        <p:xfrm>
          <a:off x="7049069" y="4040803"/>
          <a:ext cx="1882322" cy="3813950"/>
        </p:xfrm>
        <a:graphic>
          <a:graphicData uri="http://schemas.openxmlformats.org/drawingml/2006/table">
            <a:tbl>
              <a:tblPr firstRow="1" bandRow="1">
                <a:tableStyleId>{91EBBBCC-DAD2-459C-BE2E-F6DE35CF9A28}</a:tableStyleId>
              </a:tblPr>
              <a:tblGrid>
                <a:gridCol w="18823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76279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baseline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14 - 5 = 9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5804" marR="125804" marT="63172" marB="63172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F5C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6279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baseline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14 - 6 = 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5804" marR="125804" marT="63172" marB="63172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F5C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6279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baseline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14 - 7 = 7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5804" marR="125804" marT="63172" marB="63172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F5C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6279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baseline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14 - 8 = 6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5804" marR="125804" marT="63172" marB="63172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F5C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6279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14 - 9 = 5</a:t>
                      </a:r>
                    </a:p>
                  </a:txBody>
                  <a:tcPr marL="125804" marR="125804" marT="63172" marB="63172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F5C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29" name="Table 2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75238433"/>
              </p:ext>
            </p:extLst>
          </p:nvPr>
        </p:nvGraphicFramePr>
        <p:xfrm>
          <a:off x="8931390" y="4788093"/>
          <a:ext cx="1882322" cy="3087158"/>
        </p:xfrm>
        <a:graphic>
          <a:graphicData uri="http://schemas.openxmlformats.org/drawingml/2006/table">
            <a:tbl>
              <a:tblPr firstRow="1" bandRow="1">
                <a:tableStyleId>{91EBBBCC-DAD2-459C-BE2E-F6DE35CF9A28}</a:tableStyleId>
              </a:tblPr>
              <a:tblGrid>
                <a:gridCol w="18823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79878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baseline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15 - 6 = 9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5804" marR="125804" marT="63172" marB="63172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E9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6279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baseline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15 - 7 = 8</a:t>
                      </a:r>
                      <a:endParaRPr lang="en-US" sz="28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5804" marR="125804" marT="63172" marB="63172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E9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6279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baseline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15 - 8 = 7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5804" marR="125804" marT="63172" marB="63172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E9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6279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15 - 9 = 6</a:t>
                      </a:r>
                    </a:p>
                  </a:txBody>
                  <a:tcPr marL="125804" marR="125804" marT="63172" marB="63172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E9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30" name="Table 2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42461319"/>
              </p:ext>
            </p:extLst>
          </p:nvPr>
        </p:nvGraphicFramePr>
        <p:xfrm>
          <a:off x="10813714" y="5607394"/>
          <a:ext cx="1882322" cy="2288370"/>
        </p:xfrm>
        <a:graphic>
          <a:graphicData uri="http://schemas.openxmlformats.org/drawingml/2006/table">
            <a:tbl>
              <a:tblPr firstRow="1" bandRow="1">
                <a:tableStyleId>{91EBBBCC-DAD2-459C-BE2E-F6DE35CF9A28}</a:tableStyleId>
              </a:tblPr>
              <a:tblGrid>
                <a:gridCol w="18823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76279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baseline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16 - 7 = 9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5804" marR="125804" marT="63172" marB="63172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F5C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6279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baseline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16 - 8 =  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5804" marR="125804" marT="63172" marB="63172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F5C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6279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16 - 9 =7</a:t>
                      </a:r>
                    </a:p>
                  </a:txBody>
                  <a:tcPr marL="125804" marR="125804" marT="63172" marB="63172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F5C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31" name="Table 3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8831691"/>
              </p:ext>
            </p:extLst>
          </p:nvPr>
        </p:nvGraphicFramePr>
        <p:xfrm>
          <a:off x="12696037" y="6380005"/>
          <a:ext cx="1882322" cy="1525580"/>
        </p:xfrm>
        <a:graphic>
          <a:graphicData uri="http://schemas.openxmlformats.org/drawingml/2006/table">
            <a:tbl>
              <a:tblPr firstRow="1" bandRow="1">
                <a:tableStyleId>{91EBBBCC-DAD2-459C-BE2E-F6DE35CF9A28}</a:tableStyleId>
              </a:tblPr>
              <a:tblGrid>
                <a:gridCol w="18823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76279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baseline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17 - 8 = 9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5804" marR="125804" marT="63172" marB="63172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E9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6279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17 - 9 = 8</a:t>
                      </a:r>
                      <a:endParaRPr lang="en-US" sz="28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5804" marR="125804" marT="63172" marB="63172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E9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32" name="Table 3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25405817"/>
              </p:ext>
            </p:extLst>
          </p:nvPr>
        </p:nvGraphicFramePr>
        <p:xfrm>
          <a:off x="14630527" y="7143457"/>
          <a:ext cx="1882322" cy="762790"/>
        </p:xfrm>
        <a:graphic>
          <a:graphicData uri="http://schemas.openxmlformats.org/drawingml/2006/table">
            <a:tbl>
              <a:tblPr firstRow="1" bandRow="1">
                <a:tableStyleId>{91EBBBCC-DAD2-459C-BE2E-F6DE35CF9A28}</a:tableStyleId>
              </a:tblPr>
              <a:tblGrid>
                <a:gridCol w="18823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76279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18- 9 = </a:t>
                      </a:r>
                    </a:p>
                  </a:txBody>
                  <a:tcPr marL="125804" marR="125804" marT="63172" marB="63172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F5C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33" name="TextBox 32"/>
          <p:cNvSpPr txBox="1"/>
          <p:nvPr/>
        </p:nvSpPr>
        <p:spPr>
          <a:xfrm>
            <a:off x="4652798" y="4091635"/>
            <a:ext cx="566120" cy="552837"/>
          </a:xfrm>
          <a:prstGeom prst="rect">
            <a:avLst/>
          </a:prstGeom>
          <a:noFill/>
        </p:spPr>
        <p:txBody>
          <a:bodyPr wrap="square" lIns="125943" tIns="62968" rIns="125943" bIns="62968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cs typeface="Arial" panose="020B0604020202020204" pitchFamily="34" charset="0"/>
              </a:rPr>
              <a:t>?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4473184" y="4119120"/>
            <a:ext cx="891626" cy="552837"/>
          </a:xfrm>
          <a:prstGeom prst="rect">
            <a:avLst/>
          </a:prstGeom>
          <a:noFill/>
        </p:spPr>
        <p:txBody>
          <a:bodyPr wrap="square" lIns="125943" tIns="62968" rIns="125943" bIns="62968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cs typeface="Arial" panose="020B0604020202020204" pitchFamily="34" charset="0"/>
              </a:rPr>
              <a:t>7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8191006" y="4908701"/>
            <a:ext cx="891626" cy="552837"/>
          </a:xfrm>
          <a:prstGeom prst="rect">
            <a:avLst/>
          </a:prstGeom>
          <a:noFill/>
        </p:spPr>
        <p:txBody>
          <a:bodyPr wrap="square" lIns="125943" tIns="62968" rIns="125943" bIns="62968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cs typeface="Arial" panose="020B0604020202020204" pitchFamily="34" charset="0"/>
              </a:rPr>
              <a:t>8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8389146" y="4836693"/>
            <a:ext cx="566120" cy="552837"/>
          </a:xfrm>
          <a:prstGeom prst="rect">
            <a:avLst/>
          </a:prstGeom>
          <a:noFill/>
        </p:spPr>
        <p:txBody>
          <a:bodyPr wrap="square" lIns="125943" tIns="62968" rIns="125943" bIns="62968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cs typeface="Arial" panose="020B0604020202020204" pitchFamily="34" charset="0"/>
              </a:rPr>
              <a:t>?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12083017" y="6479499"/>
            <a:ext cx="566120" cy="552837"/>
          </a:xfrm>
          <a:prstGeom prst="rect">
            <a:avLst/>
          </a:prstGeom>
          <a:noFill/>
        </p:spPr>
        <p:txBody>
          <a:bodyPr wrap="square" lIns="125943" tIns="62968" rIns="125943" bIns="62968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cs typeface="Arial" panose="020B0604020202020204" pitchFamily="34" charset="0"/>
              </a:rPr>
              <a:t>?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11955651" y="6424134"/>
            <a:ext cx="891626" cy="552837"/>
          </a:xfrm>
          <a:prstGeom prst="rect">
            <a:avLst/>
          </a:prstGeom>
          <a:noFill/>
        </p:spPr>
        <p:txBody>
          <a:bodyPr wrap="square" lIns="125943" tIns="62968" rIns="125943" bIns="62968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cs typeface="Arial" panose="020B0604020202020204" pitchFamily="34" charset="0"/>
              </a:rPr>
              <a:t>8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15918433" y="7319582"/>
            <a:ext cx="566120" cy="552837"/>
          </a:xfrm>
          <a:prstGeom prst="rect">
            <a:avLst/>
          </a:prstGeom>
          <a:noFill/>
        </p:spPr>
        <p:txBody>
          <a:bodyPr wrap="square" lIns="125943" tIns="62968" rIns="125943" bIns="62968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cs typeface="Arial" panose="020B0604020202020204" pitchFamily="34" charset="0"/>
              </a:rPr>
              <a:t>?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5720293" y="7258176"/>
            <a:ext cx="891626" cy="552837"/>
          </a:xfrm>
          <a:prstGeom prst="rect">
            <a:avLst/>
          </a:prstGeom>
          <a:noFill/>
        </p:spPr>
        <p:txBody>
          <a:bodyPr wrap="square" lIns="125943" tIns="62968" rIns="125943" bIns="62968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cs typeface="Arial" panose="020B0604020202020204" pitchFamily="34" charset="0"/>
              </a:rPr>
              <a:t>9</a:t>
            </a:r>
          </a:p>
        </p:txBody>
      </p:sp>
      <p:pic>
        <p:nvPicPr>
          <p:cNvPr id="62" name="Picture 61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858" b="91565" l="50187" r="9931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2866" y="3175221"/>
            <a:ext cx="1173729" cy="724938"/>
          </a:xfrm>
          <a:prstGeom prst="rect">
            <a:avLst/>
          </a:prstGeom>
        </p:spPr>
      </p:pic>
      <p:pic>
        <p:nvPicPr>
          <p:cNvPr id="63" name="Picture 62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858" b="91565" l="50187" r="9931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6243" y="4759616"/>
            <a:ext cx="1173729" cy="724938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858" b="91565" l="50187" r="9931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5500" y="6252032"/>
            <a:ext cx="1173729" cy="724938"/>
          </a:xfrm>
          <a:prstGeom prst="rect">
            <a:avLst/>
          </a:prstGeom>
        </p:spPr>
      </p:pic>
      <p:pic>
        <p:nvPicPr>
          <p:cNvPr id="65" name="Picture 64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858" b="91565" l="50187" r="9931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7017" y="3196183"/>
            <a:ext cx="1173729" cy="724938"/>
          </a:xfrm>
          <a:prstGeom prst="rect">
            <a:avLst/>
          </a:prstGeom>
        </p:spPr>
      </p:pic>
      <p:pic>
        <p:nvPicPr>
          <p:cNvPr id="66" name="Picture 65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858" b="91565" l="50187" r="9931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6119" y="5525124"/>
            <a:ext cx="1173729" cy="724938"/>
          </a:xfrm>
          <a:prstGeom prst="rect">
            <a:avLst/>
          </a:prstGeom>
        </p:spPr>
      </p:pic>
      <p:pic>
        <p:nvPicPr>
          <p:cNvPr id="67" name="Picture 66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858" b="91565" l="50187" r="9931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6865" y="7009082"/>
            <a:ext cx="1173729" cy="724938"/>
          </a:xfrm>
          <a:prstGeom prst="rect">
            <a:avLst/>
          </a:prstGeom>
        </p:spPr>
      </p:pic>
      <p:pic>
        <p:nvPicPr>
          <p:cNvPr id="68" name="Picture 67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858" b="91565" l="50187" r="9931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0888" y="4759750"/>
            <a:ext cx="1173729" cy="724938"/>
          </a:xfrm>
          <a:prstGeom prst="rect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858" b="91565" l="50187" r="9931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8211" y="6252619"/>
            <a:ext cx="1173729" cy="724938"/>
          </a:xfrm>
          <a:prstGeom prst="rect">
            <a:avLst/>
          </a:prstGeom>
        </p:spPr>
      </p:pic>
      <p:pic>
        <p:nvPicPr>
          <p:cNvPr id="70" name="Picture 69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858" b="91565" l="50187" r="9931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9832" y="5555571"/>
            <a:ext cx="1173729" cy="724938"/>
          </a:xfrm>
          <a:prstGeom prst="rect">
            <a:avLst/>
          </a:prstGeom>
        </p:spPr>
      </p:pic>
      <p:pic>
        <p:nvPicPr>
          <p:cNvPr id="71" name="Picture 70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858" b="91565" l="50187" r="9931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3491" y="7047987"/>
            <a:ext cx="1173729" cy="724938"/>
          </a:xfrm>
          <a:prstGeom prst="rect">
            <a:avLst/>
          </a:prstGeom>
        </p:spPr>
      </p:pic>
      <p:pic>
        <p:nvPicPr>
          <p:cNvPr id="72" name="Picture 71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858" b="91565" l="50187" r="9931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8960" y="5618196"/>
            <a:ext cx="1173729" cy="724938"/>
          </a:xfrm>
          <a:prstGeom prst="rect">
            <a:avLst/>
          </a:prstGeom>
        </p:spPr>
      </p:pic>
      <p:pic>
        <p:nvPicPr>
          <p:cNvPr id="73" name="Picture 72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858" b="91565" l="50187" r="9931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3085" y="7068071"/>
            <a:ext cx="1173729" cy="724938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858" b="91565" l="50187" r="9931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81991" y="7076464"/>
            <a:ext cx="1173729" cy="724938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858" b="91565" l="50187" r="9931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78473" y="6343134"/>
            <a:ext cx="1173729" cy="724938"/>
          </a:xfrm>
          <a:prstGeom prst="rect">
            <a:avLst/>
          </a:prstGeom>
        </p:spPr>
      </p:pic>
      <p:pic>
        <p:nvPicPr>
          <p:cNvPr id="76" name="Picture 75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858" b="91565" l="50187" r="9931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55209" y="7181308"/>
            <a:ext cx="1173729" cy="724938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10358150" y="1164285"/>
            <a:ext cx="4939329" cy="2591522"/>
            <a:chOff x="10358150" y="1164285"/>
            <a:chExt cx="4939329" cy="2591522"/>
          </a:xfrm>
        </p:grpSpPr>
        <p:sp>
          <p:nvSpPr>
            <p:cNvPr id="77" name="Oval Callout 76"/>
            <p:cNvSpPr/>
            <p:nvPr/>
          </p:nvSpPr>
          <p:spPr>
            <a:xfrm>
              <a:off x="10358150" y="1164285"/>
              <a:ext cx="4939329" cy="2591522"/>
            </a:xfrm>
            <a:prstGeom prst="wedgeEllipseCallout">
              <a:avLst>
                <a:gd name="adj1" fmla="val 36253"/>
                <a:gd name="adj2" fmla="val 54917"/>
              </a:avLst>
            </a:prstGeom>
            <a:noFill/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4" tIns="45701" rIns="91404" bIns="45701" rtlCol="0" anchor="ctr"/>
            <a:lstStyle/>
            <a:p>
              <a:pPr algn="ctr"/>
              <a:endParaRPr lang="en-US"/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10929353" y="1515144"/>
              <a:ext cx="3940521" cy="1963709"/>
            </a:xfrm>
            <a:prstGeom prst="rect">
              <a:avLst/>
            </a:prstGeom>
            <a:noFill/>
          </p:spPr>
          <p:txBody>
            <a:bodyPr wrap="square" lIns="91404" tIns="45701" rIns="91404" bIns="45701" rtlCol="0">
              <a:spAutoFit/>
            </a:bodyPr>
            <a:lstStyle/>
            <a:p>
              <a:pPr algn="just"/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A, </a:t>
              </a:r>
              <a:r>
                <a:rPr lang="en-US" dirty="0" err="1">
                  <a:latin typeface="Arial" panose="020B0604020202020204" pitchFamily="34" charset="0"/>
                  <a:cs typeface="Arial" panose="020B0604020202020204" pitchFamily="34" charset="0"/>
                </a:rPr>
                <a:t>đó</a:t>
              </a:r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dirty="0" err="1">
                  <a:latin typeface="Arial" panose="020B0604020202020204" pitchFamily="34" charset="0"/>
                  <a:cs typeface="Arial" panose="020B0604020202020204" pitchFamily="34" charset="0"/>
                </a:rPr>
                <a:t>là</a:t>
              </a:r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dirty="0" err="1"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dirty="0" err="1">
                  <a:latin typeface="Arial" panose="020B0604020202020204" pitchFamily="34" charset="0"/>
                  <a:cs typeface="Arial" panose="020B0604020202020204" pitchFamily="34" charset="0"/>
                </a:rPr>
                <a:t>phép</a:t>
              </a:r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dirty="0" err="1">
                  <a:cs typeface="Arial" panose="020B0604020202020204" pitchFamily="34" charset="0"/>
                </a:rPr>
                <a:t>trừ</a:t>
              </a:r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 qua 10. </a:t>
              </a:r>
              <a:r>
                <a:rPr lang="en-US" dirty="0" err="1">
                  <a:latin typeface="Arial" panose="020B0604020202020204" pitchFamily="34" charset="0"/>
                  <a:cs typeface="Arial" panose="020B0604020202020204" pitchFamily="34" charset="0"/>
                </a:rPr>
                <a:t>Chúng</a:t>
              </a:r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 ta </a:t>
              </a:r>
              <a:r>
                <a:rPr lang="en-US" dirty="0" err="1">
                  <a:latin typeface="Arial" panose="020B0604020202020204" pitchFamily="34" charset="0"/>
                  <a:cs typeface="Arial" panose="020B0604020202020204" pitchFamily="34" charset="0"/>
                </a:rPr>
                <a:t>hoàn</a:t>
              </a:r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dirty="0" err="1">
                  <a:latin typeface="Arial" panose="020B0604020202020204" pitchFamily="34" charset="0"/>
                  <a:cs typeface="Arial" panose="020B0604020202020204" pitchFamily="34" charset="0"/>
                </a:rPr>
                <a:t>thành</a:t>
              </a:r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dirty="0" err="1">
                  <a:latin typeface="Arial" panose="020B0604020202020204" pitchFamily="34" charset="0"/>
                  <a:cs typeface="Arial" panose="020B0604020202020204" pitchFamily="34" charset="0"/>
                </a:rPr>
                <a:t>luôn</a:t>
              </a:r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dirty="0" err="1">
                  <a:latin typeface="Arial" panose="020B0604020202020204" pitchFamily="34" charset="0"/>
                  <a:cs typeface="Arial" panose="020B0604020202020204" pitchFamily="34" charset="0"/>
                </a:rPr>
                <a:t>bảng</a:t>
              </a:r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dirty="0" err="1">
                  <a:cs typeface="Arial" panose="020B0604020202020204" pitchFamily="34" charset="0"/>
                </a:rPr>
                <a:t>trừ</a:t>
              </a:r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 (qua 10) </a:t>
              </a:r>
              <a:r>
                <a:rPr lang="en-US" dirty="0" err="1">
                  <a:latin typeface="Arial" panose="020B0604020202020204" pitchFamily="34" charset="0"/>
                  <a:cs typeface="Arial" panose="020B0604020202020204" pitchFamily="34" charset="0"/>
                </a:rPr>
                <a:t>nào</a:t>
              </a:r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79" name="图片 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32747" y="84167"/>
            <a:ext cx="1633263" cy="1109173"/>
          </a:xfrm>
          <a:prstGeom prst="rect">
            <a:avLst/>
          </a:prstGeom>
        </p:spPr>
      </p:pic>
      <p:pic>
        <p:nvPicPr>
          <p:cNvPr id="80" name="图片 7">
            <a:extLst>
              <a:ext uri="{FF2B5EF4-FFF2-40B4-BE49-F238E27FC236}">
                <a16:creationId xmlns:a16="http://schemas.microsoft.com/office/drawing/2014/main" id="{8F4A96DD-D565-445E-BF6E-A03B972336DD}"/>
              </a:ext>
            </a:extLst>
          </p:cNvPr>
          <p:cNvPicPr>
            <a:picLocks noChangeAspect="1"/>
          </p:cNvPicPr>
          <p:nvPr/>
        </p:nvPicPr>
        <p:blipFill>
          <a:blip r:embed="rId12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53480" flipH="1">
            <a:off x="7714854" y="314105"/>
            <a:ext cx="1391465" cy="1391465"/>
          </a:xfrm>
          <a:prstGeom prst="rect">
            <a:avLst/>
          </a:prstGeom>
        </p:spPr>
      </p:pic>
      <p:grpSp>
        <p:nvGrpSpPr>
          <p:cNvPr id="41" name="组合 23"/>
          <p:cNvGrpSpPr/>
          <p:nvPr/>
        </p:nvGrpSpPr>
        <p:grpSpPr>
          <a:xfrm>
            <a:off x="0" y="8711053"/>
            <a:ext cx="16745268" cy="885766"/>
            <a:chOff x="-3751705" y="5698340"/>
            <a:chExt cx="15937843" cy="1154346"/>
          </a:xfrm>
        </p:grpSpPr>
        <p:pic>
          <p:nvPicPr>
            <p:cNvPr id="42" name="图片 25"/>
            <p:cNvPicPr>
              <a:picLocks noChangeAspect="1"/>
            </p:cNvPicPr>
            <p:nvPr/>
          </p:nvPicPr>
          <p:blipFill rotWithShape="1">
            <a:blip r:embed="rId13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  <p:pic>
          <p:nvPicPr>
            <p:cNvPr id="43" name="图片 24"/>
            <p:cNvPicPr>
              <a:picLocks noChangeAspect="1"/>
            </p:cNvPicPr>
            <p:nvPr/>
          </p:nvPicPr>
          <p:blipFill rotWithShape="1">
            <a:blip r:embed="rId13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44" name="图片 24"/>
            <p:cNvPicPr>
              <a:picLocks noChangeAspect="1"/>
            </p:cNvPicPr>
            <p:nvPr/>
          </p:nvPicPr>
          <p:blipFill rotWithShape="1">
            <a:blip r:embed="rId13"/>
            <a:srcRect l="1990"/>
            <a:stretch/>
          </p:blipFill>
          <p:spPr>
            <a:xfrm>
              <a:off x="-3751705" y="5698340"/>
              <a:ext cx="9854845" cy="1123362"/>
            </a:xfrm>
            <a:prstGeom prst="rect">
              <a:avLst/>
            </a:prstGeom>
          </p:spPr>
        </p:pic>
      </p:grpSp>
      <p:pic>
        <p:nvPicPr>
          <p:cNvPr id="81" name="Picture 2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7448" b="55859" l="20937" r="57760">
                        <a14:foregroundMark x1="25695" y1="32682" x2="27233" y2="44401"/>
                        <a14:foregroundMark x1="27160" y1="45703" x2="27160" y2="45703"/>
                        <a14:foregroundMark x1="27160" y1="45703" x2="26940" y2="50260"/>
                        <a14:foregroundMark x1="26867" y1="50911" x2="26940" y2="52734"/>
                        <a14:foregroundMark x1="28258" y1="39583" x2="28917" y2="38802"/>
                        <a14:foregroundMark x1="28917" y1="38802" x2="28917" y2="38802"/>
                        <a14:foregroundMark x1="26720" y1="53255" x2="26720" y2="53255"/>
                        <a14:foregroundMark x1="26647" y1="53385" x2="27233" y2="53516"/>
                        <a14:foregroundMark x1="30015" y1="24609" x2="30015" y2="24609"/>
                        <a14:foregroundMark x1="30015" y1="24609" x2="35652" y2="24870"/>
                        <a14:foregroundMark x1="36310" y1="24870" x2="38946" y2="24870"/>
                        <a14:foregroundMark x1="39531" y1="24870" x2="51977" y2="24609"/>
                        <a14:foregroundMark x1="28331" y1="51172" x2="28770" y2="52474"/>
                        <a14:foregroundMark x1="39824" y1="19401" x2="39824" y2="19922"/>
                        <a14:foregroundMark x1="39824" y1="19922" x2="40044" y2="20052"/>
                        <a14:foregroundMark x1="40044" y1="20052" x2="43631" y2="20313"/>
                        <a14:foregroundMark x1="43631" y1="20313" x2="43631" y2="20313"/>
                        <a14:foregroundMark x1="43924" y1="19792" x2="43924" y2="19792"/>
                        <a14:foregroundMark x1="39971" y1="19401" x2="41435" y2="19401"/>
                        <a14:foregroundMark x1="41801" y1="19401" x2="43558" y2="19401"/>
                        <a14:foregroundMark x1="46413" y1="19922" x2="48829" y2="20313"/>
                        <a14:foregroundMark x1="45827" y1="30469" x2="46999" y2="30208"/>
                        <a14:foregroundMark x1="36603" y1="30339" x2="39531" y2="30599"/>
                        <a14:backgroundMark x1="27745" y1="49740" x2="27818" y2="52214"/>
                        <a14:backgroundMark x1="31479" y1="35286" x2="56369" y2="52734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818" t="31184" r="67991" b="42949"/>
          <a:stretch/>
        </p:blipFill>
        <p:spPr bwMode="auto">
          <a:xfrm>
            <a:off x="-1115912" y="4849911"/>
            <a:ext cx="3172155" cy="5288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00765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00"/>
                            </p:stCondLst>
                            <p:childTnLst>
                              <p:par>
                                <p:cTn id="8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500"/>
                            </p:stCondLst>
                            <p:childTnLst>
                              <p:par>
                                <p:cTn id="10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6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9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>
                      <p:stCondLst>
                        <p:cond delay="indefinite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8" fill="hold">
                      <p:stCondLst>
                        <p:cond delay="indefinite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6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8" fill="hold">
                      <p:stCondLst>
                        <p:cond delay="indefinite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3" fill="hold">
                      <p:stCondLst>
                        <p:cond delay="indefinite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6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8" fill="hold">
                      <p:stCondLst>
                        <p:cond delay="indefinite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3" fill="hold">
                      <p:stCondLst>
                        <p:cond delay="indefinite"/>
                      </p:stCondLst>
                      <p:childTnLst>
                        <p:par>
                          <p:cTn id="234" fill="hold">
                            <p:stCondLst>
                              <p:cond delay="0"/>
                            </p:stCondLst>
                            <p:childTnLst>
                              <p:par>
                                <p:cTn id="2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6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3" grpId="1"/>
      <p:bldP spid="34" grpId="0"/>
      <p:bldP spid="39" grpId="0"/>
      <p:bldP spid="40" grpId="0"/>
      <p:bldP spid="40" grpId="1"/>
      <p:bldP spid="54" grpId="0"/>
      <p:bldP spid="54" grpId="1"/>
      <p:bldP spid="55" grpId="0"/>
      <p:bldP spid="56" grpId="0"/>
      <p:bldP spid="56" grpId="1"/>
      <p:bldP spid="61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默认设计模板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9EDEE"/>
        </a:accent5>
        <a:accent6>
          <a:srgbClr val="2D2D8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Cambria-Calibri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2007-2010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atMod val="350000"/>
                <a:shade val="99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Clarity</Template>
  <TotalTime>760</TotalTime>
  <Words>749</Words>
  <Application>Microsoft Office PowerPoint</Application>
  <PresentationFormat>Custom</PresentationFormat>
  <Paragraphs>190</Paragraphs>
  <Slides>28</Slides>
  <Notes>12</Notes>
  <HiddenSlides>0</HiddenSlides>
  <MMClips>1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28</vt:i4>
      </vt:variant>
    </vt:vector>
  </HeadingPairs>
  <TitlesOfParts>
    <vt:vector size="44" baseType="lpstr">
      <vt:lpstr>等线</vt:lpstr>
      <vt:lpstr>黑体</vt:lpstr>
      <vt:lpstr>宋体</vt:lpstr>
      <vt:lpstr>Arial</vt:lpstr>
      <vt:lpstr>Calibri</vt:lpstr>
      <vt:lpstr>HP001 4 hàng</vt:lpstr>
      <vt:lpstr>iCiel Bambola</vt:lpstr>
      <vt:lpstr>iCiel Cadena</vt:lpstr>
      <vt:lpstr>iCiel Nabila</vt:lpstr>
      <vt:lpstr>iCiel Pony</vt:lpstr>
      <vt:lpstr>Lato Regular</vt:lpstr>
      <vt:lpstr>Times New Roman</vt:lpstr>
      <vt:lpstr>字魂17号-萌趣果冻体</vt:lpstr>
      <vt:lpstr>字魂7号-温暖童稚体</vt:lpstr>
      <vt:lpstr>默认设计模板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优品PPT</dc:creator>
  <dc:description>http://www.ypppt.com/</dc:description>
  <cp:lastModifiedBy>Long Le</cp:lastModifiedBy>
  <cp:revision>331</cp:revision>
  <dcterms:created xsi:type="dcterms:W3CDTF">2015-09-14T06:10:05Z</dcterms:created>
  <dcterms:modified xsi:type="dcterms:W3CDTF">2021-10-26T17:41:50Z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2052-10.1.0.6065</vt:lpwstr>
  </property>
</Properties>
</file>