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4" r:id="rId2"/>
    <p:sldMasterId id="2147483679" r:id="rId3"/>
    <p:sldMasterId id="2147483691" r:id="rId4"/>
    <p:sldMasterId id="2147483703" r:id="rId5"/>
  </p:sldMasterIdLst>
  <p:notesMasterIdLst>
    <p:notesMasterId r:id="rId17"/>
  </p:notesMasterIdLst>
  <p:sldIdLst>
    <p:sldId id="257" r:id="rId6"/>
    <p:sldId id="277" r:id="rId7"/>
    <p:sldId id="307" r:id="rId8"/>
    <p:sldId id="303" r:id="rId9"/>
    <p:sldId id="306" r:id="rId10"/>
    <p:sldId id="272" r:id="rId11"/>
    <p:sldId id="286" r:id="rId12"/>
    <p:sldId id="287" r:id="rId13"/>
    <p:sldId id="288" r:id="rId14"/>
    <p:sldId id="289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E43"/>
    <a:srgbClr val="D2F8FF"/>
    <a:srgbClr val="27A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Chào mừng các em đến với tiết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2165" y="111760"/>
            <a:ext cx="10643235" cy="435260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12035" y="4694555"/>
            <a:ext cx="8144510" cy="20910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Bài giải </a:t>
            </a:r>
          </a:p>
          <a:p>
            <a:pPr algn="ctr"/>
            <a:r>
              <a:rPr lang="en-US" sz="3200"/>
              <a:t>Nhà bác Bình có số con bò là:</a:t>
            </a:r>
          </a:p>
          <a:p>
            <a:pPr algn="ctr"/>
            <a:r>
              <a:rPr lang="en-US" sz="3200"/>
              <a:t>28 - 12 = 16 (con bò)</a:t>
            </a:r>
          </a:p>
          <a:p>
            <a:pPr algn="ctr"/>
            <a:r>
              <a:rPr lang="en-US" sz="3200"/>
              <a:t>                     Đáp số: 16 con bò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A1159-7287-4872-90E5-E246365C11D0}"/>
              </a:ext>
            </a:extLst>
          </p:cNvPr>
          <p:cNvSpPr txBox="1"/>
          <p:nvPr/>
        </p:nvSpPr>
        <p:spPr>
          <a:xfrm>
            <a:off x="1881187" y="1414552"/>
            <a:ext cx="8429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>
                <a:solidFill>
                  <a:schemeClr val="bg1"/>
                </a:solidFill>
              </a:rPr>
              <a:t>Ôn bài cũ</a:t>
            </a:r>
            <a:endParaRPr lang="en-US" sz="7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DB4F54-2C3D-4085-BF6B-C84AE6193409}"/>
              </a:ext>
            </a:extLst>
          </p:cNvPr>
          <p:cNvSpPr txBox="1"/>
          <p:nvPr/>
        </p:nvSpPr>
        <p:spPr>
          <a:xfrm>
            <a:off x="2940844" y="1216182"/>
            <a:ext cx="6310312" cy="442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</a:rPr>
              <a:t>Tính nhẩm: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40 + 50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 + 40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100 – 30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100 – 50</a:t>
            </a:r>
            <a:endParaRPr lang="en-US" sz="7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8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17" y="1459388"/>
            <a:ext cx="7205487" cy="1207011"/>
          </a:xfrm>
          <a:prstGeom prst="rect">
            <a:avLst/>
          </a:prstGeom>
        </p:spPr>
      </p:pic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181" y="2245820"/>
            <a:ext cx="1113169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" y="3946147"/>
            <a:ext cx="3406545" cy="2713352"/>
          </a:xfrm>
          <a:prstGeom prst="rect">
            <a:avLst/>
          </a:prstGeom>
        </p:spPr>
      </p:pic>
      <p:pic>
        <p:nvPicPr>
          <p:cNvPr id="18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3"/>
          <p:cNvSpPr txBox="1"/>
          <p:nvPr/>
        </p:nvSpPr>
        <p:spPr>
          <a:xfrm>
            <a:off x="188534" y="2044840"/>
            <a:ext cx="11378129" cy="276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Bài 5:</a:t>
            </a: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phép cộng, phép trừ (không nhớ) trong phạm vi 100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<p:cBhvr>
                                        <p:cTn id="14" dur="6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14770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9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Tiết 2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2" name="Content Placeholder 1" descr="logo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-29845" y="4881880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4615"/>
            <a:ext cx="2423160" cy="1043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51" y="1155388"/>
            <a:ext cx="2087245" cy="8162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0" y="2368550"/>
            <a:ext cx="9171305" cy="235458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356610" y="3935730"/>
            <a:ext cx="446405" cy="588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724015" y="3925570"/>
            <a:ext cx="446405" cy="588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Đ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153015" y="3935730"/>
            <a:ext cx="476250" cy="588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ldLvl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z="480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48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38699" y="3293746"/>
            <a:ext cx="3398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20 + 6 =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43 + 20 =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436794" y="3293746"/>
            <a:ext cx="2941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57 - 7 =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75 - 70 =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077689" y="3296970"/>
            <a:ext cx="332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3 + 40 =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69 - 19 = 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182" y="380364"/>
            <a:ext cx="9532473" cy="2179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10">
                <a:solidFill>
                  <a:schemeClr val="accent5"/>
                </a:solidFill>
              </a:rPr>
              <a:t>3.</a:t>
            </a:r>
            <a:r>
              <a:rPr lang="en-US" sz="3110"/>
              <a:t> Những phép tính nào dưới đây có kết quả bé hơn 50? </a:t>
            </a:r>
            <a:r>
              <a:rPr lang="en-US" sz="3110">
                <a:sym typeface="+mn-ea"/>
              </a:rPr>
              <a:t>Những phép tính nào dưới đây có kết quả lớn hơn 50?</a:t>
            </a:r>
            <a:endParaRPr lang="en-US" sz="311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0810" y="1696085"/>
            <a:ext cx="9918065" cy="472821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Rectangles 7"/>
          <p:cNvSpPr/>
          <p:nvPr/>
        </p:nvSpPr>
        <p:spPr>
          <a:xfrm>
            <a:off x="2403475" y="2667635"/>
            <a:ext cx="892175" cy="52768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&lt; 50</a:t>
            </a:r>
          </a:p>
        </p:txBody>
      </p:sp>
      <p:sp>
        <p:nvSpPr>
          <p:cNvPr id="9" name="Rectangles 8"/>
          <p:cNvSpPr/>
          <p:nvPr/>
        </p:nvSpPr>
        <p:spPr>
          <a:xfrm>
            <a:off x="2921000" y="4391660"/>
            <a:ext cx="892175" cy="52768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&lt; 50</a:t>
            </a:r>
          </a:p>
        </p:txBody>
      </p:sp>
      <p:sp>
        <p:nvSpPr>
          <p:cNvPr id="10" name="Rectangles 9"/>
          <p:cNvSpPr/>
          <p:nvPr/>
        </p:nvSpPr>
        <p:spPr>
          <a:xfrm>
            <a:off x="4959985" y="2139950"/>
            <a:ext cx="892175" cy="52768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&gt; 50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5649595" y="3985895"/>
            <a:ext cx="892175" cy="52768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&gt; 50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7607300" y="2555875"/>
            <a:ext cx="892175" cy="52768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&lt; 50</a:t>
            </a:r>
          </a:p>
        </p:txBody>
      </p:sp>
      <p:sp>
        <p:nvSpPr>
          <p:cNvPr id="17" name="Rectangles 16"/>
          <p:cNvSpPr/>
          <p:nvPr/>
        </p:nvSpPr>
        <p:spPr>
          <a:xfrm>
            <a:off x="8651875" y="4320540"/>
            <a:ext cx="892175" cy="52768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&gt;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6470" y="1417955"/>
            <a:ext cx="10251440" cy="311848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49245" y="3763010"/>
            <a:ext cx="405765" cy="3956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0" y="3022600"/>
            <a:ext cx="405765" cy="3956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93535" y="3823970"/>
            <a:ext cx="405765" cy="3956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08090" y="2464435"/>
            <a:ext cx="405765" cy="3956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517505" y="2444115"/>
            <a:ext cx="405765" cy="3956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132060" y="3154045"/>
            <a:ext cx="405765" cy="3956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111740" y="3143885"/>
            <a:ext cx="405765" cy="3956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172</Words>
  <Application>Microsoft Office PowerPoint</Application>
  <PresentationFormat>Widescreen</PresentationFormat>
  <Paragraphs>44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黑体</vt:lpstr>
      <vt:lpstr>SimSun</vt:lpstr>
      <vt:lpstr>SimSun</vt:lpstr>
      <vt:lpstr>Arial</vt:lpstr>
      <vt:lpstr>Calibri</vt:lpstr>
      <vt:lpstr>Calibri Light</vt:lpstr>
      <vt:lpstr>ITC Avant Garde Std Bk</vt:lpstr>
      <vt:lpstr>Times New Roman</vt:lpstr>
      <vt:lpstr>字魂17号-萌趣果冻体</vt:lpstr>
      <vt:lpstr>方正卡通简体</vt:lpstr>
      <vt:lpstr>1_Office Theme</vt:lpstr>
      <vt:lpstr>4_Office 主题</vt:lpstr>
      <vt:lpstr>3_Office Theme</vt:lpstr>
      <vt:lpstr>2_Office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Những phép tính nào dưới đây có kết quả bé hơn 50? Những phép tính nào dưới đây có kết quả lớn hơn 50?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Long Le</dc:creator>
  <cp:lastModifiedBy>Long Le</cp:lastModifiedBy>
  <cp:revision>16</cp:revision>
  <dcterms:created xsi:type="dcterms:W3CDTF">2021-05-07T04:29:00Z</dcterms:created>
  <dcterms:modified xsi:type="dcterms:W3CDTF">2021-10-26T17:56:56Z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