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embedTrueTypeFonts="1" saveSubsetFonts="1">
  <p:sldMasterIdLst>
    <p:sldMasterId id="2147483648" r:id="rId1"/>
  </p:sldMasterIdLst>
  <p:notesMasterIdLst>
    <p:notesMasterId r:id="rId22"/>
  </p:notesMasterIdLst>
  <p:sldIdLst>
    <p:sldId id="256" r:id="rId2"/>
    <p:sldId id="257" r:id="rId3"/>
    <p:sldId id="280" r:id="rId4"/>
    <p:sldId id="270" r:id="rId5"/>
    <p:sldId id="281" r:id="rId6"/>
    <p:sldId id="282" r:id="rId7"/>
    <p:sldId id="266" r:id="rId8"/>
    <p:sldId id="264" r:id="rId9"/>
    <p:sldId id="283" r:id="rId10"/>
    <p:sldId id="261" r:id="rId11"/>
    <p:sldId id="284" r:id="rId12"/>
    <p:sldId id="277" r:id="rId13"/>
    <p:sldId id="267" r:id="rId14"/>
    <p:sldId id="285" r:id="rId15"/>
    <p:sldId id="286" r:id="rId16"/>
    <p:sldId id="287" r:id="rId17"/>
    <p:sldId id="288" r:id="rId18"/>
    <p:sldId id="290" r:id="rId19"/>
    <p:sldId id="259" r:id="rId20"/>
    <p:sldId id="291" r:id="rId21"/>
  </p:sldIdLst>
  <p:sldSz cx="12192000" cy="6858000"/>
  <p:notesSz cx="6858000" cy="9144000"/>
  <p:embeddedFontLst>
    <p:embeddedFont>
      <p:font typeface="等线" panose="02010600030101010101" pitchFamily="2" charset="-122"/>
      <p:regular r:id="rId23"/>
      <p:bold r:id="rId24"/>
    </p:embeddedFont>
    <p:embeddedFont>
      <p:font typeface="等线 Light" panose="02010600030101010101" pitchFamily="2" charset="-122"/>
      <p:regular r:id="rId25"/>
    </p:embeddedFont>
    <p:embeddedFont>
      <p:font typeface="仓耳青禾体-谷力 W04" panose="020B0604020202020204" charset="-122"/>
      <p:regular r:id="rId26"/>
    </p:embeddedFont>
    <p:embeddedFont>
      <p:font typeface="字魂67号-勾玉行书" panose="020B0604020202020204" charset="-122"/>
      <p:regular r:id="rId27"/>
    </p:embeddedFont>
    <p:embeddedFont>
      <p:font typeface="Cambria Math" panose="02040503050406030204" pitchFamily="18" charset="0"/>
      <p:regular r:id="rId28"/>
    </p:embeddedFont>
    <p:embeddedFont>
      <p:font typeface="HP001 4 hàng" panose="020B0604020202020204" charset="0"/>
      <p:regular r:id="rId29"/>
      <p:bold r:id="rId30"/>
    </p:embeddedFont>
    <p:embeddedFont>
      <p:font typeface="UTM A&amp;S Graceland" panose="02040603050506020204" pitchFamily="18" charset="0"/>
      <p:regular r:id="rId31"/>
    </p:embeddedFont>
    <p:embeddedFont>
      <p:font typeface="UTM Aristote" panose="02040603050506020204" pitchFamily="18" charset="0"/>
      <p:regular r:id="rId32"/>
    </p:embeddedFont>
    <p:embeddedFont>
      <p:font typeface="UTM Cookies" panose="02040603050506020204" pitchFamily="18" charset="0"/>
      <p:regular r:id="rId33"/>
    </p:embeddedFont>
    <p:embeddedFont>
      <p:font typeface="UTM Dai Co Viet" panose="02040603050506020204" pitchFamily="18" charset="0"/>
      <p:regular r:id="rId34"/>
    </p:embeddedFont>
    <p:embeddedFont>
      <p:font typeface="UTM Flavour" panose="02040603050506020204" pitchFamily="18" charset="0"/>
      <p:regular r:id="rId35"/>
    </p:embeddedFont>
    <p:embeddedFont>
      <p:font typeface="UTM Isadora" panose="02040603050506020204" pitchFamily="18" charset="0"/>
      <p:regular r:id="rId36"/>
      <p:bold r:id="rId37"/>
    </p:embeddedFont>
    <p:embeddedFont>
      <p:font typeface="UTM Showcard" panose="02040603050506020204" pitchFamily="18" charset="0"/>
      <p:regular r:id="rId38"/>
    </p:embeddedFont>
  </p:embeddedFontLst>
  <p:custDataLst>
    <p:tags r:id="rId39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0000CC"/>
    <a:srgbClr val="006600"/>
    <a:srgbClr val="339933"/>
    <a:srgbClr val="5FBC87"/>
    <a:srgbClr val="F0F4DD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/>
  </p:normalViewPr>
  <p:slideViewPr>
    <p:cSldViewPr snapToGrid="0">
      <p:cViewPr>
        <p:scale>
          <a:sx n="75" d="100"/>
          <a:sy n="75" d="100"/>
        </p:scale>
        <p:origin x="1356" y="6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9" Type="http://schemas.openxmlformats.org/officeDocument/2006/relationships/tags" Target="tags/tag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12.fntdata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font" Target="fonts/font16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7.fntdata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font" Target="fonts/font15.fntdata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font" Target="fonts/font1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font" Target="fonts/font13.fntdata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E2C1C8-CB8A-4044-AE12-C5764FB44735}" type="datetimeFigureOut">
              <a:rPr lang="zh-CN" altLang="en-US" smtClean="0"/>
              <a:t>2022/1/11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42BE24-CB38-4702-B3D6-F0CEDE3A91B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4466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2BE24-CB38-4702-B3D6-F0CEDE3A91B4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8382242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2BE24-CB38-4702-B3D6-F0CEDE3A91B4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1964651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2BE24-CB38-4702-B3D6-F0CEDE3A91B4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0396307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2BE24-CB38-4702-B3D6-F0CEDE3A91B4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7846741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2BE24-CB38-4702-B3D6-F0CEDE3A91B4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5726232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2BE24-CB38-4702-B3D6-F0CEDE3A91B4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2547830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79760C-35A9-4581-8F23-C37FB5A61F7C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372660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79760C-35A9-4581-8F23-C37FB5A61F7C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35137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2BE24-CB38-4702-B3D6-F0CEDE3A91B4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0137456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2BE24-CB38-4702-B3D6-F0CEDE3A91B4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70116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2BE24-CB38-4702-B3D6-F0CEDE3A91B4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812329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2BE24-CB38-4702-B3D6-F0CEDE3A91B4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600004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2BE24-CB38-4702-B3D6-F0CEDE3A91B4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911519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2BE24-CB38-4702-B3D6-F0CEDE3A91B4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383434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2BE24-CB38-4702-B3D6-F0CEDE3A91B4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078551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2BE24-CB38-4702-B3D6-F0CEDE3A91B4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1029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2BE24-CB38-4702-B3D6-F0CEDE3A91B4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91473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2BE24-CB38-4702-B3D6-F0CEDE3A91B4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862693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3E137A1-9B2A-4F60-AD37-6F3A3B89E94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D8CB7AFA-8E62-4410-A955-7EACAE5E00D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66449C1-1873-47CD-93A9-1652BE5925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BBCA4-12AB-49CF-A9D0-A7A460F67E3C}" type="datetimeFigureOut">
              <a:rPr lang="zh-CN" altLang="en-US" smtClean="0"/>
              <a:t>2022/1/11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EB4A4D1-5C8D-49F6-817E-16431F7013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41F2F31-5E77-4120-B1EF-AC5FA1ECEA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FB2AF-4C8A-499F-933D-A5D9C4FB28E2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10316" y="-1729047"/>
            <a:ext cx="2602843" cy="260284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85647" y="6160338"/>
            <a:ext cx="2602843" cy="260284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391547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E211B12-A813-4D47-BA94-05D58C1598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CB9FB51-42ED-492B-B185-8664BAFE651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74DB081-1201-42FC-989C-AF51DF47DA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BBCA4-12AB-49CF-A9D0-A7A460F67E3C}" type="datetimeFigureOut">
              <a:rPr lang="zh-CN" altLang="en-US" smtClean="0"/>
              <a:t>2022/1/11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50D2FE4-97C3-4828-86E3-338A218D07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3AD4E6A-9179-4BC3-B4DD-25D96AF9C9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FB2AF-4C8A-499F-933D-A5D9C4FB28E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186886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2EDCB591-F8A6-40BC-9B1A-515C40F6800B}"/>
              </a:ext>
            </a:extLst>
          </p:cNvPr>
          <p:cNvSpPr/>
          <p:nvPr userDrawn="1"/>
        </p:nvSpPr>
        <p:spPr>
          <a:xfrm>
            <a:off x="-53303" y="5393423"/>
            <a:ext cx="12254072" cy="1501821"/>
          </a:xfrm>
          <a:prstGeom prst="rect">
            <a:avLst/>
          </a:prstGeom>
          <a:blipFill dpi="0" rotWithShape="1">
            <a:blip r:embed="rId2">
              <a:alphaModFix amt="6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75518D34-CF37-4A51-9009-57274ADB09F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4054" y="3288975"/>
            <a:ext cx="630791" cy="939048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2318A128-ECF5-4222-9A0F-03603816FF8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75314"/>
            <a:ext cx="12200769" cy="425329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88AB1330-B16D-4BDF-998B-1EA6759CD9BB}"/>
              </a:ext>
            </a:extLst>
          </p:cNvPr>
          <p:cNvSpPr/>
          <p:nvPr userDrawn="1"/>
        </p:nvSpPr>
        <p:spPr>
          <a:xfrm>
            <a:off x="8341895" y="2171074"/>
            <a:ext cx="3850105" cy="2120044"/>
          </a:xfrm>
          <a:prstGeom prst="rect">
            <a:avLst/>
          </a:prstGeom>
          <a:blipFill dpi="0" rotWithShape="1">
            <a:blip r:embed="rId5">
              <a:alphaModFix amt="47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8A267245-10AD-450D-BA01-69BBE2E1BE9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7536" y="0"/>
            <a:ext cx="530165" cy="6857999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72BD0204-696A-4A3E-9454-8BE1C5C0E73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6145317"/>
            <a:ext cx="12200769" cy="460392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714A38F0-22DC-4803-81FB-F7F25105D2D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376759" y="0"/>
            <a:ext cx="507706" cy="6857999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384C5A48-2C2C-4FE4-914F-8680642228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276906" y="1"/>
            <a:ext cx="487875" cy="6895244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012A1499-A3EF-4AF7-BBFD-C084D4E26E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980704" y="43470"/>
            <a:ext cx="986876" cy="1134071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B957BF01-4593-418E-A1EC-1569D84A31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8540" y="1"/>
            <a:ext cx="407901" cy="6858000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470BB7B2-B8D0-4C70-894F-B0AB4EBCB8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762769" y="5635042"/>
            <a:ext cx="591865" cy="793098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5A045896-B750-437D-BCE2-439409B39B7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6128" y="641678"/>
            <a:ext cx="591865" cy="793098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E05A6984-71A6-4538-B3C2-15D95D3F61B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7082" y="1067656"/>
            <a:ext cx="465057" cy="623176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66B91C06-738B-411A-B8A1-8AF4F87209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419407" y="5015122"/>
            <a:ext cx="465057" cy="623176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EF705AA9-327A-42EB-836C-E3CDBA5768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8868" y="5440669"/>
            <a:ext cx="465057" cy="623176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11E10229-2BF6-4DEC-980C-52ED5543B4D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"/>
          <a:stretch/>
        </p:blipFill>
        <p:spPr>
          <a:xfrm>
            <a:off x="9941699" y="43469"/>
            <a:ext cx="2250301" cy="1316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63878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69B969F-6C36-496E-9A42-4974D89527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C23DC35-78AF-4BA9-BAF5-9620742FA4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3F86F78-C8B7-416D-B027-D9251CCDDA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BBCA4-12AB-49CF-A9D0-A7A460F67E3C}" type="datetimeFigureOut">
              <a:rPr lang="zh-CN" altLang="en-US" smtClean="0"/>
              <a:t>2022/1/11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EB28F77-1C4D-47C8-957D-1382A7C630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6E5D11A-B40F-4D3C-A513-0A6FC9FDAD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FB2AF-4C8A-499F-933D-A5D9C4FB28E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192279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B4DD176-9F99-4361-AAB7-C19CA8C38D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6469524-84D8-4976-84F8-7FA0BA400A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491B3CF-140F-4D3D-8E7F-2362C8DC7C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BBCA4-12AB-49CF-A9D0-A7A460F67E3C}" type="datetimeFigureOut">
              <a:rPr lang="zh-CN" altLang="en-US" smtClean="0"/>
              <a:t>2022/1/11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CF8B108-4B04-44C9-8A62-25A4EF40FA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2188B38-C84E-48FA-85E9-6655ACF27E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FB2AF-4C8A-499F-933D-A5D9C4FB28E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833530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83E2CC9-E314-4C02-B24D-37C71025CB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2EAA2EC-F44A-46C0-B277-FCC27E6D950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D9A6DB0-B010-4B8F-A029-E1961CA0DC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0412706-B208-41D2-A45A-7DAF3367A8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BBCA4-12AB-49CF-A9D0-A7A460F67E3C}" type="datetimeFigureOut">
              <a:rPr lang="zh-CN" altLang="en-US" smtClean="0"/>
              <a:t>2022/1/11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7E0D5FE-FE41-4B57-BEEE-BA6769B475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DD52188-ACDE-4650-A5D6-B22DAE36FA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FB2AF-4C8A-499F-933D-A5D9C4FB28E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049760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310B875-5CB5-426E-B9C7-6577299335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DCC7248-914A-421A-86D4-6201AED064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E22D59F-BEBC-4535-81AC-D1D25D26406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1B77DA05-9C58-4BE7-AF27-6727EBE2BFA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4227F4C1-0113-47E9-94B8-C27BC6AA75A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CF6E8D76-0CF7-4A06-B24B-A576937438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BBCA4-12AB-49CF-A9D0-A7A460F67E3C}" type="datetimeFigureOut">
              <a:rPr lang="zh-CN" altLang="en-US" smtClean="0"/>
              <a:t>2022/1/11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BB2DFCBD-FE57-4153-9320-A99E2BD46F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186809CE-C441-4C3F-9419-CC9BEF83DC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FB2AF-4C8A-499F-933D-A5D9C4FB28E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925206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8DCFA75-DDF0-495C-8718-EEF0E0AF9D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DB126A22-ADC9-4A6C-AA8F-978685F954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BBCA4-12AB-49CF-A9D0-A7A460F67E3C}" type="datetimeFigureOut">
              <a:rPr lang="zh-CN" altLang="en-US" smtClean="0"/>
              <a:t>2022/1/11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BD6DD2E3-EC9C-4F4F-A13E-0C09264A03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6C949480-8E1A-4312-AC8C-DE719B0288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FB2AF-4C8A-499F-933D-A5D9C4FB28E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43596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77E6F9C-38D2-4143-8F52-9D066F76B7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BBCA4-12AB-49CF-A9D0-A7A460F67E3C}" type="datetimeFigureOut">
              <a:rPr lang="zh-CN" altLang="en-US" smtClean="0"/>
              <a:t>2022/1/11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0A0533A-8578-4C4A-B71F-9A38AA6E51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EBC5D16-25FB-46DE-B1F9-61E6C0D2DF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FB2AF-4C8A-499F-933D-A5D9C4FB28E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986363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BD3B568-7535-4636-9AEF-C51C4C7C2A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2BABAC8-886D-4C5D-8997-FCF3F9B0A8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80FD5E22-2225-42F4-B45E-624490D27D2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25CF0A1-075D-4E7D-9B7D-19616C1F01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BBCA4-12AB-49CF-A9D0-A7A460F67E3C}" type="datetimeFigureOut">
              <a:rPr lang="zh-CN" altLang="en-US" smtClean="0"/>
              <a:t>2022/1/11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AA61409-E534-4FA7-AEC5-69BA11919D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E8ADF3F-BAED-4E9C-80AA-2B2639C4AE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FB2AF-4C8A-499F-933D-A5D9C4FB28E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251976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BF4EAC9-3E89-496E-A53F-8347D77A8D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BA6D46D5-C6CD-4046-BF4A-A05C32965BE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C814BD3-B028-4708-8D2E-A147019253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430FAEA-E4AF-4C1E-9121-3D02493191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BBCA4-12AB-49CF-A9D0-A7A460F67E3C}" type="datetimeFigureOut">
              <a:rPr lang="zh-CN" altLang="en-US" smtClean="0"/>
              <a:t>2022/1/11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F381C53-A741-4C4F-B7C5-E0F9779371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DF9D797-7285-4C20-A855-EFAFAD920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FB2AF-4C8A-499F-933D-A5D9C4FB28E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3617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4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9Slide.vn - 2019">
            <a:extLst>
              <a:ext uri="{FF2B5EF4-FFF2-40B4-BE49-F238E27FC236}">
                <a16:creationId xmlns:a16="http://schemas.microsoft.com/office/drawing/2014/main" id="{A87117CA-5627-4113-85F8-F38A8E3F2F04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>
            <a:extLst>
              <a:ext uri="{FF2B5EF4-FFF2-40B4-BE49-F238E27FC236}">
                <a16:creationId xmlns:a16="http://schemas.microsoft.com/office/drawing/2014/main" id="{562CA860-5F1C-4A81-B484-05F1DAF021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2F15EBB-B16E-40DE-88D8-4AD47379C4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98BE66D-0B3C-4DE6-A444-F9154B9F099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FBBCA4-12AB-49CF-A9D0-A7A460F67E3C}" type="datetimeFigureOut">
              <a:rPr lang="zh-CN" altLang="en-US" smtClean="0"/>
              <a:t>2022/1/11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1C0BBC5-B146-4568-981D-A9C25AF714B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FF925E6-9CA3-44C9-98D2-623C74B717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FFB2AF-4C8A-499F-933D-A5D9C4FB28E2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10316" y="-1729047"/>
            <a:ext cx="2602843" cy="260284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85647" y="6160338"/>
            <a:ext cx="2602843" cy="260284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268395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17" Type="http://schemas.openxmlformats.org/officeDocument/2006/relationships/image" Target="../media/image28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5" Type="http://schemas.openxmlformats.org/officeDocument/2006/relationships/image" Target="../media/image26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Relationship Id="rId1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43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12" Type="http://schemas.openxmlformats.org/officeDocument/2006/relationships/image" Target="../media/image4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11" Type="http://schemas.openxmlformats.org/officeDocument/2006/relationships/image" Target="../media/image41.png"/><Relationship Id="rId5" Type="http://schemas.openxmlformats.org/officeDocument/2006/relationships/image" Target="../media/image23.png"/><Relationship Id="rId15" Type="http://schemas.openxmlformats.org/officeDocument/2006/relationships/image" Target="../media/image45.png"/><Relationship Id="rId10" Type="http://schemas.openxmlformats.org/officeDocument/2006/relationships/image" Target="../media/image40.png"/><Relationship Id="rId4" Type="http://schemas.openxmlformats.org/officeDocument/2006/relationships/image" Target="../media/image22.png"/><Relationship Id="rId9" Type="http://schemas.openxmlformats.org/officeDocument/2006/relationships/image" Target="../media/image31.png"/><Relationship Id="rId14" Type="http://schemas.openxmlformats.org/officeDocument/2006/relationships/image" Target="../media/image4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0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microsoft.com/office/2007/relationships/hdphoto" Target="../media/hdphoto4.wdp"/><Relationship Id="rId5" Type="http://schemas.openxmlformats.org/officeDocument/2006/relationships/image" Target="../media/image49.png"/><Relationship Id="rId4" Type="http://schemas.openxmlformats.org/officeDocument/2006/relationships/image" Target="../media/image48.png"/><Relationship Id="rId9" Type="http://schemas.openxmlformats.org/officeDocument/2006/relationships/image" Target="../media/image52.pn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13" Type="http://schemas.openxmlformats.org/officeDocument/2006/relationships/image" Target="../media/image58.png"/><Relationship Id="rId18" Type="http://schemas.openxmlformats.org/officeDocument/2006/relationships/image" Target="../media/image63.png"/><Relationship Id="rId3" Type="http://schemas.openxmlformats.org/officeDocument/2006/relationships/audio" Target="../media/audio2.wav"/><Relationship Id="rId21" Type="http://schemas.openxmlformats.org/officeDocument/2006/relationships/image" Target="../media/image49.png"/><Relationship Id="rId7" Type="http://schemas.openxmlformats.org/officeDocument/2006/relationships/image" Target="../media/image53.png"/><Relationship Id="rId12" Type="http://schemas.openxmlformats.org/officeDocument/2006/relationships/image" Target="../media/image57.png"/><Relationship Id="rId17" Type="http://schemas.openxmlformats.org/officeDocument/2006/relationships/image" Target="../media/image62.png"/><Relationship Id="rId2" Type="http://schemas.openxmlformats.org/officeDocument/2006/relationships/notesSlide" Target="../notesSlides/notesSlide15.xml"/><Relationship Id="rId16" Type="http://schemas.openxmlformats.org/officeDocument/2006/relationships/image" Target="../media/image61.png"/><Relationship Id="rId20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11" Type="http://schemas.openxmlformats.org/officeDocument/2006/relationships/image" Target="../media/image56.png"/><Relationship Id="rId5" Type="http://schemas.openxmlformats.org/officeDocument/2006/relationships/audio" Target="../media/audio4.wav"/><Relationship Id="rId15" Type="http://schemas.openxmlformats.org/officeDocument/2006/relationships/image" Target="../media/image60.png"/><Relationship Id="rId23" Type="http://schemas.openxmlformats.org/officeDocument/2006/relationships/image" Target="../media/image66.png"/><Relationship Id="rId10" Type="http://schemas.openxmlformats.org/officeDocument/2006/relationships/image" Target="../media/image55.png"/><Relationship Id="rId19" Type="http://schemas.openxmlformats.org/officeDocument/2006/relationships/image" Target="../media/image64.png"/><Relationship Id="rId4" Type="http://schemas.openxmlformats.org/officeDocument/2006/relationships/audio" Target="../media/audio3.wav"/><Relationship Id="rId9" Type="http://schemas.openxmlformats.org/officeDocument/2006/relationships/image" Target="../media/image54.png"/><Relationship Id="rId14" Type="http://schemas.openxmlformats.org/officeDocument/2006/relationships/image" Target="../media/image59.gif"/><Relationship Id="rId22" Type="http://schemas.microsoft.com/office/2007/relationships/hdphoto" Target="../media/hdphoto4.wdp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13" Type="http://schemas.openxmlformats.org/officeDocument/2006/relationships/image" Target="../media/image58.png"/><Relationship Id="rId18" Type="http://schemas.openxmlformats.org/officeDocument/2006/relationships/image" Target="../media/image63.png"/><Relationship Id="rId3" Type="http://schemas.openxmlformats.org/officeDocument/2006/relationships/audio" Target="../media/audio2.wav"/><Relationship Id="rId21" Type="http://schemas.openxmlformats.org/officeDocument/2006/relationships/image" Target="../media/image49.png"/><Relationship Id="rId7" Type="http://schemas.openxmlformats.org/officeDocument/2006/relationships/image" Target="../media/image53.png"/><Relationship Id="rId12" Type="http://schemas.openxmlformats.org/officeDocument/2006/relationships/image" Target="../media/image57.png"/><Relationship Id="rId17" Type="http://schemas.openxmlformats.org/officeDocument/2006/relationships/image" Target="../media/image62.png"/><Relationship Id="rId2" Type="http://schemas.openxmlformats.org/officeDocument/2006/relationships/notesSlide" Target="../notesSlides/notesSlide16.xml"/><Relationship Id="rId16" Type="http://schemas.openxmlformats.org/officeDocument/2006/relationships/image" Target="../media/image61.png"/><Relationship Id="rId20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11" Type="http://schemas.openxmlformats.org/officeDocument/2006/relationships/image" Target="../media/image56.png"/><Relationship Id="rId5" Type="http://schemas.openxmlformats.org/officeDocument/2006/relationships/audio" Target="../media/audio4.wav"/><Relationship Id="rId15" Type="http://schemas.openxmlformats.org/officeDocument/2006/relationships/image" Target="../media/image60.png"/><Relationship Id="rId23" Type="http://schemas.openxmlformats.org/officeDocument/2006/relationships/image" Target="../media/image66.png"/><Relationship Id="rId10" Type="http://schemas.openxmlformats.org/officeDocument/2006/relationships/image" Target="../media/image55.png"/><Relationship Id="rId19" Type="http://schemas.openxmlformats.org/officeDocument/2006/relationships/image" Target="../media/image64.png"/><Relationship Id="rId4" Type="http://schemas.openxmlformats.org/officeDocument/2006/relationships/audio" Target="../media/audio3.wav"/><Relationship Id="rId9" Type="http://schemas.openxmlformats.org/officeDocument/2006/relationships/image" Target="../media/image54.png"/><Relationship Id="rId14" Type="http://schemas.openxmlformats.org/officeDocument/2006/relationships/image" Target="../media/image59.gif"/><Relationship Id="rId22" Type="http://schemas.microsoft.com/office/2007/relationships/hdphoto" Target="../media/hdphoto4.wdp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microsoft.com/office/2007/relationships/hdphoto" Target="../media/hdphoto4.wdp"/><Relationship Id="rId5" Type="http://schemas.openxmlformats.org/officeDocument/2006/relationships/image" Target="../media/image49.png"/><Relationship Id="rId4" Type="http://schemas.openxmlformats.org/officeDocument/2006/relationships/image" Target="../media/image48.png"/><Relationship Id="rId9" Type="http://schemas.openxmlformats.org/officeDocument/2006/relationships/image" Target="../media/image5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3.png"/><Relationship Id="rId3" Type="http://schemas.openxmlformats.org/officeDocument/2006/relationships/image" Target="../media/image15.png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2" Type="http://schemas.openxmlformats.org/officeDocument/2006/relationships/notesSlide" Target="../notesSlides/notesSlide17.xml"/><Relationship Id="rId16" Type="http://schemas.openxmlformats.org/officeDocument/2006/relationships/image" Target="../media/image6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5" Type="http://schemas.openxmlformats.org/officeDocument/2006/relationships/image" Target="../media/image27.pn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Relationship Id="rId1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22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11" Type="http://schemas.openxmlformats.org/officeDocument/2006/relationships/image" Target="../media/image32.png"/><Relationship Id="rId5" Type="http://schemas.microsoft.com/office/2007/relationships/hdphoto" Target="../media/hdphoto1.wdp"/><Relationship Id="rId10" Type="http://schemas.openxmlformats.org/officeDocument/2006/relationships/image" Target="../media/image31.png"/><Relationship Id="rId4" Type="http://schemas.openxmlformats.org/officeDocument/2006/relationships/image" Target="../media/image29.png"/><Relationship Id="rId9" Type="http://schemas.openxmlformats.org/officeDocument/2006/relationships/image" Target="../media/image30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17" Type="http://schemas.openxmlformats.org/officeDocument/2006/relationships/image" Target="../media/image68.png"/><Relationship Id="rId2" Type="http://schemas.openxmlformats.org/officeDocument/2006/relationships/notesSlide" Target="../notesSlides/notesSlide18.xml"/><Relationship Id="rId16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5" Type="http://schemas.openxmlformats.org/officeDocument/2006/relationships/image" Target="../media/image26.png"/><Relationship Id="rId10" Type="http://schemas.openxmlformats.org/officeDocument/2006/relationships/image" Target="../media/image22.png"/><Relationship Id="rId4" Type="http://schemas.openxmlformats.org/officeDocument/2006/relationships/image" Target="../media/image67.png"/><Relationship Id="rId9" Type="http://schemas.openxmlformats.org/officeDocument/2006/relationships/image" Target="../media/image21.png"/><Relationship Id="rId1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330.png"/><Relationship Id="rId4" Type="http://schemas.openxmlformats.org/officeDocument/2006/relationships/image" Target="../media/image2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5" Type="http://schemas.microsoft.com/office/2007/relationships/hdphoto" Target="../media/hdphoto2.wdp"/><Relationship Id="rId4" Type="http://schemas.openxmlformats.org/officeDocument/2006/relationships/image" Target="../media/image3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5" Type="http://schemas.microsoft.com/office/2007/relationships/hdphoto" Target="../media/hdphoto2.wdp"/><Relationship Id="rId4" Type="http://schemas.openxmlformats.org/officeDocument/2006/relationships/image" Target="../media/image3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Relationship Id="rId6" Type="http://schemas.microsoft.com/office/2007/relationships/hdphoto" Target="../media/hdphoto2.wdp"/><Relationship Id="rId5" Type="http://schemas.openxmlformats.org/officeDocument/2006/relationships/image" Target="../media/image35.png"/><Relationship Id="rId4" Type="http://schemas.openxmlformats.org/officeDocument/2006/relationships/image" Target="../media/image3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39.png"/><Relationship Id="rId4" Type="http://schemas.microsoft.com/office/2007/relationships/hdphoto" Target="../media/hdphoto3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39.png"/><Relationship Id="rId4" Type="http://schemas.microsoft.com/office/2007/relationships/hdphoto" Target="../media/hdphoto3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2AF030DF-2CD5-412C-9878-14F8DDF74DD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4054642"/>
            <a:ext cx="5026304" cy="2803357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9EBA0A8C-1407-44AF-B1D8-5A3C03C2133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00" b="21228"/>
          <a:stretch/>
        </p:blipFill>
        <p:spPr>
          <a:xfrm>
            <a:off x="9962419" y="888358"/>
            <a:ext cx="16471232" cy="4928408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186DA992-A93B-4F18-BB69-D3171D3D433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5027334" y="4072348"/>
            <a:ext cx="5026304" cy="2803357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45905C8B-0B3D-4221-ACDA-92A41E08E92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052608" y="4054642"/>
            <a:ext cx="2139392" cy="2803357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E4AADFE5-CD46-47FE-B91F-4CE13E28840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505278" y="990720"/>
            <a:ext cx="827299" cy="1108579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CCBF9CB4-08E4-4192-8A3E-8320E5AF25C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86794" y="3727910"/>
            <a:ext cx="520254" cy="697139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4436E670-FABB-4246-B7FE-68E0C9B471E5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62928" y="3273709"/>
            <a:ext cx="358274" cy="480086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A72C4D59-7B1B-460B-9519-989B0E9BFA9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07626" y="3593007"/>
            <a:ext cx="520254" cy="697139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8891C28D-4E32-4EF5-A836-FE194717B96A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82910" y="1022195"/>
            <a:ext cx="358274" cy="480086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CEECC426-5C68-4809-8A54-71CE5DBA192F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2811" y="-82076"/>
            <a:ext cx="3085200" cy="2041775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99921EF5-EE7F-41F3-A56C-1C5DD69B9A6D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03051" y="2197245"/>
            <a:ext cx="3880436" cy="2128980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5110EF83-0FFE-465D-A8F3-9462A666C7BD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22373" y="1195091"/>
            <a:ext cx="3148117" cy="1601947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FA53A1A0-5B4F-4B92-AC44-EDFEFA16CDF2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332577" y="74169"/>
            <a:ext cx="2481120" cy="1262540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08FD93A3-9EB6-49B8-9514-13F614ADC6E9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30915" y="851183"/>
            <a:ext cx="1194829" cy="1373041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B5E67333-0DDC-4E23-AD02-85224A5C4C08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4054" y="3288975"/>
            <a:ext cx="630791" cy="939048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FD429E57-0EDD-4063-9313-88D1BEB549FF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513" y="3861789"/>
            <a:ext cx="4255226" cy="3736498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AD74F988-9BB1-46A0-AEBC-9D9F184BA9E4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55411" y="2184522"/>
            <a:ext cx="403445" cy="540615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7AE9F383-102E-495E-810F-7C06FDA5EC9F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95513" y="3322699"/>
            <a:ext cx="403445" cy="540615"/>
          </a:xfrm>
          <a:prstGeom prst="rect">
            <a:avLst/>
          </a:prstGeom>
        </p:spPr>
      </p:pic>
      <p:grpSp>
        <p:nvGrpSpPr>
          <p:cNvPr id="23" name="组合 1">
            <a:extLst>
              <a:ext uri="{FF2B5EF4-FFF2-40B4-BE49-F238E27FC236}">
                <a16:creationId xmlns:a16="http://schemas.microsoft.com/office/drawing/2014/main" id="{2AC60239-D150-40CF-9A7D-576D2604DCC3}"/>
              </a:ext>
            </a:extLst>
          </p:cNvPr>
          <p:cNvGrpSpPr/>
          <p:nvPr/>
        </p:nvGrpSpPr>
        <p:grpSpPr>
          <a:xfrm>
            <a:off x="13405187" y="2585045"/>
            <a:ext cx="3195345" cy="3878307"/>
            <a:chOff x="8169276" y="3278188"/>
            <a:chExt cx="2535238" cy="3228975"/>
          </a:xfrm>
        </p:grpSpPr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449AB014-09EA-4D6B-9B65-4AFB7C20DBB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181976" y="5281613"/>
              <a:ext cx="2522538" cy="1225550"/>
            </a:xfrm>
            <a:custGeom>
              <a:avLst/>
              <a:gdLst>
                <a:gd name="T0" fmla="*/ 274 w 1158"/>
                <a:gd name="T1" fmla="*/ 541 h 562"/>
                <a:gd name="T2" fmla="*/ 311 w 1158"/>
                <a:gd name="T3" fmla="*/ 536 h 562"/>
                <a:gd name="T4" fmla="*/ 117 w 1158"/>
                <a:gd name="T5" fmla="*/ 525 h 562"/>
                <a:gd name="T6" fmla="*/ 934 w 1158"/>
                <a:gd name="T7" fmla="*/ 508 h 562"/>
                <a:gd name="T8" fmla="*/ 420 w 1158"/>
                <a:gd name="T9" fmla="*/ 516 h 562"/>
                <a:gd name="T10" fmla="*/ 613 w 1158"/>
                <a:gd name="T11" fmla="*/ 499 h 562"/>
                <a:gd name="T12" fmla="*/ 408 w 1158"/>
                <a:gd name="T13" fmla="*/ 486 h 562"/>
                <a:gd name="T14" fmla="*/ 683 w 1158"/>
                <a:gd name="T15" fmla="*/ 486 h 562"/>
                <a:gd name="T16" fmla="*/ 543 w 1158"/>
                <a:gd name="T17" fmla="*/ 473 h 562"/>
                <a:gd name="T18" fmla="*/ 951 w 1158"/>
                <a:gd name="T19" fmla="*/ 480 h 562"/>
                <a:gd name="T20" fmla="*/ 576 w 1158"/>
                <a:gd name="T21" fmla="*/ 421 h 562"/>
                <a:gd name="T22" fmla="*/ 91 w 1158"/>
                <a:gd name="T23" fmla="*/ 453 h 562"/>
                <a:gd name="T24" fmla="*/ 429 w 1158"/>
                <a:gd name="T25" fmla="*/ 471 h 562"/>
                <a:gd name="T26" fmla="*/ 672 w 1158"/>
                <a:gd name="T27" fmla="*/ 451 h 562"/>
                <a:gd name="T28" fmla="*/ 329 w 1158"/>
                <a:gd name="T29" fmla="*/ 434 h 562"/>
                <a:gd name="T30" fmla="*/ 186 w 1158"/>
                <a:gd name="T31" fmla="*/ 411 h 562"/>
                <a:gd name="T32" fmla="*/ 754 w 1158"/>
                <a:gd name="T33" fmla="*/ 414 h 562"/>
                <a:gd name="T34" fmla="*/ 765 w 1158"/>
                <a:gd name="T35" fmla="*/ 425 h 562"/>
                <a:gd name="T36" fmla="*/ 204 w 1158"/>
                <a:gd name="T37" fmla="*/ 417 h 562"/>
                <a:gd name="T38" fmla="*/ 213 w 1158"/>
                <a:gd name="T39" fmla="*/ 402 h 562"/>
                <a:gd name="T40" fmla="*/ 844 w 1158"/>
                <a:gd name="T41" fmla="*/ 386 h 562"/>
                <a:gd name="T42" fmla="*/ 466 w 1158"/>
                <a:gd name="T43" fmla="*/ 354 h 562"/>
                <a:gd name="T44" fmla="*/ 1064 w 1158"/>
                <a:gd name="T45" fmla="*/ 319 h 562"/>
                <a:gd name="T46" fmla="*/ 263 w 1158"/>
                <a:gd name="T47" fmla="*/ 222 h 562"/>
                <a:gd name="T48" fmla="*/ 425 w 1158"/>
                <a:gd name="T49" fmla="*/ 168 h 562"/>
                <a:gd name="T50" fmla="*/ 493 w 1158"/>
                <a:gd name="T51" fmla="*/ 224 h 562"/>
                <a:gd name="T52" fmla="*/ 679 w 1158"/>
                <a:gd name="T53" fmla="*/ 319 h 562"/>
                <a:gd name="T54" fmla="*/ 722 w 1158"/>
                <a:gd name="T55" fmla="*/ 313 h 562"/>
                <a:gd name="T56" fmla="*/ 350 w 1158"/>
                <a:gd name="T57" fmla="*/ 303 h 562"/>
                <a:gd name="T58" fmla="*/ 78 w 1158"/>
                <a:gd name="T59" fmla="*/ 222 h 562"/>
                <a:gd name="T60" fmla="*/ 962 w 1158"/>
                <a:gd name="T61" fmla="*/ 339 h 562"/>
                <a:gd name="T62" fmla="*/ 823 w 1158"/>
                <a:gd name="T63" fmla="*/ 315 h 562"/>
                <a:gd name="T64" fmla="*/ 1142 w 1158"/>
                <a:gd name="T65" fmla="*/ 274 h 562"/>
                <a:gd name="T66" fmla="*/ 194 w 1158"/>
                <a:gd name="T67" fmla="*/ 298 h 562"/>
                <a:gd name="T68" fmla="*/ 64 w 1158"/>
                <a:gd name="T69" fmla="*/ 311 h 562"/>
                <a:gd name="T70" fmla="*/ 1031 w 1158"/>
                <a:gd name="T71" fmla="*/ 244 h 562"/>
                <a:gd name="T72" fmla="*/ 1147 w 1158"/>
                <a:gd name="T73" fmla="*/ 224 h 562"/>
                <a:gd name="T74" fmla="*/ 49 w 1158"/>
                <a:gd name="T75" fmla="*/ 311 h 562"/>
                <a:gd name="T76" fmla="*/ 981 w 1158"/>
                <a:gd name="T77" fmla="*/ 257 h 562"/>
                <a:gd name="T78" fmla="*/ 1023 w 1158"/>
                <a:gd name="T79" fmla="*/ 309 h 562"/>
                <a:gd name="T80" fmla="*/ 165 w 1158"/>
                <a:gd name="T81" fmla="*/ 211 h 562"/>
                <a:gd name="T82" fmla="*/ 859 w 1158"/>
                <a:gd name="T83" fmla="*/ 296 h 562"/>
                <a:gd name="T84" fmla="*/ 850 w 1158"/>
                <a:gd name="T85" fmla="*/ 235 h 562"/>
                <a:gd name="T86" fmla="*/ 899 w 1158"/>
                <a:gd name="T87" fmla="*/ 196 h 562"/>
                <a:gd name="T88" fmla="*/ 885 w 1158"/>
                <a:gd name="T89" fmla="*/ 259 h 562"/>
                <a:gd name="T90" fmla="*/ 981 w 1158"/>
                <a:gd name="T91" fmla="*/ 203 h 562"/>
                <a:gd name="T92" fmla="*/ 1019 w 1158"/>
                <a:gd name="T93" fmla="*/ 287 h 562"/>
                <a:gd name="T94" fmla="*/ 720 w 1158"/>
                <a:gd name="T95" fmla="*/ 242 h 562"/>
                <a:gd name="T96" fmla="*/ 220 w 1158"/>
                <a:gd name="T97" fmla="*/ 288 h 562"/>
                <a:gd name="T98" fmla="*/ 780 w 1158"/>
                <a:gd name="T99" fmla="*/ 199 h 562"/>
                <a:gd name="T100" fmla="*/ 784 w 1158"/>
                <a:gd name="T101" fmla="*/ 242 h 562"/>
                <a:gd name="T102" fmla="*/ 1014 w 1158"/>
                <a:gd name="T103" fmla="*/ 205 h 562"/>
                <a:gd name="T104" fmla="*/ 23 w 1158"/>
                <a:gd name="T105" fmla="*/ 255 h 562"/>
                <a:gd name="T106" fmla="*/ 530 w 1158"/>
                <a:gd name="T107" fmla="*/ 240 h 562"/>
                <a:gd name="T108" fmla="*/ 523 w 1158"/>
                <a:gd name="T109" fmla="*/ 212 h 562"/>
                <a:gd name="T110" fmla="*/ 260 w 1158"/>
                <a:gd name="T111" fmla="*/ 176 h 562"/>
                <a:gd name="T112" fmla="*/ 479 w 1158"/>
                <a:gd name="T113" fmla="*/ 188 h 562"/>
                <a:gd name="T114" fmla="*/ 104 w 1158"/>
                <a:gd name="T115" fmla="*/ 56 h 562"/>
                <a:gd name="T116" fmla="*/ 36 w 1158"/>
                <a:gd name="T117" fmla="*/ 111 h 562"/>
                <a:gd name="T118" fmla="*/ 18 w 1158"/>
                <a:gd name="T119" fmla="*/ 119 h 562"/>
                <a:gd name="T120" fmla="*/ 379 w 1158"/>
                <a:gd name="T121" fmla="*/ 106 h 562"/>
                <a:gd name="T122" fmla="*/ 246 w 1158"/>
                <a:gd name="T123" fmla="*/ 76 h 562"/>
                <a:gd name="T124" fmla="*/ 286 w 1158"/>
                <a:gd name="T125" fmla="*/ 11 h 5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158" h="562">
                  <a:moveTo>
                    <a:pt x="160" y="562"/>
                  </a:moveTo>
                  <a:cubicBezTo>
                    <a:pt x="148" y="558"/>
                    <a:pt x="139" y="560"/>
                    <a:pt x="129" y="560"/>
                  </a:cubicBezTo>
                  <a:cubicBezTo>
                    <a:pt x="130" y="559"/>
                    <a:pt x="132" y="558"/>
                    <a:pt x="133" y="557"/>
                  </a:cubicBezTo>
                  <a:cubicBezTo>
                    <a:pt x="130" y="555"/>
                    <a:pt x="132" y="553"/>
                    <a:pt x="132" y="552"/>
                  </a:cubicBezTo>
                  <a:cubicBezTo>
                    <a:pt x="130" y="551"/>
                    <a:pt x="129" y="551"/>
                    <a:pt x="128" y="550"/>
                  </a:cubicBezTo>
                  <a:cubicBezTo>
                    <a:pt x="128" y="549"/>
                    <a:pt x="125" y="546"/>
                    <a:pt x="125" y="546"/>
                  </a:cubicBezTo>
                  <a:cubicBezTo>
                    <a:pt x="125" y="546"/>
                    <a:pt x="126" y="546"/>
                    <a:pt x="127" y="546"/>
                  </a:cubicBezTo>
                  <a:cubicBezTo>
                    <a:pt x="127" y="545"/>
                    <a:pt x="127" y="544"/>
                    <a:pt x="128" y="544"/>
                  </a:cubicBezTo>
                  <a:cubicBezTo>
                    <a:pt x="131" y="543"/>
                    <a:pt x="134" y="543"/>
                    <a:pt x="137" y="543"/>
                  </a:cubicBezTo>
                  <a:cubicBezTo>
                    <a:pt x="139" y="538"/>
                    <a:pt x="149" y="536"/>
                    <a:pt x="157" y="541"/>
                  </a:cubicBezTo>
                  <a:cubicBezTo>
                    <a:pt x="157" y="543"/>
                    <a:pt x="157" y="544"/>
                    <a:pt x="157" y="545"/>
                  </a:cubicBezTo>
                  <a:cubicBezTo>
                    <a:pt x="149" y="547"/>
                    <a:pt x="150" y="546"/>
                    <a:pt x="150" y="554"/>
                  </a:cubicBezTo>
                  <a:cubicBezTo>
                    <a:pt x="158" y="555"/>
                    <a:pt x="158" y="555"/>
                    <a:pt x="162" y="553"/>
                  </a:cubicBezTo>
                  <a:cubicBezTo>
                    <a:pt x="162" y="555"/>
                    <a:pt x="163" y="556"/>
                    <a:pt x="163" y="558"/>
                  </a:cubicBezTo>
                  <a:cubicBezTo>
                    <a:pt x="164" y="558"/>
                    <a:pt x="165" y="559"/>
                    <a:pt x="166" y="559"/>
                  </a:cubicBezTo>
                  <a:cubicBezTo>
                    <a:pt x="166" y="559"/>
                    <a:pt x="165" y="560"/>
                    <a:pt x="165" y="561"/>
                  </a:cubicBezTo>
                  <a:cubicBezTo>
                    <a:pt x="163" y="561"/>
                    <a:pt x="161" y="562"/>
                    <a:pt x="160" y="562"/>
                  </a:cubicBezTo>
                  <a:moveTo>
                    <a:pt x="254" y="548"/>
                  </a:moveTo>
                  <a:cubicBezTo>
                    <a:pt x="252" y="546"/>
                    <a:pt x="252" y="546"/>
                    <a:pt x="252" y="544"/>
                  </a:cubicBezTo>
                  <a:cubicBezTo>
                    <a:pt x="250" y="544"/>
                    <a:pt x="248" y="544"/>
                    <a:pt x="247" y="544"/>
                  </a:cubicBezTo>
                  <a:cubicBezTo>
                    <a:pt x="248" y="538"/>
                    <a:pt x="259" y="529"/>
                    <a:pt x="266" y="525"/>
                  </a:cubicBezTo>
                  <a:cubicBezTo>
                    <a:pt x="266" y="526"/>
                    <a:pt x="266" y="527"/>
                    <a:pt x="266" y="528"/>
                  </a:cubicBezTo>
                  <a:cubicBezTo>
                    <a:pt x="264" y="532"/>
                    <a:pt x="260" y="534"/>
                    <a:pt x="258" y="539"/>
                  </a:cubicBezTo>
                  <a:cubicBezTo>
                    <a:pt x="261" y="539"/>
                    <a:pt x="267" y="535"/>
                    <a:pt x="275" y="535"/>
                  </a:cubicBezTo>
                  <a:cubicBezTo>
                    <a:pt x="275" y="537"/>
                    <a:pt x="274" y="539"/>
                    <a:pt x="274" y="541"/>
                  </a:cubicBezTo>
                  <a:cubicBezTo>
                    <a:pt x="268" y="543"/>
                    <a:pt x="261" y="546"/>
                    <a:pt x="254" y="548"/>
                  </a:cubicBezTo>
                  <a:moveTo>
                    <a:pt x="167" y="546"/>
                  </a:moveTo>
                  <a:cubicBezTo>
                    <a:pt x="166" y="545"/>
                    <a:pt x="164" y="544"/>
                    <a:pt x="163" y="543"/>
                  </a:cubicBezTo>
                  <a:cubicBezTo>
                    <a:pt x="155" y="524"/>
                    <a:pt x="160" y="517"/>
                    <a:pt x="175" y="505"/>
                  </a:cubicBezTo>
                  <a:cubicBezTo>
                    <a:pt x="179" y="495"/>
                    <a:pt x="192" y="485"/>
                    <a:pt x="197" y="477"/>
                  </a:cubicBezTo>
                  <a:cubicBezTo>
                    <a:pt x="198" y="477"/>
                    <a:pt x="199" y="477"/>
                    <a:pt x="201" y="477"/>
                  </a:cubicBezTo>
                  <a:cubicBezTo>
                    <a:pt x="200" y="481"/>
                    <a:pt x="199" y="486"/>
                    <a:pt x="199" y="490"/>
                  </a:cubicBezTo>
                  <a:cubicBezTo>
                    <a:pt x="198" y="490"/>
                    <a:pt x="197" y="490"/>
                    <a:pt x="197" y="490"/>
                  </a:cubicBezTo>
                  <a:cubicBezTo>
                    <a:pt x="191" y="501"/>
                    <a:pt x="179" y="510"/>
                    <a:pt x="173" y="524"/>
                  </a:cubicBezTo>
                  <a:cubicBezTo>
                    <a:pt x="172" y="531"/>
                    <a:pt x="171" y="539"/>
                    <a:pt x="170" y="546"/>
                  </a:cubicBezTo>
                  <a:cubicBezTo>
                    <a:pt x="169" y="546"/>
                    <a:pt x="168" y="546"/>
                    <a:pt x="167" y="546"/>
                  </a:cubicBezTo>
                  <a:moveTo>
                    <a:pt x="306" y="546"/>
                  </a:moveTo>
                  <a:cubicBezTo>
                    <a:pt x="299" y="542"/>
                    <a:pt x="293" y="535"/>
                    <a:pt x="292" y="533"/>
                  </a:cubicBezTo>
                  <a:cubicBezTo>
                    <a:pt x="285" y="530"/>
                    <a:pt x="281" y="529"/>
                    <a:pt x="277" y="529"/>
                  </a:cubicBezTo>
                  <a:cubicBezTo>
                    <a:pt x="280" y="518"/>
                    <a:pt x="287" y="519"/>
                    <a:pt x="299" y="520"/>
                  </a:cubicBezTo>
                  <a:cubicBezTo>
                    <a:pt x="299" y="525"/>
                    <a:pt x="294" y="528"/>
                    <a:pt x="294" y="534"/>
                  </a:cubicBezTo>
                  <a:cubicBezTo>
                    <a:pt x="298" y="534"/>
                    <a:pt x="301" y="534"/>
                    <a:pt x="305" y="534"/>
                  </a:cubicBezTo>
                  <a:cubicBezTo>
                    <a:pt x="306" y="537"/>
                    <a:pt x="305" y="538"/>
                    <a:pt x="310" y="541"/>
                  </a:cubicBezTo>
                  <a:cubicBezTo>
                    <a:pt x="310" y="543"/>
                    <a:pt x="310" y="544"/>
                    <a:pt x="310" y="546"/>
                  </a:cubicBezTo>
                  <a:cubicBezTo>
                    <a:pt x="308" y="546"/>
                    <a:pt x="307" y="546"/>
                    <a:pt x="306" y="546"/>
                  </a:cubicBezTo>
                  <a:moveTo>
                    <a:pt x="331" y="540"/>
                  </a:moveTo>
                  <a:cubicBezTo>
                    <a:pt x="328" y="536"/>
                    <a:pt x="325" y="532"/>
                    <a:pt x="322" y="529"/>
                  </a:cubicBezTo>
                  <a:cubicBezTo>
                    <a:pt x="321" y="529"/>
                    <a:pt x="319" y="529"/>
                    <a:pt x="318" y="529"/>
                  </a:cubicBezTo>
                  <a:cubicBezTo>
                    <a:pt x="318" y="530"/>
                    <a:pt x="319" y="531"/>
                    <a:pt x="319" y="533"/>
                  </a:cubicBezTo>
                  <a:cubicBezTo>
                    <a:pt x="315" y="534"/>
                    <a:pt x="315" y="534"/>
                    <a:pt x="311" y="536"/>
                  </a:cubicBezTo>
                  <a:cubicBezTo>
                    <a:pt x="310" y="532"/>
                    <a:pt x="307" y="531"/>
                    <a:pt x="305" y="530"/>
                  </a:cubicBezTo>
                  <a:cubicBezTo>
                    <a:pt x="301" y="519"/>
                    <a:pt x="304" y="509"/>
                    <a:pt x="315" y="512"/>
                  </a:cubicBezTo>
                  <a:cubicBezTo>
                    <a:pt x="319" y="514"/>
                    <a:pt x="322" y="516"/>
                    <a:pt x="326" y="519"/>
                  </a:cubicBezTo>
                  <a:cubicBezTo>
                    <a:pt x="318" y="527"/>
                    <a:pt x="337" y="522"/>
                    <a:pt x="337" y="537"/>
                  </a:cubicBezTo>
                  <a:cubicBezTo>
                    <a:pt x="335" y="538"/>
                    <a:pt x="333" y="539"/>
                    <a:pt x="331" y="540"/>
                  </a:cubicBezTo>
                  <a:moveTo>
                    <a:pt x="507" y="537"/>
                  </a:moveTo>
                  <a:cubicBezTo>
                    <a:pt x="506" y="535"/>
                    <a:pt x="505" y="533"/>
                    <a:pt x="504" y="531"/>
                  </a:cubicBezTo>
                  <a:cubicBezTo>
                    <a:pt x="503" y="531"/>
                    <a:pt x="502" y="531"/>
                    <a:pt x="501" y="531"/>
                  </a:cubicBezTo>
                  <a:cubicBezTo>
                    <a:pt x="501" y="530"/>
                    <a:pt x="501" y="529"/>
                    <a:pt x="501" y="529"/>
                  </a:cubicBezTo>
                  <a:cubicBezTo>
                    <a:pt x="504" y="529"/>
                    <a:pt x="506" y="529"/>
                    <a:pt x="508" y="530"/>
                  </a:cubicBezTo>
                  <a:cubicBezTo>
                    <a:pt x="508" y="532"/>
                    <a:pt x="509" y="535"/>
                    <a:pt x="509" y="537"/>
                  </a:cubicBezTo>
                  <a:cubicBezTo>
                    <a:pt x="508" y="537"/>
                    <a:pt x="507" y="537"/>
                    <a:pt x="507" y="537"/>
                  </a:cubicBezTo>
                  <a:moveTo>
                    <a:pt x="363" y="535"/>
                  </a:moveTo>
                  <a:cubicBezTo>
                    <a:pt x="363" y="534"/>
                    <a:pt x="362" y="534"/>
                    <a:pt x="362" y="534"/>
                  </a:cubicBezTo>
                  <a:cubicBezTo>
                    <a:pt x="366" y="532"/>
                    <a:pt x="365" y="529"/>
                    <a:pt x="369" y="528"/>
                  </a:cubicBezTo>
                  <a:cubicBezTo>
                    <a:pt x="369" y="530"/>
                    <a:pt x="366" y="531"/>
                    <a:pt x="363" y="535"/>
                  </a:cubicBezTo>
                  <a:moveTo>
                    <a:pt x="125" y="533"/>
                  </a:moveTo>
                  <a:cubicBezTo>
                    <a:pt x="108" y="532"/>
                    <a:pt x="90" y="527"/>
                    <a:pt x="74" y="525"/>
                  </a:cubicBezTo>
                  <a:cubicBezTo>
                    <a:pt x="74" y="524"/>
                    <a:pt x="74" y="523"/>
                    <a:pt x="74" y="522"/>
                  </a:cubicBezTo>
                  <a:cubicBezTo>
                    <a:pt x="75" y="522"/>
                    <a:pt x="75" y="522"/>
                    <a:pt x="76" y="522"/>
                  </a:cubicBezTo>
                  <a:cubicBezTo>
                    <a:pt x="76" y="521"/>
                    <a:pt x="77" y="519"/>
                    <a:pt x="77" y="518"/>
                  </a:cubicBezTo>
                  <a:cubicBezTo>
                    <a:pt x="93" y="515"/>
                    <a:pt x="112" y="512"/>
                    <a:pt x="132" y="514"/>
                  </a:cubicBezTo>
                  <a:cubicBezTo>
                    <a:pt x="132" y="515"/>
                    <a:pt x="132" y="516"/>
                    <a:pt x="132" y="517"/>
                  </a:cubicBezTo>
                  <a:cubicBezTo>
                    <a:pt x="127" y="518"/>
                    <a:pt x="123" y="519"/>
                    <a:pt x="118" y="521"/>
                  </a:cubicBezTo>
                  <a:cubicBezTo>
                    <a:pt x="118" y="522"/>
                    <a:pt x="117" y="523"/>
                    <a:pt x="117" y="525"/>
                  </a:cubicBezTo>
                  <a:cubicBezTo>
                    <a:pt x="121" y="525"/>
                    <a:pt x="124" y="525"/>
                    <a:pt x="128" y="525"/>
                  </a:cubicBezTo>
                  <a:cubicBezTo>
                    <a:pt x="128" y="527"/>
                    <a:pt x="129" y="530"/>
                    <a:pt x="129" y="533"/>
                  </a:cubicBezTo>
                  <a:cubicBezTo>
                    <a:pt x="127" y="533"/>
                    <a:pt x="126" y="533"/>
                    <a:pt x="125" y="533"/>
                  </a:cubicBezTo>
                  <a:moveTo>
                    <a:pt x="525" y="530"/>
                  </a:moveTo>
                  <a:cubicBezTo>
                    <a:pt x="521" y="528"/>
                    <a:pt x="516" y="526"/>
                    <a:pt x="511" y="525"/>
                  </a:cubicBezTo>
                  <a:cubicBezTo>
                    <a:pt x="514" y="525"/>
                    <a:pt x="532" y="521"/>
                    <a:pt x="536" y="529"/>
                  </a:cubicBezTo>
                  <a:cubicBezTo>
                    <a:pt x="532" y="529"/>
                    <a:pt x="529" y="529"/>
                    <a:pt x="525" y="530"/>
                  </a:cubicBezTo>
                  <a:moveTo>
                    <a:pt x="563" y="529"/>
                  </a:moveTo>
                  <a:cubicBezTo>
                    <a:pt x="559" y="524"/>
                    <a:pt x="561" y="512"/>
                    <a:pt x="561" y="509"/>
                  </a:cubicBezTo>
                  <a:cubicBezTo>
                    <a:pt x="562" y="507"/>
                    <a:pt x="564" y="505"/>
                    <a:pt x="565" y="503"/>
                  </a:cubicBezTo>
                  <a:cubicBezTo>
                    <a:pt x="569" y="502"/>
                    <a:pt x="574" y="501"/>
                    <a:pt x="578" y="500"/>
                  </a:cubicBezTo>
                  <a:cubicBezTo>
                    <a:pt x="578" y="499"/>
                    <a:pt x="579" y="498"/>
                    <a:pt x="580" y="496"/>
                  </a:cubicBezTo>
                  <a:cubicBezTo>
                    <a:pt x="582" y="496"/>
                    <a:pt x="583" y="496"/>
                    <a:pt x="585" y="496"/>
                  </a:cubicBezTo>
                  <a:cubicBezTo>
                    <a:pt x="585" y="497"/>
                    <a:pt x="585" y="499"/>
                    <a:pt x="585" y="500"/>
                  </a:cubicBezTo>
                  <a:cubicBezTo>
                    <a:pt x="581" y="501"/>
                    <a:pt x="577" y="502"/>
                    <a:pt x="573" y="503"/>
                  </a:cubicBezTo>
                  <a:cubicBezTo>
                    <a:pt x="573" y="503"/>
                    <a:pt x="573" y="504"/>
                    <a:pt x="573" y="505"/>
                  </a:cubicBezTo>
                  <a:cubicBezTo>
                    <a:pt x="571" y="505"/>
                    <a:pt x="570" y="505"/>
                    <a:pt x="569" y="505"/>
                  </a:cubicBezTo>
                  <a:cubicBezTo>
                    <a:pt x="568" y="506"/>
                    <a:pt x="567" y="508"/>
                    <a:pt x="567" y="509"/>
                  </a:cubicBezTo>
                  <a:cubicBezTo>
                    <a:pt x="568" y="509"/>
                    <a:pt x="571" y="509"/>
                    <a:pt x="573" y="509"/>
                  </a:cubicBezTo>
                  <a:cubicBezTo>
                    <a:pt x="573" y="512"/>
                    <a:pt x="569" y="512"/>
                    <a:pt x="570" y="515"/>
                  </a:cubicBezTo>
                  <a:cubicBezTo>
                    <a:pt x="575" y="512"/>
                    <a:pt x="574" y="512"/>
                    <a:pt x="582" y="511"/>
                  </a:cubicBezTo>
                  <a:cubicBezTo>
                    <a:pt x="576" y="515"/>
                    <a:pt x="566" y="523"/>
                    <a:pt x="563" y="529"/>
                  </a:cubicBezTo>
                  <a:moveTo>
                    <a:pt x="922" y="527"/>
                  </a:moveTo>
                  <a:cubicBezTo>
                    <a:pt x="922" y="525"/>
                    <a:pt x="922" y="523"/>
                    <a:pt x="922" y="521"/>
                  </a:cubicBezTo>
                  <a:cubicBezTo>
                    <a:pt x="926" y="518"/>
                    <a:pt x="932" y="512"/>
                    <a:pt x="934" y="508"/>
                  </a:cubicBezTo>
                  <a:cubicBezTo>
                    <a:pt x="937" y="508"/>
                    <a:pt x="939" y="502"/>
                    <a:pt x="939" y="501"/>
                  </a:cubicBezTo>
                  <a:cubicBezTo>
                    <a:pt x="939" y="501"/>
                    <a:pt x="940" y="501"/>
                    <a:pt x="941" y="501"/>
                  </a:cubicBezTo>
                  <a:cubicBezTo>
                    <a:pt x="941" y="499"/>
                    <a:pt x="941" y="498"/>
                    <a:pt x="941" y="496"/>
                  </a:cubicBezTo>
                  <a:cubicBezTo>
                    <a:pt x="942" y="497"/>
                    <a:pt x="943" y="497"/>
                    <a:pt x="945" y="498"/>
                  </a:cubicBezTo>
                  <a:cubicBezTo>
                    <a:pt x="945" y="504"/>
                    <a:pt x="936" y="515"/>
                    <a:pt x="932" y="516"/>
                  </a:cubicBezTo>
                  <a:cubicBezTo>
                    <a:pt x="932" y="516"/>
                    <a:pt x="932" y="517"/>
                    <a:pt x="932" y="518"/>
                  </a:cubicBezTo>
                  <a:cubicBezTo>
                    <a:pt x="931" y="518"/>
                    <a:pt x="930" y="518"/>
                    <a:pt x="930" y="518"/>
                  </a:cubicBezTo>
                  <a:cubicBezTo>
                    <a:pt x="930" y="522"/>
                    <a:pt x="925" y="525"/>
                    <a:pt x="922" y="527"/>
                  </a:cubicBezTo>
                  <a:moveTo>
                    <a:pt x="371" y="525"/>
                  </a:moveTo>
                  <a:cubicBezTo>
                    <a:pt x="371" y="524"/>
                    <a:pt x="371" y="523"/>
                    <a:pt x="371" y="522"/>
                  </a:cubicBezTo>
                  <a:cubicBezTo>
                    <a:pt x="369" y="522"/>
                    <a:pt x="368" y="522"/>
                    <a:pt x="366" y="522"/>
                  </a:cubicBezTo>
                  <a:cubicBezTo>
                    <a:pt x="366" y="521"/>
                    <a:pt x="366" y="519"/>
                    <a:pt x="366" y="518"/>
                  </a:cubicBezTo>
                  <a:cubicBezTo>
                    <a:pt x="363" y="518"/>
                    <a:pt x="360" y="518"/>
                    <a:pt x="358" y="518"/>
                  </a:cubicBezTo>
                  <a:cubicBezTo>
                    <a:pt x="358" y="517"/>
                    <a:pt x="358" y="516"/>
                    <a:pt x="358" y="516"/>
                  </a:cubicBezTo>
                  <a:cubicBezTo>
                    <a:pt x="350" y="518"/>
                    <a:pt x="344" y="518"/>
                    <a:pt x="337" y="521"/>
                  </a:cubicBezTo>
                  <a:cubicBezTo>
                    <a:pt x="332" y="518"/>
                    <a:pt x="333" y="516"/>
                    <a:pt x="332" y="514"/>
                  </a:cubicBezTo>
                  <a:cubicBezTo>
                    <a:pt x="338" y="510"/>
                    <a:pt x="338" y="510"/>
                    <a:pt x="348" y="507"/>
                  </a:cubicBezTo>
                  <a:cubicBezTo>
                    <a:pt x="348" y="506"/>
                    <a:pt x="348" y="506"/>
                    <a:pt x="348" y="505"/>
                  </a:cubicBezTo>
                  <a:cubicBezTo>
                    <a:pt x="366" y="498"/>
                    <a:pt x="366" y="499"/>
                    <a:pt x="386" y="510"/>
                  </a:cubicBezTo>
                  <a:cubicBezTo>
                    <a:pt x="391" y="511"/>
                    <a:pt x="391" y="511"/>
                    <a:pt x="416" y="506"/>
                  </a:cubicBezTo>
                  <a:cubicBezTo>
                    <a:pt x="424" y="506"/>
                    <a:pt x="428" y="508"/>
                    <a:pt x="441" y="509"/>
                  </a:cubicBezTo>
                  <a:cubicBezTo>
                    <a:pt x="492" y="500"/>
                    <a:pt x="492" y="500"/>
                    <a:pt x="496" y="500"/>
                  </a:cubicBezTo>
                  <a:cubicBezTo>
                    <a:pt x="499" y="496"/>
                    <a:pt x="533" y="493"/>
                    <a:pt x="541" y="492"/>
                  </a:cubicBezTo>
                  <a:cubicBezTo>
                    <a:pt x="541" y="493"/>
                    <a:pt x="541" y="493"/>
                    <a:pt x="541" y="494"/>
                  </a:cubicBezTo>
                  <a:cubicBezTo>
                    <a:pt x="501" y="502"/>
                    <a:pt x="459" y="511"/>
                    <a:pt x="420" y="516"/>
                  </a:cubicBezTo>
                  <a:cubicBezTo>
                    <a:pt x="421" y="514"/>
                    <a:pt x="421" y="512"/>
                    <a:pt x="421" y="509"/>
                  </a:cubicBezTo>
                  <a:cubicBezTo>
                    <a:pt x="413" y="511"/>
                    <a:pt x="405" y="514"/>
                    <a:pt x="396" y="516"/>
                  </a:cubicBezTo>
                  <a:cubicBezTo>
                    <a:pt x="396" y="518"/>
                    <a:pt x="396" y="519"/>
                    <a:pt x="396" y="520"/>
                  </a:cubicBezTo>
                  <a:cubicBezTo>
                    <a:pt x="399" y="521"/>
                    <a:pt x="399" y="521"/>
                    <a:pt x="399" y="523"/>
                  </a:cubicBezTo>
                  <a:cubicBezTo>
                    <a:pt x="375" y="523"/>
                    <a:pt x="375" y="523"/>
                    <a:pt x="371" y="525"/>
                  </a:cubicBezTo>
                  <a:moveTo>
                    <a:pt x="320" y="512"/>
                  </a:moveTo>
                  <a:cubicBezTo>
                    <a:pt x="320" y="511"/>
                    <a:pt x="320" y="510"/>
                    <a:pt x="320" y="509"/>
                  </a:cubicBezTo>
                  <a:cubicBezTo>
                    <a:pt x="312" y="506"/>
                    <a:pt x="311" y="504"/>
                    <a:pt x="310" y="501"/>
                  </a:cubicBezTo>
                  <a:cubicBezTo>
                    <a:pt x="308" y="500"/>
                    <a:pt x="307" y="500"/>
                    <a:pt x="306" y="500"/>
                  </a:cubicBezTo>
                  <a:cubicBezTo>
                    <a:pt x="301" y="502"/>
                    <a:pt x="299" y="502"/>
                    <a:pt x="295" y="502"/>
                  </a:cubicBezTo>
                  <a:cubicBezTo>
                    <a:pt x="289" y="496"/>
                    <a:pt x="292" y="490"/>
                    <a:pt x="292" y="486"/>
                  </a:cubicBezTo>
                  <a:cubicBezTo>
                    <a:pt x="289" y="470"/>
                    <a:pt x="289" y="470"/>
                    <a:pt x="290" y="470"/>
                  </a:cubicBezTo>
                  <a:cubicBezTo>
                    <a:pt x="294" y="473"/>
                    <a:pt x="298" y="479"/>
                    <a:pt x="303" y="490"/>
                  </a:cubicBezTo>
                  <a:cubicBezTo>
                    <a:pt x="305" y="491"/>
                    <a:pt x="310" y="491"/>
                    <a:pt x="322" y="496"/>
                  </a:cubicBezTo>
                  <a:cubicBezTo>
                    <a:pt x="322" y="497"/>
                    <a:pt x="322" y="497"/>
                    <a:pt x="322" y="498"/>
                  </a:cubicBezTo>
                  <a:cubicBezTo>
                    <a:pt x="325" y="498"/>
                    <a:pt x="327" y="505"/>
                    <a:pt x="329" y="512"/>
                  </a:cubicBezTo>
                  <a:cubicBezTo>
                    <a:pt x="328" y="512"/>
                    <a:pt x="327" y="512"/>
                    <a:pt x="327" y="512"/>
                  </a:cubicBezTo>
                  <a:cubicBezTo>
                    <a:pt x="327" y="511"/>
                    <a:pt x="326" y="510"/>
                    <a:pt x="326" y="509"/>
                  </a:cubicBezTo>
                  <a:cubicBezTo>
                    <a:pt x="324" y="510"/>
                    <a:pt x="322" y="511"/>
                    <a:pt x="320" y="512"/>
                  </a:cubicBezTo>
                  <a:moveTo>
                    <a:pt x="989" y="504"/>
                  </a:moveTo>
                  <a:cubicBezTo>
                    <a:pt x="986" y="496"/>
                    <a:pt x="973" y="498"/>
                    <a:pt x="971" y="498"/>
                  </a:cubicBezTo>
                  <a:cubicBezTo>
                    <a:pt x="970" y="497"/>
                    <a:pt x="970" y="497"/>
                    <a:pt x="972" y="491"/>
                  </a:cubicBezTo>
                  <a:cubicBezTo>
                    <a:pt x="978" y="495"/>
                    <a:pt x="984" y="488"/>
                    <a:pt x="992" y="499"/>
                  </a:cubicBezTo>
                  <a:cubicBezTo>
                    <a:pt x="992" y="501"/>
                    <a:pt x="992" y="501"/>
                    <a:pt x="989" y="504"/>
                  </a:cubicBezTo>
                  <a:moveTo>
                    <a:pt x="613" y="499"/>
                  </a:moveTo>
                  <a:cubicBezTo>
                    <a:pt x="612" y="490"/>
                    <a:pt x="610" y="491"/>
                    <a:pt x="618" y="489"/>
                  </a:cubicBezTo>
                  <a:cubicBezTo>
                    <a:pt x="618" y="488"/>
                    <a:pt x="618" y="487"/>
                    <a:pt x="618" y="487"/>
                  </a:cubicBezTo>
                  <a:cubicBezTo>
                    <a:pt x="622" y="487"/>
                    <a:pt x="626" y="487"/>
                    <a:pt x="629" y="487"/>
                  </a:cubicBezTo>
                  <a:cubicBezTo>
                    <a:pt x="628" y="488"/>
                    <a:pt x="626" y="488"/>
                    <a:pt x="625" y="489"/>
                  </a:cubicBezTo>
                  <a:cubicBezTo>
                    <a:pt x="627" y="489"/>
                    <a:pt x="630" y="489"/>
                    <a:pt x="633" y="490"/>
                  </a:cubicBezTo>
                  <a:cubicBezTo>
                    <a:pt x="633" y="489"/>
                    <a:pt x="633" y="488"/>
                    <a:pt x="633" y="488"/>
                  </a:cubicBezTo>
                  <a:cubicBezTo>
                    <a:pt x="631" y="488"/>
                    <a:pt x="631" y="488"/>
                    <a:pt x="631" y="487"/>
                  </a:cubicBezTo>
                  <a:cubicBezTo>
                    <a:pt x="643" y="485"/>
                    <a:pt x="661" y="483"/>
                    <a:pt x="674" y="477"/>
                  </a:cubicBezTo>
                  <a:cubicBezTo>
                    <a:pt x="668" y="491"/>
                    <a:pt x="632" y="491"/>
                    <a:pt x="621" y="492"/>
                  </a:cubicBezTo>
                  <a:cubicBezTo>
                    <a:pt x="621" y="494"/>
                    <a:pt x="621" y="496"/>
                    <a:pt x="621" y="499"/>
                  </a:cubicBezTo>
                  <a:cubicBezTo>
                    <a:pt x="618" y="499"/>
                    <a:pt x="615" y="499"/>
                    <a:pt x="613" y="499"/>
                  </a:cubicBezTo>
                  <a:moveTo>
                    <a:pt x="350" y="499"/>
                  </a:moveTo>
                  <a:cubicBezTo>
                    <a:pt x="349" y="494"/>
                    <a:pt x="348" y="494"/>
                    <a:pt x="345" y="492"/>
                  </a:cubicBezTo>
                  <a:cubicBezTo>
                    <a:pt x="339" y="474"/>
                    <a:pt x="330" y="480"/>
                    <a:pt x="345" y="473"/>
                  </a:cubicBezTo>
                  <a:cubicBezTo>
                    <a:pt x="348" y="473"/>
                    <a:pt x="351" y="473"/>
                    <a:pt x="355" y="473"/>
                  </a:cubicBezTo>
                  <a:cubicBezTo>
                    <a:pt x="354" y="475"/>
                    <a:pt x="354" y="478"/>
                    <a:pt x="354" y="481"/>
                  </a:cubicBezTo>
                  <a:cubicBezTo>
                    <a:pt x="355" y="481"/>
                    <a:pt x="362" y="489"/>
                    <a:pt x="361" y="496"/>
                  </a:cubicBezTo>
                  <a:cubicBezTo>
                    <a:pt x="360" y="496"/>
                    <a:pt x="358" y="496"/>
                    <a:pt x="357" y="496"/>
                  </a:cubicBezTo>
                  <a:cubicBezTo>
                    <a:pt x="354" y="499"/>
                    <a:pt x="352" y="499"/>
                    <a:pt x="350" y="499"/>
                  </a:cubicBezTo>
                  <a:moveTo>
                    <a:pt x="374" y="499"/>
                  </a:moveTo>
                  <a:cubicBezTo>
                    <a:pt x="371" y="492"/>
                    <a:pt x="377" y="493"/>
                    <a:pt x="382" y="492"/>
                  </a:cubicBezTo>
                  <a:cubicBezTo>
                    <a:pt x="382" y="491"/>
                    <a:pt x="382" y="490"/>
                    <a:pt x="382" y="490"/>
                  </a:cubicBezTo>
                  <a:cubicBezTo>
                    <a:pt x="386" y="490"/>
                    <a:pt x="390" y="490"/>
                    <a:pt x="394" y="490"/>
                  </a:cubicBezTo>
                  <a:cubicBezTo>
                    <a:pt x="394" y="489"/>
                    <a:pt x="394" y="488"/>
                    <a:pt x="395" y="488"/>
                  </a:cubicBezTo>
                  <a:cubicBezTo>
                    <a:pt x="399" y="487"/>
                    <a:pt x="404" y="486"/>
                    <a:pt x="408" y="486"/>
                  </a:cubicBezTo>
                  <a:cubicBezTo>
                    <a:pt x="419" y="474"/>
                    <a:pt x="439" y="485"/>
                    <a:pt x="455" y="486"/>
                  </a:cubicBezTo>
                  <a:cubicBezTo>
                    <a:pt x="456" y="487"/>
                    <a:pt x="457" y="489"/>
                    <a:pt x="458" y="490"/>
                  </a:cubicBezTo>
                  <a:cubicBezTo>
                    <a:pt x="431" y="490"/>
                    <a:pt x="396" y="487"/>
                    <a:pt x="374" y="499"/>
                  </a:cubicBezTo>
                  <a:moveTo>
                    <a:pt x="625" y="499"/>
                  </a:moveTo>
                  <a:cubicBezTo>
                    <a:pt x="628" y="498"/>
                    <a:pt x="631" y="497"/>
                    <a:pt x="634" y="497"/>
                  </a:cubicBezTo>
                  <a:cubicBezTo>
                    <a:pt x="631" y="497"/>
                    <a:pt x="628" y="498"/>
                    <a:pt x="625" y="499"/>
                  </a:cubicBezTo>
                  <a:moveTo>
                    <a:pt x="102" y="490"/>
                  </a:moveTo>
                  <a:cubicBezTo>
                    <a:pt x="96" y="482"/>
                    <a:pt x="83" y="475"/>
                    <a:pt x="78" y="473"/>
                  </a:cubicBezTo>
                  <a:cubicBezTo>
                    <a:pt x="75" y="468"/>
                    <a:pt x="71" y="462"/>
                    <a:pt x="67" y="458"/>
                  </a:cubicBezTo>
                  <a:cubicBezTo>
                    <a:pt x="67" y="458"/>
                    <a:pt x="66" y="458"/>
                    <a:pt x="66" y="458"/>
                  </a:cubicBezTo>
                  <a:cubicBezTo>
                    <a:pt x="64" y="450"/>
                    <a:pt x="57" y="445"/>
                    <a:pt x="55" y="442"/>
                  </a:cubicBezTo>
                  <a:cubicBezTo>
                    <a:pt x="54" y="442"/>
                    <a:pt x="53" y="442"/>
                    <a:pt x="53" y="442"/>
                  </a:cubicBezTo>
                  <a:cubicBezTo>
                    <a:pt x="51" y="439"/>
                    <a:pt x="50" y="435"/>
                    <a:pt x="48" y="431"/>
                  </a:cubicBezTo>
                  <a:cubicBezTo>
                    <a:pt x="40" y="426"/>
                    <a:pt x="36" y="418"/>
                    <a:pt x="34" y="412"/>
                  </a:cubicBezTo>
                  <a:cubicBezTo>
                    <a:pt x="33" y="412"/>
                    <a:pt x="33" y="411"/>
                    <a:pt x="32" y="411"/>
                  </a:cubicBezTo>
                  <a:cubicBezTo>
                    <a:pt x="22" y="388"/>
                    <a:pt x="0" y="347"/>
                    <a:pt x="10" y="326"/>
                  </a:cubicBezTo>
                  <a:cubicBezTo>
                    <a:pt x="11" y="326"/>
                    <a:pt x="11" y="326"/>
                    <a:pt x="12" y="326"/>
                  </a:cubicBezTo>
                  <a:cubicBezTo>
                    <a:pt x="13" y="340"/>
                    <a:pt x="15" y="354"/>
                    <a:pt x="19" y="371"/>
                  </a:cubicBezTo>
                  <a:cubicBezTo>
                    <a:pt x="22" y="377"/>
                    <a:pt x="22" y="377"/>
                    <a:pt x="25" y="386"/>
                  </a:cubicBezTo>
                  <a:cubicBezTo>
                    <a:pt x="32" y="400"/>
                    <a:pt x="42" y="413"/>
                    <a:pt x="52" y="429"/>
                  </a:cubicBezTo>
                  <a:cubicBezTo>
                    <a:pt x="55" y="440"/>
                    <a:pt x="86" y="470"/>
                    <a:pt x="97" y="480"/>
                  </a:cubicBezTo>
                  <a:cubicBezTo>
                    <a:pt x="100" y="483"/>
                    <a:pt x="103" y="486"/>
                    <a:pt x="106" y="489"/>
                  </a:cubicBezTo>
                  <a:cubicBezTo>
                    <a:pt x="105" y="489"/>
                    <a:pt x="103" y="490"/>
                    <a:pt x="102" y="490"/>
                  </a:cubicBezTo>
                  <a:moveTo>
                    <a:pt x="684" y="488"/>
                  </a:moveTo>
                  <a:cubicBezTo>
                    <a:pt x="684" y="487"/>
                    <a:pt x="683" y="487"/>
                    <a:pt x="683" y="486"/>
                  </a:cubicBezTo>
                  <a:cubicBezTo>
                    <a:pt x="685" y="486"/>
                    <a:pt x="688" y="486"/>
                    <a:pt x="691" y="486"/>
                  </a:cubicBezTo>
                  <a:cubicBezTo>
                    <a:pt x="691" y="486"/>
                    <a:pt x="691" y="487"/>
                    <a:pt x="691" y="488"/>
                  </a:cubicBezTo>
                  <a:cubicBezTo>
                    <a:pt x="689" y="488"/>
                    <a:pt x="686" y="488"/>
                    <a:pt x="684" y="488"/>
                  </a:cubicBezTo>
                  <a:moveTo>
                    <a:pt x="966" y="487"/>
                  </a:moveTo>
                  <a:cubicBezTo>
                    <a:pt x="967" y="485"/>
                    <a:pt x="967" y="484"/>
                    <a:pt x="968" y="483"/>
                  </a:cubicBezTo>
                  <a:cubicBezTo>
                    <a:pt x="970" y="483"/>
                    <a:pt x="971" y="483"/>
                    <a:pt x="972" y="483"/>
                  </a:cubicBezTo>
                  <a:cubicBezTo>
                    <a:pt x="972" y="484"/>
                    <a:pt x="972" y="485"/>
                    <a:pt x="972" y="487"/>
                  </a:cubicBezTo>
                  <a:cubicBezTo>
                    <a:pt x="970" y="487"/>
                    <a:pt x="968" y="487"/>
                    <a:pt x="966" y="487"/>
                  </a:cubicBezTo>
                  <a:moveTo>
                    <a:pt x="488" y="486"/>
                  </a:moveTo>
                  <a:cubicBezTo>
                    <a:pt x="488" y="484"/>
                    <a:pt x="487" y="482"/>
                    <a:pt x="487" y="481"/>
                  </a:cubicBezTo>
                  <a:cubicBezTo>
                    <a:pt x="490" y="477"/>
                    <a:pt x="492" y="475"/>
                    <a:pt x="496" y="474"/>
                  </a:cubicBezTo>
                  <a:cubicBezTo>
                    <a:pt x="497" y="474"/>
                    <a:pt x="498" y="476"/>
                    <a:pt x="499" y="477"/>
                  </a:cubicBezTo>
                  <a:cubicBezTo>
                    <a:pt x="500" y="477"/>
                    <a:pt x="501" y="475"/>
                    <a:pt x="502" y="474"/>
                  </a:cubicBezTo>
                  <a:cubicBezTo>
                    <a:pt x="506" y="474"/>
                    <a:pt x="511" y="473"/>
                    <a:pt x="518" y="471"/>
                  </a:cubicBezTo>
                  <a:cubicBezTo>
                    <a:pt x="518" y="472"/>
                    <a:pt x="518" y="474"/>
                    <a:pt x="518" y="477"/>
                  </a:cubicBezTo>
                  <a:cubicBezTo>
                    <a:pt x="528" y="466"/>
                    <a:pt x="532" y="469"/>
                    <a:pt x="548" y="468"/>
                  </a:cubicBezTo>
                  <a:cubicBezTo>
                    <a:pt x="549" y="466"/>
                    <a:pt x="549" y="466"/>
                    <a:pt x="556" y="462"/>
                  </a:cubicBezTo>
                  <a:cubicBezTo>
                    <a:pt x="559" y="464"/>
                    <a:pt x="559" y="464"/>
                    <a:pt x="561" y="466"/>
                  </a:cubicBezTo>
                  <a:cubicBezTo>
                    <a:pt x="571" y="456"/>
                    <a:pt x="560" y="455"/>
                    <a:pt x="576" y="453"/>
                  </a:cubicBezTo>
                  <a:cubicBezTo>
                    <a:pt x="581" y="446"/>
                    <a:pt x="581" y="446"/>
                    <a:pt x="583" y="445"/>
                  </a:cubicBezTo>
                  <a:cubicBezTo>
                    <a:pt x="587" y="446"/>
                    <a:pt x="587" y="449"/>
                    <a:pt x="589" y="455"/>
                  </a:cubicBezTo>
                  <a:cubicBezTo>
                    <a:pt x="585" y="458"/>
                    <a:pt x="577" y="458"/>
                    <a:pt x="575" y="458"/>
                  </a:cubicBezTo>
                  <a:cubicBezTo>
                    <a:pt x="575" y="460"/>
                    <a:pt x="576" y="462"/>
                    <a:pt x="576" y="464"/>
                  </a:cubicBezTo>
                  <a:cubicBezTo>
                    <a:pt x="570" y="464"/>
                    <a:pt x="566" y="470"/>
                    <a:pt x="561" y="472"/>
                  </a:cubicBezTo>
                  <a:cubicBezTo>
                    <a:pt x="555" y="472"/>
                    <a:pt x="549" y="472"/>
                    <a:pt x="543" y="473"/>
                  </a:cubicBezTo>
                  <a:cubicBezTo>
                    <a:pt x="543" y="473"/>
                    <a:pt x="543" y="474"/>
                    <a:pt x="543" y="475"/>
                  </a:cubicBezTo>
                  <a:cubicBezTo>
                    <a:pt x="541" y="474"/>
                    <a:pt x="539" y="474"/>
                    <a:pt x="537" y="474"/>
                  </a:cubicBezTo>
                  <a:cubicBezTo>
                    <a:pt x="527" y="477"/>
                    <a:pt x="505" y="486"/>
                    <a:pt x="498" y="481"/>
                  </a:cubicBezTo>
                  <a:cubicBezTo>
                    <a:pt x="495" y="482"/>
                    <a:pt x="492" y="483"/>
                    <a:pt x="489" y="483"/>
                  </a:cubicBezTo>
                  <a:cubicBezTo>
                    <a:pt x="489" y="484"/>
                    <a:pt x="488" y="485"/>
                    <a:pt x="488" y="486"/>
                  </a:cubicBezTo>
                  <a:moveTo>
                    <a:pt x="714" y="486"/>
                  </a:moveTo>
                  <a:cubicBezTo>
                    <a:pt x="712" y="483"/>
                    <a:pt x="701" y="480"/>
                    <a:pt x="701" y="479"/>
                  </a:cubicBezTo>
                  <a:cubicBezTo>
                    <a:pt x="716" y="479"/>
                    <a:pt x="733" y="478"/>
                    <a:pt x="749" y="473"/>
                  </a:cubicBezTo>
                  <a:cubicBezTo>
                    <a:pt x="757" y="473"/>
                    <a:pt x="778" y="472"/>
                    <a:pt x="786" y="483"/>
                  </a:cubicBezTo>
                  <a:cubicBezTo>
                    <a:pt x="781" y="484"/>
                    <a:pt x="777" y="485"/>
                    <a:pt x="773" y="486"/>
                  </a:cubicBezTo>
                  <a:cubicBezTo>
                    <a:pt x="773" y="473"/>
                    <a:pt x="722" y="485"/>
                    <a:pt x="714" y="486"/>
                  </a:cubicBezTo>
                  <a:moveTo>
                    <a:pt x="695" y="484"/>
                  </a:moveTo>
                  <a:cubicBezTo>
                    <a:pt x="693" y="483"/>
                    <a:pt x="691" y="483"/>
                    <a:pt x="690" y="482"/>
                  </a:cubicBezTo>
                  <a:cubicBezTo>
                    <a:pt x="693" y="482"/>
                    <a:pt x="696" y="481"/>
                    <a:pt x="700" y="481"/>
                  </a:cubicBezTo>
                  <a:cubicBezTo>
                    <a:pt x="699" y="482"/>
                    <a:pt x="699" y="483"/>
                    <a:pt x="699" y="483"/>
                  </a:cubicBezTo>
                  <a:cubicBezTo>
                    <a:pt x="697" y="483"/>
                    <a:pt x="696" y="484"/>
                    <a:pt x="695" y="484"/>
                  </a:cubicBezTo>
                  <a:moveTo>
                    <a:pt x="964" y="482"/>
                  </a:moveTo>
                  <a:cubicBezTo>
                    <a:pt x="964" y="481"/>
                    <a:pt x="964" y="480"/>
                    <a:pt x="964" y="480"/>
                  </a:cubicBezTo>
                  <a:cubicBezTo>
                    <a:pt x="965" y="479"/>
                    <a:pt x="967" y="479"/>
                    <a:pt x="968" y="479"/>
                  </a:cubicBezTo>
                  <a:cubicBezTo>
                    <a:pt x="967" y="480"/>
                    <a:pt x="967" y="480"/>
                    <a:pt x="967" y="481"/>
                  </a:cubicBezTo>
                  <a:cubicBezTo>
                    <a:pt x="966" y="481"/>
                    <a:pt x="964" y="482"/>
                    <a:pt x="964" y="482"/>
                  </a:cubicBezTo>
                  <a:moveTo>
                    <a:pt x="407" y="480"/>
                  </a:moveTo>
                  <a:cubicBezTo>
                    <a:pt x="405" y="475"/>
                    <a:pt x="411" y="477"/>
                    <a:pt x="414" y="477"/>
                  </a:cubicBezTo>
                  <a:cubicBezTo>
                    <a:pt x="411" y="480"/>
                    <a:pt x="409" y="480"/>
                    <a:pt x="407" y="480"/>
                  </a:cubicBezTo>
                  <a:moveTo>
                    <a:pt x="951" y="480"/>
                  </a:moveTo>
                  <a:cubicBezTo>
                    <a:pt x="950" y="478"/>
                    <a:pt x="950" y="477"/>
                    <a:pt x="950" y="475"/>
                  </a:cubicBezTo>
                  <a:cubicBezTo>
                    <a:pt x="950" y="475"/>
                    <a:pt x="952" y="475"/>
                    <a:pt x="953" y="475"/>
                  </a:cubicBezTo>
                  <a:cubicBezTo>
                    <a:pt x="952" y="477"/>
                    <a:pt x="951" y="478"/>
                    <a:pt x="951" y="480"/>
                  </a:cubicBezTo>
                  <a:moveTo>
                    <a:pt x="366" y="479"/>
                  </a:moveTo>
                  <a:cubicBezTo>
                    <a:pt x="366" y="478"/>
                    <a:pt x="366" y="477"/>
                    <a:pt x="366" y="477"/>
                  </a:cubicBezTo>
                  <a:cubicBezTo>
                    <a:pt x="372" y="476"/>
                    <a:pt x="382" y="474"/>
                    <a:pt x="391" y="471"/>
                  </a:cubicBezTo>
                  <a:cubicBezTo>
                    <a:pt x="391" y="470"/>
                    <a:pt x="391" y="469"/>
                    <a:pt x="391" y="468"/>
                  </a:cubicBezTo>
                  <a:cubicBezTo>
                    <a:pt x="392" y="468"/>
                    <a:pt x="393" y="468"/>
                    <a:pt x="395" y="467"/>
                  </a:cubicBezTo>
                  <a:cubicBezTo>
                    <a:pt x="402" y="474"/>
                    <a:pt x="422" y="455"/>
                    <a:pt x="433" y="461"/>
                  </a:cubicBezTo>
                  <a:cubicBezTo>
                    <a:pt x="421" y="473"/>
                    <a:pt x="380" y="478"/>
                    <a:pt x="366" y="479"/>
                  </a:cubicBezTo>
                  <a:moveTo>
                    <a:pt x="316" y="478"/>
                  </a:moveTo>
                  <a:cubicBezTo>
                    <a:pt x="314" y="477"/>
                    <a:pt x="313" y="477"/>
                    <a:pt x="312" y="477"/>
                  </a:cubicBezTo>
                  <a:cubicBezTo>
                    <a:pt x="312" y="475"/>
                    <a:pt x="311" y="474"/>
                    <a:pt x="311" y="473"/>
                  </a:cubicBezTo>
                  <a:cubicBezTo>
                    <a:pt x="313" y="473"/>
                    <a:pt x="316" y="474"/>
                    <a:pt x="318" y="474"/>
                  </a:cubicBezTo>
                  <a:cubicBezTo>
                    <a:pt x="318" y="475"/>
                    <a:pt x="318" y="476"/>
                    <a:pt x="318" y="477"/>
                  </a:cubicBezTo>
                  <a:cubicBezTo>
                    <a:pt x="317" y="477"/>
                    <a:pt x="316" y="477"/>
                    <a:pt x="316" y="478"/>
                  </a:cubicBezTo>
                  <a:moveTo>
                    <a:pt x="471" y="478"/>
                  </a:moveTo>
                  <a:cubicBezTo>
                    <a:pt x="471" y="474"/>
                    <a:pt x="463" y="473"/>
                    <a:pt x="463" y="473"/>
                  </a:cubicBezTo>
                  <a:cubicBezTo>
                    <a:pt x="462" y="472"/>
                    <a:pt x="462" y="471"/>
                    <a:pt x="462" y="470"/>
                  </a:cubicBezTo>
                  <a:cubicBezTo>
                    <a:pt x="464" y="470"/>
                    <a:pt x="464" y="470"/>
                    <a:pt x="474" y="475"/>
                  </a:cubicBezTo>
                  <a:cubicBezTo>
                    <a:pt x="474" y="475"/>
                    <a:pt x="474" y="476"/>
                    <a:pt x="475" y="477"/>
                  </a:cubicBezTo>
                  <a:cubicBezTo>
                    <a:pt x="474" y="477"/>
                    <a:pt x="472" y="477"/>
                    <a:pt x="471" y="478"/>
                  </a:cubicBezTo>
                  <a:moveTo>
                    <a:pt x="610" y="478"/>
                  </a:moveTo>
                  <a:cubicBezTo>
                    <a:pt x="598" y="474"/>
                    <a:pt x="595" y="464"/>
                    <a:pt x="594" y="458"/>
                  </a:cubicBezTo>
                  <a:cubicBezTo>
                    <a:pt x="587" y="443"/>
                    <a:pt x="579" y="430"/>
                    <a:pt x="576" y="421"/>
                  </a:cubicBezTo>
                  <a:cubicBezTo>
                    <a:pt x="576" y="420"/>
                    <a:pt x="577" y="418"/>
                    <a:pt x="577" y="417"/>
                  </a:cubicBezTo>
                  <a:cubicBezTo>
                    <a:pt x="578" y="420"/>
                    <a:pt x="580" y="423"/>
                    <a:pt x="586" y="427"/>
                  </a:cubicBezTo>
                  <a:cubicBezTo>
                    <a:pt x="588" y="439"/>
                    <a:pt x="597" y="468"/>
                    <a:pt x="618" y="463"/>
                  </a:cubicBezTo>
                  <a:cubicBezTo>
                    <a:pt x="625" y="455"/>
                    <a:pt x="627" y="455"/>
                    <a:pt x="629" y="445"/>
                  </a:cubicBezTo>
                  <a:cubicBezTo>
                    <a:pt x="630" y="442"/>
                    <a:pt x="632" y="440"/>
                    <a:pt x="633" y="438"/>
                  </a:cubicBezTo>
                  <a:cubicBezTo>
                    <a:pt x="634" y="438"/>
                    <a:pt x="635" y="438"/>
                    <a:pt x="637" y="439"/>
                  </a:cubicBezTo>
                  <a:cubicBezTo>
                    <a:pt x="637" y="445"/>
                    <a:pt x="631" y="458"/>
                    <a:pt x="625" y="466"/>
                  </a:cubicBezTo>
                  <a:cubicBezTo>
                    <a:pt x="628" y="466"/>
                    <a:pt x="631" y="463"/>
                    <a:pt x="632" y="461"/>
                  </a:cubicBezTo>
                  <a:cubicBezTo>
                    <a:pt x="632" y="461"/>
                    <a:pt x="633" y="461"/>
                    <a:pt x="634" y="461"/>
                  </a:cubicBezTo>
                  <a:cubicBezTo>
                    <a:pt x="627" y="471"/>
                    <a:pt x="620" y="476"/>
                    <a:pt x="610" y="478"/>
                  </a:cubicBezTo>
                  <a:moveTo>
                    <a:pt x="424" y="477"/>
                  </a:moveTo>
                  <a:cubicBezTo>
                    <a:pt x="424" y="476"/>
                    <a:pt x="424" y="475"/>
                    <a:pt x="424" y="475"/>
                  </a:cubicBezTo>
                  <a:cubicBezTo>
                    <a:pt x="427" y="474"/>
                    <a:pt x="430" y="474"/>
                    <a:pt x="434" y="474"/>
                  </a:cubicBezTo>
                  <a:cubicBezTo>
                    <a:pt x="435" y="474"/>
                    <a:pt x="435" y="475"/>
                    <a:pt x="435" y="476"/>
                  </a:cubicBezTo>
                  <a:cubicBezTo>
                    <a:pt x="431" y="476"/>
                    <a:pt x="427" y="477"/>
                    <a:pt x="424" y="477"/>
                  </a:cubicBezTo>
                  <a:moveTo>
                    <a:pt x="103" y="473"/>
                  </a:moveTo>
                  <a:cubicBezTo>
                    <a:pt x="102" y="471"/>
                    <a:pt x="100" y="471"/>
                    <a:pt x="99" y="468"/>
                  </a:cubicBezTo>
                  <a:cubicBezTo>
                    <a:pt x="98" y="468"/>
                    <a:pt x="97" y="468"/>
                    <a:pt x="95" y="468"/>
                  </a:cubicBezTo>
                  <a:cubicBezTo>
                    <a:pt x="94" y="467"/>
                    <a:pt x="94" y="465"/>
                    <a:pt x="94" y="464"/>
                  </a:cubicBezTo>
                  <a:cubicBezTo>
                    <a:pt x="92" y="464"/>
                    <a:pt x="91" y="464"/>
                    <a:pt x="90" y="464"/>
                  </a:cubicBezTo>
                  <a:cubicBezTo>
                    <a:pt x="80" y="452"/>
                    <a:pt x="80" y="452"/>
                    <a:pt x="78" y="448"/>
                  </a:cubicBezTo>
                  <a:cubicBezTo>
                    <a:pt x="76" y="448"/>
                    <a:pt x="74" y="449"/>
                    <a:pt x="72" y="449"/>
                  </a:cubicBezTo>
                  <a:cubicBezTo>
                    <a:pt x="73" y="442"/>
                    <a:pt x="73" y="437"/>
                    <a:pt x="76" y="432"/>
                  </a:cubicBezTo>
                  <a:cubicBezTo>
                    <a:pt x="77" y="432"/>
                    <a:pt x="78" y="432"/>
                    <a:pt x="79" y="432"/>
                  </a:cubicBezTo>
                  <a:cubicBezTo>
                    <a:pt x="79" y="437"/>
                    <a:pt x="78" y="449"/>
                    <a:pt x="91" y="453"/>
                  </a:cubicBezTo>
                  <a:cubicBezTo>
                    <a:pt x="91" y="454"/>
                    <a:pt x="91" y="454"/>
                    <a:pt x="91" y="455"/>
                  </a:cubicBezTo>
                  <a:cubicBezTo>
                    <a:pt x="95" y="458"/>
                    <a:pt x="100" y="461"/>
                    <a:pt x="104" y="464"/>
                  </a:cubicBezTo>
                  <a:cubicBezTo>
                    <a:pt x="104" y="464"/>
                    <a:pt x="104" y="465"/>
                    <a:pt x="104" y="466"/>
                  </a:cubicBezTo>
                  <a:cubicBezTo>
                    <a:pt x="108" y="468"/>
                    <a:pt x="108" y="468"/>
                    <a:pt x="110" y="471"/>
                  </a:cubicBezTo>
                  <a:cubicBezTo>
                    <a:pt x="107" y="472"/>
                    <a:pt x="105" y="472"/>
                    <a:pt x="103" y="473"/>
                  </a:cubicBezTo>
                  <a:moveTo>
                    <a:pt x="188" y="473"/>
                  </a:moveTo>
                  <a:cubicBezTo>
                    <a:pt x="183" y="457"/>
                    <a:pt x="191" y="449"/>
                    <a:pt x="201" y="438"/>
                  </a:cubicBezTo>
                  <a:cubicBezTo>
                    <a:pt x="205" y="437"/>
                    <a:pt x="217" y="419"/>
                    <a:pt x="220" y="414"/>
                  </a:cubicBezTo>
                  <a:cubicBezTo>
                    <a:pt x="220" y="405"/>
                    <a:pt x="220" y="405"/>
                    <a:pt x="222" y="399"/>
                  </a:cubicBezTo>
                  <a:cubicBezTo>
                    <a:pt x="225" y="399"/>
                    <a:pt x="227" y="395"/>
                    <a:pt x="227" y="393"/>
                  </a:cubicBezTo>
                  <a:cubicBezTo>
                    <a:pt x="231" y="393"/>
                    <a:pt x="250" y="380"/>
                    <a:pt x="251" y="376"/>
                  </a:cubicBezTo>
                  <a:cubicBezTo>
                    <a:pt x="253" y="375"/>
                    <a:pt x="256" y="374"/>
                    <a:pt x="258" y="373"/>
                  </a:cubicBezTo>
                  <a:cubicBezTo>
                    <a:pt x="258" y="374"/>
                    <a:pt x="258" y="375"/>
                    <a:pt x="258" y="376"/>
                  </a:cubicBezTo>
                  <a:cubicBezTo>
                    <a:pt x="258" y="376"/>
                    <a:pt x="257" y="376"/>
                    <a:pt x="256" y="376"/>
                  </a:cubicBezTo>
                  <a:cubicBezTo>
                    <a:pt x="246" y="388"/>
                    <a:pt x="242" y="393"/>
                    <a:pt x="237" y="409"/>
                  </a:cubicBezTo>
                  <a:cubicBezTo>
                    <a:pt x="224" y="423"/>
                    <a:pt x="211" y="438"/>
                    <a:pt x="197" y="453"/>
                  </a:cubicBezTo>
                  <a:cubicBezTo>
                    <a:pt x="197" y="456"/>
                    <a:pt x="194" y="459"/>
                    <a:pt x="197" y="466"/>
                  </a:cubicBezTo>
                  <a:cubicBezTo>
                    <a:pt x="196" y="468"/>
                    <a:pt x="195" y="471"/>
                    <a:pt x="195" y="473"/>
                  </a:cubicBezTo>
                  <a:cubicBezTo>
                    <a:pt x="193" y="473"/>
                    <a:pt x="191" y="473"/>
                    <a:pt x="188" y="473"/>
                  </a:cubicBezTo>
                  <a:moveTo>
                    <a:pt x="25" y="471"/>
                  </a:moveTo>
                  <a:cubicBezTo>
                    <a:pt x="25" y="453"/>
                    <a:pt x="39" y="453"/>
                    <a:pt x="53" y="451"/>
                  </a:cubicBezTo>
                  <a:cubicBezTo>
                    <a:pt x="48" y="455"/>
                    <a:pt x="47" y="454"/>
                    <a:pt x="44" y="460"/>
                  </a:cubicBezTo>
                  <a:cubicBezTo>
                    <a:pt x="46" y="460"/>
                    <a:pt x="47" y="460"/>
                    <a:pt x="48" y="461"/>
                  </a:cubicBezTo>
                  <a:cubicBezTo>
                    <a:pt x="41" y="464"/>
                    <a:pt x="33" y="467"/>
                    <a:pt x="25" y="471"/>
                  </a:cubicBezTo>
                  <a:moveTo>
                    <a:pt x="429" y="471"/>
                  </a:moveTo>
                  <a:cubicBezTo>
                    <a:pt x="429" y="470"/>
                    <a:pt x="429" y="469"/>
                    <a:pt x="429" y="468"/>
                  </a:cubicBezTo>
                  <a:cubicBezTo>
                    <a:pt x="430" y="468"/>
                    <a:pt x="432" y="467"/>
                    <a:pt x="436" y="469"/>
                  </a:cubicBezTo>
                  <a:cubicBezTo>
                    <a:pt x="434" y="469"/>
                    <a:pt x="431" y="470"/>
                    <a:pt x="429" y="471"/>
                  </a:cubicBezTo>
                  <a:moveTo>
                    <a:pt x="324" y="469"/>
                  </a:moveTo>
                  <a:cubicBezTo>
                    <a:pt x="324" y="468"/>
                    <a:pt x="323" y="467"/>
                    <a:pt x="323" y="466"/>
                  </a:cubicBezTo>
                  <a:cubicBezTo>
                    <a:pt x="324" y="466"/>
                    <a:pt x="325" y="466"/>
                    <a:pt x="327" y="466"/>
                  </a:cubicBezTo>
                  <a:cubicBezTo>
                    <a:pt x="327" y="467"/>
                    <a:pt x="327" y="468"/>
                    <a:pt x="327" y="469"/>
                  </a:cubicBezTo>
                  <a:cubicBezTo>
                    <a:pt x="326" y="469"/>
                    <a:pt x="325" y="469"/>
                    <a:pt x="324" y="469"/>
                  </a:cubicBezTo>
                  <a:moveTo>
                    <a:pt x="683" y="467"/>
                  </a:moveTo>
                  <a:cubicBezTo>
                    <a:pt x="676" y="465"/>
                    <a:pt x="675" y="460"/>
                    <a:pt x="671" y="458"/>
                  </a:cubicBezTo>
                  <a:cubicBezTo>
                    <a:pt x="671" y="457"/>
                    <a:pt x="671" y="456"/>
                    <a:pt x="671" y="455"/>
                  </a:cubicBezTo>
                  <a:cubicBezTo>
                    <a:pt x="673" y="455"/>
                    <a:pt x="682" y="459"/>
                    <a:pt x="688" y="455"/>
                  </a:cubicBezTo>
                  <a:cubicBezTo>
                    <a:pt x="693" y="459"/>
                    <a:pt x="690" y="462"/>
                    <a:pt x="690" y="466"/>
                  </a:cubicBezTo>
                  <a:cubicBezTo>
                    <a:pt x="688" y="466"/>
                    <a:pt x="685" y="467"/>
                    <a:pt x="683" y="467"/>
                  </a:cubicBezTo>
                  <a:moveTo>
                    <a:pt x="313" y="466"/>
                  </a:moveTo>
                  <a:cubicBezTo>
                    <a:pt x="313" y="465"/>
                    <a:pt x="313" y="464"/>
                    <a:pt x="313" y="462"/>
                  </a:cubicBezTo>
                  <a:cubicBezTo>
                    <a:pt x="316" y="462"/>
                    <a:pt x="316" y="462"/>
                    <a:pt x="319" y="464"/>
                  </a:cubicBezTo>
                  <a:cubicBezTo>
                    <a:pt x="319" y="464"/>
                    <a:pt x="319" y="464"/>
                    <a:pt x="319" y="465"/>
                  </a:cubicBezTo>
                  <a:cubicBezTo>
                    <a:pt x="317" y="465"/>
                    <a:pt x="315" y="466"/>
                    <a:pt x="313" y="466"/>
                  </a:cubicBezTo>
                  <a:moveTo>
                    <a:pt x="532" y="465"/>
                  </a:moveTo>
                  <a:cubicBezTo>
                    <a:pt x="532" y="463"/>
                    <a:pt x="532" y="461"/>
                    <a:pt x="532" y="460"/>
                  </a:cubicBezTo>
                  <a:cubicBezTo>
                    <a:pt x="540" y="458"/>
                    <a:pt x="551" y="455"/>
                    <a:pt x="562" y="456"/>
                  </a:cubicBezTo>
                  <a:cubicBezTo>
                    <a:pt x="559" y="462"/>
                    <a:pt x="548" y="461"/>
                    <a:pt x="543" y="461"/>
                  </a:cubicBezTo>
                  <a:cubicBezTo>
                    <a:pt x="539" y="462"/>
                    <a:pt x="535" y="463"/>
                    <a:pt x="532" y="465"/>
                  </a:cubicBezTo>
                  <a:moveTo>
                    <a:pt x="672" y="451"/>
                  </a:moveTo>
                  <a:cubicBezTo>
                    <a:pt x="672" y="450"/>
                    <a:pt x="672" y="449"/>
                    <a:pt x="672" y="448"/>
                  </a:cubicBezTo>
                  <a:cubicBezTo>
                    <a:pt x="673" y="448"/>
                    <a:pt x="674" y="448"/>
                    <a:pt x="676" y="448"/>
                  </a:cubicBezTo>
                  <a:cubicBezTo>
                    <a:pt x="676" y="449"/>
                    <a:pt x="676" y="450"/>
                    <a:pt x="676" y="451"/>
                  </a:cubicBezTo>
                  <a:cubicBezTo>
                    <a:pt x="675" y="451"/>
                    <a:pt x="673" y="451"/>
                    <a:pt x="672" y="451"/>
                  </a:cubicBezTo>
                  <a:moveTo>
                    <a:pt x="652" y="450"/>
                  </a:moveTo>
                  <a:cubicBezTo>
                    <a:pt x="652" y="447"/>
                    <a:pt x="653" y="445"/>
                    <a:pt x="653" y="442"/>
                  </a:cubicBezTo>
                  <a:cubicBezTo>
                    <a:pt x="656" y="442"/>
                    <a:pt x="662" y="439"/>
                    <a:pt x="665" y="447"/>
                  </a:cubicBezTo>
                  <a:cubicBezTo>
                    <a:pt x="661" y="447"/>
                    <a:pt x="657" y="447"/>
                    <a:pt x="654" y="447"/>
                  </a:cubicBezTo>
                  <a:cubicBezTo>
                    <a:pt x="653" y="448"/>
                    <a:pt x="653" y="449"/>
                    <a:pt x="652" y="450"/>
                  </a:cubicBezTo>
                  <a:moveTo>
                    <a:pt x="124" y="449"/>
                  </a:moveTo>
                  <a:cubicBezTo>
                    <a:pt x="124" y="448"/>
                    <a:pt x="124" y="447"/>
                    <a:pt x="124" y="447"/>
                  </a:cubicBezTo>
                  <a:cubicBezTo>
                    <a:pt x="117" y="444"/>
                    <a:pt x="111" y="432"/>
                    <a:pt x="110" y="430"/>
                  </a:cubicBezTo>
                  <a:cubicBezTo>
                    <a:pt x="109" y="430"/>
                    <a:pt x="108" y="430"/>
                    <a:pt x="108" y="430"/>
                  </a:cubicBezTo>
                  <a:cubicBezTo>
                    <a:pt x="104" y="419"/>
                    <a:pt x="95" y="408"/>
                    <a:pt x="91" y="404"/>
                  </a:cubicBezTo>
                  <a:cubicBezTo>
                    <a:pt x="86" y="394"/>
                    <a:pt x="81" y="385"/>
                    <a:pt x="76" y="376"/>
                  </a:cubicBezTo>
                  <a:cubicBezTo>
                    <a:pt x="75" y="376"/>
                    <a:pt x="75" y="376"/>
                    <a:pt x="74" y="376"/>
                  </a:cubicBezTo>
                  <a:cubicBezTo>
                    <a:pt x="73" y="373"/>
                    <a:pt x="72" y="371"/>
                    <a:pt x="72" y="369"/>
                  </a:cubicBezTo>
                  <a:cubicBezTo>
                    <a:pt x="71" y="369"/>
                    <a:pt x="70" y="369"/>
                    <a:pt x="70" y="369"/>
                  </a:cubicBezTo>
                  <a:cubicBezTo>
                    <a:pt x="70" y="368"/>
                    <a:pt x="70" y="367"/>
                    <a:pt x="70" y="366"/>
                  </a:cubicBezTo>
                  <a:cubicBezTo>
                    <a:pt x="72" y="366"/>
                    <a:pt x="73" y="366"/>
                    <a:pt x="75" y="367"/>
                  </a:cubicBezTo>
                  <a:cubicBezTo>
                    <a:pt x="89" y="388"/>
                    <a:pt x="103" y="410"/>
                    <a:pt x="116" y="431"/>
                  </a:cubicBezTo>
                  <a:cubicBezTo>
                    <a:pt x="119" y="431"/>
                    <a:pt x="126" y="441"/>
                    <a:pt x="126" y="448"/>
                  </a:cubicBezTo>
                  <a:cubicBezTo>
                    <a:pt x="125" y="448"/>
                    <a:pt x="125" y="449"/>
                    <a:pt x="124" y="449"/>
                  </a:cubicBezTo>
                  <a:moveTo>
                    <a:pt x="331" y="438"/>
                  </a:moveTo>
                  <a:cubicBezTo>
                    <a:pt x="330" y="436"/>
                    <a:pt x="330" y="435"/>
                    <a:pt x="329" y="434"/>
                  </a:cubicBezTo>
                  <a:cubicBezTo>
                    <a:pt x="330" y="434"/>
                    <a:pt x="331" y="434"/>
                    <a:pt x="332" y="434"/>
                  </a:cubicBezTo>
                  <a:cubicBezTo>
                    <a:pt x="333" y="436"/>
                    <a:pt x="333" y="436"/>
                    <a:pt x="331" y="438"/>
                  </a:cubicBezTo>
                  <a:moveTo>
                    <a:pt x="176" y="436"/>
                  </a:moveTo>
                  <a:cubicBezTo>
                    <a:pt x="165" y="429"/>
                    <a:pt x="161" y="395"/>
                    <a:pt x="153" y="395"/>
                  </a:cubicBezTo>
                  <a:cubicBezTo>
                    <a:pt x="153" y="393"/>
                    <a:pt x="152" y="391"/>
                    <a:pt x="152" y="389"/>
                  </a:cubicBezTo>
                  <a:cubicBezTo>
                    <a:pt x="151" y="389"/>
                    <a:pt x="151" y="389"/>
                    <a:pt x="150" y="389"/>
                  </a:cubicBezTo>
                  <a:cubicBezTo>
                    <a:pt x="150" y="386"/>
                    <a:pt x="149" y="383"/>
                    <a:pt x="148" y="381"/>
                  </a:cubicBezTo>
                  <a:cubicBezTo>
                    <a:pt x="137" y="375"/>
                    <a:pt x="136" y="354"/>
                    <a:pt x="136" y="348"/>
                  </a:cubicBezTo>
                  <a:cubicBezTo>
                    <a:pt x="136" y="348"/>
                    <a:pt x="137" y="348"/>
                    <a:pt x="138" y="348"/>
                  </a:cubicBezTo>
                  <a:cubicBezTo>
                    <a:pt x="148" y="369"/>
                    <a:pt x="159" y="390"/>
                    <a:pt x="169" y="412"/>
                  </a:cubicBezTo>
                  <a:cubicBezTo>
                    <a:pt x="171" y="418"/>
                    <a:pt x="176" y="425"/>
                    <a:pt x="176" y="436"/>
                  </a:cubicBezTo>
                  <a:moveTo>
                    <a:pt x="290" y="436"/>
                  </a:moveTo>
                  <a:cubicBezTo>
                    <a:pt x="289" y="432"/>
                    <a:pt x="289" y="432"/>
                    <a:pt x="291" y="427"/>
                  </a:cubicBezTo>
                  <a:cubicBezTo>
                    <a:pt x="292" y="427"/>
                    <a:pt x="293" y="427"/>
                    <a:pt x="294" y="427"/>
                  </a:cubicBezTo>
                  <a:cubicBezTo>
                    <a:pt x="295" y="427"/>
                    <a:pt x="295" y="428"/>
                    <a:pt x="296" y="429"/>
                  </a:cubicBezTo>
                  <a:cubicBezTo>
                    <a:pt x="294" y="432"/>
                    <a:pt x="294" y="432"/>
                    <a:pt x="294" y="436"/>
                  </a:cubicBezTo>
                  <a:cubicBezTo>
                    <a:pt x="293" y="436"/>
                    <a:pt x="291" y="436"/>
                    <a:pt x="290" y="436"/>
                  </a:cubicBezTo>
                  <a:moveTo>
                    <a:pt x="191" y="434"/>
                  </a:moveTo>
                  <a:cubicBezTo>
                    <a:pt x="191" y="433"/>
                    <a:pt x="191" y="432"/>
                    <a:pt x="191" y="432"/>
                  </a:cubicBezTo>
                  <a:cubicBezTo>
                    <a:pt x="190" y="430"/>
                    <a:pt x="188" y="429"/>
                    <a:pt x="186" y="427"/>
                  </a:cubicBezTo>
                  <a:cubicBezTo>
                    <a:pt x="186" y="429"/>
                    <a:pt x="185" y="430"/>
                    <a:pt x="185" y="431"/>
                  </a:cubicBezTo>
                  <a:cubicBezTo>
                    <a:pt x="183" y="430"/>
                    <a:pt x="177" y="389"/>
                    <a:pt x="176" y="386"/>
                  </a:cubicBezTo>
                  <a:cubicBezTo>
                    <a:pt x="176" y="381"/>
                    <a:pt x="176" y="375"/>
                    <a:pt x="176" y="370"/>
                  </a:cubicBezTo>
                  <a:cubicBezTo>
                    <a:pt x="177" y="369"/>
                    <a:pt x="178" y="369"/>
                    <a:pt x="179" y="369"/>
                  </a:cubicBezTo>
                  <a:cubicBezTo>
                    <a:pt x="180" y="382"/>
                    <a:pt x="183" y="395"/>
                    <a:pt x="186" y="411"/>
                  </a:cubicBezTo>
                  <a:cubicBezTo>
                    <a:pt x="186" y="410"/>
                    <a:pt x="186" y="409"/>
                    <a:pt x="187" y="408"/>
                  </a:cubicBezTo>
                  <a:cubicBezTo>
                    <a:pt x="188" y="408"/>
                    <a:pt x="188" y="408"/>
                    <a:pt x="189" y="408"/>
                  </a:cubicBezTo>
                  <a:cubicBezTo>
                    <a:pt x="190" y="416"/>
                    <a:pt x="191" y="424"/>
                    <a:pt x="196" y="434"/>
                  </a:cubicBezTo>
                  <a:cubicBezTo>
                    <a:pt x="194" y="434"/>
                    <a:pt x="193" y="434"/>
                    <a:pt x="191" y="434"/>
                  </a:cubicBezTo>
                  <a:moveTo>
                    <a:pt x="771" y="430"/>
                  </a:moveTo>
                  <a:cubicBezTo>
                    <a:pt x="771" y="429"/>
                    <a:pt x="771" y="428"/>
                    <a:pt x="771" y="427"/>
                  </a:cubicBezTo>
                  <a:cubicBezTo>
                    <a:pt x="774" y="427"/>
                    <a:pt x="778" y="427"/>
                    <a:pt x="781" y="427"/>
                  </a:cubicBezTo>
                  <a:cubicBezTo>
                    <a:pt x="781" y="426"/>
                    <a:pt x="781" y="426"/>
                    <a:pt x="781" y="425"/>
                  </a:cubicBezTo>
                  <a:cubicBezTo>
                    <a:pt x="786" y="424"/>
                    <a:pt x="791" y="423"/>
                    <a:pt x="796" y="422"/>
                  </a:cubicBezTo>
                  <a:cubicBezTo>
                    <a:pt x="796" y="423"/>
                    <a:pt x="796" y="425"/>
                    <a:pt x="796" y="427"/>
                  </a:cubicBezTo>
                  <a:cubicBezTo>
                    <a:pt x="789" y="427"/>
                    <a:pt x="774" y="428"/>
                    <a:pt x="771" y="430"/>
                  </a:cubicBezTo>
                  <a:moveTo>
                    <a:pt x="153" y="428"/>
                  </a:moveTo>
                  <a:cubicBezTo>
                    <a:pt x="148" y="427"/>
                    <a:pt x="143" y="427"/>
                    <a:pt x="138" y="426"/>
                  </a:cubicBezTo>
                  <a:cubicBezTo>
                    <a:pt x="137" y="424"/>
                    <a:pt x="137" y="422"/>
                    <a:pt x="137" y="421"/>
                  </a:cubicBezTo>
                  <a:cubicBezTo>
                    <a:pt x="136" y="420"/>
                    <a:pt x="135" y="420"/>
                    <a:pt x="134" y="420"/>
                  </a:cubicBezTo>
                  <a:cubicBezTo>
                    <a:pt x="134" y="416"/>
                    <a:pt x="134" y="416"/>
                    <a:pt x="135" y="414"/>
                  </a:cubicBezTo>
                  <a:cubicBezTo>
                    <a:pt x="142" y="414"/>
                    <a:pt x="149" y="411"/>
                    <a:pt x="158" y="417"/>
                  </a:cubicBezTo>
                  <a:cubicBezTo>
                    <a:pt x="158" y="418"/>
                    <a:pt x="158" y="420"/>
                    <a:pt x="158" y="422"/>
                  </a:cubicBezTo>
                  <a:cubicBezTo>
                    <a:pt x="153" y="422"/>
                    <a:pt x="153" y="422"/>
                    <a:pt x="151" y="421"/>
                  </a:cubicBezTo>
                  <a:cubicBezTo>
                    <a:pt x="147" y="425"/>
                    <a:pt x="155" y="426"/>
                    <a:pt x="153" y="428"/>
                  </a:cubicBezTo>
                  <a:moveTo>
                    <a:pt x="752" y="426"/>
                  </a:moveTo>
                  <a:cubicBezTo>
                    <a:pt x="751" y="425"/>
                    <a:pt x="751" y="424"/>
                    <a:pt x="751" y="423"/>
                  </a:cubicBezTo>
                  <a:cubicBezTo>
                    <a:pt x="753" y="422"/>
                    <a:pt x="754" y="421"/>
                    <a:pt x="754" y="419"/>
                  </a:cubicBezTo>
                  <a:cubicBezTo>
                    <a:pt x="753" y="419"/>
                    <a:pt x="752" y="419"/>
                    <a:pt x="752" y="419"/>
                  </a:cubicBezTo>
                  <a:cubicBezTo>
                    <a:pt x="752" y="417"/>
                    <a:pt x="753" y="416"/>
                    <a:pt x="754" y="414"/>
                  </a:cubicBezTo>
                  <a:cubicBezTo>
                    <a:pt x="758" y="414"/>
                    <a:pt x="762" y="413"/>
                    <a:pt x="767" y="413"/>
                  </a:cubicBezTo>
                  <a:cubicBezTo>
                    <a:pt x="766" y="414"/>
                    <a:pt x="766" y="414"/>
                    <a:pt x="759" y="417"/>
                  </a:cubicBezTo>
                  <a:cubicBezTo>
                    <a:pt x="759" y="419"/>
                    <a:pt x="760" y="421"/>
                    <a:pt x="760" y="424"/>
                  </a:cubicBezTo>
                  <a:cubicBezTo>
                    <a:pt x="757" y="424"/>
                    <a:pt x="754" y="425"/>
                    <a:pt x="752" y="426"/>
                  </a:cubicBezTo>
                  <a:moveTo>
                    <a:pt x="90" y="425"/>
                  </a:moveTo>
                  <a:cubicBezTo>
                    <a:pt x="89" y="423"/>
                    <a:pt x="87" y="423"/>
                    <a:pt x="85" y="419"/>
                  </a:cubicBezTo>
                  <a:cubicBezTo>
                    <a:pt x="84" y="419"/>
                    <a:pt x="83" y="419"/>
                    <a:pt x="83" y="419"/>
                  </a:cubicBezTo>
                  <a:cubicBezTo>
                    <a:pt x="82" y="415"/>
                    <a:pt x="79" y="411"/>
                    <a:pt x="74" y="402"/>
                  </a:cubicBezTo>
                  <a:cubicBezTo>
                    <a:pt x="73" y="399"/>
                    <a:pt x="73" y="396"/>
                    <a:pt x="72" y="393"/>
                  </a:cubicBezTo>
                  <a:cubicBezTo>
                    <a:pt x="72" y="392"/>
                    <a:pt x="71" y="392"/>
                    <a:pt x="70" y="392"/>
                  </a:cubicBezTo>
                  <a:cubicBezTo>
                    <a:pt x="67" y="386"/>
                    <a:pt x="65" y="379"/>
                    <a:pt x="62" y="373"/>
                  </a:cubicBezTo>
                  <a:cubicBezTo>
                    <a:pt x="73" y="379"/>
                    <a:pt x="83" y="405"/>
                    <a:pt x="90" y="420"/>
                  </a:cubicBezTo>
                  <a:cubicBezTo>
                    <a:pt x="90" y="422"/>
                    <a:pt x="90" y="423"/>
                    <a:pt x="90" y="425"/>
                  </a:cubicBezTo>
                  <a:moveTo>
                    <a:pt x="765" y="425"/>
                  </a:moveTo>
                  <a:cubicBezTo>
                    <a:pt x="768" y="417"/>
                    <a:pt x="769" y="417"/>
                    <a:pt x="777" y="416"/>
                  </a:cubicBezTo>
                  <a:cubicBezTo>
                    <a:pt x="776" y="415"/>
                    <a:pt x="776" y="414"/>
                    <a:pt x="776" y="412"/>
                  </a:cubicBezTo>
                  <a:cubicBezTo>
                    <a:pt x="778" y="412"/>
                    <a:pt x="780" y="413"/>
                    <a:pt x="782" y="413"/>
                  </a:cubicBezTo>
                  <a:cubicBezTo>
                    <a:pt x="780" y="414"/>
                    <a:pt x="778" y="415"/>
                    <a:pt x="777" y="417"/>
                  </a:cubicBezTo>
                  <a:cubicBezTo>
                    <a:pt x="777" y="417"/>
                    <a:pt x="777" y="417"/>
                    <a:pt x="777" y="418"/>
                  </a:cubicBezTo>
                  <a:cubicBezTo>
                    <a:pt x="781" y="418"/>
                    <a:pt x="786" y="418"/>
                    <a:pt x="791" y="419"/>
                  </a:cubicBezTo>
                  <a:cubicBezTo>
                    <a:pt x="789" y="420"/>
                    <a:pt x="787" y="421"/>
                    <a:pt x="785" y="423"/>
                  </a:cubicBezTo>
                  <a:cubicBezTo>
                    <a:pt x="785" y="422"/>
                    <a:pt x="784" y="421"/>
                    <a:pt x="784" y="421"/>
                  </a:cubicBezTo>
                  <a:cubicBezTo>
                    <a:pt x="783" y="421"/>
                    <a:pt x="781" y="421"/>
                    <a:pt x="781" y="421"/>
                  </a:cubicBezTo>
                  <a:cubicBezTo>
                    <a:pt x="780" y="421"/>
                    <a:pt x="780" y="422"/>
                    <a:pt x="780" y="423"/>
                  </a:cubicBezTo>
                  <a:cubicBezTo>
                    <a:pt x="773" y="423"/>
                    <a:pt x="769" y="423"/>
                    <a:pt x="765" y="425"/>
                  </a:cubicBezTo>
                  <a:moveTo>
                    <a:pt x="68" y="421"/>
                  </a:moveTo>
                  <a:cubicBezTo>
                    <a:pt x="56" y="407"/>
                    <a:pt x="51" y="386"/>
                    <a:pt x="48" y="373"/>
                  </a:cubicBezTo>
                  <a:cubicBezTo>
                    <a:pt x="48" y="367"/>
                    <a:pt x="47" y="362"/>
                    <a:pt x="47" y="357"/>
                  </a:cubicBezTo>
                  <a:cubicBezTo>
                    <a:pt x="48" y="357"/>
                    <a:pt x="48" y="357"/>
                    <a:pt x="49" y="357"/>
                  </a:cubicBezTo>
                  <a:cubicBezTo>
                    <a:pt x="50" y="365"/>
                    <a:pt x="53" y="381"/>
                    <a:pt x="61" y="392"/>
                  </a:cubicBezTo>
                  <a:cubicBezTo>
                    <a:pt x="61" y="392"/>
                    <a:pt x="61" y="393"/>
                    <a:pt x="61" y="394"/>
                  </a:cubicBezTo>
                  <a:cubicBezTo>
                    <a:pt x="64" y="398"/>
                    <a:pt x="65" y="407"/>
                    <a:pt x="69" y="414"/>
                  </a:cubicBezTo>
                  <a:cubicBezTo>
                    <a:pt x="69" y="420"/>
                    <a:pt x="69" y="420"/>
                    <a:pt x="68" y="421"/>
                  </a:cubicBezTo>
                  <a:moveTo>
                    <a:pt x="642" y="421"/>
                  </a:moveTo>
                  <a:cubicBezTo>
                    <a:pt x="637" y="407"/>
                    <a:pt x="637" y="398"/>
                    <a:pt x="637" y="387"/>
                  </a:cubicBezTo>
                  <a:cubicBezTo>
                    <a:pt x="633" y="381"/>
                    <a:pt x="631" y="379"/>
                    <a:pt x="627" y="376"/>
                  </a:cubicBezTo>
                  <a:cubicBezTo>
                    <a:pt x="627" y="375"/>
                    <a:pt x="627" y="374"/>
                    <a:pt x="627" y="373"/>
                  </a:cubicBezTo>
                  <a:cubicBezTo>
                    <a:pt x="647" y="373"/>
                    <a:pt x="643" y="387"/>
                    <a:pt x="642" y="408"/>
                  </a:cubicBezTo>
                  <a:cubicBezTo>
                    <a:pt x="643" y="410"/>
                    <a:pt x="643" y="412"/>
                    <a:pt x="645" y="414"/>
                  </a:cubicBezTo>
                  <a:cubicBezTo>
                    <a:pt x="643" y="414"/>
                    <a:pt x="643" y="414"/>
                    <a:pt x="642" y="414"/>
                  </a:cubicBezTo>
                  <a:cubicBezTo>
                    <a:pt x="643" y="417"/>
                    <a:pt x="643" y="419"/>
                    <a:pt x="645" y="421"/>
                  </a:cubicBezTo>
                  <a:cubicBezTo>
                    <a:pt x="643" y="421"/>
                    <a:pt x="643" y="421"/>
                    <a:pt x="642" y="421"/>
                  </a:cubicBezTo>
                  <a:moveTo>
                    <a:pt x="201" y="419"/>
                  </a:moveTo>
                  <a:cubicBezTo>
                    <a:pt x="199" y="404"/>
                    <a:pt x="191" y="344"/>
                    <a:pt x="200" y="340"/>
                  </a:cubicBezTo>
                  <a:cubicBezTo>
                    <a:pt x="200" y="343"/>
                    <a:pt x="208" y="381"/>
                    <a:pt x="202" y="387"/>
                  </a:cubicBezTo>
                  <a:cubicBezTo>
                    <a:pt x="202" y="389"/>
                    <a:pt x="202" y="391"/>
                    <a:pt x="202" y="393"/>
                  </a:cubicBezTo>
                  <a:cubicBezTo>
                    <a:pt x="202" y="393"/>
                    <a:pt x="203" y="393"/>
                    <a:pt x="204" y="393"/>
                  </a:cubicBezTo>
                  <a:cubicBezTo>
                    <a:pt x="203" y="395"/>
                    <a:pt x="202" y="398"/>
                    <a:pt x="202" y="401"/>
                  </a:cubicBezTo>
                  <a:cubicBezTo>
                    <a:pt x="202" y="401"/>
                    <a:pt x="203" y="401"/>
                    <a:pt x="204" y="401"/>
                  </a:cubicBezTo>
                  <a:cubicBezTo>
                    <a:pt x="204" y="407"/>
                    <a:pt x="204" y="412"/>
                    <a:pt x="204" y="417"/>
                  </a:cubicBezTo>
                  <a:cubicBezTo>
                    <a:pt x="203" y="417"/>
                    <a:pt x="202" y="418"/>
                    <a:pt x="201" y="419"/>
                  </a:cubicBezTo>
                  <a:moveTo>
                    <a:pt x="311" y="417"/>
                  </a:moveTo>
                  <a:cubicBezTo>
                    <a:pt x="311" y="415"/>
                    <a:pt x="311" y="414"/>
                    <a:pt x="311" y="413"/>
                  </a:cubicBezTo>
                  <a:cubicBezTo>
                    <a:pt x="312" y="413"/>
                    <a:pt x="313" y="413"/>
                    <a:pt x="313" y="413"/>
                  </a:cubicBezTo>
                  <a:cubicBezTo>
                    <a:pt x="313" y="414"/>
                    <a:pt x="314" y="415"/>
                    <a:pt x="314" y="417"/>
                  </a:cubicBezTo>
                  <a:cubicBezTo>
                    <a:pt x="313" y="417"/>
                    <a:pt x="312" y="417"/>
                    <a:pt x="311" y="417"/>
                  </a:cubicBezTo>
                  <a:moveTo>
                    <a:pt x="788" y="417"/>
                  </a:moveTo>
                  <a:cubicBezTo>
                    <a:pt x="788" y="415"/>
                    <a:pt x="788" y="414"/>
                    <a:pt x="788" y="412"/>
                  </a:cubicBezTo>
                  <a:cubicBezTo>
                    <a:pt x="787" y="412"/>
                    <a:pt x="785" y="412"/>
                    <a:pt x="784" y="412"/>
                  </a:cubicBezTo>
                  <a:cubicBezTo>
                    <a:pt x="784" y="411"/>
                    <a:pt x="784" y="409"/>
                    <a:pt x="784" y="408"/>
                  </a:cubicBezTo>
                  <a:cubicBezTo>
                    <a:pt x="787" y="409"/>
                    <a:pt x="788" y="410"/>
                    <a:pt x="789" y="413"/>
                  </a:cubicBezTo>
                  <a:cubicBezTo>
                    <a:pt x="790" y="413"/>
                    <a:pt x="791" y="413"/>
                    <a:pt x="792" y="414"/>
                  </a:cubicBezTo>
                  <a:cubicBezTo>
                    <a:pt x="790" y="414"/>
                    <a:pt x="789" y="415"/>
                    <a:pt x="788" y="417"/>
                  </a:cubicBezTo>
                  <a:moveTo>
                    <a:pt x="144" y="411"/>
                  </a:moveTo>
                  <a:cubicBezTo>
                    <a:pt x="142" y="411"/>
                    <a:pt x="141" y="410"/>
                    <a:pt x="140" y="410"/>
                  </a:cubicBezTo>
                  <a:cubicBezTo>
                    <a:pt x="140" y="409"/>
                    <a:pt x="140" y="408"/>
                    <a:pt x="140" y="408"/>
                  </a:cubicBezTo>
                  <a:cubicBezTo>
                    <a:pt x="141" y="408"/>
                    <a:pt x="143" y="408"/>
                    <a:pt x="145" y="409"/>
                  </a:cubicBezTo>
                  <a:cubicBezTo>
                    <a:pt x="144" y="409"/>
                    <a:pt x="144" y="410"/>
                    <a:pt x="144" y="411"/>
                  </a:cubicBezTo>
                  <a:moveTo>
                    <a:pt x="128" y="408"/>
                  </a:moveTo>
                  <a:cubicBezTo>
                    <a:pt x="117" y="401"/>
                    <a:pt x="112" y="390"/>
                    <a:pt x="110" y="384"/>
                  </a:cubicBezTo>
                  <a:cubicBezTo>
                    <a:pt x="109" y="384"/>
                    <a:pt x="108" y="384"/>
                    <a:pt x="108" y="384"/>
                  </a:cubicBezTo>
                  <a:cubicBezTo>
                    <a:pt x="104" y="373"/>
                    <a:pt x="104" y="373"/>
                    <a:pt x="103" y="365"/>
                  </a:cubicBezTo>
                  <a:cubicBezTo>
                    <a:pt x="104" y="365"/>
                    <a:pt x="119" y="393"/>
                    <a:pt x="129" y="404"/>
                  </a:cubicBezTo>
                  <a:cubicBezTo>
                    <a:pt x="129" y="407"/>
                    <a:pt x="129" y="407"/>
                    <a:pt x="128" y="408"/>
                  </a:cubicBezTo>
                  <a:moveTo>
                    <a:pt x="213" y="402"/>
                  </a:moveTo>
                  <a:cubicBezTo>
                    <a:pt x="212" y="401"/>
                    <a:pt x="211" y="401"/>
                    <a:pt x="211" y="400"/>
                  </a:cubicBezTo>
                  <a:cubicBezTo>
                    <a:pt x="213" y="380"/>
                    <a:pt x="214" y="360"/>
                    <a:pt x="214" y="345"/>
                  </a:cubicBezTo>
                  <a:cubicBezTo>
                    <a:pt x="215" y="343"/>
                    <a:pt x="216" y="341"/>
                    <a:pt x="218" y="339"/>
                  </a:cubicBezTo>
                  <a:cubicBezTo>
                    <a:pt x="222" y="339"/>
                    <a:pt x="220" y="353"/>
                    <a:pt x="220" y="358"/>
                  </a:cubicBezTo>
                  <a:cubicBezTo>
                    <a:pt x="218" y="369"/>
                    <a:pt x="218" y="369"/>
                    <a:pt x="216" y="401"/>
                  </a:cubicBezTo>
                  <a:cubicBezTo>
                    <a:pt x="215" y="401"/>
                    <a:pt x="213" y="401"/>
                    <a:pt x="213" y="402"/>
                  </a:cubicBezTo>
                  <a:moveTo>
                    <a:pt x="139" y="401"/>
                  </a:moveTo>
                  <a:cubicBezTo>
                    <a:pt x="131" y="389"/>
                    <a:pt x="125" y="383"/>
                    <a:pt x="122" y="372"/>
                  </a:cubicBezTo>
                  <a:cubicBezTo>
                    <a:pt x="122" y="372"/>
                    <a:pt x="124" y="372"/>
                    <a:pt x="125" y="372"/>
                  </a:cubicBezTo>
                  <a:cubicBezTo>
                    <a:pt x="129" y="379"/>
                    <a:pt x="133" y="386"/>
                    <a:pt x="138" y="392"/>
                  </a:cubicBezTo>
                  <a:cubicBezTo>
                    <a:pt x="141" y="392"/>
                    <a:pt x="141" y="398"/>
                    <a:pt x="143" y="401"/>
                  </a:cubicBezTo>
                  <a:cubicBezTo>
                    <a:pt x="141" y="401"/>
                    <a:pt x="140" y="401"/>
                    <a:pt x="139" y="401"/>
                  </a:cubicBezTo>
                  <a:moveTo>
                    <a:pt x="837" y="391"/>
                  </a:moveTo>
                  <a:cubicBezTo>
                    <a:pt x="835" y="389"/>
                    <a:pt x="835" y="389"/>
                    <a:pt x="832" y="389"/>
                  </a:cubicBezTo>
                  <a:cubicBezTo>
                    <a:pt x="827" y="377"/>
                    <a:pt x="820" y="383"/>
                    <a:pt x="820" y="376"/>
                  </a:cubicBezTo>
                  <a:cubicBezTo>
                    <a:pt x="820" y="376"/>
                    <a:pt x="822" y="376"/>
                    <a:pt x="823" y="377"/>
                  </a:cubicBezTo>
                  <a:cubicBezTo>
                    <a:pt x="823" y="376"/>
                    <a:pt x="823" y="375"/>
                    <a:pt x="824" y="374"/>
                  </a:cubicBezTo>
                  <a:cubicBezTo>
                    <a:pt x="828" y="374"/>
                    <a:pt x="831" y="374"/>
                    <a:pt x="836" y="375"/>
                  </a:cubicBezTo>
                  <a:cubicBezTo>
                    <a:pt x="832" y="371"/>
                    <a:pt x="830" y="371"/>
                    <a:pt x="828" y="370"/>
                  </a:cubicBezTo>
                  <a:cubicBezTo>
                    <a:pt x="828" y="369"/>
                    <a:pt x="828" y="368"/>
                    <a:pt x="828" y="368"/>
                  </a:cubicBezTo>
                  <a:cubicBezTo>
                    <a:pt x="830" y="368"/>
                    <a:pt x="833" y="369"/>
                    <a:pt x="835" y="369"/>
                  </a:cubicBezTo>
                  <a:cubicBezTo>
                    <a:pt x="836" y="373"/>
                    <a:pt x="842" y="376"/>
                    <a:pt x="851" y="378"/>
                  </a:cubicBezTo>
                  <a:cubicBezTo>
                    <a:pt x="851" y="379"/>
                    <a:pt x="851" y="381"/>
                    <a:pt x="851" y="382"/>
                  </a:cubicBezTo>
                  <a:cubicBezTo>
                    <a:pt x="848" y="382"/>
                    <a:pt x="844" y="381"/>
                    <a:pt x="841" y="380"/>
                  </a:cubicBezTo>
                  <a:cubicBezTo>
                    <a:pt x="841" y="382"/>
                    <a:pt x="844" y="384"/>
                    <a:pt x="844" y="386"/>
                  </a:cubicBezTo>
                  <a:cubicBezTo>
                    <a:pt x="842" y="388"/>
                    <a:pt x="839" y="389"/>
                    <a:pt x="837" y="391"/>
                  </a:cubicBezTo>
                  <a:moveTo>
                    <a:pt x="231" y="386"/>
                  </a:moveTo>
                  <a:cubicBezTo>
                    <a:pt x="231" y="370"/>
                    <a:pt x="227" y="354"/>
                    <a:pt x="237" y="344"/>
                  </a:cubicBezTo>
                  <a:cubicBezTo>
                    <a:pt x="240" y="347"/>
                    <a:pt x="235" y="378"/>
                    <a:pt x="234" y="386"/>
                  </a:cubicBezTo>
                  <a:cubicBezTo>
                    <a:pt x="233" y="386"/>
                    <a:pt x="232" y="386"/>
                    <a:pt x="231" y="386"/>
                  </a:cubicBezTo>
                  <a:moveTo>
                    <a:pt x="981" y="386"/>
                  </a:moveTo>
                  <a:cubicBezTo>
                    <a:pt x="976" y="380"/>
                    <a:pt x="982" y="379"/>
                    <a:pt x="985" y="379"/>
                  </a:cubicBezTo>
                  <a:cubicBezTo>
                    <a:pt x="985" y="382"/>
                    <a:pt x="984" y="385"/>
                    <a:pt x="981" y="386"/>
                  </a:cubicBezTo>
                  <a:moveTo>
                    <a:pt x="365" y="384"/>
                  </a:moveTo>
                  <a:cubicBezTo>
                    <a:pt x="369" y="373"/>
                    <a:pt x="388" y="374"/>
                    <a:pt x="400" y="373"/>
                  </a:cubicBezTo>
                  <a:cubicBezTo>
                    <a:pt x="400" y="372"/>
                    <a:pt x="400" y="372"/>
                    <a:pt x="400" y="371"/>
                  </a:cubicBezTo>
                  <a:cubicBezTo>
                    <a:pt x="404" y="370"/>
                    <a:pt x="407" y="370"/>
                    <a:pt x="411" y="369"/>
                  </a:cubicBezTo>
                  <a:cubicBezTo>
                    <a:pt x="412" y="367"/>
                    <a:pt x="413" y="364"/>
                    <a:pt x="413" y="363"/>
                  </a:cubicBezTo>
                  <a:cubicBezTo>
                    <a:pt x="415" y="363"/>
                    <a:pt x="420" y="353"/>
                    <a:pt x="421" y="352"/>
                  </a:cubicBezTo>
                  <a:cubicBezTo>
                    <a:pt x="424" y="352"/>
                    <a:pt x="426" y="349"/>
                    <a:pt x="429" y="348"/>
                  </a:cubicBezTo>
                  <a:cubicBezTo>
                    <a:pt x="434" y="347"/>
                    <a:pt x="438" y="347"/>
                    <a:pt x="442" y="347"/>
                  </a:cubicBezTo>
                  <a:cubicBezTo>
                    <a:pt x="443" y="345"/>
                    <a:pt x="445" y="343"/>
                    <a:pt x="446" y="341"/>
                  </a:cubicBezTo>
                  <a:cubicBezTo>
                    <a:pt x="448" y="341"/>
                    <a:pt x="449" y="341"/>
                    <a:pt x="451" y="341"/>
                  </a:cubicBezTo>
                  <a:cubicBezTo>
                    <a:pt x="451" y="344"/>
                    <a:pt x="454" y="344"/>
                    <a:pt x="458" y="345"/>
                  </a:cubicBezTo>
                  <a:cubicBezTo>
                    <a:pt x="458" y="344"/>
                    <a:pt x="458" y="342"/>
                    <a:pt x="458" y="341"/>
                  </a:cubicBezTo>
                  <a:cubicBezTo>
                    <a:pt x="457" y="341"/>
                    <a:pt x="457" y="341"/>
                    <a:pt x="456" y="341"/>
                  </a:cubicBezTo>
                  <a:cubicBezTo>
                    <a:pt x="456" y="340"/>
                    <a:pt x="456" y="339"/>
                    <a:pt x="456" y="339"/>
                  </a:cubicBezTo>
                  <a:cubicBezTo>
                    <a:pt x="457" y="339"/>
                    <a:pt x="458" y="339"/>
                    <a:pt x="460" y="339"/>
                  </a:cubicBezTo>
                  <a:cubicBezTo>
                    <a:pt x="461" y="346"/>
                    <a:pt x="477" y="348"/>
                    <a:pt x="477" y="363"/>
                  </a:cubicBezTo>
                  <a:cubicBezTo>
                    <a:pt x="471" y="359"/>
                    <a:pt x="469" y="358"/>
                    <a:pt x="466" y="354"/>
                  </a:cubicBezTo>
                  <a:cubicBezTo>
                    <a:pt x="465" y="354"/>
                    <a:pt x="465" y="354"/>
                    <a:pt x="464" y="354"/>
                  </a:cubicBezTo>
                  <a:cubicBezTo>
                    <a:pt x="464" y="357"/>
                    <a:pt x="465" y="360"/>
                    <a:pt x="465" y="363"/>
                  </a:cubicBezTo>
                  <a:cubicBezTo>
                    <a:pt x="463" y="363"/>
                    <a:pt x="462" y="364"/>
                    <a:pt x="460" y="365"/>
                  </a:cubicBezTo>
                  <a:cubicBezTo>
                    <a:pt x="443" y="360"/>
                    <a:pt x="435" y="353"/>
                    <a:pt x="421" y="360"/>
                  </a:cubicBezTo>
                  <a:cubicBezTo>
                    <a:pt x="421" y="362"/>
                    <a:pt x="421" y="363"/>
                    <a:pt x="421" y="364"/>
                  </a:cubicBezTo>
                  <a:cubicBezTo>
                    <a:pt x="428" y="364"/>
                    <a:pt x="431" y="362"/>
                    <a:pt x="438" y="369"/>
                  </a:cubicBezTo>
                  <a:cubicBezTo>
                    <a:pt x="441" y="370"/>
                    <a:pt x="443" y="370"/>
                    <a:pt x="445" y="371"/>
                  </a:cubicBezTo>
                  <a:cubicBezTo>
                    <a:pt x="444" y="372"/>
                    <a:pt x="444" y="373"/>
                    <a:pt x="444" y="375"/>
                  </a:cubicBezTo>
                  <a:cubicBezTo>
                    <a:pt x="417" y="376"/>
                    <a:pt x="389" y="378"/>
                    <a:pt x="365" y="384"/>
                  </a:cubicBezTo>
                  <a:moveTo>
                    <a:pt x="1103" y="376"/>
                  </a:moveTo>
                  <a:cubicBezTo>
                    <a:pt x="1102" y="374"/>
                    <a:pt x="1100" y="373"/>
                    <a:pt x="1099" y="371"/>
                  </a:cubicBezTo>
                  <a:cubicBezTo>
                    <a:pt x="1099" y="372"/>
                    <a:pt x="1098" y="372"/>
                    <a:pt x="1098" y="373"/>
                  </a:cubicBezTo>
                  <a:cubicBezTo>
                    <a:pt x="1097" y="371"/>
                    <a:pt x="1095" y="369"/>
                    <a:pt x="1094" y="367"/>
                  </a:cubicBezTo>
                  <a:cubicBezTo>
                    <a:pt x="1093" y="367"/>
                    <a:pt x="1092" y="367"/>
                    <a:pt x="1092" y="367"/>
                  </a:cubicBezTo>
                  <a:cubicBezTo>
                    <a:pt x="1092" y="364"/>
                    <a:pt x="1092" y="361"/>
                    <a:pt x="1093" y="358"/>
                  </a:cubicBezTo>
                  <a:cubicBezTo>
                    <a:pt x="1085" y="350"/>
                    <a:pt x="1093" y="343"/>
                    <a:pt x="1089" y="337"/>
                  </a:cubicBezTo>
                  <a:cubicBezTo>
                    <a:pt x="1088" y="337"/>
                    <a:pt x="1086" y="337"/>
                    <a:pt x="1084" y="337"/>
                  </a:cubicBezTo>
                  <a:cubicBezTo>
                    <a:pt x="1083" y="338"/>
                    <a:pt x="1083" y="339"/>
                    <a:pt x="1082" y="341"/>
                  </a:cubicBezTo>
                  <a:cubicBezTo>
                    <a:pt x="1076" y="338"/>
                    <a:pt x="1076" y="340"/>
                    <a:pt x="1075" y="341"/>
                  </a:cubicBezTo>
                  <a:cubicBezTo>
                    <a:pt x="1072" y="330"/>
                    <a:pt x="1083" y="331"/>
                    <a:pt x="1082" y="326"/>
                  </a:cubicBezTo>
                  <a:cubicBezTo>
                    <a:pt x="1069" y="325"/>
                    <a:pt x="1054" y="325"/>
                    <a:pt x="1049" y="330"/>
                  </a:cubicBezTo>
                  <a:cubicBezTo>
                    <a:pt x="1041" y="326"/>
                    <a:pt x="1031" y="329"/>
                    <a:pt x="1030" y="335"/>
                  </a:cubicBezTo>
                  <a:cubicBezTo>
                    <a:pt x="1025" y="333"/>
                    <a:pt x="1020" y="332"/>
                    <a:pt x="1015" y="330"/>
                  </a:cubicBezTo>
                  <a:cubicBezTo>
                    <a:pt x="1024" y="315"/>
                    <a:pt x="1031" y="323"/>
                    <a:pt x="1051" y="323"/>
                  </a:cubicBezTo>
                  <a:cubicBezTo>
                    <a:pt x="1055" y="322"/>
                    <a:pt x="1059" y="320"/>
                    <a:pt x="1064" y="319"/>
                  </a:cubicBezTo>
                  <a:cubicBezTo>
                    <a:pt x="1075" y="319"/>
                    <a:pt x="1078" y="321"/>
                    <a:pt x="1086" y="322"/>
                  </a:cubicBezTo>
                  <a:cubicBezTo>
                    <a:pt x="1086" y="323"/>
                    <a:pt x="1085" y="324"/>
                    <a:pt x="1084" y="326"/>
                  </a:cubicBezTo>
                  <a:cubicBezTo>
                    <a:pt x="1087" y="327"/>
                    <a:pt x="1089" y="328"/>
                    <a:pt x="1092" y="329"/>
                  </a:cubicBezTo>
                  <a:cubicBezTo>
                    <a:pt x="1098" y="339"/>
                    <a:pt x="1105" y="357"/>
                    <a:pt x="1108" y="374"/>
                  </a:cubicBezTo>
                  <a:cubicBezTo>
                    <a:pt x="1108" y="374"/>
                    <a:pt x="1107" y="373"/>
                    <a:pt x="1106" y="373"/>
                  </a:cubicBezTo>
                  <a:cubicBezTo>
                    <a:pt x="1105" y="374"/>
                    <a:pt x="1104" y="375"/>
                    <a:pt x="1103" y="376"/>
                  </a:cubicBezTo>
                  <a:moveTo>
                    <a:pt x="978" y="369"/>
                  </a:moveTo>
                  <a:cubicBezTo>
                    <a:pt x="979" y="366"/>
                    <a:pt x="979" y="363"/>
                    <a:pt x="980" y="360"/>
                  </a:cubicBezTo>
                  <a:cubicBezTo>
                    <a:pt x="981" y="360"/>
                    <a:pt x="982" y="359"/>
                    <a:pt x="984" y="359"/>
                  </a:cubicBezTo>
                  <a:cubicBezTo>
                    <a:pt x="984" y="361"/>
                    <a:pt x="984" y="363"/>
                    <a:pt x="984" y="365"/>
                  </a:cubicBezTo>
                  <a:cubicBezTo>
                    <a:pt x="982" y="366"/>
                    <a:pt x="980" y="367"/>
                    <a:pt x="978" y="369"/>
                  </a:cubicBezTo>
                  <a:moveTo>
                    <a:pt x="257" y="368"/>
                  </a:moveTo>
                  <a:cubicBezTo>
                    <a:pt x="258" y="357"/>
                    <a:pt x="259" y="350"/>
                    <a:pt x="252" y="348"/>
                  </a:cubicBezTo>
                  <a:cubicBezTo>
                    <a:pt x="252" y="341"/>
                    <a:pt x="251" y="338"/>
                    <a:pt x="256" y="336"/>
                  </a:cubicBezTo>
                  <a:cubicBezTo>
                    <a:pt x="260" y="326"/>
                    <a:pt x="260" y="326"/>
                    <a:pt x="260" y="319"/>
                  </a:cubicBezTo>
                  <a:cubicBezTo>
                    <a:pt x="261" y="319"/>
                    <a:pt x="262" y="319"/>
                    <a:pt x="263" y="319"/>
                  </a:cubicBezTo>
                  <a:cubicBezTo>
                    <a:pt x="264" y="296"/>
                    <a:pt x="265" y="273"/>
                    <a:pt x="266" y="250"/>
                  </a:cubicBezTo>
                  <a:cubicBezTo>
                    <a:pt x="263" y="244"/>
                    <a:pt x="261" y="237"/>
                    <a:pt x="259" y="231"/>
                  </a:cubicBezTo>
                  <a:cubicBezTo>
                    <a:pt x="257" y="231"/>
                    <a:pt x="257" y="231"/>
                    <a:pt x="256" y="229"/>
                  </a:cubicBezTo>
                  <a:cubicBezTo>
                    <a:pt x="256" y="226"/>
                    <a:pt x="256" y="223"/>
                    <a:pt x="256" y="220"/>
                  </a:cubicBezTo>
                  <a:cubicBezTo>
                    <a:pt x="257" y="220"/>
                    <a:pt x="257" y="220"/>
                    <a:pt x="258" y="220"/>
                  </a:cubicBezTo>
                  <a:cubicBezTo>
                    <a:pt x="258" y="218"/>
                    <a:pt x="258" y="215"/>
                    <a:pt x="258" y="213"/>
                  </a:cubicBezTo>
                  <a:cubicBezTo>
                    <a:pt x="258" y="213"/>
                    <a:pt x="259" y="213"/>
                    <a:pt x="260" y="213"/>
                  </a:cubicBezTo>
                  <a:cubicBezTo>
                    <a:pt x="260" y="217"/>
                    <a:pt x="261" y="220"/>
                    <a:pt x="262" y="224"/>
                  </a:cubicBezTo>
                  <a:cubicBezTo>
                    <a:pt x="262" y="223"/>
                    <a:pt x="263" y="223"/>
                    <a:pt x="263" y="222"/>
                  </a:cubicBezTo>
                  <a:cubicBezTo>
                    <a:pt x="266" y="224"/>
                    <a:pt x="269" y="227"/>
                    <a:pt x="271" y="229"/>
                  </a:cubicBezTo>
                  <a:cubicBezTo>
                    <a:pt x="271" y="239"/>
                    <a:pt x="270" y="249"/>
                    <a:pt x="270" y="259"/>
                  </a:cubicBezTo>
                  <a:cubicBezTo>
                    <a:pt x="272" y="267"/>
                    <a:pt x="284" y="299"/>
                    <a:pt x="277" y="310"/>
                  </a:cubicBezTo>
                  <a:cubicBezTo>
                    <a:pt x="277" y="318"/>
                    <a:pt x="277" y="327"/>
                    <a:pt x="277" y="335"/>
                  </a:cubicBezTo>
                  <a:cubicBezTo>
                    <a:pt x="273" y="335"/>
                    <a:pt x="272" y="333"/>
                    <a:pt x="269" y="330"/>
                  </a:cubicBezTo>
                  <a:cubicBezTo>
                    <a:pt x="269" y="339"/>
                    <a:pt x="268" y="349"/>
                    <a:pt x="267" y="358"/>
                  </a:cubicBezTo>
                  <a:cubicBezTo>
                    <a:pt x="266" y="358"/>
                    <a:pt x="265" y="358"/>
                    <a:pt x="265" y="358"/>
                  </a:cubicBezTo>
                  <a:cubicBezTo>
                    <a:pt x="264" y="362"/>
                    <a:pt x="261" y="365"/>
                    <a:pt x="257" y="368"/>
                  </a:cubicBezTo>
                  <a:moveTo>
                    <a:pt x="362" y="363"/>
                  </a:moveTo>
                  <a:cubicBezTo>
                    <a:pt x="358" y="340"/>
                    <a:pt x="362" y="317"/>
                    <a:pt x="357" y="298"/>
                  </a:cubicBezTo>
                  <a:cubicBezTo>
                    <a:pt x="357" y="291"/>
                    <a:pt x="357" y="283"/>
                    <a:pt x="357" y="276"/>
                  </a:cubicBezTo>
                  <a:cubicBezTo>
                    <a:pt x="369" y="282"/>
                    <a:pt x="365" y="347"/>
                    <a:pt x="365" y="363"/>
                  </a:cubicBezTo>
                  <a:cubicBezTo>
                    <a:pt x="364" y="363"/>
                    <a:pt x="363" y="363"/>
                    <a:pt x="362" y="363"/>
                  </a:cubicBezTo>
                  <a:moveTo>
                    <a:pt x="481" y="355"/>
                  </a:moveTo>
                  <a:cubicBezTo>
                    <a:pt x="476" y="352"/>
                    <a:pt x="476" y="350"/>
                    <a:pt x="475" y="348"/>
                  </a:cubicBezTo>
                  <a:cubicBezTo>
                    <a:pt x="474" y="348"/>
                    <a:pt x="474" y="348"/>
                    <a:pt x="473" y="348"/>
                  </a:cubicBezTo>
                  <a:cubicBezTo>
                    <a:pt x="467" y="336"/>
                    <a:pt x="463" y="327"/>
                    <a:pt x="461" y="317"/>
                  </a:cubicBezTo>
                  <a:cubicBezTo>
                    <a:pt x="460" y="317"/>
                    <a:pt x="460" y="317"/>
                    <a:pt x="460" y="317"/>
                  </a:cubicBezTo>
                  <a:cubicBezTo>
                    <a:pt x="458" y="300"/>
                    <a:pt x="454" y="287"/>
                    <a:pt x="452" y="273"/>
                  </a:cubicBezTo>
                  <a:cubicBezTo>
                    <a:pt x="449" y="247"/>
                    <a:pt x="446" y="216"/>
                    <a:pt x="454" y="194"/>
                  </a:cubicBezTo>
                  <a:cubicBezTo>
                    <a:pt x="452" y="183"/>
                    <a:pt x="452" y="181"/>
                    <a:pt x="446" y="179"/>
                  </a:cubicBezTo>
                  <a:cubicBezTo>
                    <a:pt x="445" y="178"/>
                    <a:pt x="445" y="177"/>
                    <a:pt x="445" y="177"/>
                  </a:cubicBezTo>
                  <a:cubicBezTo>
                    <a:pt x="440" y="175"/>
                    <a:pt x="435" y="173"/>
                    <a:pt x="430" y="171"/>
                  </a:cubicBezTo>
                  <a:cubicBezTo>
                    <a:pt x="429" y="170"/>
                    <a:pt x="429" y="169"/>
                    <a:pt x="429" y="168"/>
                  </a:cubicBezTo>
                  <a:cubicBezTo>
                    <a:pt x="428" y="168"/>
                    <a:pt x="427" y="168"/>
                    <a:pt x="425" y="168"/>
                  </a:cubicBezTo>
                  <a:cubicBezTo>
                    <a:pt x="424" y="166"/>
                    <a:pt x="424" y="165"/>
                    <a:pt x="424" y="164"/>
                  </a:cubicBezTo>
                  <a:cubicBezTo>
                    <a:pt x="423" y="164"/>
                    <a:pt x="422" y="164"/>
                    <a:pt x="421" y="164"/>
                  </a:cubicBezTo>
                  <a:cubicBezTo>
                    <a:pt x="421" y="164"/>
                    <a:pt x="421" y="165"/>
                    <a:pt x="421" y="166"/>
                  </a:cubicBezTo>
                  <a:cubicBezTo>
                    <a:pt x="416" y="166"/>
                    <a:pt x="413" y="166"/>
                    <a:pt x="411" y="162"/>
                  </a:cubicBezTo>
                  <a:cubicBezTo>
                    <a:pt x="425" y="162"/>
                    <a:pt x="438" y="163"/>
                    <a:pt x="452" y="175"/>
                  </a:cubicBezTo>
                  <a:cubicBezTo>
                    <a:pt x="459" y="154"/>
                    <a:pt x="457" y="136"/>
                    <a:pt x="463" y="119"/>
                  </a:cubicBezTo>
                  <a:cubicBezTo>
                    <a:pt x="464" y="119"/>
                    <a:pt x="465" y="119"/>
                    <a:pt x="466" y="119"/>
                  </a:cubicBezTo>
                  <a:cubicBezTo>
                    <a:pt x="466" y="132"/>
                    <a:pt x="463" y="150"/>
                    <a:pt x="460" y="167"/>
                  </a:cubicBezTo>
                  <a:cubicBezTo>
                    <a:pt x="461" y="169"/>
                    <a:pt x="461" y="169"/>
                    <a:pt x="461" y="181"/>
                  </a:cubicBezTo>
                  <a:cubicBezTo>
                    <a:pt x="467" y="186"/>
                    <a:pt x="476" y="188"/>
                    <a:pt x="481" y="200"/>
                  </a:cubicBezTo>
                  <a:cubicBezTo>
                    <a:pt x="482" y="200"/>
                    <a:pt x="482" y="200"/>
                    <a:pt x="484" y="201"/>
                  </a:cubicBezTo>
                  <a:cubicBezTo>
                    <a:pt x="484" y="202"/>
                    <a:pt x="485" y="203"/>
                    <a:pt x="485" y="205"/>
                  </a:cubicBezTo>
                  <a:cubicBezTo>
                    <a:pt x="485" y="205"/>
                    <a:pt x="486" y="205"/>
                    <a:pt x="487" y="205"/>
                  </a:cubicBezTo>
                  <a:cubicBezTo>
                    <a:pt x="487" y="206"/>
                    <a:pt x="487" y="206"/>
                    <a:pt x="487" y="207"/>
                  </a:cubicBezTo>
                  <a:cubicBezTo>
                    <a:pt x="490" y="207"/>
                    <a:pt x="504" y="223"/>
                    <a:pt x="506" y="233"/>
                  </a:cubicBezTo>
                  <a:cubicBezTo>
                    <a:pt x="509" y="233"/>
                    <a:pt x="513" y="242"/>
                    <a:pt x="515" y="248"/>
                  </a:cubicBezTo>
                  <a:cubicBezTo>
                    <a:pt x="515" y="248"/>
                    <a:pt x="516" y="248"/>
                    <a:pt x="517" y="248"/>
                  </a:cubicBezTo>
                  <a:cubicBezTo>
                    <a:pt x="517" y="254"/>
                    <a:pt x="522" y="261"/>
                    <a:pt x="523" y="272"/>
                  </a:cubicBezTo>
                  <a:cubicBezTo>
                    <a:pt x="524" y="275"/>
                    <a:pt x="535" y="304"/>
                    <a:pt x="530" y="310"/>
                  </a:cubicBezTo>
                  <a:cubicBezTo>
                    <a:pt x="524" y="303"/>
                    <a:pt x="526" y="297"/>
                    <a:pt x="526" y="294"/>
                  </a:cubicBezTo>
                  <a:cubicBezTo>
                    <a:pt x="519" y="272"/>
                    <a:pt x="519" y="272"/>
                    <a:pt x="517" y="262"/>
                  </a:cubicBezTo>
                  <a:cubicBezTo>
                    <a:pt x="511" y="251"/>
                    <a:pt x="504" y="240"/>
                    <a:pt x="500" y="231"/>
                  </a:cubicBezTo>
                  <a:cubicBezTo>
                    <a:pt x="499" y="231"/>
                    <a:pt x="499" y="231"/>
                    <a:pt x="499" y="231"/>
                  </a:cubicBezTo>
                  <a:cubicBezTo>
                    <a:pt x="497" y="229"/>
                    <a:pt x="496" y="227"/>
                    <a:pt x="495" y="224"/>
                  </a:cubicBezTo>
                  <a:cubicBezTo>
                    <a:pt x="494" y="224"/>
                    <a:pt x="494" y="224"/>
                    <a:pt x="493" y="224"/>
                  </a:cubicBezTo>
                  <a:cubicBezTo>
                    <a:pt x="491" y="217"/>
                    <a:pt x="480" y="210"/>
                    <a:pt x="478" y="208"/>
                  </a:cubicBezTo>
                  <a:cubicBezTo>
                    <a:pt x="478" y="227"/>
                    <a:pt x="474" y="247"/>
                    <a:pt x="479" y="267"/>
                  </a:cubicBezTo>
                  <a:cubicBezTo>
                    <a:pt x="475" y="284"/>
                    <a:pt x="483" y="301"/>
                    <a:pt x="485" y="323"/>
                  </a:cubicBezTo>
                  <a:cubicBezTo>
                    <a:pt x="488" y="323"/>
                    <a:pt x="496" y="341"/>
                    <a:pt x="498" y="352"/>
                  </a:cubicBezTo>
                  <a:cubicBezTo>
                    <a:pt x="492" y="352"/>
                    <a:pt x="493" y="350"/>
                    <a:pt x="490" y="347"/>
                  </a:cubicBezTo>
                  <a:cubicBezTo>
                    <a:pt x="486" y="334"/>
                    <a:pt x="482" y="321"/>
                    <a:pt x="478" y="309"/>
                  </a:cubicBezTo>
                  <a:cubicBezTo>
                    <a:pt x="478" y="305"/>
                    <a:pt x="478" y="305"/>
                    <a:pt x="474" y="289"/>
                  </a:cubicBezTo>
                  <a:cubicBezTo>
                    <a:pt x="473" y="275"/>
                    <a:pt x="472" y="260"/>
                    <a:pt x="471" y="246"/>
                  </a:cubicBezTo>
                  <a:cubicBezTo>
                    <a:pt x="471" y="230"/>
                    <a:pt x="471" y="215"/>
                    <a:pt x="471" y="199"/>
                  </a:cubicBezTo>
                  <a:cubicBezTo>
                    <a:pt x="468" y="196"/>
                    <a:pt x="465" y="193"/>
                    <a:pt x="464" y="190"/>
                  </a:cubicBezTo>
                  <a:cubicBezTo>
                    <a:pt x="463" y="190"/>
                    <a:pt x="461" y="190"/>
                    <a:pt x="460" y="190"/>
                  </a:cubicBezTo>
                  <a:cubicBezTo>
                    <a:pt x="454" y="225"/>
                    <a:pt x="454" y="258"/>
                    <a:pt x="460" y="297"/>
                  </a:cubicBezTo>
                  <a:cubicBezTo>
                    <a:pt x="464" y="314"/>
                    <a:pt x="464" y="314"/>
                    <a:pt x="464" y="317"/>
                  </a:cubicBezTo>
                  <a:cubicBezTo>
                    <a:pt x="464" y="317"/>
                    <a:pt x="465" y="317"/>
                    <a:pt x="466" y="318"/>
                  </a:cubicBezTo>
                  <a:cubicBezTo>
                    <a:pt x="466" y="322"/>
                    <a:pt x="467" y="326"/>
                    <a:pt x="468" y="330"/>
                  </a:cubicBezTo>
                  <a:cubicBezTo>
                    <a:pt x="470" y="330"/>
                    <a:pt x="478" y="349"/>
                    <a:pt x="481" y="355"/>
                  </a:cubicBezTo>
                  <a:moveTo>
                    <a:pt x="666" y="354"/>
                  </a:moveTo>
                  <a:cubicBezTo>
                    <a:pt x="666" y="346"/>
                    <a:pt x="667" y="338"/>
                    <a:pt x="667" y="330"/>
                  </a:cubicBezTo>
                  <a:cubicBezTo>
                    <a:pt x="668" y="330"/>
                    <a:pt x="669" y="330"/>
                    <a:pt x="670" y="330"/>
                  </a:cubicBezTo>
                  <a:cubicBezTo>
                    <a:pt x="670" y="333"/>
                    <a:pt x="671" y="347"/>
                    <a:pt x="668" y="354"/>
                  </a:cubicBezTo>
                  <a:cubicBezTo>
                    <a:pt x="667" y="354"/>
                    <a:pt x="666" y="354"/>
                    <a:pt x="666" y="354"/>
                  </a:cubicBezTo>
                  <a:moveTo>
                    <a:pt x="676" y="354"/>
                  </a:moveTo>
                  <a:cubicBezTo>
                    <a:pt x="676" y="352"/>
                    <a:pt x="676" y="351"/>
                    <a:pt x="676" y="350"/>
                  </a:cubicBezTo>
                  <a:cubicBezTo>
                    <a:pt x="676" y="349"/>
                    <a:pt x="677" y="349"/>
                    <a:pt x="678" y="348"/>
                  </a:cubicBezTo>
                  <a:cubicBezTo>
                    <a:pt x="678" y="338"/>
                    <a:pt x="679" y="329"/>
                    <a:pt x="679" y="319"/>
                  </a:cubicBezTo>
                  <a:cubicBezTo>
                    <a:pt x="677" y="318"/>
                    <a:pt x="676" y="316"/>
                    <a:pt x="675" y="315"/>
                  </a:cubicBezTo>
                  <a:cubicBezTo>
                    <a:pt x="673" y="316"/>
                    <a:pt x="672" y="316"/>
                    <a:pt x="671" y="317"/>
                  </a:cubicBezTo>
                  <a:cubicBezTo>
                    <a:pt x="671" y="321"/>
                    <a:pt x="671" y="324"/>
                    <a:pt x="671" y="328"/>
                  </a:cubicBezTo>
                  <a:cubicBezTo>
                    <a:pt x="670" y="327"/>
                    <a:pt x="668" y="326"/>
                    <a:pt x="667" y="326"/>
                  </a:cubicBezTo>
                  <a:cubicBezTo>
                    <a:pt x="666" y="300"/>
                    <a:pt x="666" y="300"/>
                    <a:pt x="668" y="284"/>
                  </a:cubicBezTo>
                  <a:cubicBezTo>
                    <a:pt x="668" y="284"/>
                    <a:pt x="668" y="284"/>
                    <a:pt x="669" y="284"/>
                  </a:cubicBezTo>
                  <a:cubicBezTo>
                    <a:pt x="672" y="306"/>
                    <a:pt x="672" y="306"/>
                    <a:pt x="673" y="308"/>
                  </a:cubicBezTo>
                  <a:cubicBezTo>
                    <a:pt x="675" y="307"/>
                    <a:pt x="677" y="307"/>
                    <a:pt x="679" y="306"/>
                  </a:cubicBezTo>
                  <a:cubicBezTo>
                    <a:pt x="677" y="296"/>
                    <a:pt x="668" y="275"/>
                    <a:pt x="663" y="271"/>
                  </a:cubicBezTo>
                  <a:cubicBezTo>
                    <a:pt x="659" y="256"/>
                    <a:pt x="651" y="242"/>
                    <a:pt x="653" y="231"/>
                  </a:cubicBezTo>
                  <a:cubicBezTo>
                    <a:pt x="653" y="233"/>
                    <a:pt x="654" y="235"/>
                    <a:pt x="654" y="237"/>
                  </a:cubicBezTo>
                  <a:cubicBezTo>
                    <a:pt x="656" y="237"/>
                    <a:pt x="663" y="258"/>
                    <a:pt x="667" y="266"/>
                  </a:cubicBezTo>
                  <a:cubicBezTo>
                    <a:pt x="668" y="265"/>
                    <a:pt x="668" y="264"/>
                    <a:pt x="669" y="264"/>
                  </a:cubicBezTo>
                  <a:cubicBezTo>
                    <a:pt x="670" y="248"/>
                    <a:pt x="671" y="225"/>
                    <a:pt x="679" y="215"/>
                  </a:cubicBezTo>
                  <a:cubicBezTo>
                    <a:pt x="679" y="224"/>
                    <a:pt x="676" y="264"/>
                    <a:pt x="671" y="275"/>
                  </a:cubicBezTo>
                  <a:cubicBezTo>
                    <a:pt x="679" y="288"/>
                    <a:pt x="679" y="288"/>
                    <a:pt x="685" y="302"/>
                  </a:cubicBezTo>
                  <a:cubicBezTo>
                    <a:pt x="693" y="302"/>
                    <a:pt x="697" y="301"/>
                    <a:pt x="707" y="303"/>
                  </a:cubicBezTo>
                  <a:cubicBezTo>
                    <a:pt x="707" y="305"/>
                    <a:pt x="708" y="307"/>
                    <a:pt x="710" y="310"/>
                  </a:cubicBezTo>
                  <a:cubicBezTo>
                    <a:pt x="715" y="305"/>
                    <a:pt x="733" y="304"/>
                    <a:pt x="744" y="306"/>
                  </a:cubicBezTo>
                  <a:cubicBezTo>
                    <a:pt x="744" y="305"/>
                    <a:pt x="745" y="303"/>
                    <a:pt x="746" y="302"/>
                  </a:cubicBezTo>
                  <a:cubicBezTo>
                    <a:pt x="746" y="303"/>
                    <a:pt x="746" y="303"/>
                    <a:pt x="747" y="304"/>
                  </a:cubicBezTo>
                  <a:cubicBezTo>
                    <a:pt x="750" y="304"/>
                    <a:pt x="750" y="303"/>
                    <a:pt x="755" y="308"/>
                  </a:cubicBezTo>
                  <a:cubicBezTo>
                    <a:pt x="759" y="309"/>
                    <a:pt x="763" y="309"/>
                    <a:pt x="767" y="310"/>
                  </a:cubicBezTo>
                  <a:cubicBezTo>
                    <a:pt x="753" y="310"/>
                    <a:pt x="732" y="308"/>
                    <a:pt x="722" y="311"/>
                  </a:cubicBezTo>
                  <a:cubicBezTo>
                    <a:pt x="722" y="311"/>
                    <a:pt x="722" y="312"/>
                    <a:pt x="722" y="313"/>
                  </a:cubicBezTo>
                  <a:cubicBezTo>
                    <a:pt x="718" y="313"/>
                    <a:pt x="713" y="313"/>
                    <a:pt x="708" y="314"/>
                  </a:cubicBezTo>
                  <a:cubicBezTo>
                    <a:pt x="708" y="313"/>
                    <a:pt x="708" y="312"/>
                    <a:pt x="708" y="311"/>
                  </a:cubicBezTo>
                  <a:cubicBezTo>
                    <a:pt x="705" y="310"/>
                    <a:pt x="705" y="310"/>
                    <a:pt x="688" y="313"/>
                  </a:cubicBezTo>
                  <a:cubicBezTo>
                    <a:pt x="688" y="316"/>
                    <a:pt x="685" y="319"/>
                    <a:pt x="686" y="328"/>
                  </a:cubicBezTo>
                  <a:cubicBezTo>
                    <a:pt x="684" y="332"/>
                    <a:pt x="684" y="332"/>
                    <a:pt x="683" y="341"/>
                  </a:cubicBezTo>
                  <a:cubicBezTo>
                    <a:pt x="679" y="350"/>
                    <a:pt x="679" y="350"/>
                    <a:pt x="679" y="354"/>
                  </a:cubicBezTo>
                  <a:cubicBezTo>
                    <a:pt x="677" y="354"/>
                    <a:pt x="676" y="354"/>
                    <a:pt x="676" y="354"/>
                  </a:cubicBezTo>
                  <a:moveTo>
                    <a:pt x="64" y="352"/>
                  </a:moveTo>
                  <a:cubicBezTo>
                    <a:pt x="64" y="351"/>
                    <a:pt x="64" y="350"/>
                    <a:pt x="64" y="350"/>
                  </a:cubicBezTo>
                  <a:cubicBezTo>
                    <a:pt x="64" y="349"/>
                    <a:pt x="63" y="349"/>
                    <a:pt x="62" y="348"/>
                  </a:cubicBezTo>
                  <a:cubicBezTo>
                    <a:pt x="59" y="329"/>
                    <a:pt x="53" y="309"/>
                    <a:pt x="53" y="294"/>
                  </a:cubicBezTo>
                  <a:cubicBezTo>
                    <a:pt x="53" y="294"/>
                    <a:pt x="54" y="294"/>
                    <a:pt x="55" y="294"/>
                  </a:cubicBezTo>
                  <a:cubicBezTo>
                    <a:pt x="58" y="312"/>
                    <a:pt x="66" y="329"/>
                    <a:pt x="69" y="352"/>
                  </a:cubicBezTo>
                  <a:cubicBezTo>
                    <a:pt x="67" y="352"/>
                    <a:pt x="66" y="352"/>
                    <a:pt x="64" y="352"/>
                  </a:cubicBezTo>
                  <a:moveTo>
                    <a:pt x="502" y="352"/>
                  </a:moveTo>
                  <a:cubicBezTo>
                    <a:pt x="501" y="350"/>
                    <a:pt x="501" y="348"/>
                    <a:pt x="500" y="345"/>
                  </a:cubicBezTo>
                  <a:cubicBezTo>
                    <a:pt x="499" y="345"/>
                    <a:pt x="499" y="345"/>
                    <a:pt x="499" y="345"/>
                  </a:cubicBezTo>
                  <a:cubicBezTo>
                    <a:pt x="497" y="323"/>
                    <a:pt x="496" y="300"/>
                    <a:pt x="496" y="278"/>
                  </a:cubicBezTo>
                  <a:cubicBezTo>
                    <a:pt x="496" y="278"/>
                    <a:pt x="497" y="278"/>
                    <a:pt x="498" y="278"/>
                  </a:cubicBezTo>
                  <a:cubicBezTo>
                    <a:pt x="499" y="301"/>
                    <a:pt x="501" y="324"/>
                    <a:pt x="502" y="347"/>
                  </a:cubicBezTo>
                  <a:cubicBezTo>
                    <a:pt x="503" y="348"/>
                    <a:pt x="503" y="350"/>
                    <a:pt x="504" y="352"/>
                  </a:cubicBezTo>
                  <a:cubicBezTo>
                    <a:pt x="503" y="352"/>
                    <a:pt x="502" y="352"/>
                    <a:pt x="502" y="352"/>
                  </a:cubicBezTo>
                  <a:moveTo>
                    <a:pt x="356" y="350"/>
                  </a:moveTo>
                  <a:cubicBezTo>
                    <a:pt x="355" y="339"/>
                    <a:pt x="354" y="329"/>
                    <a:pt x="353" y="319"/>
                  </a:cubicBezTo>
                  <a:cubicBezTo>
                    <a:pt x="349" y="307"/>
                    <a:pt x="349" y="307"/>
                    <a:pt x="350" y="303"/>
                  </a:cubicBezTo>
                  <a:cubicBezTo>
                    <a:pt x="351" y="302"/>
                    <a:pt x="352" y="302"/>
                    <a:pt x="352" y="302"/>
                  </a:cubicBezTo>
                  <a:cubicBezTo>
                    <a:pt x="355" y="316"/>
                    <a:pt x="357" y="332"/>
                    <a:pt x="358" y="350"/>
                  </a:cubicBezTo>
                  <a:cubicBezTo>
                    <a:pt x="357" y="350"/>
                    <a:pt x="356" y="350"/>
                    <a:pt x="356" y="350"/>
                  </a:cubicBezTo>
                  <a:moveTo>
                    <a:pt x="381" y="350"/>
                  </a:moveTo>
                  <a:cubicBezTo>
                    <a:pt x="379" y="346"/>
                    <a:pt x="377" y="335"/>
                    <a:pt x="375" y="330"/>
                  </a:cubicBezTo>
                  <a:cubicBezTo>
                    <a:pt x="373" y="313"/>
                    <a:pt x="368" y="286"/>
                    <a:pt x="362" y="277"/>
                  </a:cubicBezTo>
                  <a:cubicBezTo>
                    <a:pt x="362" y="274"/>
                    <a:pt x="363" y="271"/>
                    <a:pt x="363" y="268"/>
                  </a:cubicBezTo>
                  <a:cubicBezTo>
                    <a:pt x="363" y="268"/>
                    <a:pt x="364" y="268"/>
                    <a:pt x="365" y="268"/>
                  </a:cubicBezTo>
                  <a:cubicBezTo>
                    <a:pt x="366" y="275"/>
                    <a:pt x="370" y="280"/>
                    <a:pt x="371" y="291"/>
                  </a:cubicBezTo>
                  <a:cubicBezTo>
                    <a:pt x="371" y="291"/>
                    <a:pt x="372" y="291"/>
                    <a:pt x="373" y="292"/>
                  </a:cubicBezTo>
                  <a:cubicBezTo>
                    <a:pt x="373" y="297"/>
                    <a:pt x="374" y="304"/>
                    <a:pt x="377" y="311"/>
                  </a:cubicBezTo>
                  <a:cubicBezTo>
                    <a:pt x="379" y="324"/>
                    <a:pt x="380" y="337"/>
                    <a:pt x="381" y="350"/>
                  </a:cubicBezTo>
                  <a:moveTo>
                    <a:pt x="394" y="348"/>
                  </a:moveTo>
                  <a:cubicBezTo>
                    <a:pt x="393" y="348"/>
                    <a:pt x="392" y="348"/>
                    <a:pt x="392" y="348"/>
                  </a:cubicBezTo>
                  <a:cubicBezTo>
                    <a:pt x="386" y="327"/>
                    <a:pt x="385" y="307"/>
                    <a:pt x="379" y="291"/>
                  </a:cubicBezTo>
                  <a:cubicBezTo>
                    <a:pt x="379" y="286"/>
                    <a:pt x="377" y="274"/>
                    <a:pt x="375" y="272"/>
                  </a:cubicBezTo>
                  <a:cubicBezTo>
                    <a:pt x="375" y="265"/>
                    <a:pt x="375" y="259"/>
                    <a:pt x="375" y="252"/>
                  </a:cubicBezTo>
                  <a:cubicBezTo>
                    <a:pt x="376" y="252"/>
                    <a:pt x="377" y="251"/>
                    <a:pt x="378" y="251"/>
                  </a:cubicBezTo>
                  <a:cubicBezTo>
                    <a:pt x="381" y="265"/>
                    <a:pt x="384" y="279"/>
                    <a:pt x="387" y="293"/>
                  </a:cubicBezTo>
                  <a:cubicBezTo>
                    <a:pt x="387" y="309"/>
                    <a:pt x="394" y="328"/>
                    <a:pt x="394" y="348"/>
                  </a:cubicBezTo>
                  <a:moveTo>
                    <a:pt x="112" y="348"/>
                  </a:moveTo>
                  <a:cubicBezTo>
                    <a:pt x="109" y="337"/>
                    <a:pt x="105" y="301"/>
                    <a:pt x="100" y="296"/>
                  </a:cubicBezTo>
                  <a:cubicBezTo>
                    <a:pt x="93" y="275"/>
                    <a:pt x="85" y="255"/>
                    <a:pt x="80" y="239"/>
                  </a:cubicBezTo>
                  <a:cubicBezTo>
                    <a:pt x="75" y="233"/>
                    <a:pt x="76" y="226"/>
                    <a:pt x="76" y="222"/>
                  </a:cubicBezTo>
                  <a:cubicBezTo>
                    <a:pt x="77" y="222"/>
                    <a:pt x="78" y="222"/>
                    <a:pt x="78" y="222"/>
                  </a:cubicBezTo>
                  <a:cubicBezTo>
                    <a:pt x="78" y="223"/>
                    <a:pt x="78" y="223"/>
                    <a:pt x="78" y="224"/>
                  </a:cubicBezTo>
                  <a:cubicBezTo>
                    <a:pt x="83" y="224"/>
                    <a:pt x="102" y="284"/>
                    <a:pt x="107" y="296"/>
                  </a:cubicBezTo>
                  <a:cubicBezTo>
                    <a:pt x="110" y="310"/>
                    <a:pt x="114" y="329"/>
                    <a:pt x="114" y="347"/>
                  </a:cubicBezTo>
                  <a:cubicBezTo>
                    <a:pt x="114" y="347"/>
                    <a:pt x="113" y="347"/>
                    <a:pt x="112" y="348"/>
                  </a:cubicBezTo>
                  <a:moveTo>
                    <a:pt x="86" y="344"/>
                  </a:moveTo>
                  <a:cubicBezTo>
                    <a:pt x="84" y="344"/>
                    <a:pt x="83" y="343"/>
                    <a:pt x="81" y="343"/>
                  </a:cubicBezTo>
                  <a:cubicBezTo>
                    <a:pt x="76" y="322"/>
                    <a:pt x="75" y="302"/>
                    <a:pt x="72" y="285"/>
                  </a:cubicBezTo>
                  <a:cubicBezTo>
                    <a:pt x="68" y="268"/>
                    <a:pt x="68" y="252"/>
                    <a:pt x="62" y="240"/>
                  </a:cubicBezTo>
                  <a:cubicBezTo>
                    <a:pt x="60" y="234"/>
                    <a:pt x="58" y="228"/>
                    <a:pt x="57" y="222"/>
                  </a:cubicBezTo>
                  <a:cubicBezTo>
                    <a:pt x="58" y="222"/>
                    <a:pt x="59" y="222"/>
                    <a:pt x="60" y="222"/>
                  </a:cubicBezTo>
                  <a:cubicBezTo>
                    <a:pt x="62" y="227"/>
                    <a:pt x="64" y="231"/>
                    <a:pt x="66" y="235"/>
                  </a:cubicBezTo>
                  <a:cubicBezTo>
                    <a:pt x="68" y="249"/>
                    <a:pt x="72" y="262"/>
                    <a:pt x="77" y="281"/>
                  </a:cubicBezTo>
                  <a:cubicBezTo>
                    <a:pt x="77" y="300"/>
                    <a:pt x="89" y="322"/>
                    <a:pt x="86" y="344"/>
                  </a:cubicBezTo>
                  <a:moveTo>
                    <a:pt x="402" y="341"/>
                  </a:moveTo>
                  <a:cubicBezTo>
                    <a:pt x="395" y="313"/>
                    <a:pt x="393" y="273"/>
                    <a:pt x="395" y="247"/>
                  </a:cubicBezTo>
                  <a:cubicBezTo>
                    <a:pt x="396" y="244"/>
                    <a:pt x="397" y="242"/>
                    <a:pt x="398" y="240"/>
                  </a:cubicBezTo>
                  <a:cubicBezTo>
                    <a:pt x="399" y="240"/>
                    <a:pt x="399" y="240"/>
                    <a:pt x="400" y="240"/>
                  </a:cubicBezTo>
                  <a:cubicBezTo>
                    <a:pt x="400" y="238"/>
                    <a:pt x="401" y="236"/>
                    <a:pt x="401" y="234"/>
                  </a:cubicBezTo>
                  <a:cubicBezTo>
                    <a:pt x="402" y="234"/>
                    <a:pt x="402" y="235"/>
                    <a:pt x="403" y="235"/>
                  </a:cubicBezTo>
                  <a:cubicBezTo>
                    <a:pt x="403" y="245"/>
                    <a:pt x="404" y="256"/>
                    <a:pt x="401" y="266"/>
                  </a:cubicBezTo>
                  <a:cubicBezTo>
                    <a:pt x="401" y="288"/>
                    <a:pt x="403" y="313"/>
                    <a:pt x="402" y="341"/>
                  </a:cubicBezTo>
                  <a:moveTo>
                    <a:pt x="958" y="339"/>
                  </a:moveTo>
                  <a:cubicBezTo>
                    <a:pt x="956" y="334"/>
                    <a:pt x="956" y="332"/>
                    <a:pt x="957" y="330"/>
                  </a:cubicBezTo>
                  <a:cubicBezTo>
                    <a:pt x="958" y="330"/>
                    <a:pt x="959" y="330"/>
                    <a:pt x="961" y="331"/>
                  </a:cubicBezTo>
                  <a:cubicBezTo>
                    <a:pt x="961" y="333"/>
                    <a:pt x="961" y="336"/>
                    <a:pt x="962" y="339"/>
                  </a:cubicBezTo>
                  <a:cubicBezTo>
                    <a:pt x="961" y="339"/>
                    <a:pt x="959" y="339"/>
                    <a:pt x="958" y="339"/>
                  </a:cubicBezTo>
                  <a:moveTo>
                    <a:pt x="232" y="335"/>
                  </a:moveTo>
                  <a:cubicBezTo>
                    <a:pt x="231" y="335"/>
                    <a:pt x="230" y="335"/>
                    <a:pt x="230" y="335"/>
                  </a:cubicBezTo>
                  <a:cubicBezTo>
                    <a:pt x="229" y="332"/>
                    <a:pt x="229" y="330"/>
                    <a:pt x="228" y="328"/>
                  </a:cubicBezTo>
                  <a:cubicBezTo>
                    <a:pt x="227" y="328"/>
                    <a:pt x="227" y="328"/>
                    <a:pt x="227" y="328"/>
                  </a:cubicBezTo>
                  <a:cubicBezTo>
                    <a:pt x="227" y="323"/>
                    <a:pt x="231" y="268"/>
                    <a:pt x="227" y="259"/>
                  </a:cubicBezTo>
                  <a:cubicBezTo>
                    <a:pt x="229" y="256"/>
                    <a:pt x="229" y="230"/>
                    <a:pt x="230" y="224"/>
                  </a:cubicBezTo>
                  <a:cubicBezTo>
                    <a:pt x="230" y="224"/>
                    <a:pt x="231" y="224"/>
                    <a:pt x="232" y="224"/>
                  </a:cubicBezTo>
                  <a:cubicBezTo>
                    <a:pt x="231" y="227"/>
                    <a:pt x="231" y="227"/>
                    <a:pt x="233" y="238"/>
                  </a:cubicBezTo>
                  <a:cubicBezTo>
                    <a:pt x="233" y="269"/>
                    <a:pt x="231" y="300"/>
                    <a:pt x="235" y="335"/>
                  </a:cubicBezTo>
                  <a:cubicBezTo>
                    <a:pt x="234" y="335"/>
                    <a:pt x="233" y="335"/>
                    <a:pt x="232" y="335"/>
                  </a:cubicBezTo>
                  <a:moveTo>
                    <a:pt x="100" y="332"/>
                  </a:moveTo>
                  <a:cubicBezTo>
                    <a:pt x="97" y="324"/>
                    <a:pt x="90" y="323"/>
                    <a:pt x="87" y="323"/>
                  </a:cubicBezTo>
                  <a:cubicBezTo>
                    <a:pt x="87" y="321"/>
                    <a:pt x="87" y="319"/>
                    <a:pt x="87" y="317"/>
                  </a:cubicBezTo>
                  <a:cubicBezTo>
                    <a:pt x="93" y="317"/>
                    <a:pt x="101" y="321"/>
                    <a:pt x="103" y="332"/>
                  </a:cubicBezTo>
                  <a:cubicBezTo>
                    <a:pt x="101" y="332"/>
                    <a:pt x="100" y="332"/>
                    <a:pt x="100" y="332"/>
                  </a:cubicBezTo>
                  <a:moveTo>
                    <a:pt x="844" y="332"/>
                  </a:moveTo>
                  <a:cubicBezTo>
                    <a:pt x="841" y="330"/>
                    <a:pt x="839" y="326"/>
                    <a:pt x="837" y="325"/>
                  </a:cubicBezTo>
                  <a:cubicBezTo>
                    <a:pt x="831" y="316"/>
                    <a:pt x="824" y="318"/>
                    <a:pt x="821" y="315"/>
                  </a:cubicBezTo>
                  <a:cubicBezTo>
                    <a:pt x="810" y="315"/>
                    <a:pt x="784" y="315"/>
                    <a:pt x="777" y="319"/>
                  </a:cubicBezTo>
                  <a:cubicBezTo>
                    <a:pt x="777" y="317"/>
                    <a:pt x="777" y="316"/>
                    <a:pt x="777" y="314"/>
                  </a:cubicBezTo>
                  <a:cubicBezTo>
                    <a:pt x="788" y="310"/>
                    <a:pt x="799" y="313"/>
                    <a:pt x="814" y="311"/>
                  </a:cubicBezTo>
                  <a:cubicBezTo>
                    <a:pt x="814" y="311"/>
                    <a:pt x="814" y="312"/>
                    <a:pt x="815" y="313"/>
                  </a:cubicBezTo>
                  <a:cubicBezTo>
                    <a:pt x="818" y="305"/>
                    <a:pt x="820" y="307"/>
                    <a:pt x="826" y="306"/>
                  </a:cubicBezTo>
                  <a:cubicBezTo>
                    <a:pt x="826" y="308"/>
                    <a:pt x="823" y="310"/>
                    <a:pt x="823" y="315"/>
                  </a:cubicBezTo>
                  <a:cubicBezTo>
                    <a:pt x="829" y="316"/>
                    <a:pt x="835" y="318"/>
                    <a:pt x="841" y="319"/>
                  </a:cubicBezTo>
                  <a:cubicBezTo>
                    <a:pt x="841" y="320"/>
                    <a:pt x="841" y="320"/>
                    <a:pt x="841" y="321"/>
                  </a:cubicBezTo>
                  <a:cubicBezTo>
                    <a:pt x="842" y="321"/>
                    <a:pt x="842" y="321"/>
                    <a:pt x="844" y="322"/>
                  </a:cubicBezTo>
                  <a:cubicBezTo>
                    <a:pt x="844" y="325"/>
                    <a:pt x="845" y="329"/>
                    <a:pt x="846" y="332"/>
                  </a:cubicBezTo>
                  <a:cubicBezTo>
                    <a:pt x="845" y="332"/>
                    <a:pt x="844" y="332"/>
                    <a:pt x="844" y="332"/>
                  </a:cubicBezTo>
                  <a:moveTo>
                    <a:pt x="125" y="330"/>
                  </a:moveTo>
                  <a:cubicBezTo>
                    <a:pt x="119" y="296"/>
                    <a:pt x="108" y="261"/>
                    <a:pt x="100" y="233"/>
                  </a:cubicBezTo>
                  <a:cubicBezTo>
                    <a:pt x="100" y="233"/>
                    <a:pt x="101" y="233"/>
                    <a:pt x="103" y="233"/>
                  </a:cubicBezTo>
                  <a:cubicBezTo>
                    <a:pt x="105" y="240"/>
                    <a:pt x="108" y="246"/>
                    <a:pt x="111" y="253"/>
                  </a:cubicBezTo>
                  <a:cubicBezTo>
                    <a:pt x="116" y="273"/>
                    <a:pt x="129" y="304"/>
                    <a:pt x="127" y="329"/>
                  </a:cubicBezTo>
                  <a:cubicBezTo>
                    <a:pt x="126" y="329"/>
                    <a:pt x="125" y="330"/>
                    <a:pt x="125" y="330"/>
                  </a:cubicBezTo>
                  <a:moveTo>
                    <a:pt x="430" y="330"/>
                  </a:moveTo>
                  <a:cubicBezTo>
                    <a:pt x="429" y="329"/>
                    <a:pt x="428" y="327"/>
                    <a:pt x="427" y="326"/>
                  </a:cubicBezTo>
                  <a:cubicBezTo>
                    <a:pt x="427" y="326"/>
                    <a:pt x="426" y="326"/>
                    <a:pt x="426" y="326"/>
                  </a:cubicBezTo>
                  <a:cubicBezTo>
                    <a:pt x="424" y="313"/>
                    <a:pt x="424" y="313"/>
                    <a:pt x="424" y="307"/>
                  </a:cubicBezTo>
                  <a:cubicBezTo>
                    <a:pt x="418" y="307"/>
                    <a:pt x="410" y="250"/>
                    <a:pt x="412" y="245"/>
                  </a:cubicBezTo>
                  <a:cubicBezTo>
                    <a:pt x="412" y="246"/>
                    <a:pt x="413" y="247"/>
                    <a:pt x="413" y="248"/>
                  </a:cubicBezTo>
                  <a:cubicBezTo>
                    <a:pt x="413" y="248"/>
                    <a:pt x="414" y="248"/>
                    <a:pt x="415" y="248"/>
                  </a:cubicBezTo>
                  <a:cubicBezTo>
                    <a:pt x="416" y="259"/>
                    <a:pt x="418" y="269"/>
                    <a:pt x="419" y="280"/>
                  </a:cubicBezTo>
                  <a:cubicBezTo>
                    <a:pt x="420" y="280"/>
                    <a:pt x="421" y="280"/>
                    <a:pt x="421" y="281"/>
                  </a:cubicBezTo>
                  <a:cubicBezTo>
                    <a:pt x="425" y="303"/>
                    <a:pt x="425" y="303"/>
                    <a:pt x="430" y="323"/>
                  </a:cubicBezTo>
                  <a:cubicBezTo>
                    <a:pt x="430" y="325"/>
                    <a:pt x="431" y="327"/>
                    <a:pt x="431" y="329"/>
                  </a:cubicBezTo>
                  <a:cubicBezTo>
                    <a:pt x="431" y="329"/>
                    <a:pt x="430" y="330"/>
                    <a:pt x="430" y="330"/>
                  </a:cubicBezTo>
                  <a:moveTo>
                    <a:pt x="1128" y="328"/>
                  </a:moveTo>
                  <a:cubicBezTo>
                    <a:pt x="1128" y="307"/>
                    <a:pt x="1133" y="291"/>
                    <a:pt x="1142" y="274"/>
                  </a:cubicBezTo>
                  <a:cubicBezTo>
                    <a:pt x="1144" y="273"/>
                    <a:pt x="1147" y="272"/>
                    <a:pt x="1150" y="272"/>
                  </a:cubicBezTo>
                  <a:cubicBezTo>
                    <a:pt x="1150" y="272"/>
                    <a:pt x="1150" y="273"/>
                    <a:pt x="1150" y="274"/>
                  </a:cubicBezTo>
                  <a:cubicBezTo>
                    <a:pt x="1140" y="274"/>
                    <a:pt x="1136" y="315"/>
                    <a:pt x="1128" y="328"/>
                  </a:cubicBezTo>
                  <a:moveTo>
                    <a:pt x="1108" y="326"/>
                  </a:moveTo>
                  <a:cubicBezTo>
                    <a:pt x="1107" y="324"/>
                    <a:pt x="1106" y="322"/>
                    <a:pt x="1105" y="320"/>
                  </a:cubicBezTo>
                  <a:cubicBezTo>
                    <a:pt x="1097" y="320"/>
                    <a:pt x="1097" y="283"/>
                    <a:pt x="1098" y="281"/>
                  </a:cubicBezTo>
                  <a:cubicBezTo>
                    <a:pt x="1099" y="281"/>
                    <a:pt x="1100" y="281"/>
                    <a:pt x="1100" y="281"/>
                  </a:cubicBezTo>
                  <a:cubicBezTo>
                    <a:pt x="1102" y="295"/>
                    <a:pt x="1102" y="309"/>
                    <a:pt x="1111" y="326"/>
                  </a:cubicBezTo>
                  <a:cubicBezTo>
                    <a:pt x="1109" y="326"/>
                    <a:pt x="1108" y="326"/>
                    <a:pt x="1108" y="326"/>
                  </a:cubicBezTo>
                  <a:moveTo>
                    <a:pt x="799" y="325"/>
                  </a:moveTo>
                  <a:cubicBezTo>
                    <a:pt x="795" y="322"/>
                    <a:pt x="793" y="322"/>
                    <a:pt x="790" y="322"/>
                  </a:cubicBezTo>
                  <a:cubicBezTo>
                    <a:pt x="790" y="321"/>
                    <a:pt x="790" y="320"/>
                    <a:pt x="790" y="319"/>
                  </a:cubicBezTo>
                  <a:cubicBezTo>
                    <a:pt x="794" y="320"/>
                    <a:pt x="798" y="321"/>
                    <a:pt x="803" y="322"/>
                  </a:cubicBezTo>
                  <a:cubicBezTo>
                    <a:pt x="802" y="324"/>
                    <a:pt x="802" y="324"/>
                    <a:pt x="799" y="325"/>
                  </a:cubicBezTo>
                  <a:moveTo>
                    <a:pt x="252" y="324"/>
                  </a:moveTo>
                  <a:cubicBezTo>
                    <a:pt x="252" y="315"/>
                    <a:pt x="251" y="307"/>
                    <a:pt x="251" y="298"/>
                  </a:cubicBezTo>
                  <a:cubicBezTo>
                    <a:pt x="248" y="289"/>
                    <a:pt x="242" y="275"/>
                    <a:pt x="243" y="271"/>
                  </a:cubicBezTo>
                  <a:cubicBezTo>
                    <a:pt x="244" y="271"/>
                    <a:pt x="245" y="272"/>
                    <a:pt x="247" y="272"/>
                  </a:cubicBezTo>
                  <a:cubicBezTo>
                    <a:pt x="249" y="278"/>
                    <a:pt x="272" y="317"/>
                    <a:pt x="252" y="324"/>
                  </a:cubicBezTo>
                  <a:moveTo>
                    <a:pt x="269" y="324"/>
                  </a:moveTo>
                  <a:cubicBezTo>
                    <a:pt x="269" y="313"/>
                    <a:pt x="269" y="302"/>
                    <a:pt x="270" y="291"/>
                  </a:cubicBezTo>
                  <a:cubicBezTo>
                    <a:pt x="270" y="291"/>
                    <a:pt x="271" y="291"/>
                    <a:pt x="272" y="292"/>
                  </a:cubicBezTo>
                  <a:cubicBezTo>
                    <a:pt x="272" y="299"/>
                    <a:pt x="274" y="315"/>
                    <a:pt x="269" y="324"/>
                  </a:cubicBezTo>
                  <a:moveTo>
                    <a:pt x="195" y="322"/>
                  </a:moveTo>
                  <a:cubicBezTo>
                    <a:pt x="191" y="318"/>
                    <a:pt x="194" y="300"/>
                    <a:pt x="194" y="298"/>
                  </a:cubicBezTo>
                  <a:cubicBezTo>
                    <a:pt x="194" y="298"/>
                    <a:pt x="195" y="298"/>
                    <a:pt x="196" y="298"/>
                  </a:cubicBezTo>
                  <a:cubicBezTo>
                    <a:pt x="196" y="306"/>
                    <a:pt x="197" y="313"/>
                    <a:pt x="197" y="322"/>
                  </a:cubicBezTo>
                  <a:cubicBezTo>
                    <a:pt x="196" y="322"/>
                    <a:pt x="195" y="322"/>
                    <a:pt x="195" y="322"/>
                  </a:cubicBezTo>
                  <a:moveTo>
                    <a:pt x="434" y="322"/>
                  </a:moveTo>
                  <a:cubicBezTo>
                    <a:pt x="427" y="290"/>
                    <a:pt x="435" y="258"/>
                    <a:pt x="429" y="228"/>
                  </a:cubicBezTo>
                  <a:cubicBezTo>
                    <a:pt x="429" y="218"/>
                    <a:pt x="429" y="208"/>
                    <a:pt x="430" y="199"/>
                  </a:cubicBezTo>
                  <a:cubicBezTo>
                    <a:pt x="430" y="199"/>
                    <a:pt x="431" y="199"/>
                    <a:pt x="432" y="199"/>
                  </a:cubicBezTo>
                  <a:cubicBezTo>
                    <a:pt x="434" y="218"/>
                    <a:pt x="435" y="238"/>
                    <a:pt x="435" y="260"/>
                  </a:cubicBezTo>
                  <a:cubicBezTo>
                    <a:pt x="436" y="272"/>
                    <a:pt x="436" y="284"/>
                    <a:pt x="437" y="297"/>
                  </a:cubicBezTo>
                  <a:cubicBezTo>
                    <a:pt x="436" y="297"/>
                    <a:pt x="435" y="297"/>
                    <a:pt x="435" y="297"/>
                  </a:cubicBezTo>
                  <a:cubicBezTo>
                    <a:pt x="435" y="304"/>
                    <a:pt x="436" y="312"/>
                    <a:pt x="436" y="320"/>
                  </a:cubicBezTo>
                  <a:cubicBezTo>
                    <a:pt x="435" y="321"/>
                    <a:pt x="435" y="321"/>
                    <a:pt x="434" y="322"/>
                  </a:cubicBezTo>
                  <a:moveTo>
                    <a:pt x="936" y="319"/>
                  </a:moveTo>
                  <a:cubicBezTo>
                    <a:pt x="934" y="318"/>
                    <a:pt x="932" y="316"/>
                    <a:pt x="930" y="314"/>
                  </a:cubicBezTo>
                  <a:cubicBezTo>
                    <a:pt x="930" y="313"/>
                    <a:pt x="930" y="313"/>
                    <a:pt x="930" y="312"/>
                  </a:cubicBezTo>
                  <a:cubicBezTo>
                    <a:pt x="932" y="312"/>
                    <a:pt x="934" y="313"/>
                    <a:pt x="936" y="313"/>
                  </a:cubicBezTo>
                  <a:cubicBezTo>
                    <a:pt x="936" y="315"/>
                    <a:pt x="937" y="317"/>
                    <a:pt x="938" y="319"/>
                  </a:cubicBezTo>
                  <a:cubicBezTo>
                    <a:pt x="937" y="319"/>
                    <a:pt x="936" y="319"/>
                    <a:pt x="936" y="319"/>
                  </a:cubicBezTo>
                  <a:moveTo>
                    <a:pt x="962" y="318"/>
                  </a:moveTo>
                  <a:cubicBezTo>
                    <a:pt x="962" y="315"/>
                    <a:pt x="961" y="314"/>
                    <a:pt x="961" y="310"/>
                  </a:cubicBezTo>
                  <a:cubicBezTo>
                    <a:pt x="962" y="310"/>
                    <a:pt x="963" y="310"/>
                    <a:pt x="964" y="310"/>
                  </a:cubicBezTo>
                  <a:cubicBezTo>
                    <a:pt x="964" y="313"/>
                    <a:pt x="964" y="315"/>
                    <a:pt x="965" y="317"/>
                  </a:cubicBezTo>
                  <a:cubicBezTo>
                    <a:pt x="964" y="317"/>
                    <a:pt x="963" y="318"/>
                    <a:pt x="962" y="318"/>
                  </a:cubicBezTo>
                  <a:moveTo>
                    <a:pt x="66" y="317"/>
                  </a:moveTo>
                  <a:cubicBezTo>
                    <a:pt x="63" y="314"/>
                    <a:pt x="64" y="312"/>
                    <a:pt x="64" y="311"/>
                  </a:cubicBezTo>
                  <a:cubicBezTo>
                    <a:pt x="67" y="311"/>
                    <a:pt x="69" y="311"/>
                    <a:pt x="74" y="314"/>
                  </a:cubicBezTo>
                  <a:cubicBezTo>
                    <a:pt x="73" y="315"/>
                    <a:pt x="73" y="316"/>
                    <a:pt x="73" y="317"/>
                  </a:cubicBezTo>
                  <a:cubicBezTo>
                    <a:pt x="70" y="317"/>
                    <a:pt x="68" y="317"/>
                    <a:pt x="66" y="317"/>
                  </a:cubicBezTo>
                  <a:moveTo>
                    <a:pt x="1116" y="317"/>
                  </a:moveTo>
                  <a:cubicBezTo>
                    <a:pt x="1109" y="299"/>
                    <a:pt x="1112" y="281"/>
                    <a:pt x="1108" y="268"/>
                  </a:cubicBezTo>
                  <a:cubicBezTo>
                    <a:pt x="1103" y="273"/>
                    <a:pt x="1107" y="288"/>
                    <a:pt x="1107" y="298"/>
                  </a:cubicBezTo>
                  <a:cubicBezTo>
                    <a:pt x="1104" y="287"/>
                    <a:pt x="1101" y="278"/>
                    <a:pt x="1101" y="272"/>
                  </a:cubicBezTo>
                  <a:cubicBezTo>
                    <a:pt x="1100" y="272"/>
                    <a:pt x="1100" y="272"/>
                    <a:pt x="1099" y="272"/>
                  </a:cubicBezTo>
                  <a:cubicBezTo>
                    <a:pt x="1097" y="261"/>
                    <a:pt x="1092" y="261"/>
                    <a:pt x="1089" y="257"/>
                  </a:cubicBezTo>
                  <a:cubicBezTo>
                    <a:pt x="1085" y="259"/>
                    <a:pt x="1081" y="260"/>
                    <a:pt x="1078" y="262"/>
                  </a:cubicBezTo>
                  <a:cubicBezTo>
                    <a:pt x="1078" y="267"/>
                    <a:pt x="1084" y="272"/>
                    <a:pt x="1086" y="281"/>
                  </a:cubicBezTo>
                  <a:cubicBezTo>
                    <a:pt x="1082" y="278"/>
                    <a:pt x="1080" y="276"/>
                    <a:pt x="1077" y="274"/>
                  </a:cubicBezTo>
                  <a:cubicBezTo>
                    <a:pt x="1076" y="264"/>
                    <a:pt x="1077" y="260"/>
                    <a:pt x="1080" y="253"/>
                  </a:cubicBezTo>
                  <a:cubicBezTo>
                    <a:pt x="1083" y="253"/>
                    <a:pt x="1088" y="254"/>
                    <a:pt x="1092" y="255"/>
                  </a:cubicBezTo>
                  <a:cubicBezTo>
                    <a:pt x="1095" y="259"/>
                    <a:pt x="1096" y="262"/>
                    <a:pt x="1104" y="265"/>
                  </a:cubicBezTo>
                  <a:cubicBezTo>
                    <a:pt x="1105" y="263"/>
                    <a:pt x="1106" y="261"/>
                    <a:pt x="1108" y="259"/>
                  </a:cubicBezTo>
                  <a:cubicBezTo>
                    <a:pt x="1110" y="243"/>
                    <a:pt x="1098" y="240"/>
                    <a:pt x="1091" y="237"/>
                  </a:cubicBezTo>
                  <a:cubicBezTo>
                    <a:pt x="1090" y="236"/>
                    <a:pt x="1089" y="234"/>
                    <a:pt x="1089" y="233"/>
                  </a:cubicBezTo>
                  <a:cubicBezTo>
                    <a:pt x="1088" y="233"/>
                    <a:pt x="1087" y="233"/>
                    <a:pt x="1086" y="233"/>
                  </a:cubicBezTo>
                  <a:cubicBezTo>
                    <a:pt x="1086" y="224"/>
                    <a:pt x="1062" y="224"/>
                    <a:pt x="1059" y="224"/>
                  </a:cubicBezTo>
                  <a:cubicBezTo>
                    <a:pt x="1053" y="225"/>
                    <a:pt x="1050" y="226"/>
                    <a:pt x="1047" y="231"/>
                  </a:cubicBezTo>
                  <a:cubicBezTo>
                    <a:pt x="1042" y="231"/>
                    <a:pt x="1038" y="234"/>
                    <a:pt x="1038" y="240"/>
                  </a:cubicBezTo>
                  <a:cubicBezTo>
                    <a:pt x="1037" y="240"/>
                    <a:pt x="1036" y="240"/>
                    <a:pt x="1036" y="240"/>
                  </a:cubicBezTo>
                  <a:cubicBezTo>
                    <a:pt x="1035" y="241"/>
                    <a:pt x="1035" y="242"/>
                    <a:pt x="1034" y="244"/>
                  </a:cubicBezTo>
                  <a:cubicBezTo>
                    <a:pt x="1033" y="244"/>
                    <a:pt x="1032" y="244"/>
                    <a:pt x="1031" y="244"/>
                  </a:cubicBezTo>
                  <a:cubicBezTo>
                    <a:pt x="1031" y="247"/>
                    <a:pt x="1030" y="249"/>
                    <a:pt x="1029" y="252"/>
                  </a:cubicBezTo>
                  <a:cubicBezTo>
                    <a:pt x="1023" y="262"/>
                    <a:pt x="1017" y="278"/>
                    <a:pt x="1014" y="291"/>
                  </a:cubicBezTo>
                  <a:cubicBezTo>
                    <a:pt x="1014" y="291"/>
                    <a:pt x="1014" y="291"/>
                    <a:pt x="1013" y="291"/>
                  </a:cubicBezTo>
                  <a:cubicBezTo>
                    <a:pt x="1013" y="288"/>
                    <a:pt x="1013" y="284"/>
                    <a:pt x="1013" y="281"/>
                  </a:cubicBezTo>
                  <a:cubicBezTo>
                    <a:pt x="1012" y="281"/>
                    <a:pt x="1011" y="281"/>
                    <a:pt x="1010" y="281"/>
                  </a:cubicBezTo>
                  <a:cubicBezTo>
                    <a:pt x="1011" y="276"/>
                    <a:pt x="1012" y="272"/>
                    <a:pt x="1013" y="268"/>
                  </a:cubicBezTo>
                  <a:cubicBezTo>
                    <a:pt x="1014" y="268"/>
                    <a:pt x="1014" y="268"/>
                    <a:pt x="1014" y="268"/>
                  </a:cubicBezTo>
                  <a:cubicBezTo>
                    <a:pt x="1014" y="270"/>
                    <a:pt x="1014" y="273"/>
                    <a:pt x="1015" y="276"/>
                  </a:cubicBezTo>
                  <a:cubicBezTo>
                    <a:pt x="1023" y="250"/>
                    <a:pt x="1033" y="228"/>
                    <a:pt x="1056" y="218"/>
                  </a:cubicBezTo>
                  <a:cubicBezTo>
                    <a:pt x="1065" y="218"/>
                    <a:pt x="1074" y="218"/>
                    <a:pt x="1085" y="222"/>
                  </a:cubicBezTo>
                  <a:cubicBezTo>
                    <a:pt x="1086" y="226"/>
                    <a:pt x="1101" y="238"/>
                    <a:pt x="1107" y="243"/>
                  </a:cubicBezTo>
                  <a:cubicBezTo>
                    <a:pt x="1108" y="243"/>
                    <a:pt x="1108" y="243"/>
                    <a:pt x="1109" y="242"/>
                  </a:cubicBezTo>
                  <a:cubicBezTo>
                    <a:pt x="1108" y="229"/>
                    <a:pt x="1108" y="215"/>
                    <a:pt x="1108" y="202"/>
                  </a:cubicBezTo>
                  <a:cubicBezTo>
                    <a:pt x="1110" y="205"/>
                    <a:pt x="1111" y="210"/>
                    <a:pt x="1113" y="218"/>
                  </a:cubicBezTo>
                  <a:cubicBezTo>
                    <a:pt x="1113" y="218"/>
                    <a:pt x="1109" y="243"/>
                    <a:pt x="1118" y="246"/>
                  </a:cubicBezTo>
                  <a:cubicBezTo>
                    <a:pt x="1119" y="239"/>
                    <a:pt x="1120" y="233"/>
                    <a:pt x="1122" y="227"/>
                  </a:cubicBezTo>
                  <a:cubicBezTo>
                    <a:pt x="1122" y="226"/>
                    <a:pt x="1121" y="225"/>
                    <a:pt x="1121" y="224"/>
                  </a:cubicBezTo>
                  <a:cubicBezTo>
                    <a:pt x="1122" y="224"/>
                    <a:pt x="1122" y="224"/>
                    <a:pt x="1123" y="224"/>
                  </a:cubicBezTo>
                  <a:cubicBezTo>
                    <a:pt x="1123" y="230"/>
                    <a:pt x="1124" y="235"/>
                    <a:pt x="1124" y="240"/>
                  </a:cubicBezTo>
                  <a:cubicBezTo>
                    <a:pt x="1125" y="240"/>
                    <a:pt x="1125" y="241"/>
                    <a:pt x="1126" y="241"/>
                  </a:cubicBezTo>
                  <a:cubicBezTo>
                    <a:pt x="1131" y="237"/>
                    <a:pt x="1131" y="237"/>
                    <a:pt x="1133" y="233"/>
                  </a:cubicBezTo>
                  <a:cubicBezTo>
                    <a:pt x="1134" y="233"/>
                    <a:pt x="1135" y="233"/>
                    <a:pt x="1136" y="233"/>
                  </a:cubicBezTo>
                  <a:cubicBezTo>
                    <a:pt x="1133" y="237"/>
                    <a:pt x="1130" y="241"/>
                    <a:pt x="1127" y="245"/>
                  </a:cubicBezTo>
                  <a:cubicBezTo>
                    <a:pt x="1136" y="245"/>
                    <a:pt x="1139" y="237"/>
                    <a:pt x="1142" y="229"/>
                  </a:cubicBezTo>
                  <a:cubicBezTo>
                    <a:pt x="1144" y="228"/>
                    <a:pt x="1144" y="228"/>
                    <a:pt x="1147" y="224"/>
                  </a:cubicBezTo>
                  <a:cubicBezTo>
                    <a:pt x="1146" y="228"/>
                    <a:pt x="1146" y="231"/>
                    <a:pt x="1146" y="235"/>
                  </a:cubicBezTo>
                  <a:cubicBezTo>
                    <a:pt x="1150" y="233"/>
                    <a:pt x="1154" y="231"/>
                    <a:pt x="1158" y="228"/>
                  </a:cubicBezTo>
                  <a:cubicBezTo>
                    <a:pt x="1150" y="236"/>
                    <a:pt x="1150" y="236"/>
                    <a:pt x="1149" y="240"/>
                  </a:cubicBezTo>
                  <a:cubicBezTo>
                    <a:pt x="1138" y="241"/>
                    <a:pt x="1134" y="265"/>
                    <a:pt x="1132" y="276"/>
                  </a:cubicBezTo>
                  <a:cubicBezTo>
                    <a:pt x="1130" y="283"/>
                    <a:pt x="1123" y="294"/>
                    <a:pt x="1125" y="303"/>
                  </a:cubicBezTo>
                  <a:cubicBezTo>
                    <a:pt x="1124" y="304"/>
                    <a:pt x="1123" y="306"/>
                    <a:pt x="1123" y="307"/>
                  </a:cubicBezTo>
                  <a:cubicBezTo>
                    <a:pt x="1122" y="287"/>
                    <a:pt x="1131" y="268"/>
                    <a:pt x="1133" y="251"/>
                  </a:cubicBezTo>
                  <a:cubicBezTo>
                    <a:pt x="1130" y="251"/>
                    <a:pt x="1127" y="253"/>
                    <a:pt x="1124" y="254"/>
                  </a:cubicBezTo>
                  <a:cubicBezTo>
                    <a:pt x="1123" y="267"/>
                    <a:pt x="1122" y="280"/>
                    <a:pt x="1120" y="294"/>
                  </a:cubicBezTo>
                  <a:cubicBezTo>
                    <a:pt x="1120" y="294"/>
                    <a:pt x="1119" y="294"/>
                    <a:pt x="1119" y="294"/>
                  </a:cubicBezTo>
                  <a:cubicBezTo>
                    <a:pt x="1119" y="282"/>
                    <a:pt x="1118" y="271"/>
                    <a:pt x="1118" y="260"/>
                  </a:cubicBezTo>
                  <a:cubicBezTo>
                    <a:pt x="1116" y="261"/>
                    <a:pt x="1115" y="262"/>
                    <a:pt x="1114" y="263"/>
                  </a:cubicBezTo>
                  <a:cubicBezTo>
                    <a:pt x="1114" y="279"/>
                    <a:pt x="1111" y="297"/>
                    <a:pt x="1118" y="317"/>
                  </a:cubicBezTo>
                  <a:cubicBezTo>
                    <a:pt x="1117" y="317"/>
                    <a:pt x="1116" y="317"/>
                    <a:pt x="1116" y="317"/>
                  </a:cubicBezTo>
                  <a:moveTo>
                    <a:pt x="183" y="315"/>
                  </a:moveTo>
                  <a:cubicBezTo>
                    <a:pt x="182" y="313"/>
                    <a:pt x="182" y="312"/>
                    <a:pt x="181" y="310"/>
                  </a:cubicBezTo>
                  <a:cubicBezTo>
                    <a:pt x="183" y="275"/>
                    <a:pt x="184" y="229"/>
                    <a:pt x="172" y="199"/>
                  </a:cubicBezTo>
                  <a:cubicBezTo>
                    <a:pt x="172" y="196"/>
                    <a:pt x="172" y="195"/>
                    <a:pt x="172" y="193"/>
                  </a:cubicBezTo>
                  <a:cubicBezTo>
                    <a:pt x="172" y="193"/>
                    <a:pt x="173" y="193"/>
                    <a:pt x="174" y="193"/>
                  </a:cubicBezTo>
                  <a:cubicBezTo>
                    <a:pt x="182" y="218"/>
                    <a:pt x="186" y="246"/>
                    <a:pt x="188" y="274"/>
                  </a:cubicBezTo>
                  <a:cubicBezTo>
                    <a:pt x="195" y="274"/>
                    <a:pt x="194" y="284"/>
                    <a:pt x="195" y="295"/>
                  </a:cubicBezTo>
                  <a:cubicBezTo>
                    <a:pt x="188" y="288"/>
                    <a:pt x="190" y="284"/>
                    <a:pt x="188" y="281"/>
                  </a:cubicBezTo>
                  <a:cubicBezTo>
                    <a:pt x="188" y="291"/>
                    <a:pt x="188" y="301"/>
                    <a:pt x="188" y="311"/>
                  </a:cubicBezTo>
                  <a:cubicBezTo>
                    <a:pt x="186" y="312"/>
                    <a:pt x="184" y="313"/>
                    <a:pt x="183" y="315"/>
                  </a:cubicBezTo>
                  <a:moveTo>
                    <a:pt x="49" y="311"/>
                  </a:moveTo>
                  <a:cubicBezTo>
                    <a:pt x="47" y="309"/>
                    <a:pt x="47" y="309"/>
                    <a:pt x="44" y="309"/>
                  </a:cubicBezTo>
                  <a:cubicBezTo>
                    <a:pt x="43" y="306"/>
                    <a:pt x="36" y="301"/>
                    <a:pt x="28" y="291"/>
                  </a:cubicBezTo>
                  <a:cubicBezTo>
                    <a:pt x="24" y="283"/>
                    <a:pt x="23" y="282"/>
                    <a:pt x="22" y="277"/>
                  </a:cubicBezTo>
                  <a:cubicBezTo>
                    <a:pt x="23" y="277"/>
                    <a:pt x="41" y="302"/>
                    <a:pt x="52" y="305"/>
                  </a:cubicBezTo>
                  <a:cubicBezTo>
                    <a:pt x="52" y="307"/>
                    <a:pt x="52" y="309"/>
                    <a:pt x="52" y="311"/>
                  </a:cubicBezTo>
                  <a:cubicBezTo>
                    <a:pt x="50" y="311"/>
                    <a:pt x="50" y="311"/>
                    <a:pt x="49" y="311"/>
                  </a:cubicBezTo>
                  <a:moveTo>
                    <a:pt x="1004" y="311"/>
                  </a:moveTo>
                  <a:cubicBezTo>
                    <a:pt x="1004" y="310"/>
                    <a:pt x="1004" y="309"/>
                    <a:pt x="1004" y="309"/>
                  </a:cubicBezTo>
                  <a:cubicBezTo>
                    <a:pt x="1003" y="309"/>
                    <a:pt x="1002" y="309"/>
                    <a:pt x="1002" y="309"/>
                  </a:cubicBezTo>
                  <a:cubicBezTo>
                    <a:pt x="1000" y="304"/>
                    <a:pt x="999" y="300"/>
                    <a:pt x="998" y="297"/>
                  </a:cubicBezTo>
                  <a:cubicBezTo>
                    <a:pt x="1001" y="297"/>
                    <a:pt x="1006" y="311"/>
                    <a:pt x="1004" y="311"/>
                  </a:cubicBezTo>
                  <a:moveTo>
                    <a:pt x="1026" y="311"/>
                  </a:moveTo>
                  <a:cubicBezTo>
                    <a:pt x="1028" y="306"/>
                    <a:pt x="1030" y="300"/>
                    <a:pt x="1032" y="296"/>
                  </a:cubicBezTo>
                  <a:cubicBezTo>
                    <a:pt x="1034" y="296"/>
                    <a:pt x="1042" y="288"/>
                    <a:pt x="1047" y="285"/>
                  </a:cubicBezTo>
                  <a:cubicBezTo>
                    <a:pt x="1047" y="285"/>
                    <a:pt x="1047" y="286"/>
                    <a:pt x="1047" y="287"/>
                  </a:cubicBezTo>
                  <a:cubicBezTo>
                    <a:pt x="1042" y="292"/>
                    <a:pt x="1037" y="298"/>
                    <a:pt x="1034" y="304"/>
                  </a:cubicBezTo>
                  <a:cubicBezTo>
                    <a:pt x="1033" y="304"/>
                    <a:pt x="1032" y="304"/>
                    <a:pt x="1031" y="304"/>
                  </a:cubicBezTo>
                  <a:cubicBezTo>
                    <a:pt x="1031" y="307"/>
                    <a:pt x="1029" y="310"/>
                    <a:pt x="1026" y="311"/>
                  </a:cubicBezTo>
                  <a:moveTo>
                    <a:pt x="775" y="310"/>
                  </a:moveTo>
                  <a:cubicBezTo>
                    <a:pt x="775" y="309"/>
                    <a:pt x="775" y="308"/>
                    <a:pt x="775" y="307"/>
                  </a:cubicBezTo>
                  <a:cubicBezTo>
                    <a:pt x="776" y="307"/>
                    <a:pt x="778" y="307"/>
                    <a:pt x="779" y="308"/>
                  </a:cubicBezTo>
                  <a:cubicBezTo>
                    <a:pt x="778" y="308"/>
                    <a:pt x="776" y="309"/>
                    <a:pt x="775" y="310"/>
                  </a:cubicBezTo>
                  <a:moveTo>
                    <a:pt x="998" y="310"/>
                  </a:moveTo>
                  <a:cubicBezTo>
                    <a:pt x="989" y="293"/>
                    <a:pt x="984" y="271"/>
                    <a:pt x="982" y="257"/>
                  </a:cubicBezTo>
                  <a:cubicBezTo>
                    <a:pt x="981" y="257"/>
                    <a:pt x="981" y="257"/>
                    <a:pt x="981" y="257"/>
                  </a:cubicBezTo>
                  <a:cubicBezTo>
                    <a:pt x="979" y="241"/>
                    <a:pt x="971" y="226"/>
                    <a:pt x="964" y="216"/>
                  </a:cubicBezTo>
                  <a:cubicBezTo>
                    <a:pt x="957" y="212"/>
                    <a:pt x="959" y="210"/>
                    <a:pt x="959" y="209"/>
                  </a:cubicBezTo>
                  <a:cubicBezTo>
                    <a:pt x="962" y="210"/>
                    <a:pt x="964" y="209"/>
                    <a:pt x="967" y="215"/>
                  </a:cubicBezTo>
                  <a:cubicBezTo>
                    <a:pt x="968" y="215"/>
                    <a:pt x="970" y="215"/>
                    <a:pt x="971" y="216"/>
                  </a:cubicBezTo>
                  <a:cubicBezTo>
                    <a:pt x="972" y="218"/>
                    <a:pt x="973" y="221"/>
                    <a:pt x="974" y="224"/>
                  </a:cubicBezTo>
                  <a:cubicBezTo>
                    <a:pt x="981" y="224"/>
                    <a:pt x="992" y="283"/>
                    <a:pt x="995" y="297"/>
                  </a:cubicBezTo>
                  <a:cubicBezTo>
                    <a:pt x="997" y="301"/>
                    <a:pt x="998" y="305"/>
                    <a:pt x="1000" y="310"/>
                  </a:cubicBezTo>
                  <a:cubicBezTo>
                    <a:pt x="1000" y="310"/>
                    <a:pt x="999" y="310"/>
                    <a:pt x="998" y="310"/>
                  </a:cubicBezTo>
                  <a:moveTo>
                    <a:pt x="1017" y="309"/>
                  </a:moveTo>
                  <a:cubicBezTo>
                    <a:pt x="1018" y="303"/>
                    <a:pt x="1018" y="303"/>
                    <a:pt x="1023" y="287"/>
                  </a:cubicBezTo>
                  <a:cubicBezTo>
                    <a:pt x="1024" y="287"/>
                    <a:pt x="1025" y="287"/>
                    <a:pt x="1026" y="287"/>
                  </a:cubicBezTo>
                  <a:cubicBezTo>
                    <a:pt x="1027" y="278"/>
                    <a:pt x="1028" y="270"/>
                    <a:pt x="1036" y="268"/>
                  </a:cubicBezTo>
                  <a:cubicBezTo>
                    <a:pt x="1036" y="267"/>
                    <a:pt x="1036" y="266"/>
                    <a:pt x="1036" y="266"/>
                  </a:cubicBezTo>
                  <a:cubicBezTo>
                    <a:pt x="1038" y="262"/>
                    <a:pt x="1041" y="260"/>
                    <a:pt x="1044" y="257"/>
                  </a:cubicBezTo>
                  <a:cubicBezTo>
                    <a:pt x="1044" y="257"/>
                    <a:pt x="1045" y="257"/>
                    <a:pt x="1046" y="258"/>
                  </a:cubicBezTo>
                  <a:cubicBezTo>
                    <a:pt x="1041" y="258"/>
                    <a:pt x="1039" y="270"/>
                    <a:pt x="1038" y="274"/>
                  </a:cubicBezTo>
                  <a:cubicBezTo>
                    <a:pt x="1037" y="274"/>
                    <a:pt x="1036" y="274"/>
                    <a:pt x="1036" y="274"/>
                  </a:cubicBezTo>
                  <a:cubicBezTo>
                    <a:pt x="1033" y="283"/>
                    <a:pt x="1023" y="297"/>
                    <a:pt x="1017" y="309"/>
                  </a:cubicBezTo>
                  <a:moveTo>
                    <a:pt x="1023" y="309"/>
                  </a:moveTo>
                  <a:cubicBezTo>
                    <a:pt x="1023" y="306"/>
                    <a:pt x="1024" y="303"/>
                    <a:pt x="1025" y="300"/>
                  </a:cubicBezTo>
                  <a:cubicBezTo>
                    <a:pt x="1031" y="288"/>
                    <a:pt x="1034" y="278"/>
                    <a:pt x="1044" y="270"/>
                  </a:cubicBezTo>
                  <a:cubicBezTo>
                    <a:pt x="1046" y="270"/>
                    <a:pt x="1047" y="270"/>
                    <a:pt x="1048" y="270"/>
                  </a:cubicBezTo>
                  <a:cubicBezTo>
                    <a:pt x="1046" y="275"/>
                    <a:pt x="1040" y="280"/>
                    <a:pt x="1039" y="286"/>
                  </a:cubicBezTo>
                  <a:cubicBezTo>
                    <a:pt x="1031" y="289"/>
                    <a:pt x="1031" y="301"/>
                    <a:pt x="1025" y="304"/>
                  </a:cubicBezTo>
                  <a:cubicBezTo>
                    <a:pt x="1024" y="306"/>
                    <a:pt x="1023" y="307"/>
                    <a:pt x="1023" y="309"/>
                  </a:cubicBezTo>
                  <a:moveTo>
                    <a:pt x="130" y="307"/>
                  </a:moveTo>
                  <a:cubicBezTo>
                    <a:pt x="123" y="284"/>
                    <a:pt x="127" y="180"/>
                    <a:pt x="128" y="180"/>
                  </a:cubicBezTo>
                  <a:cubicBezTo>
                    <a:pt x="130" y="222"/>
                    <a:pt x="132" y="264"/>
                    <a:pt x="135" y="306"/>
                  </a:cubicBezTo>
                  <a:cubicBezTo>
                    <a:pt x="133" y="306"/>
                    <a:pt x="131" y="306"/>
                    <a:pt x="130" y="307"/>
                  </a:cubicBezTo>
                  <a:moveTo>
                    <a:pt x="172" y="307"/>
                  </a:moveTo>
                  <a:cubicBezTo>
                    <a:pt x="171" y="300"/>
                    <a:pt x="169" y="295"/>
                    <a:pt x="167" y="289"/>
                  </a:cubicBezTo>
                  <a:cubicBezTo>
                    <a:pt x="166" y="280"/>
                    <a:pt x="164" y="233"/>
                    <a:pt x="155" y="233"/>
                  </a:cubicBezTo>
                  <a:cubicBezTo>
                    <a:pt x="154" y="228"/>
                    <a:pt x="154" y="228"/>
                    <a:pt x="152" y="228"/>
                  </a:cubicBezTo>
                  <a:cubicBezTo>
                    <a:pt x="150" y="242"/>
                    <a:pt x="164" y="268"/>
                    <a:pt x="164" y="287"/>
                  </a:cubicBezTo>
                  <a:cubicBezTo>
                    <a:pt x="161" y="290"/>
                    <a:pt x="168" y="292"/>
                    <a:pt x="164" y="300"/>
                  </a:cubicBezTo>
                  <a:cubicBezTo>
                    <a:pt x="161" y="297"/>
                    <a:pt x="161" y="297"/>
                    <a:pt x="158" y="294"/>
                  </a:cubicBezTo>
                  <a:cubicBezTo>
                    <a:pt x="153" y="269"/>
                    <a:pt x="149" y="244"/>
                    <a:pt x="144" y="220"/>
                  </a:cubicBezTo>
                  <a:cubicBezTo>
                    <a:pt x="140" y="216"/>
                    <a:pt x="137" y="213"/>
                    <a:pt x="133" y="209"/>
                  </a:cubicBezTo>
                  <a:cubicBezTo>
                    <a:pt x="133" y="208"/>
                    <a:pt x="133" y="206"/>
                    <a:pt x="133" y="205"/>
                  </a:cubicBezTo>
                  <a:cubicBezTo>
                    <a:pt x="135" y="206"/>
                    <a:pt x="136" y="206"/>
                    <a:pt x="137" y="207"/>
                  </a:cubicBezTo>
                  <a:cubicBezTo>
                    <a:pt x="137" y="196"/>
                    <a:pt x="132" y="183"/>
                    <a:pt x="129" y="177"/>
                  </a:cubicBezTo>
                  <a:cubicBezTo>
                    <a:pt x="127" y="163"/>
                    <a:pt x="117" y="148"/>
                    <a:pt x="116" y="139"/>
                  </a:cubicBezTo>
                  <a:cubicBezTo>
                    <a:pt x="109" y="130"/>
                    <a:pt x="105" y="116"/>
                    <a:pt x="105" y="110"/>
                  </a:cubicBezTo>
                  <a:cubicBezTo>
                    <a:pt x="106" y="110"/>
                    <a:pt x="106" y="110"/>
                    <a:pt x="107" y="110"/>
                  </a:cubicBezTo>
                  <a:cubicBezTo>
                    <a:pt x="125" y="144"/>
                    <a:pt x="137" y="183"/>
                    <a:pt x="150" y="224"/>
                  </a:cubicBezTo>
                  <a:cubicBezTo>
                    <a:pt x="151" y="224"/>
                    <a:pt x="152" y="224"/>
                    <a:pt x="154" y="224"/>
                  </a:cubicBezTo>
                  <a:cubicBezTo>
                    <a:pt x="157" y="227"/>
                    <a:pt x="157" y="229"/>
                    <a:pt x="163" y="231"/>
                  </a:cubicBezTo>
                  <a:cubicBezTo>
                    <a:pt x="160" y="210"/>
                    <a:pt x="150" y="185"/>
                    <a:pt x="150" y="171"/>
                  </a:cubicBezTo>
                  <a:cubicBezTo>
                    <a:pt x="151" y="171"/>
                    <a:pt x="152" y="171"/>
                    <a:pt x="153" y="171"/>
                  </a:cubicBezTo>
                  <a:cubicBezTo>
                    <a:pt x="155" y="178"/>
                    <a:pt x="161" y="193"/>
                    <a:pt x="165" y="211"/>
                  </a:cubicBezTo>
                  <a:cubicBezTo>
                    <a:pt x="169" y="237"/>
                    <a:pt x="170" y="266"/>
                    <a:pt x="172" y="294"/>
                  </a:cubicBezTo>
                  <a:cubicBezTo>
                    <a:pt x="174" y="298"/>
                    <a:pt x="175" y="299"/>
                    <a:pt x="176" y="307"/>
                  </a:cubicBezTo>
                  <a:cubicBezTo>
                    <a:pt x="175" y="307"/>
                    <a:pt x="173" y="307"/>
                    <a:pt x="172" y="307"/>
                  </a:cubicBezTo>
                  <a:moveTo>
                    <a:pt x="600" y="307"/>
                  </a:moveTo>
                  <a:cubicBezTo>
                    <a:pt x="600" y="305"/>
                    <a:pt x="600" y="303"/>
                    <a:pt x="600" y="302"/>
                  </a:cubicBezTo>
                  <a:cubicBezTo>
                    <a:pt x="600" y="302"/>
                    <a:pt x="601" y="302"/>
                    <a:pt x="601" y="302"/>
                  </a:cubicBezTo>
                  <a:cubicBezTo>
                    <a:pt x="601" y="303"/>
                    <a:pt x="602" y="305"/>
                    <a:pt x="602" y="307"/>
                  </a:cubicBezTo>
                  <a:cubicBezTo>
                    <a:pt x="601" y="307"/>
                    <a:pt x="601" y="307"/>
                    <a:pt x="600" y="307"/>
                  </a:cubicBezTo>
                  <a:moveTo>
                    <a:pt x="990" y="307"/>
                  </a:moveTo>
                  <a:cubicBezTo>
                    <a:pt x="985" y="300"/>
                    <a:pt x="981" y="294"/>
                    <a:pt x="977" y="288"/>
                  </a:cubicBezTo>
                  <a:cubicBezTo>
                    <a:pt x="972" y="272"/>
                    <a:pt x="967" y="256"/>
                    <a:pt x="962" y="240"/>
                  </a:cubicBezTo>
                  <a:cubicBezTo>
                    <a:pt x="964" y="240"/>
                    <a:pt x="965" y="240"/>
                    <a:pt x="967" y="240"/>
                  </a:cubicBezTo>
                  <a:cubicBezTo>
                    <a:pt x="967" y="241"/>
                    <a:pt x="970" y="243"/>
                    <a:pt x="974" y="252"/>
                  </a:cubicBezTo>
                  <a:cubicBezTo>
                    <a:pt x="977" y="267"/>
                    <a:pt x="984" y="289"/>
                    <a:pt x="992" y="307"/>
                  </a:cubicBezTo>
                  <a:cubicBezTo>
                    <a:pt x="991" y="307"/>
                    <a:pt x="990" y="307"/>
                    <a:pt x="990" y="307"/>
                  </a:cubicBezTo>
                  <a:moveTo>
                    <a:pt x="1013" y="304"/>
                  </a:moveTo>
                  <a:cubicBezTo>
                    <a:pt x="1012" y="303"/>
                    <a:pt x="1011" y="301"/>
                    <a:pt x="1010" y="300"/>
                  </a:cubicBezTo>
                  <a:cubicBezTo>
                    <a:pt x="1011" y="298"/>
                    <a:pt x="1012" y="297"/>
                    <a:pt x="1013" y="296"/>
                  </a:cubicBezTo>
                  <a:cubicBezTo>
                    <a:pt x="1013" y="298"/>
                    <a:pt x="1013" y="301"/>
                    <a:pt x="1013" y="304"/>
                  </a:cubicBezTo>
                  <a:moveTo>
                    <a:pt x="849" y="303"/>
                  </a:moveTo>
                  <a:cubicBezTo>
                    <a:pt x="852" y="299"/>
                    <a:pt x="854" y="296"/>
                    <a:pt x="857" y="292"/>
                  </a:cubicBezTo>
                  <a:cubicBezTo>
                    <a:pt x="856" y="295"/>
                    <a:pt x="856" y="297"/>
                    <a:pt x="856" y="300"/>
                  </a:cubicBezTo>
                  <a:cubicBezTo>
                    <a:pt x="853" y="301"/>
                    <a:pt x="851" y="302"/>
                    <a:pt x="849" y="303"/>
                  </a:cubicBezTo>
                  <a:moveTo>
                    <a:pt x="856" y="303"/>
                  </a:moveTo>
                  <a:cubicBezTo>
                    <a:pt x="857" y="300"/>
                    <a:pt x="858" y="298"/>
                    <a:pt x="859" y="296"/>
                  </a:cubicBezTo>
                  <a:cubicBezTo>
                    <a:pt x="859" y="296"/>
                    <a:pt x="860" y="296"/>
                    <a:pt x="861" y="296"/>
                  </a:cubicBezTo>
                  <a:cubicBezTo>
                    <a:pt x="861" y="293"/>
                    <a:pt x="862" y="290"/>
                    <a:pt x="863" y="287"/>
                  </a:cubicBezTo>
                  <a:cubicBezTo>
                    <a:pt x="863" y="287"/>
                    <a:pt x="864" y="287"/>
                    <a:pt x="865" y="287"/>
                  </a:cubicBezTo>
                  <a:cubicBezTo>
                    <a:pt x="868" y="275"/>
                    <a:pt x="872" y="268"/>
                    <a:pt x="873" y="259"/>
                  </a:cubicBezTo>
                  <a:cubicBezTo>
                    <a:pt x="873" y="259"/>
                    <a:pt x="872" y="259"/>
                    <a:pt x="871" y="259"/>
                  </a:cubicBezTo>
                  <a:cubicBezTo>
                    <a:pt x="870" y="267"/>
                    <a:pt x="866" y="272"/>
                    <a:pt x="864" y="281"/>
                  </a:cubicBezTo>
                  <a:cubicBezTo>
                    <a:pt x="862" y="284"/>
                    <a:pt x="862" y="283"/>
                    <a:pt x="861" y="289"/>
                  </a:cubicBezTo>
                  <a:cubicBezTo>
                    <a:pt x="860" y="289"/>
                    <a:pt x="859" y="289"/>
                    <a:pt x="859" y="289"/>
                  </a:cubicBezTo>
                  <a:cubicBezTo>
                    <a:pt x="859" y="288"/>
                    <a:pt x="859" y="288"/>
                    <a:pt x="859" y="287"/>
                  </a:cubicBezTo>
                  <a:cubicBezTo>
                    <a:pt x="862" y="287"/>
                    <a:pt x="866" y="261"/>
                    <a:pt x="866" y="259"/>
                  </a:cubicBezTo>
                  <a:cubicBezTo>
                    <a:pt x="867" y="259"/>
                    <a:pt x="867" y="259"/>
                    <a:pt x="868" y="259"/>
                  </a:cubicBezTo>
                  <a:cubicBezTo>
                    <a:pt x="869" y="254"/>
                    <a:pt x="872" y="236"/>
                    <a:pt x="868" y="234"/>
                  </a:cubicBezTo>
                  <a:cubicBezTo>
                    <a:pt x="862" y="241"/>
                    <a:pt x="851" y="286"/>
                    <a:pt x="848" y="296"/>
                  </a:cubicBezTo>
                  <a:cubicBezTo>
                    <a:pt x="848" y="276"/>
                    <a:pt x="856" y="256"/>
                    <a:pt x="861" y="240"/>
                  </a:cubicBezTo>
                  <a:cubicBezTo>
                    <a:pt x="864" y="234"/>
                    <a:pt x="867" y="228"/>
                    <a:pt x="870" y="222"/>
                  </a:cubicBezTo>
                  <a:cubicBezTo>
                    <a:pt x="868" y="218"/>
                    <a:pt x="866" y="215"/>
                    <a:pt x="865" y="212"/>
                  </a:cubicBezTo>
                  <a:cubicBezTo>
                    <a:pt x="863" y="212"/>
                    <a:pt x="862" y="212"/>
                    <a:pt x="861" y="212"/>
                  </a:cubicBezTo>
                  <a:cubicBezTo>
                    <a:pt x="859" y="221"/>
                    <a:pt x="853" y="234"/>
                    <a:pt x="851" y="248"/>
                  </a:cubicBezTo>
                  <a:cubicBezTo>
                    <a:pt x="851" y="248"/>
                    <a:pt x="850" y="249"/>
                    <a:pt x="849" y="249"/>
                  </a:cubicBezTo>
                  <a:cubicBezTo>
                    <a:pt x="848" y="263"/>
                    <a:pt x="843" y="276"/>
                    <a:pt x="841" y="294"/>
                  </a:cubicBezTo>
                  <a:cubicBezTo>
                    <a:pt x="840" y="294"/>
                    <a:pt x="839" y="294"/>
                    <a:pt x="839" y="294"/>
                  </a:cubicBezTo>
                  <a:cubicBezTo>
                    <a:pt x="839" y="279"/>
                    <a:pt x="840" y="264"/>
                    <a:pt x="841" y="250"/>
                  </a:cubicBezTo>
                  <a:cubicBezTo>
                    <a:pt x="842" y="250"/>
                    <a:pt x="843" y="249"/>
                    <a:pt x="844" y="249"/>
                  </a:cubicBezTo>
                  <a:cubicBezTo>
                    <a:pt x="844" y="250"/>
                    <a:pt x="844" y="251"/>
                    <a:pt x="844" y="253"/>
                  </a:cubicBezTo>
                  <a:cubicBezTo>
                    <a:pt x="849" y="250"/>
                    <a:pt x="850" y="239"/>
                    <a:pt x="850" y="235"/>
                  </a:cubicBezTo>
                  <a:cubicBezTo>
                    <a:pt x="851" y="235"/>
                    <a:pt x="851" y="235"/>
                    <a:pt x="852" y="235"/>
                  </a:cubicBezTo>
                  <a:cubicBezTo>
                    <a:pt x="853" y="222"/>
                    <a:pt x="861" y="202"/>
                    <a:pt x="849" y="194"/>
                  </a:cubicBezTo>
                  <a:cubicBezTo>
                    <a:pt x="848" y="193"/>
                    <a:pt x="848" y="193"/>
                    <a:pt x="848" y="192"/>
                  </a:cubicBezTo>
                  <a:cubicBezTo>
                    <a:pt x="847" y="192"/>
                    <a:pt x="846" y="192"/>
                    <a:pt x="845" y="192"/>
                  </a:cubicBezTo>
                  <a:cubicBezTo>
                    <a:pt x="845" y="195"/>
                    <a:pt x="848" y="240"/>
                    <a:pt x="842" y="247"/>
                  </a:cubicBezTo>
                  <a:cubicBezTo>
                    <a:pt x="841" y="234"/>
                    <a:pt x="842" y="222"/>
                    <a:pt x="842" y="193"/>
                  </a:cubicBezTo>
                  <a:cubicBezTo>
                    <a:pt x="842" y="193"/>
                    <a:pt x="843" y="192"/>
                    <a:pt x="844" y="192"/>
                  </a:cubicBezTo>
                  <a:cubicBezTo>
                    <a:pt x="843" y="188"/>
                    <a:pt x="843" y="188"/>
                    <a:pt x="839" y="184"/>
                  </a:cubicBezTo>
                  <a:cubicBezTo>
                    <a:pt x="833" y="184"/>
                    <a:pt x="829" y="169"/>
                    <a:pt x="829" y="168"/>
                  </a:cubicBezTo>
                  <a:cubicBezTo>
                    <a:pt x="829" y="168"/>
                    <a:pt x="830" y="168"/>
                    <a:pt x="831" y="168"/>
                  </a:cubicBezTo>
                  <a:cubicBezTo>
                    <a:pt x="831" y="170"/>
                    <a:pt x="832" y="171"/>
                    <a:pt x="832" y="173"/>
                  </a:cubicBezTo>
                  <a:cubicBezTo>
                    <a:pt x="835" y="173"/>
                    <a:pt x="835" y="176"/>
                    <a:pt x="837" y="179"/>
                  </a:cubicBezTo>
                  <a:cubicBezTo>
                    <a:pt x="837" y="179"/>
                    <a:pt x="838" y="179"/>
                    <a:pt x="839" y="179"/>
                  </a:cubicBezTo>
                  <a:cubicBezTo>
                    <a:pt x="838" y="169"/>
                    <a:pt x="837" y="159"/>
                    <a:pt x="836" y="149"/>
                  </a:cubicBezTo>
                  <a:cubicBezTo>
                    <a:pt x="844" y="153"/>
                    <a:pt x="845" y="172"/>
                    <a:pt x="845" y="184"/>
                  </a:cubicBezTo>
                  <a:cubicBezTo>
                    <a:pt x="858" y="195"/>
                    <a:pt x="858" y="195"/>
                    <a:pt x="860" y="195"/>
                  </a:cubicBezTo>
                  <a:cubicBezTo>
                    <a:pt x="861" y="180"/>
                    <a:pt x="862" y="165"/>
                    <a:pt x="863" y="150"/>
                  </a:cubicBezTo>
                  <a:cubicBezTo>
                    <a:pt x="863" y="150"/>
                    <a:pt x="864" y="150"/>
                    <a:pt x="865" y="150"/>
                  </a:cubicBezTo>
                  <a:cubicBezTo>
                    <a:pt x="866" y="155"/>
                    <a:pt x="868" y="160"/>
                    <a:pt x="870" y="165"/>
                  </a:cubicBezTo>
                  <a:cubicBezTo>
                    <a:pt x="870" y="175"/>
                    <a:pt x="867" y="189"/>
                    <a:pt x="863" y="202"/>
                  </a:cubicBezTo>
                  <a:cubicBezTo>
                    <a:pt x="870" y="210"/>
                    <a:pt x="872" y="219"/>
                    <a:pt x="883" y="203"/>
                  </a:cubicBezTo>
                  <a:cubicBezTo>
                    <a:pt x="887" y="200"/>
                    <a:pt x="890" y="197"/>
                    <a:pt x="895" y="194"/>
                  </a:cubicBezTo>
                  <a:cubicBezTo>
                    <a:pt x="895" y="193"/>
                    <a:pt x="895" y="193"/>
                    <a:pt x="895" y="192"/>
                  </a:cubicBezTo>
                  <a:cubicBezTo>
                    <a:pt x="896" y="192"/>
                    <a:pt x="897" y="192"/>
                    <a:pt x="899" y="192"/>
                  </a:cubicBezTo>
                  <a:cubicBezTo>
                    <a:pt x="899" y="193"/>
                    <a:pt x="899" y="195"/>
                    <a:pt x="899" y="196"/>
                  </a:cubicBezTo>
                  <a:cubicBezTo>
                    <a:pt x="898" y="196"/>
                    <a:pt x="897" y="196"/>
                    <a:pt x="896" y="196"/>
                  </a:cubicBezTo>
                  <a:cubicBezTo>
                    <a:pt x="894" y="199"/>
                    <a:pt x="892" y="198"/>
                    <a:pt x="892" y="203"/>
                  </a:cubicBezTo>
                  <a:cubicBezTo>
                    <a:pt x="886" y="205"/>
                    <a:pt x="883" y="207"/>
                    <a:pt x="882" y="214"/>
                  </a:cubicBezTo>
                  <a:cubicBezTo>
                    <a:pt x="881" y="214"/>
                    <a:pt x="880" y="214"/>
                    <a:pt x="880" y="214"/>
                  </a:cubicBezTo>
                  <a:cubicBezTo>
                    <a:pt x="878" y="218"/>
                    <a:pt x="877" y="225"/>
                    <a:pt x="877" y="233"/>
                  </a:cubicBezTo>
                  <a:cubicBezTo>
                    <a:pt x="877" y="233"/>
                    <a:pt x="876" y="232"/>
                    <a:pt x="876" y="232"/>
                  </a:cubicBezTo>
                  <a:cubicBezTo>
                    <a:pt x="876" y="235"/>
                    <a:pt x="877" y="238"/>
                    <a:pt x="878" y="242"/>
                  </a:cubicBezTo>
                  <a:cubicBezTo>
                    <a:pt x="877" y="242"/>
                    <a:pt x="876" y="242"/>
                    <a:pt x="875" y="242"/>
                  </a:cubicBezTo>
                  <a:cubicBezTo>
                    <a:pt x="875" y="245"/>
                    <a:pt x="875" y="249"/>
                    <a:pt x="875" y="253"/>
                  </a:cubicBezTo>
                  <a:cubicBezTo>
                    <a:pt x="876" y="253"/>
                    <a:pt x="877" y="253"/>
                    <a:pt x="878" y="253"/>
                  </a:cubicBezTo>
                  <a:cubicBezTo>
                    <a:pt x="882" y="244"/>
                    <a:pt x="889" y="211"/>
                    <a:pt x="903" y="221"/>
                  </a:cubicBezTo>
                  <a:cubicBezTo>
                    <a:pt x="904" y="226"/>
                    <a:pt x="905" y="231"/>
                    <a:pt x="906" y="236"/>
                  </a:cubicBezTo>
                  <a:cubicBezTo>
                    <a:pt x="909" y="236"/>
                    <a:pt x="912" y="235"/>
                    <a:pt x="916" y="235"/>
                  </a:cubicBezTo>
                  <a:cubicBezTo>
                    <a:pt x="915" y="236"/>
                    <a:pt x="915" y="237"/>
                    <a:pt x="915" y="238"/>
                  </a:cubicBezTo>
                  <a:cubicBezTo>
                    <a:pt x="911" y="240"/>
                    <a:pt x="909" y="239"/>
                    <a:pt x="907" y="244"/>
                  </a:cubicBezTo>
                  <a:cubicBezTo>
                    <a:pt x="908" y="254"/>
                    <a:pt x="909" y="263"/>
                    <a:pt x="911" y="273"/>
                  </a:cubicBezTo>
                  <a:cubicBezTo>
                    <a:pt x="910" y="273"/>
                    <a:pt x="909" y="273"/>
                    <a:pt x="909" y="273"/>
                  </a:cubicBezTo>
                  <a:cubicBezTo>
                    <a:pt x="908" y="270"/>
                    <a:pt x="907" y="267"/>
                    <a:pt x="906" y="264"/>
                  </a:cubicBezTo>
                  <a:cubicBezTo>
                    <a:pt x="906" y="263"/>
                    <a:pt x="905" y="263"/>
                    <a:pt x="904" y="263"/>
                  </a:cubicBezTo>
                  <a:cubicBezTo>
                    <a:pt x="902" y="250"/>
                    <a:pt x="898" y="236"/>
                    <a:pt x="896" y="227"/>
                  </a:cubicBezTo>
                  <a:cubicBezTo>
                    <a:pt x="885" y="230"/>
                    <a:pt x="880" y="254"/>
                    <a:pt x="877" y="268"/>
                  </a:cubicBezTo>
                  <a:cubicBezTo>
                    <a:pt x="876" y="268"/>
                    <a:pt x="875" y="268"/>
                    <a:pt x="875" y="268"/>
                  </a:cubicBezTo>
                  <a:cubicBezTo>
                    <a:pt x="874" y="270"/>
                    <a:pt x="874" y="273"/>
                    <a:pt x="873" y="276"/>
                  </a:cubicBezTo>
                  <a:cubicBezTo>
                    <a:pt x="874" y="276"/>
                    <a:pt x="875" y="276"/>
                    <a:pt x="875" y="276"/>
                  </a:cubicBezTo>
                  <a:cubicBezTo>
                    <a:pt x="878" y="271"/>
                    <a:pt x="881" y="265"/>
                    <a:pt x="885" y="259"/>
                  </a:cubicBezTo>
                  <a:cubicBezTo>
                    <a:pt x="886" y="259"/>
                    <a:pt x="887" y="259"/>
                    <a:pt x="887" y="259"/>
                  </a:cubicBezTo>
                  <a:cubicBezTo>
                    <a:pt x="887" y="257"/>
                    <a:pt x="887" y="256"/>
                    <a:pt x="887" y="255"/>
                  </a:cubicBezTo>
                  <a:cubicBezTo>
                    <a:pt x="890" y="252"/>
                    <a:pt x="891" y="248"/>
                    <a:pt x="897" y="248"/>
                  </a:cubicBezTo>
                  <a:cubicBezTo>
                    <a:pt x="897" y="249"/>
                    <a:pt x="898" y="250"/>
                    <a:pt x="898" y="250"/>
                  </a:cubicBezTo>
                  <a:cubicBezTo>
                    <a:pt x="897" y="250"/>
                    <a:pt x="896" y="250"/>
                    <a:pt x="896" y="250"/>
                  </a:cubicBezTo>
                  <a:cubicBezTo>
                    <a:pt x="895" y="252"/>
                    <a:pt x="895" y="253"/>
                    <a:pt x="895" y="255"/>
                  </a:cubicBezTo>
                  <a:cubicBezTo>
                    <a:pt x="889" y="255"/>
                    <a:pt x="871" y="288"/>
                    <a:pt x="867" y="295"/>
                  </a:cubicBezTo>
                  <a:cubicBezTo>
                    <a:pt x="867" y="288"/>
                    <a:pt x="874" y="281"/>
                    <a:pt x="873" y="277"/>
                  </a:cubicBezTo>
                  <a:cubicBezTo>
                    <a:pt x="868" y="281"/>
                    <a:pt x="868" y="286"/>
                    <a:pt x="865" y="294"/>
                  </a:cubicBezTo>
                  <a:cubicBezTo>
                    <a:pt x="864" y="294"/>
                    <a:pt x="863" y="294"/>
                    <a:pt x="863" y="294"/>
                  </a:cubicBezTo>
                  <a:cubicBezTo>
                    <a:pt x="861" y="298"/>
                    <a:pt x="861" y="298"/>
                    <a:pt x="856" y="303"/>
                  </a:cubicBezTo>
                  <a:moveTo>
                    <a:pt x="1005" y="300"/>
                  </a:moveTo>
                  <a:cubicBezTo>
                    <a:pt x="1004" y="270"/>
                    <a:pt x="1005" y="258"/>
                    <a:pt x="1004" y="240"/>
                  </a:cubicBezTo>
                  <a:cubicBezTo>
                    <a:pt x="1003" y="240"/>
                    <a:pt x="1002" y="240"/>
                    <a:pt x="1002" y="240"/>
                  </a:cubicBezTo>
                  <a:cubicBezTo>
                    <a:pt x="1001" y="237"/>
                    <a:pt x="1000" y="234"/>
                    <a:pt x="1000" y="231"/>
                  </a:cubicBezTo>
                  <a:cubicBezTo>
                    <a:pt x="999" y="231"/>
                    <a:pt x="998" y="231"/>
                    <a:pt x="997" y="231"/>
                  </a:cubicBezTo>
                  <a:cubicBezTo>
                    <a:pt x="997" y="227"/>
                    <a:pt x="996" y="224"/>
                    <a:pt x="995" y="220"/>
                  </a:cubicBezTo>
                  <a:cubicBezTo>
                    <a:pt x="994" y="220"/>
                    <a:pt x="993" y="220"/>
                    <a:pt x="992" y="220"/>
                  </a:cubicBezTo>
                  <a:cubicBezTo>
                    <a:pt x="992" y="227"/>
                    <a:pt x="992" y="227"/>
                    <a:pt x="990" y="229"/>
                  </a:cubicBezTo>
                  <a:cubicBezTo>
                    <a:pt x="991" y="240"/>
                    <a:pt x="992" y="250"/>
                    <a:pt x="994" y="261"/>
                  </a:cubicBezTo>
                  <a:cubicBezTo>
                    <a:pt x="995" y="271"/>
                    <a:pt x="998" y="279"/>
                    <a:pt x="998" y="294"/>
                  </a:cubicBezTo>
                  <a:cubicBezTo>
                    <a:pt x="994" y="290"/>
                    <a:pt x="989" y="259"/>
                    <a:pt x="990" y="256"/>
                  </a:cubicBezTo>
                  <a:cubicBezTo>
                    <a:pt x="987" y="241"/>
                    <a:pt x="985" y="227"/>
                    <a:pt x="982" y="212"/>
                  </a:cubicBezTo>
                  <a:cubicBezTo>
                    <a:pt x="973" y="204"/>
                    <a:pt x="973" y="204"/>
                    <a:pt x="964" y="192"/>
                  </a:cubicBezTo>
                  <a:cubicBezTo>
                    <a:pt x="967" y="192"/>
                    <a:pt x="975" y="199"/>
                    <a:pt x="981" y="203"/>
                  </a:cubicBezTo>
                  <a:cubicBezTo>
                    <a:pt x="983" y="199"/>
                    <a:pt x="984" y="183"/>
                    <a:pt x="984" y="181"/>
                  </a:cubicBezTo>
                  <a:cubicBezTo>
                    <a:pt x="985" y="181"/>
                    <a:pt x="986" y="181"/>
                    <a:pt x="988" y="181"/>
                  </a:cubicBezTo>
                  <a:cubicBezTo>
                    <a:pt x="988" y="191"/>
                    <a:pt x="989" y="201"/>
                    <a:pt x="989" y="212"/>
                  </a:cubicBezTo>
                  <a:cubicBezTo>
                    <a:pt x="993" y="212"/>
                    <a:pt x="1000" y="215"/>
                    <a:pt x="1002" y="224"/>
                  </a:cubicBezTo>
                  <a:cubicBezTo>
                    <a:pt x="1013" y="230"/>
                    <a:pt x="1008" y="284"/>
                    <a:pt x="1005" y="300"/>
                  </a:cubicBezTo>
                  <a:moveTo>
                    <a:pt x="1015" y="296"/>
                  </a:moveTo>
                  <a:cubicBezTo>
                    <a:pt x="1016" y="286"/>
                    <a:pt x="1022" y="279"/>
                    <a:pt x="1023" y="272"/>
                  </a:cubicBezTo>
                  <a:cubicBezTo>
                    <a:pt x="1023" y="272"/>
                    <a:pt x="1024" y="272"/>
                    <a:pt x="1025" y="272"/>
                  </a:cubicBezTo>
                  <a:cubicBezTo>
                    <a:pt x="1026" y="268"/>
                    <a:pt x="1027" y="263"/>
                    <a:pt x="1028" y="259"/>
                  </a:cubicBezTo>
                  <a:cubicBezTo>
                    <a:pt x="1028" y="259"/>
                    <a:pt x="1029" y="259"/>
                    <a:pt x="1030" y="259"/>
                  </a:cubicBezTo>
                  <a:cubicBezTo>
                    <a:pt x="1032" y="252"/>
                    <a:pt x="1033" y="253"/>
                    <a:pt x="1036" y="248"/>
                  </a:cubicBezTo>
                  <a:cubicBezTo>
                    <a:pt x="1036" y="248"/>
                    <a:pt x="1037" y="248"/>
                    <a:pt x="1038" y="248"/>
                  </a:cubicBezTo>
                  <a:cubicBezTo>
                    <a:pt x="1038" y="241"/>
                    <a:pt x="1050" y="238"/>
                    <a:pt x="1058" y="236"/>
                  </a:cubicBezTo>
                  <a:cubicBezTo>
                    <a:pt x="1061" y="237"/>
                    <a:pt x="1064" y="238"/>
                    <a:pt x="1068" y="240"/>
                  </a:cubicBezTo>
                  <a:cubicBezTo>
                    <a:pt x="1068" y="240"/>
                    <a:pt x="1068" y="241"/>
                    <a:pt x="1069" y="243"/>
                  </a:cubicBezTo>
                  <a:cubicBezTo>
                    <a:pt x="1078" y="252"/>
                    <a:pt x="1075" y="288"/>
                    <a:pt x="1056" y="293"/>
                  </a:cubicBezTo>
                  <a:cubicBezTo>
                    <a:pt x="1056" y="292"/>
                    <a:pt x="1056" y="292"/>
                    <a:pt x="1056" y="291"/>
                  </a:cubicBezTo>
                  <a:cubicBezTo>
                    <a:pt x="1061" y="286"/>
                    <a:pt x="1067" y="280"/>
                    <a:pt x="1069" y="273"/>
                  </a:cubicBezTo>
                  <a:cubicBezTo>
                    <a:pt x="1068" y="265"/>
                    <a:pt x="1068" y="258"/>
                    <a:pt x="1067" y="250"/>
                  </a:cubicBezTo>
                  <a:cubicBezTo>
                    <a:pt x="1067" y="250"/>
                    <a:pt x="1066" y="250"/>
                    <a:pt x="1065" y="250"/>
                  </a:cubicBezTo>
                  <a:cubicBezTo>
                    <a:pt x="1061" y="237"/>
                    <a:pt x="1047" y="244"/>
                    <a:pt x="1044" y="246"/>
                  </a:cubicBezTo>
                  <a:cubicBezTo>
                    <a:pt x="1043" y="247"/>
                    <a:pt x="1043" y="247"/>
                    <a:pt x="1043" y="248"/>
                  </a:cubicBezTo>
                  <a:cubicBezTo>
                    <a:pt x="1042" y="248"/>
                    <a:pt x="1041" y="248"/>
                    <a:pt x="1040" y="248"/>
                  </a:cubicBezTo>
                  <a:cubicBezTo>
                    <a:pt x="1039" y="252"/>
                    <a:pt x="1037" y="253"/>
                    <a:pt x="1031" y="257"/>
                  </a:cubicBezTo>
                  <a:cubicBezTo>
                    <a:pt x="1031" y="262"/>
                    <a:pt x="1022" y="284"/>
                    <a:pt x="1019" y="287"/>
                  </a:cubicBezTo>
                  <a:cubicBezTo>
                    <a:pt x="1019" y="291"/>
                    <a:pt x="1019" y="291"/>
                    <a:pt x="1017" y="296"/>
                  </a:cubicBezTo>
                  <a:cubicBezTo>
                    <a:pt x="1017" y="296"/>
                    <a:pt x="1016" y="296"/>
                    <a:pt x="1015" y="296"/>
                  </a:cubicBezTo>
                  <a:moveTo>
                    <a:pt x="745" y="294"/>
                  </a:moveTo>
                  <a:cubicBezTo>
                    <a:pt x="745" y="279"/>
                    <a:pt x="744" y="265"/>
                    <a:pt x="743" y="251"/>
                  </a:cubicBezTo>
                  <a:cubicBezTo>
                    <a:pt x="734" y="235"/>
                    <a:pt x="723" y="203"/>
                    <a:pt x="725" y="192"/>
                  </a:cubicBezTo>
                  <a:cubicBezTo>
                    <a:pt x="726" y="192"/>
                    <a:pt x="728" y="192"/>
                    <a:pt x="729" y="192"/>
                  </a:cubicBezTo>
                  <a:cubicBezTo>
                    <a:pt x="733" y="210"/>
                    <a:pt x="737" y="225"/>
                    <a:pt x="742" y="246"/>
                  </a:cubicBezTo>
                  <a:cubicBezTo>
                    <a:pt x="743" y="246"/>
                    <a:pt x="743" y="246"/>
                    <a:pt x="744" y="246"/>
                  </a:cubicBezTo>
                  <a:cubicBezTo>
                    <a:pt x="744" y="227"/>
                    <a:pt x="744" y="208"/>
                    <a:pt x="744" y="190"/>
                  </a:cubicBezTo>
                  <a:cubicBezTo>
                    <a:pt x="744" y="190"/>
                    <a:pt x="745" y="190"/>
                    <a:pt x="745" y="190"/>
                  </a:cubicBezTo>
                  <a:cubicBezTo>
                    <a:pt x="746" y="194"/>
                    <a:pt x="751" y="202"/>
                    <a:pt x="750" y="209"/>
                  </a:cubicBezTo>
                  <a:cubicBezTo>
                    <a:pt x="749" y="209"/>
                    <a:pt x="748" y="209"/>
                    <a:pt x="748" y="209"/>
                  </a:cubicBezTo>
                  <a:cubicBezTo>
                    <a:pt x="748" y="210"/>
                    <a:pt x="748" y="211"/>
                    <a:pt x="748" y="212"/>
                  </a:cubicBezTo>
                  <a:cubicBezTo>
                    <a:pt x="748" y="212"/>
                    <a:pt x="749" y="212"/>
                    <a:pt x="750" y="212"/>
                  </a:cubicBezTo>
                  <a:cubicBezTo>
                    <a:pt x="749" y="215"/>
                    <a:pt x="748" y="219"/>
                    <a:pt x="748" y="222"/>
                  </a:cubicBezTo>
                  <a:cubicBezTo>
                    <a:pt x="747" y="289"/>
                    <a:pt x="747" y="289"/>
                    <a:pt x="745" y="294"/>
                  </a:cubicBezTo>
                  <a:moveTo>
                    <a:pt x="205" y="291"/>
                  </a:moveTo>
                  <a:cubicBezTo>
                    <a:pt x="196" y="279"/>
                    <a:pt x="200" y="267"/>
                    <a:pt x="197" y="258"/>
                  </a:cubicBezTo>
                  <a:cubicBezTo>
                    <a:pt x="197" y="255"/>
                    <a:pt x="197" y="252"/>
                    <a:pt x="197" y="249"/>
                  </a:cubicBezTo>
                  <a:cubicBezTo>
                    <a:pt x="197" y="249"/>
                    <a:pt x="198" y="248"/>
                    <a:pt x="199" y="248"/>
                  </a:cubicBezTo>
                  <a:cubicBezTo>
                    <a:pt x="203" y="261"/>
                    <a:pt x="207" y="275"/>
                    <a:pt x="211" y="291"/>
                  </a:cubicBezTo>
                  <a:cubicBezTo>
                    <a:pt x="209" y="291"/>
                    <a:pt x="207" y="291"/>
                    <a:pt x="205" y="291"/>
                  </a:cubicBezTo>
                  <a:moveTo>
                    <a:pt x="740" y="291"/>
                  </a:moveTo>
                  <a:cubicBezTo>
                    <a:pt x="737" y="275"/>
                    <a:pt x="728" y="263"/>
                    <a:pt x="725" y="253"/>
                  </a:cubicBezTo>
                  <a:cubicBezTo>
                    <a:pt x="720" y="253"/>
                    <a:pt x="720" y="243"/>
                    <a:pt x="720" y="242"/>
                  </a:cubicBezTo>
                  <a:cubicBezTo>
                    <a:pt x="719" y="242"/>
                    <a:pt x="718" y="242"/>
                    <a:pt x="718" y="242"/>
                  </a:cubicBezTo>
                  <a:cubicBezTo>
                    <a:pt x="709" y="219"/>
                    <a:pt x="698" y="209"/>
                    <a:pt x="676" y="209"/>
                  </a:cubicBezTo>
                  <a:cubicBezTo>
                    <a:pt x="676" y="209"/>
                    <a:pt x="676" y="208"/>
                    <a:pt x="676" y="207"/>
                  </a:cubicBezTo>
                  <a:cubicBezTo>
                    <a:pt x="682" y="207"/>
                    <a:pt x="688" y="207"/>
                    <a:pt x="694" y="207"/>
                  </a:cubicBezTo>
                  <a:cubicBezTo>
                    <a:pt x="694" y="206"/>
                    <a:pt x="694" y="205"/>
                    <a:pt x="695" y="204"/>
                  </a:cubicBezTo>
                  <a:cubicBezTo>
                    <a:pt x="687" y="199"/>
                    <a:pt x="686" y="198"/>
                    <a:pt x="684" y="194"/>
                  </a:cubicBezTo>
                  <a:cubicBezTo>
                    <a:pt x="679" y="192"/>
                    <a:pt x="674" y="190"/>
                    <a:pt x="669" y="188"/>
                  </a:cubicBezTo>
                  <a:cubicBezTo>
                    <a:pt x="687" y="188"/>
                    <a:pt x="690" y="194"/>
                    <a:pt x="705" y="209"/>
                  </a:cubicBezTo>
                  <a:cubicBezTo>
                    <a:pt x="718" y="216"/>
                    <a:pt x="726" y="220"/>
                    <a:pt x="735" y="241"/>
                  </a:cubicBezTo>
                  <a:cubicBezTo>
                    <a:pt x="737" y="241"/>
                    <a:pt x="741" y="254"/>
                    <a:pt x="742" y="263"/>
                  </a:cubicBezTo>
                  <a:cubicBezTo>
                    <a:pt x="741" y="263"/>
                    <a:pt x="740" y="263"/>
                    <a:pt x="739" y="263"/>
                  </a:cubicBezTo>
                  <a:cubicBezTo>
                    <a:pt x="738" y="260"/>
                    <a:pt x="737" y="256"/>
                    <a:pt x="737" y="253"/>
                  </a:cubicBezTo>
                  <a:cubicBezTo>
                    <a:pt x="733" y="253"/>
                    <a:pt x="734" y="248"/>
                    <a:pt x="733" y="246"/>
                  </a:cubicBezTo>
                  <a:cubicBezTo>
                    <a:pt x="732" y="246"/>
                    <a:pt x="732" y="246"/>
                    <a:pt x="731" y="246"/>
                  </a:cubicBezTo>
                  <a:cubicBezTo>
                    <a:pt x="729" y="241"/>
                    <a:pt x="727" y="237"/>
                    <a:pt x="726" y="233"/>
                  </a:cubicBezTo>
                  <a:cubicBezTo>
                    <a:pt x="720" y="230"/>
                    <a:pt x="720" y="227"/>
                    <a:pt x="717" y="225"/>
                  </a:cubicBezTo>
                  <a:cubicBezTo>
                    <a:pt x="717" y="226"/>
                    <a:pt x="718" y="227"/>
                    <a:pt x="718" y="228"/>
                  </a:cubicBezTo>
                  <a:cubicBezTo>
                    <a:pt x="718" y="228"/>
                    <a:pt x="719" y="228"/>
                    <a:pt x="720" y="229"/>
                  </a:cubicBezTo>
                  <a:cubicBezTo>
                    <a:pt x="725" y="247"/>
                    <a:pt x="739" y="269"/>
                    <a:pt x="741" y="291"/>
                  </a:cubicBezTo>
                  <a:cubicBezTo>
                    <a:pt x="741" y="291"/>
                    <a:pt x="740" y="291"/>
                    <a:pt x="740" y="291"/>
                  </a:cubicBezTo>
                  <a:moveTo>
                    <a:pt x="215" y="289"/>
                  </a:moveTo>
                  <a:cubicBezTo>
                    <a:pt x="209" y="262"/>
                    <a:pt x="209" y="262"/>
                    <a:pt x="209" y="258"/>
                  </a:cubicBezTo>
                  <a:cubicBezTo>
                    <a:pt x="200" y="249"/>
                    <a:pt x="200" y="237"/>
                    <a:pt x="199" y="229"/>
                  </a:cubicBezTo>
                  <a:cubicBezTo>
                    <a:pt x="205" y="232"/>
                    <a:pt x="217" y="268"/>
                    <a:pt x="219" y="275"/>
                  </a:cubicBezTo>
                  <a:cubicBezTo>
                    <a:pt x="219" y="279"/>
                    <a:pt x="220" y="284"/>
                    <a:pt x="220" y="288"/>
                  </a:cubicBezTo>
                  <a:cubicBezTo>
                    <a:pt x="218" y="288"/>
                    <a:pt x="216" y="289"/>
                    <a:pt x="215" y="289"/>
                  </a:cubicBezTo>
                  <a:moveTo>
                    <a:pt x="831" y="287"/>
                  </a:moveTo>
                  <a:cubicBezTo>
                    <a:pt x="831" y="257"/>
                    <a:pt x="832" y="218"/>
                    <a:pt x="824" y="193"/>
                  </a:cubicBezTo>
                  <a:cubicBezTo>
                    <a:pt x="824" y="189"/>
                    <a:pt x="823" y="185"/>
                    <a:pt x="823" y="181"/>
                  </a:cubicBezTo>
                  <a:cubicBezTo>
                    <a:pt x="823" y="181"/>
                    <a:pt x="824" y="180"/>
                    <a:pt x="824" y="180"/>
                  </a:cubicBezTo>
                  <a:cubicBezTo>
                    <a:pt x="835" y="186"/>
                    <a:pt x="835" y="245"/>
                    <a:pt x="835" y="263"/>
                  </a:cubicBezTo>
                  <a:cubicBezTo>
                    <a:pt x="834" y="271"/>
                    <a:pt x="832" y="279"/>
                    <a:pt x="831" y="287"/>
                  </a:cubicBezTo>
                  <a:moveTo>
                    <a:pt x="532" y="286"/>
                  </a:moveTo>
                  <a:cubicBezTo>
                    <a:pt x="528" y="257"/>
                    <a:pt x="528" y="257"/>
                    <a:pt x="526" y="256"/>
                  </a:cubicBezTo>
                  <a:cubicBezTo>
                    <a:pt x="522" y="242"/>
                    <a:pt x="522" y="242"/>
                    <a:pt x="522" y="235"/>
                  </a:cubicBezTo>
                  <a:cubicBezTo>
                    <a:pt x="521" y="235"/>
                    <a:pt x="520" y="234"/>
                    <a:pt x="519" y="234"/>
                  </a:cubicBezTo>
                  <a:cubicBezTo>
                    <a:pt x="517" y="220"/>
                    <a:pt x="507" y="204"/>
                    <a:pt x="502" y="194"/>
                  </a:cubicBezTo>
                  <a:cubicBezTo>
                    <a:pt x="502" y="192"/>
                    <a:pt x="502" y="190"/>
                    <a:pt x="502" y="188"/>
                  </a:cubicBezTo>
                  <a:cubicBezTo>
                    <a:pt x="510" y="190"/>
                    <a:pt x="528" y="235"/>
                    <a:pt x="528" y="249"/>
                  </a:cubicBezTo>
                  <a:cubicBezTo>
                    <a:pt x="527" y="249"/>
                    <a:pt x="529" y="251"/>
                    <a:pt x="534" y="270"/>
                  </a:cubicBezTo>
                  <a:cubicBezTo>
                    <a:pt x="534" y="275"/>
                    <a:pt x="534" y="280"/>
                    <a:pt x="535" y="286"/>
                  </a:cubicBezTo>
                  <a:cubicBezTo>
                    <a:pt x="534" y="286"/>
                    <a:pt x="533" y="286"/>
                    <a:pt x="532" y="286"/>
                  </a:cubicBezTo>
                  <a:moveTo>
                    <a:pt x="757" y="285"/>
                  </a:moveTo>
                  <a:cubicBezTo>
                    <a:pt x="758" y="281"/>
                    <a:pt x="759" y="278"/>
                    <a:pt x="759" y="274"/>
                  </a:cubicBezTo>
                  <a:cubicBezTo>
                    <a:pt x="759" y="278"/>
                    <a:pt x="759" y="281"/>
                    <a:pt x="759" y="285"/>
                  </a:cubicBezTo>
                  <a:cubicBezTo>
                    <a:pt x="758" y="285"/>
                    <a:pt x="757" y="285"/>
                    <a:pt x="757" y="285"/>
                  </a:cubicBezTo>
                  <a:moveTo>
                    <a:pt x="752" y="283"/>
                  </a:moveTo>
                  <a:cubicBezTo>
                    <a:pt x="753" y="266"/>
                    <a:pt x="758" y="253"/>
                    <a:pt x="760" y="240"/>
                  </a:cubicBezTo>
                  <a:cubicBezTo>
                    <a:pt x="761" y="240"/>
                    <a:pt x="762" y="240"/>
                    <a:pt x="762" y="240"/>
                  </a:cubicBezTo>
                  <a:cubicBezTo>
                    <a:pt x="765" y="224"/>
                    <a:pt x="771" y="209"/>
                    <a:pt x="780" y="199"/>
                  </a:cubicBezTo>
                  <a:cubicBezTo>
                    <a:pt x="780" y="212"/>
                    <a:pt x="766" y="241"/>
                    <a:pt x="761" y="256"/>
                  </a:cubicBezTo>
                  <a:cubicBezTo>
                    <a:pt x="759" y="263"/>
                    <a:pt x="757" y="275"/>
                    <a:pt x="752" y="283"/>
                  </a:cubicBezTo>
                  <a:moveTo>
                    <a:pt x="259" y="281"/>
                  </a:moveTo>
                  <a:cubicBezTo>
                    <a:pt x="257" y="279"/>
                    <a:pt x="255" y="277"/>
                    <a:pt x="252" y="275"/>
                  </a:cubicBezTo>
                  <a:cubicBezTo>
                    <a:pt x="249" y="259"/>
                    <a:pt x="241" y="237"/>
                    <a:pt x="242" y="225"/>
                  </a:cubicBezTo>
                  <a:cubicBezTo>
                    <a:pt x="241" y="224"/>
                    <a:pt x="241" y="223"/>
                    <a:pt x="241" y="222"/>
                  </a:cubicBezTo>
                  <a:cubicBezTo>
                    <a:pt x="240" y="222"/>
                    <a:pt x="240" y="222"/>
                    <a:pt x="239" y="222"/>
                  </a:cubicBezTo>
                  <a:cubicBezTo>
                    <a:pt x="239" y="215"/>
                    <a:pt x="229" y="183"/>
                    <a:pt x="228" y="183"/>
                  </a:cubicBezTo>
                  <a:cubicBezTo>
                    <a:pt x="228" y="182"/>
                    <a:pt x="228" y="180"/>
                    <a:pt x="228" y="179"/>
                  </a:cubicBezTo>
                  <a:cubicBezTo>
                    <a:pt x="227" y="179"/>
                    <a:pt x="227" y="179"/>
                    <a:pt x="227" y="179"/>
                  </a:cubicBezTo>
                  <a:cubicBezTo>
                    <a:pt x="221" y="165"/>
                    <a:pt x="215" y="152"/>
                    <a:pt x="212" y="142"/>
                  </a:cubicBezTo>
                  <a:cubicBezTo>
                    <a:pt x="209" y="142"/>
                    <a:pt x="208" y="134"/>
                    <a:pt x="208" y="134"/>
                  </a:cubicBezTo>
                  <a:cubicBezTo>
                    <a:pt x="207" y="134"/>
                    <a:pt x="207" y="134"/>
                    <a:pt x="206" y="134"/>
                  </a:cubicBezTo>
                  <a:cubicBezTo>
                    <a:pt x="200" y="115"/>
                    <a:pt x="200" y="115"/>
                    <a:pt x="199" y="106"/>
                  </a:cubicBezTo>
                  <a:cubicBezTo>
                    <a:pt x="191" y="103"/>
                    <a:pt x="187" y="90"/>
                    <a:pt x="188" y="88"/>
                  </a:cubicBezTo>
                  <a:cubicBezTo>
                    <a:pt x="200" y="95"/>
                    <a:pt x="211" y="120"/>
                    <a:pt x="214" y="137"/>
                  </a:cubicBezTo>
                  <a:cubicBezTo>
                    <a:pt x="220" y="144"/>
                    <a:pt x="227" y="158"/>
                    <a:pt x="231" y="172"/>
                  </a:cubicBezTo>
                  <a:cubicBezTo>
                    <a:pt x="236" y="172"/>
                    <a:pt x="249" y="229"/>
                    <a:pt x="252" y="244"/>
                  </a:cubicBezTo>
                  <a:cubicBezTo>
                    <a:pt x="256" y="256"/>
                    <a:pt x="260" y="269"/>
                    <a:pt x="263" y="281"/>
                  </a:cubicBezTo>
                  <a:cubicBezTo>
                    <a:pt x="262" y="281"/>
                    <a:pt x="260" y="281"/>
                    <a:pt x="259" y="281"/>
                  </a:cubicBezTo>
                  <a:moveTo>
                    <a:pt x="765" y="281"/>
                  </a:moveTo>
                  <a:cubicBezTo>
                    <a:pt x="766" y="269"/>
                    <a:pt x="769" y="259"/>
                    <a:pt x="773" y="249"/>
                  </a:cubicBezTo>
                  <a:cubicBezTo>
                    <a:pt x="773" y="249"/>
                    <a:pt x="774" y="249"/>
                    <a:pt x="775" y="249"/>
                  </a:cubicBezTo>
                  <a:cubicBezTo>
                    <a:pt x="777" y="242"/>
                    <a:pt x="777" y="239"/>
                    <a:pt x="784" y="237"/>
                  </a:cubicBezTo>
                  <a:cubicBezTo>
                    <a:pt x="784" y="235"/>
                    <a:pt x="786" y="235"/>
                    <a:pt x="784" y="242"/>
                  </a:cubicBezTo>
                  <a:cubicBezTo>
                    <a:pt x="778" y="251"/>
                    <a:pt x="778" y="251"/>
                    <a:pt x="776" y="257"/>
                  </a:cubicBezTo>
                  <a:cubicBezTo>
                    <a:pt x="775" y="257"/>
                    <a:pt x="774" y="257"/>
                    <a:pt x="774" y="257"/>
                  </a:cubicBezTo>
                  <a:cubicBezTo>
                    <a:pt x="771" y="265"/>
                    <a:pt x="769" y="272"/>
                    <a:pt x="767" y="281"/>
                  </a:cubicBezTo>
                  <a:cubicBezTo>
                    <a:pt x="766" y="281"/>
                    <a:pt x="765" y="281"/>
                    <a:pt x="765" y="281"/>
                  </a:cubicBezTo>
                  <a:moveTo>
                    <a:pt x="760" y="272"/>
                  </a:moveTo>
                  <a:cubicBezTo>
                    <a:pt x="764" y="259"/>
                    <a:pt x="768" y="247"/>
                    <a:pt x="772" y="235"/>
                  </a:cubicBezTo>
                  <a:cubicBezTo>
                    <a:pt x="772" y="235"/>
                    <a:pt x="773" y="235"/>
                    <a:pt x="774" y="235"/>
                  </a:cubicBezTo>
                  <a:cubicBezTo>
                    <a:pt x="774" y="234"/>
                    <a:pt x="774" y="234"/>
                    <a:pt x="774" y="233"/>
                  </a:cubicBezTo>
                  <a:cubicBezTo>
                    <a:pt x="774" y="233"/>
                    <a:pt x="775" y="233"/>
                    <a:pt x="776" y="233"/>
                  </a:cubicBezTo>
                  <a:cubicBezTo>
                    <a:pt x="777" y="224"/>
                    <a:pt x="779" y="221"/>
                    <a:pt x="782" y="217"/>
                  </a:cubicBezTo>
                  <a:cubicBezTo>
                    <a:pt x="783" y="217"/>
                    <a:pt x="784" y="217"/>
                    <a:pt x="784" y="217"/>
                  </a:cubicBezTo>
                  <a:cubicBezTo>
                    <a:pt x="785" y="215"/>
                    <a:pt x="786" y="213"/>
                    <a:pt x="787" y="212"/>
                  </a:cubicBezTo>
                  <a:cubicBezTo>
                    <a:pt x="787" y="212"/>
                    <a:pt x="788" y="212"/>
                    <a:pt x="789" y="212"/>
                  </a:cubicBezTo>
                  <a:cubicBezTo>
                    <a:pt x="789" y="211"/>
                    <a:pt x="789" y="210"/>
                    <a:pt x="789" y="209"/>
                  </a:cubicBezTo>
                  <a:cubicBezTo>
                    <a:pt x="790" y="209"/>
                    <a:pt x="790" y="210"/>
                    <a:pt x="791" y="210"/>
                  </a:cubicBezTo>
                  <a:cubicBezTo>
                    <a:pt x="789" y="214"/>
                    <a:pt x="787" y="218"/>
                    <a:pt x="786" y="222"/>
                  </a:cubicBezTo>
                  <a:cubicBezTo>
                    <a:pt x="780" y="222"/>
                    <a:pt x="782" y="226"/>
                    <a:pt x="780" y="231"/>
                  </a:cubicBezTo>
                  <a:cubicBezTo>
                    <a:pt x="777" y="237"/>
                    <a:pt x="773" y="243"/>
                    <a:pt x="770" y="248"/>
                  </a:cubicBezTo>
                  <a:cubicBezTo>
                    <a:pt x="762" y="270"/>
                    <a:pt x="762" y="270"/>
                    <a:pt x="760" y="272"/>
                  </a:cubicBezTo>
                  <a:moveTo>
                    <a:pt x="241" y="269"/>
                  </a:moveTo>
                  <a:cubicBezTo>
                    <a:pt x="241" y="268"/>
                    <a:pt x="240" y="268"/>
                    <a:pt x="239" y="268"/>
                  </a:cubicBezTo>
                  <a:cubicBezTo>
                    <a:pt x="240" y="266"/>
                    <a:pt x="240" y="264"/>
                    <a:pt x="241" y="263"/>
                  </a:cubicBezTo>
                  <a:cubicBezTo>
                    <a:pt x="241" y="265"/>
                    <a:pt x="241" y="266"/>
                    <a:pt x="241" y="269"/>
                  </a:cubicBezTo>
                  <a:moveTo>
                    <a:pt x="1014" y="262"/>
                  </a:moveTo>
                  <a:cubicBezTo>
                    <a:pt x="1014" y="243"/>
                    <a:pt x="1014" y="224"/>
                    <a:pt x="1014" y="205"/>
                  </a:cubicBezTo>
                  <a:cubicBezTo>
                    <a:pt x="1014" y="205"/>
                    <a:pt x="1014" y="204"/>
                    <a:pt x="1015" y="204"/>
                  </a:cubicBezTo>
                  <a:cubicBezTo>
                    <a:pt x="1016" y="204"/>
                    <a:pt x="1017" y="205"/>
                    <a:pt x="1017" y="205"/>
                  </a:cubicBezTo>
                  <a:cubicBezTo>
                    <a:pt x="1020" y="223"/>
                    <a:pt x="1020" y="242"/>
                    <a:pt x="1017" y="262"/>
                  </a:cubicBezTo>
                  <a:cubicBezTo>
                    <a:pt x="1016" y="262"/>
                    <a:pt x="1015" y="262"/>
                    <a:pt x="1014" y="262"/>
                  </a:cubicBezTo>
                  <a:moveTo>
                    <a:pt x="45" y="257"/>
                  </a:moveTo>
                  <a:cubicBezTo>
                    <a:pt x="44" y="237"/>
                    <a:pt x="42" y="226"/>
                    <a:pt x="34" y="212"/>
                  </a:cubicBezTo>
                  <a:cubicBezTo>
                    <a:pt x="33" y="212"/>
                    <a:pt x="33" y="212"/>
                    <a:pt x="33" y="212"/>
                  </a:cubicBezTo>
                  <a:cubicBezTo>
                    <a:pt x="29" y="203"/>
                    <a:pt x="15" y="194"/>
                    <a:pt x="11" y="192"/>
                  </a:cubicBezTo>
                  <a:cubicBezTo>
                    <a:pt x="11" y="191"/>
                    <a:pt x="11" y="190"/>
                    <a:pt x="11" y="190"/>
                  </a:cubicBezTo>
                  <a:cubicBezTo>
                    <a:pt x="20" y="191"/>
                    <a:pt x="30" y="197"/>
                    <a:pt x="39" y="209"/>
                  </a:cubicBezTo>
                  <a:cubicBezTo>
                    <a:pt x="45" y="220"/>
                    <a:pt x="45" y="220"/>
                    <a:pt x="46" y="220"/>
                  </a:cubicBezTo>
                  <a:cubicBezTo>
                    <a:pt x="47" y="211"/>
                    <a:pt x="47" y="211"/>
                    <a:pt x="48" y="208"/>
                  </a:cubicBezTo>
                  <a:cubicBezTo>
                    <a:pt x="48" y="201"/>
                    <a:pt x="47" y="181"/>
                    <a:pt x="53" y="181"/>
                  </a:cubicBezTo>
                  <a:cubicBezTo>
                    <a:pt x="51" y="206"/>
                    <a:pt x="50" y="230"/>
                    <a:pt x="48" y="254"/>
                  </a:cubicBezTo>
                  <a:cubicBezTo>
                    <a:pt x="47" y="255"/>
                    <a:pt x="46" y="256"/>
                    <a:pt x="45" y="257"/>
                  </a:cubicBezTo>
                  <a:moveTo>
                    <a:pt x="751" y="257"/>
                  </a:moveTo>
                  <a:cubicBezTo>
                    <a:pt x="752" y="237"/>
                    <a:pt x="759" y="215"/>
                    <a:pt x="764" y="195"/>
                  </a:cubicBezTo>
                  <a:cubicBezTo>
                    <a:pt x="766" y="190"/>
                    <a:pt x="765" y="188"/>
                    <a:pt x="772" y="187"/>
                  </a:cubicBezTo>
                  <a:cubicBezTo>
                    <a:pt x="772" y="188"/>
                    <a:pt x="772" y="190"/>
                    <a:pt x="772" y="192"/>
                  </a:cubicBezTo>
                  <a:cubicBezTo>
                    <a:pt x="771" y="192"/>
                    <a:pt x="770" y="192"/>
                    <a:pt x="770" y="192"/>
                  </a:cubicBezTo>
                  <a:cubicBezTo>
                    <a:pt x="769" y="196"/>
                    <a:pt x="768" y="201"/>
                    <a:pt x="767" y="205"/>
                  </a:cubicBezTo>
                  <a:cubicBezTo>
                    <a:pt x="767" y="205"/>
                    <a:pt x="766" y="205"/>
                    <a:pt x="765" y="205"/>
                  </a:cubicBezTo>
                  <a:cubicBezTo>
                    <a:pt x="763" y="213"/>
                    <a:pt x="761" y="221"/>
                    <a:pt x="759" y="229"/>
                  </a:cubicBezTo>
                  <a:cubicBezTo>
                    <a:pt x="750" y="233"/>
                    <a:pt x="759" y="253"/>
                    <a:pt x="751" y="257"/>
                  </a:cubicBezTo>
                  <a:moveTo>
                    <a:pt x="23" y="255"/>
                  </a:moveTo>
                  <a:cubicBezTo>
                    <a:pt x="22" y="238"/>
                    <a:pt x="20" y="223"/>
                    <a:pt x="26" y="209"/>
                  </a:cubicBezTo>
                  <a:cubicBezTo>
                    <a:pt x="30" y="214"/>
                    <a:pt x="26" y="244"/>
                    <a:pt x="25" y="254"/>
                  </a:cubicBezTo>
                  <a:cubicBezTo>
                    <a:pt x="25" y="254"/>
                    <a:pt x="24" y="254"/>
                    <a:pt x="23" y="255"/>
                  </a:cubicBezTo>
                  <a:moveTo>
                    <a:pt x="1114" y="253"/>
                  </a:moveTo>
                  <a:cubicBezTo>
                    <a:pt x="1114" y="253"/>
                    <a:pt x="1114" y="252"/>
                    <a:pt x="1114" y="251"/>
                  </a:cubicBezTo>
                  <a:cubicBezTo>
                    <a:pt x="1115" y="250"/>
                    <a:pt x="1116" y="250"/>
                    <a:pt x="1118" y="250"/>
                  </a:cubicBezTo>
                  <a:cubicBezTo>
                    <a:pt x="1118" y="251"/>
                    <a:pt x="1118" y="252"/>
                    <a:pt x="1118" y="253"/>
                  </a:cubicBezTo>
                  <a:cubicBezTo>
                    <a:pt x="1116" y="253"/>
                    <a:pt x="1115" y="253"/>
                    <a:pt x="1114" y="253"/>
                  </a:cubicBezTo>
                  <a:moveTo>
                    <a:pt x="557" y="253"/>
                  </a:moveTo>
                  <a:cubicBezTo>
                    <a:pt x="554" y="250"/>
                    <a:pt x="554" y="250"/>
                    <a:pt x="553" y="244"/>
                  </a:cubicBezTo>
                  <a:cubicBezTo>
                    <a:pt x="554" y="243"/>
                    <a:pt x="554" y="243"/>
                    <a:pt x="554" y="242"/>
                  </a:cubicBezTo>
                  <a:cubicBezTo>
                    <a:pt x="547" y="240"/>
                    <a:pt x="549" y="231"/>
                    <a:pt x="549" y="228"/>
                  </a:cubicBezTo>
                  <a:cubicBezTo>
                    <a:pt x="554" y="228"/>
                    <a:pt x="558" y="243"/>
                    <a:pt x="559" y="252"/>
                  </a:cubicBezTo>
                  <a:cubicBezTo>
                    <a:pt x="558" y="252"/>
                    <a:pt x="557" y="252"/>
                    <a:pt x="557" y="253"/>
                  </a:cubicBezTo>
                  <a:moveTo>
                    <a:pt x="16" y="251"/>
                  </a:moveTo>
                  <a:cubicBezTo>
                    <a:pt x="14" y="246"/>
                    <a:pt x="14" y="246"/>
                    <a:pt x="12" y="224"/>
                  </a:cubicBezTo>
                  <a:cubicBezTo>
                    <a:pt x="14" y="224"/>
                    <a:pt x="15" y="224"/>
                    <a:pt x="16" y="224"/>
                  </a:cubicBezTo>
                  <a:cubicBezTo>
                    <a:pt x="17" y="233"/>
                    <a:pt x="17" y="242"/>
                    <a:pt x="18" y="251"/>
                  </a:cubicBezTo>
                  <a:cubicBezTo>
                    <a:pt x="17" y="251"/>
                    <a:pt x="16" y="251"/>
                    <a:pt x="16" y="251"/>
                  </a:cubicBezTo>
                  <a:moveTo>
                    <a:pt x="532" y="246"/>
                  </a:moveTo>
                  <a:cubicBezTo>
                    <a:pt x="532" y="244"/>
                    <a:pt x="532" y="243"/>
                    <a:pt x="532" y="242"/>
                  </a:cubicBezTo>
                  <a:cubicBezTo>
                    <a:pt x="533" y="242"/>
                    <a:pt x="534" y="242"/>
                    <a:pt x="535" y="242"/>
                  </a:cubicBezTo>
                  <a:cubicBezTo>
                    <a:pt x="535" y="243"/>
                    <a:pt x="535" y="243"/>
                    <a:pt x="535" y="245"/>
                  </a:cubicBezTo>
                  <a:cubicBezTo>
                    <a:pt x="534" y="245"/>
                    <a:pt x="533" y="246"/>
                    <a:pt x="532" y="246"/>
                  </a:cubicBezTo>
                  <a:moveTo>
                    <a:pt x="530" y="240"/>
                  </a:moveTo>
                  <a:cubicBezTo>
                    <a:pt x="526" y="222"/>
                    <a:pt x="526" y="222"/>
                    <a:pt x="526" y="215"/>
                  </a:cubicBezTo>
                  <a:cubicBezTo>
                    <a:pt x="526" y="215"/>
                    <a:pt x="527" y="215"/>
                    <a:pt x="527" y="215"/>
                  </a:cubicBezTo>
                  <a:cubicBezTo>
                    <a:pt x="527" y="215"/>
                    <a:pt x="527" y="217"/>
                    <a:pt x="527" y="218"/>
                  </a:cubicBezTo>
                  <a:cubicBezTo>
                    <a:pt x="528" y="218"/>
                    <a:pt x="529" y="218"/>
                    <a:pt x="529" y="218"/>
                  </a:cubicBezTo>
                  <a:cubicBezTo>
                    <a:pt x="531" y="225"/>
                    <a:pt x="532" y="232"/>
                    <a:pt x="534" y="240"/>
                  </a:cubicBezTo>
                  <a:cubicBezTo>
                    <a:pt x="532" y="240"/>
                    <a:pt x="531" y="240"/>
                    <a:pt x="530" y="240"/>
                  </a:cubicBezTo>
                  <a:moveTo>
                    <a:pt x="571" y="236"/>
                  </a:moveTo>
                  <a:cubicBezTo>
                    <a:pt x="568" y="230"/>
                    <a:pt x="567" y="224"/>
                    <a:pt x="572" y="224"/>
                  </a:cubicBezTo>
                  <a:cubicBezTo>
                    <a:pt x="572" y="228"/>
                    <a:pt x="573" y="232"/>
                    <a:pt x="574" y="236"/>
                  </a:cubicBezTo>
                  <a:cubicBezTo>
                    <a:pt x="573" y="236"/>
                    <a:pt x="571" y="236"/>
                    <a:pt x="571" y="236"/>
                  </a:cubicBezTo>
                  <a:moveTo>
                    <a:pt x="545" y="225"/>
                  </a:moveTo>
                  <a:cubicBezTo>
                    <a:pt x="543" y="220"/>
                    <a:pt x="542" y="220"/>
                    <a:pt x="543" y="218"/>
                  </a:cubicBezTo>
                  <a:cubicBezTo>
                    <a:pt x="546" y="221"/>
                    <a:pt x="546" y="221"/>
                    <a:pt x="547" y="225"/>
                  </a:cubicBezTo>
                  <a:cubicBezTo>
                    <a:pt x="546" y="225"/>
                    <a:pt x="546" y="225"/>
                    <a:pt x="545" y="225"/>
                  </a:cubicBezTo>
                  <a:moveTo>
                    <a:pt x="212" y="224"/>
                  </a:moveTo>
                  <a:cubicBezTo>
                    <a:pt x="214" y="206"/>
                    <a:pt x="215" y="191"/>
                    <a:pt x="220" y="177"/>
                  </a:cubicBezTo>
                  <a:cubicBezTo>
                    <a:pt x="221" y="177"/>
                    <a:pt x="222" y="177"/>
                    <a:pt x="222" y="177"/>
                  </a:cubicBezTo>
                  <a:cubicBezTo>
                    <a:pt x="221" y="191"/>
                    <a:pt x="218" y="208"/>
                    <a:pt x="214" y="224"/>
                  </a:cubicBezTo>
                  <a:cubicBezTo>
                    <a:pt x="213" y="224"/>
                    <a:pt x="212" y="224"/>
                    <a:pt x="212" y="224"/>
                  </a:cubicBezTo>
                  <a:moveTo>
                    <a:pt x="559" y="216"/>
                  </a:moveTo>
                  <a:cubicBezTo>
                    <a:pt x="558" y="212"/>
                    <a:pt x="558" y="212"/>
                    <a:pt x="557" y="194"/>
                  </a:cubicBezTo>
                  <a:cubicBezTo>
                    <a:pt x="560" y="194"/>
                    <a:pt x="560" y="194"/>
                    <a:pt x="561" y="196"/>
                  </a:cubicBezTo>
                  <a:cubicBezTo>
                    <a:pt x="561" y="188"/>
                    <a:pt x="561" y="182"/>
                    <a:pt x="563" y="177"/>
                  </a:cubicBezTo>
                  <a:cubicBezTo>
                    <a:pt x="564" y="180"/>
                    <a:pt x="566" y="214"/>
                    <a:pt x="559" y="216"/>
                  </a:cubicBezTo>
                  <a:moveTo>
                    <a:pt x="523" y="212"/>
                  </a:moveTo>
                  <a:cubicBezTo>
                    <a:pt x="523" y="209"/>
                    <a:pt x="522" y="206"/>
                    <a:pt x="522" y="203"/>
                  </a:cubicBezTo>
                  <a:cubicBezTo>
                    <a:pt x="521" y="203"/>
                    <a:pt x="520" y="203"/>
                    <a:pt x="520" y="203"/>
                  </a:cubicBezTo>
                  <a:cubicBezTo>
                    <a:pt x="515" y="180"/>
                    <a:pt x="504" y="155"/>
                    <a:pt x="496" y="141"/>
                  </a:cubicBezTo>
                  <a:cubicBezTo>
                    <a:pt x="495" y="140"/>
                    <a:pt x="494" y="140"/>
                    <a:pt x="493" y="140"/>
                  </a:cubicBezTo>
                  <a:cubicBezTo>
                    <a:pt x="489" y="131"/>
                    <a:pt x="481" y="123"/>
                    <a:pt x="479" y="119"/>
                  </a:cubicBezTo>
                  <a:cubicBezTo>
                    <a:pt x="478" y="119"/>
                    <a:pt x="477" y="119"/>
                    <a:pt x="477" y="119"/>
                  </a:cubicBezTo>
                  <a:cubicBezTo>
                    <a:pt x="474" y="109"/>
                    <a:pt x="452" y="106"/>
                    <a:pt x="447" y="104"/>
                  </a:cubicBezTo>
                  <a:cubicBezTo>
                    <a:pt x="460" y="101"/>
                    <a:pt x="483" y="105"/>
                    <a:pt x="490" y="123"/>
                  </a:cubicBezTo>
                  <a:cubicBezTo>
                    <a:pt x="490" y="123"/>
                    <a:pt x="491" y="123"/>
                    <a:pt x="492" y="123"/>
                  </a:cubicBezTo>
                  <a:cubicBezTo>
                    <a:pt x="499" y="136"/>
                    <a:pt x="506" y="149"/>
                    <a:pt x="511" y="164"/>
                  </a:cubicBezTo>
                  <a:cubicBezTo>
                    <a:pt x="512" y="164"/>
                    <a:pt x="513" y="164"/>
                    <a:pt x="513" y="164"/>
                  </a:cubicBezTo>
                  <a:cubicBezTo>
                    <a:pt x="515" y="178"/>
                    <a:pt x="524" y="192"/>
                    <a:pt x="526" y="212"/>
                  </a:cubicBezTo>
                  <a:cubicBezTo>
                    <a:pt x="525" y="212"/>
                    <a:pt x="524" y="212"/>
                    <a:pt x="523" y="212"/>
                  </a:cubicBezTo>
                  <a:moveTo>
                    <a:pt x="537" y="209"/>
                  </a:moveTo>
                  <a:cubicBezTo>
                    <a:pt x="535" y="204"/>
                    <a:pt x="534" y="199"/>
                    <a:pt x="533" y="194"/>
                  </a:cubicBezTo>
                  <a:cubicBezTo>
                    <a:pt x="522" y="190"/>
                    <a:pt x="522" y="183"/>
                    <a:pt x="521" y="177"/>
                  </a:cubicBezTo>
                  <a:cubicBezTo>
                    <a:pt x="521" y="176"/>
                    <a:pt x="522" y="176"/>
                    <a:pt x="522" y="175"/>
                  </a:cubicBezTo>
                  <a:cubicBezTo>
                    <a:pt x="524" y="180"/>
                    <a:pt x="529" y="187"/>
                    <a:pt x="536" y="194"/>
                  </a:cubicBezTo>
                  <a:cubicBezTo>
                    <a:pt x="537" y="199"/>
                    <a:pt x="538" y="204"/>
                    <a:pt x="540" y="209"/>
                  </a:cubicBezTo>
                  <a:cubicBezTo>
                    <a:pt x="539" y="209"/>
                    <a:pt x="537" y="209"/>
                    <a:pt x="537" y="209"/>
                  </a:cubicBezTo>
                  <a:moveTo>
                    <a:pt x="255" y="207"/>
                  </a:moveTo>
                  <a:cubicBezTo>
                    <a:pt x="253" y="201"/>
                    <a:pt x="254" y="196"/>
                    <a:pt x="254" y="193"/>
                  </a:cubicBezTo>
                  <a:cubicBezTo>
                    <a:pt x="250" y="179"/>
                    <a:pt x="247" y="164"/>
                    <a:pt x="248" y="152"/>
                  </a:cubicBezTo>
                  <a:cubicBezTo>
                    <a:pt x="252" y="152"/>
                    <a:pt x="255" y="152"/>
                    <a:pt x="258" y="152"/>
                  </a:cubicBezTo>
                  <a:cubicBezTo>
                    <a:pt x="262" y="155"/>
                    <a:pt x="263" y="167"/>
                    <a:pt x="260" y="176"/>
                  </a:cubicBezTo>
                  <a:cubicBezTo>
                    <a:pt x="261" y="184"/>
                    <a:pt x="264" y="195"/>
                    <a:pt x="263" y="205"/>
                  </a:cubicBezTo>
                  <a:cubicBezTo>
                    <a:pt x="262" y="205"/>
                    <a:pt x="261" y="205"/>
                    <a:pt x="260" y="205"/>
                  </a:cubicBezTo>
                  <a:cubicBezTo>
                    <a:pt x="260" y="206"/>
                    <a:pt x="260" y="206"/>
                    <a:pt x="260" y="207"/>
                  </a:cubicBezTo>
                  <a:cubicBezTo>
                    <a:pt x="258" y="207"/>
                    <a:pt x="257" y="207"/>
                    <a:pt x="255" y="207"/>
                  </a:cubicBezTo>
                  <a:moveTo>
                    <a:pt x="123" y="201"/>
                  </a:moveTo>
                  <a:cubicBezTo>
                    <a:pt x="114" y="196"/>
                    <a:pt x="105" y="190"/>
                    <a:pt x="103" y="186"/>
                  </a:cubicBezTo>
                  <a:cubicBezTo>
                    <a:pt x="105" y="186"/>
                    <a:pt x="108" y="186"/>
                    <a:pt x="111" y="186"/>
                  </a:cubicBezTo>
                  <a:cubicBezTo>
                    <a:pt x="111" y="186"/>
                    <a:pt x="111" y="187"/>
                    <a:pt x="111" y="187"/>
                  </a:cubicBezTo>
                  <a:cubicBezTo>
                    <a:pt x="114" y="187"/>
                    <a:pt x="123" y="192"/>
                    <a:pt x="125" y="201"/>
                  </a:cubicBezTo>
                  <a:cubicBezTo>
                    <a:pt x="124" y="201"/>
                    <a:pt x="123" y="201"/>
                    <a:pt x="123" y="201"/>
                  </a:cubicBezTo>
                  <a:moveTo>
                    <a:pt x="36" y="196"/>
                  </a:moveTo>
                  <a:cubicBezTo>
                    <a:pt x="36" y="166"/>
                    <a:pt x="41" y="132"/>
                    <a:pt x="51" y="107"/>
                  </a:cubicBezTo>
                  <a:cubicBezTo>
                    <a:pt x="53" y="90"/>
                    <a:pt x="55" y="73"/>
                    <a:pt x="58" y="56"/>
                  </a:cubicBezTo>
                  <a:cubicBezTo>
                    <a:pt x="58" y="50"/>
                    <a:pt x="59" y="43"/>
                    <a:pt x="60" y="37"/>
                  </a:cubicBezTo>
                  <a:cubicBezTo>
                    <a:pt x="61" y="37"/>
                    <a:pt x="62" y="37"/>
                    <a:pt x="63" y="38"/>
                  </a:cubicBezTo>
                  <a:cubicBezTo>
                    <a:pt x="61" y="51"/>
                    <a:pt x="60" y="64"/>
                    <a:pt x="59" y="78"/>
                  </a:cubicBezTo>
                  <a:cubicBezTo>
                    <a:pt x="58" y="78"/>
                    <a:pt x="58" y="78"/>
                    <a:pt x="57" y="79"/>
                  </a:cubicBezTo>
                  <a:cubicBezTo>
                    <a:pt x="58" y="85"/>
                    <a:pt x="53" y="120"/>
                    <a:pt x="49" y="127"/>
                  </a:cubicBezTo>
                  <a:cubicBezTo>
                    <a:pt x="46" y="150"/>
                    <a:pt x="44" y="173"/>
                    <a:pt x="39" y="196"/>
                  </a:cubicBezTo>
                  <a:cubicBezTo>
                    <a:pt x="38" y="196"/>
                    <a:pt x="37" y="196"/>
                    <a:pt x="36" y="196"/>
                  </a:cubicBezTo>
                  <a:moveTo>
                    <a:pt x="474" y="189"/>
                  </a:moveTo>
                  <a:cubicBezTo>
                    <a:pt x="475" y="174"/>
                    <a:pt x="475" y="160"/>
                    <a:pt x="476" y="146"/>
                  </a:cubicBezTo>
                  <a:cubicBezTo>
                    <a:pt x="477" y="143"/>
                    <a:pt x="478" y="139"/>
                    <a:pt x="479" y="136"/>
                  </a:cubicBezTo>
                  <a:cubicBezTo>
                    <a:pt x="480" y="141"/>
                    <a:pt x="481" y="145"/>
                    <a:pt x="482" y="150"/>
                  </a:cubicBezTo>
                  <a:cubicBezTo>
                    <a:pt x="481" y="157"/>
                    <a:pt x="480" y="184"/>
                    <a:pt x="479" y="188"/>
                  </a:cubicBezTo>
                  <a:cubicBezTo>
                    <a:pt x="477" y="188"/>
                    <a:pt x="476" y="188"/>
                    <a:pt x="474" y="189"/>
                  </a:cubicBezTo>
                  <a:moveTo>
                    <a:pt x="199" y="188"/>
                  </a:moveTo>
                  <a:cubicBezTo>
                    <a:pt x="199" y="187"/>
                    <a:pt x="199" y="186"/>
                    <a:pt x="199" y="186"/>
                  </a:cubicBezTo>
                  <a:cubicBezTo>
                    <a:pt x="198" y="186"/>
                    <a:pt x="197" y="186"/>
                    <a:pt x="197" y="186"/>
                  </a:cubicBezTo>
                  <a:cubicBezTo>
                    <a:pt x="197" y="184"/>
                    <a:pt x="197" y="183"/>
                    <a:pt x="198" y="182"/>
                  </a:cubicBezTo>
                  <a:cubicBezTo>
                    <a:pt x="199" y="183"/>
                    <a:pt x="201" y="188"/>
                    <a:pt x="199" y="188"/>
                  </a:cubicBezTo>
                  <a:moveTo>
                    <a:pt x="98" y="184"/>
                  </a:moveTo>
                  <a:cubicBezTo>
                    <a:pt x="91" y="177"/>
                    <a:pt x="86" y="175"/>
                    <a:pt x="80" y="173"/>
                  </a:cubicBezTo>
                  <a:cubicBezTo>
                    <a:pt x="80" y="172"/>
                    <a:pt x="80" y="171"/>
                    <a:pt x="80" y="171"/>
                  </a:cubicBezTo>
                  <a:cubicBezTo>
                    <a:pt x="80" y="171"/>
                    <a:pt x="101" y="175"/>
                    <a:pt x="98" y="184"/>
                  </a:cubicBezTo>
                  <a:moveTo>
                    <a:pt x="160" y="179"/>
                  </a:moveTo>
                  <a:cubicBezTo>
                    <a:pt x="158" y="173"/>
                    <a:pt x="158" y="172"/>
                    <a:pt x="155" y="168"/>
                  </a:cubicBezTo>
                  <a:cubicBezTo>
                    <a:pt x="152" y="159"/>
                    <a:pt x="150" y="150"/>
                    <a:pt x="148" y="142"/>
                  </a:cubicBezTo>
                  <a:cubicBezTo>
                    <a:pt x="142" y="136"/>
                    <a:pt x="130" y="94"/>
                    <a:pt x="129" y="84"/>
                  </a:cubicBezTo>
                  <a:cubicBezTo>
                    <a:pt x="127" y="83"/>
                    <a:pt x="125" y="82"/>
                    <a:pt x="124" y="82"/>
                  </a:cubicBezTo>
                  <a:cubicBezTo>
                    <a:pt x="123" y="81"/>
                    <a:pt x="123" y="80"/>
                    <a:pt x="123" y="80"/>
                  </a:cubicBezTo>
                  <a:cubicBezTo>
                    <a:pt x="122" y="80"/>
                    <a:pt x="122" y="80"/>
                    <a:pt x="121" y="80"/>
                  </a:cubicBezTo>
                  <a:cubicBezTo>
                    <a:pt x="120" y="79"/>
                    <a:pt x="120" y="78"/>
                    <a:pt x="120" y="77"/>
                  </a:cubicBezTo>
                  <a:cubicBezTo>
                    <a:pt x="117" y="76"/>
                    <a:pt x="115" y="75"/>
                    <a:pt x="112" y="73"/>
                  </a:cubicBezTo>
                  <a:cubicBezTo>
                    <a:pt x="105" y="60"/>
                    <a:pt x="79" y="43"/>
                    <a:pt x="70" y="37"/>
                  </a:cubicBezTo>
                  <a:cubicBezTo>
                    <a:pt x="69" y="36"/>
                    <a:pt x="69" y="35"/>
                    <a:pt x="69" y="35"/>
                  </a:cubicBezTo>
                  <a:cubicBezTo>
                    <a:pt x="68" y="35"/>
                    <a:pt x="67" y="35"/>
                    <a:pt x="66" y="35"/>
                  </a:cubicBezTo>
                  <a:cubicBezTo>
                    <a:pt x="64" y="32"/>
                    <a:pt x="63" y="30"/>
                    <a:pt x="61" y="28"/>
                  </a:cubicBezTo>
                  <a:cubicBezTo>
                    <a:pt x="75" y="31"/>
                    <a:pt x="87" y="43"/>
                    <a:pt x="101" y="55"/>
                  </a:cubicBezTo>
                  <a:cubicBezTo>
                    <a:pt x="102" y="55"/>
                    <a:pt x="103" y="56"/>
                    <a:pt x="104" y="56"/>
                  </a:cubicBezTo>
                  <a:cubicBezTo>
                    <a:pt x="104" y="57"/>
                    <a:pt x="104" y="57"/>
                    <a:pt x="104" y="58"/>
                  </a:cubicBezTo>
                  <a:cubicBezTo>
                    <a:pt x="108" y="58"/>
                    <a:pt x="124" y="72"/>
                    <a:pt x="129" y="82"/>
                  </a:cubicBezTo>
                  <a:cubicBezTo>
                    <a:pt x="132" y="82"/>
                    <a:pt x="136" y="82"/>
                    <a:pt x="138" y="88"/>
                  </a:cubicBezTo>
                  <a:cubicBezTo>
                    <a:pt x="140" y="88"/>
                    <a:pt x="157" y="105"/>
                    <a:pt x="162" y="112"/>
                  </a:cubicBezTo>
                  <a:cubicBezTo>
                    <a:pt x="159" y="112"/>
                    <a:pt x="157" y="111"/>
                    <a:pt x="155" y="111"/>
                  </a:cubicBezTo>
                  <a:cubicBezTo>
                    <a:pt x="152" y="104"/>
                    <a:pt x="144" y="100"/>
                    <a:pt x="142" y="97"/>
                  </a:cubicBezTo>
                  <a:cubicBezTo>
                    <a:pt x="141" y="97"/>
                    <a:pt x="141" y="97"/>
                    <a:pt x="141" y="97"/>
                  </a:cubicBezTo>
                  <a:cubicBezTo>
                    <a:pt x="140" y="96"/>
                    <a:pt x="140" y="95"/>
                    <a:pt x="140" y="95"/>
                  </a:cubicBezTo>
                  <a:cubicBezTo>
                    <a:pt x="139" y="95"/>
                    <a:pt x="139" y="95"/>
                    <a:pt x="138" y="95"/>
                  </a:cubicBezTo>
                  <a:cubicBezTo>
                    <a:pt x="137" y="94"/>
                    <a:pt x="137" y="93"/>
                    <a:pt x="137" y="93"/>
                  </a:cubicBezTo>
                  <a:cubicBezTo>
                    <a:pt x="136" y="93"/>
                    <a:pt x="136" y="93"/>
                    <a:pt x="136" y="93"/>
                  </a:cubicBezTo>
                  <a:cubicBezTo>
                    <a:pt x="138" y="98"/>
                    <a:pt x="141" y="104"/>
                    <a:pt x="143" y="110"/>
                  </a:cubicBezTo>
                  <a:cubicBezTo>
                    <a:pt x="146" y="130"/>
                    <a:pt x="155" y="154"/>
                    <a:pt x="162" y="179"/>
                  </a:cubicBezTo>
                  <a:cubicBezTo>
                    <a:pt x="161" y="179"/>
                    <a:pt x="160" y="179"/>
                    <a:pt x="160" y="179"/>
                  </a:cubicBezTo>
                  <a:moveTo>
                    <a:pt x="332" y="176"/>
                  </a:moveTo>
                  <a:cubicBezTo>
                    <a:pt x="332" y="174"/>
                    <a:pt x="331" y="174"/>
                    <a:pt x="330" y="173"/>
                  </a:cubicBezTo>
                  <a:cubicBezTo>
                    <a:pt x="331" y="172"/>
                    <a:pt x="332" y="172"/>
                    <a:pt x="332" y="172"/>
                  </a:cubicBezTo>
                  <a:cubicBezTo>
                    <a:pt x="332" y="173"/>
                    <a:pt x="332" y="174"/>
                    <a:pt x="332" y="176"/>
                  </a:cubicBezTo>
                  <a:moveTo>
                    <a:pt x="561" y="175"/>
                  </a:moveTo>
                  <a:cubicBezTo>
                    <a:pt x="561" y="167"/>
                    <a:pt x="562" y="159"/>
                    <a:pt x="562" y="152"/>
                  </a:cubicBezTo>
                  <a:cubicBezTo>
                    <a:pt x="564" y="153"/>
                    <a:pt x="565" y="166"/>
                    <a:pt x="563" y="174"/>
                  </a:cubicBezTo>
                  <a:cubicBezTo>
                    <a:pt x="562" y="174"/>
                    <a:pt x="562" y="174"/>
                    <a:pt x="561" y="175"/>
                  </a:cubicBezTo>
                  <a:moveTo>
                    <a:pt x="25" y="166"/>
                  </a:moveTo>
                  <a:cubicBezTo>
                    <a:pt x="26" y="146"/>
                    <a:pt x="29" y="123"/>
                    <a:pt x="32" y="106"/>
                  </a:cubicBezTo>
                  <a:cubicBezTo>
                    <a:pt x="35" y="108"/>
                    <a:pt x="35" y="108"/>
                    <a:pt x="36" y="111"/>
                  </a:cubicBezTo>
                  <a:cubicBezTo>
                    <a:pt x="33" y="129"/>
                    <a:pt x="31" y="148"/>
                    <a:pt x="28" y="166"/>
                  </a:cubicBezTo>
                  <a:cubicBezTo>
                    <a:pt x="27" y="166"/>
                    <a:pt x="26" y="166"/>
                    <a:pt x="25" y="166"/>
                  </a:cubicBezTo>
                  <a:moveTo>
                    <a:pt x="500" y="160"/>
                  </a:moveTo>
                  <a:cubicBezTo>
                    <a:pt x="493" y="154"/>
                    <a:pt x="488" y="150"/>
                    <a:pt x="488" y="147"/>
                  </a:cubicBezTo>
                  <a:cubicBezTo>
                    <a:pt x="487" y="147"/>
                    <a:pt x="486" y="147"/>
                    <a:pt x="486" y="147"/>
                  </a:cubicBezTo>
                  <a:cubicBezTo>
                    <a:pt x="486" y="146"/>
                    <a:pt x="486" y="145"/>
                    <a:pt x="487" y="145"/>
                  </a:cubicBezTo>
                  <a:cubicBezTo>
                    <a:pt x="490" y="149"/>
                    <a:pt x="491" y="149"/>
                    <a:pt x="498" y="151"/>
                  </a:cubicBezTo>
                  <a:cubicBezTo>
                    <a:pt x="498" y="154"/>
                    <a:pt x="499" y="157"/>
                    <a:pt x="500" y="160"/>
                  </a:cubicBezTo>
                  <a:moveTo>
                    <a:pt x="363" y="155"/>
                  </a:moveTo>
                  <a:cubicBezTo>
                    <a:pt x="367" y="138"/>
                    <a:pt x="367" y="138"/>
                    <a:pt x="371" y="126"/>
                  </a:cubicBezTo>
                  <a:cubicBezTo>
                    <a:pt x="371" y="129"/>
                    <a:pt x="371" y="133"/>
                    <a:pt x="372" y="136"/>
                  </a:cubicBezTo>
                  <a:cubicBezTo>
                    <a:pt x="370" y="141"/>
                    <a:pt x="366" y="149"/>
                    <a:pt x="366" y="155"/>
                  </a:cubicBezTo>
                  <a:cubicBezTo>
                    <a:pt x="365" y="155"/>
                    <a:pt x="364" y="155"/>
                    <a:pt x="363" y="155"/>
                  </a:cubicBezTo>
                  <a:moveTo>
                    <a:pt x="229" y="153"/>
                  </a:moveTo>
                  <a:cubicBezTo>
                    <a:pt x="223" y="148"/>
                    <a:pt x="229" y="142"/>
                    <a:pt x="230" y="138"/>
                  </a:cubicBezTo>
                  <a:cubicBezTo>
                    <a:pt x="231" y="127"/>
                    <a:pt x="233" y="121"/>
                    <a:pt x="235" y="108"/>
                  </a:cubicBezTo>
                  <a:cubicBezTo>
                    <a:pt x="236" y="108"/>
                    <a:pt x="237" y="108"/>
                    <a:pt x="238" y="108"/>
                  </a:cubicBezTo>
                  <a:cubicBezTo>
                    <a:pt x="238" y="121"/>
                    <a:pt x="234" y="138"/>
                    <a:pt x="231" y="153"/>
                  </a:cubicBezTo>
                  <a:cubicBezTo>
                    <a:pt x="230" y="153"/>
                    <a:pt x="229" y="153"/>
                    <a:pt x="229" y="153"/>
                  </a:cubicBezTo>
                  <a:moveTo>
                    <a:pt x="560" y="132"/>
                  </a:moveTo>
                  <a:cubicBezTo>
                    <a:pt x="560" y="126"/>
                    <a:pt x="561" y="121"/>
                    <a:pt x="561" y="117"/>
                  </a:cubicBezTo>
                  <a:cubicBezTo>
                    <a:pt x="562" y="117"/>
                    <a:pt x="562" y="117"/>
                    <a:pt x="563" y="117"/>
                  </a:cubicBezTo>
                  <a:cubicBezTo>
                    <a:pt x="564" y="115"/>
                    <a:pt x="564" y="114"/>
                    <a:pt x="565" y="112"/>
                  </a:cubicBezTo>
                  <a:cubicBezTo>
                    <a:pt x="565" y="115"/>
                    <a:pt x="563" y="129"/>
                    <a:pt x="560" y="132"/>
                  </a:cubicBezTo>
                  <a:moveTo>
                    <a:pt x="18" y="119"/>
                  </a:moveTo>
                  <a:cubicBezTo>
                    <a:pt x="17" y="118"/>
                    <a:pt x="17" y="117"/>
                    <a:pt x="17" y="117"/>
                  </a:cubicBezTo>
                  <a:cubicBezTo>
                    <a:pt x="20" y="117"/>
                    <a:pt x="23" y="117"/>
                    <a:pt x="26" y="117"/>
                  </a:cubicBezTo>
                  <a:cubicBezTo>
                    <a:pt x="26" y="117"/>
                    <a:pt x="26" y="118"/>
                    <a:pt x="26" y="119"/>
                  </a:cubicBezTo>
                  <a:cubicBezTo>
                    <a:pt x="23" y="119"/>
                    <a:pt x="20" y="119"/>
                    <a:pt x="18" y="119"/>
                  </a:cubicBezTo>
                  <a:moveTo>
                    <a:pt x="371" y="119"/>
                  </a:moveTo>
                  <a:cubicBezTo>
                    <a:pt x="371" y="117"/>
                    <a:pt x="371" y="115"/>
                    <a:pt x="371" y="113"/>
                  </a:cubicBezTo>
                  <a:cubicBezTo>
                    <a:pt x="371" y="113"/>
                    <a:pt x="372" y="113"/>
                    <a:pt x="374" y="113"/>
                  </a:cubicBezTo>
                  <a:cubicBezTo>
                    <a:pt x="372" y="115"/>
                    <a:pt x="371" y="117"/>
                    <a:pt x="371" y="119"/>
                  </a:cubicBezTo>
                  <a:moveTo>
                    <a:pt x="559" y="112"/>
                  </a:moveTo>
                  <a:cubicBezTo>
                    <a:pt x="559" y="110"/>
                    <a:pt x="558" y="108"/>
                    <a:pt x="558" y="106"/>
                  </a:cubicBezTo>
                  <a:cubicBezTo>
                    <a:pt x="555" y="106"/>
                    <a:pt x="553" y="105"/>
                    <a:pt x="551" y="105"/>
                  </a:cubicBezTo>
                  <a:cubicBezTo>
                    <a:pt x="551" y="103"/>
                    <a:pt x="552" y="100"/>
                    <a:pt x="552" y="98"/>
                  </a:cubicBezTo>
                  <a:cubicBezTo>
                    <a:pt x="555" y="97"/>
                    <a:pt x="558" y="97"/>
                    <a:pt x="561" y="97"/>
                  </a:cubicBezTo>
                  <a:cubicBezTo>
                    <a:pt x="561" y="102"/>
                    <a:pt x="561" y="107"/>
                    <a:pt x="561" y="112"/>
                  </a:cubicBezTo>
                  <a:cubicBezTo>
                    <a:pt x="560" y="112"/>
                    <a:pt x="560" y="112"/>
                    <a:pt x="559" y="112"/>
                  </a:cubicBezTo>
                  <a:moveTo>
                    <a:pt x="104" y="108"/>
                  </a:moveTo>
                  <a:cubicBezTo>
                    <a:pt x="103" y="107"/>
                    <a:pt x="103" y="106"/>
                    <a:pt x="103" y="105"/>
                  </a:cubicBezTo>
                  <a:cubicBezTo>
                    <a:pt x="104" y="105"/>
                    <a:pt x="105" y="106"/>
                    <a:pt x="105" y="107"/>
                  </a:cubicBezTo>
                  <a:cubicBezTo>
                    <a:pt x="105" y="107"/>
                    <a:pt x="104" y="108"/>
                    <a:pt x="104" y="108"/>
                  </a:cubicBezTo>
                  <a:moveTo>
                    <a:pt x="379" y="106"/>
                  </a:moveTo>
                  <a:cubicBezTo>
                    <a:pt x="377" y="96"/>
                    <a:pt x="381" y="97"/>
                    <a:pt x="383" y="91"/>
                  </a:cubicBezTo>
                  <a:cubicBezTo>
                    <a:pt x="384" y="90"/>
                    <a:pt x="385" y="90"/>
                    <a:pt x="387" y="90"/>
                  </a:cubicBezTo>
                  <a:cubicBezTo>
                    <a:pt x="387" y="92"/>
                    <a:pt x="387" y="93"/>
                    <a:pt x="387" y="94"/>
                  </a:cubicBezTo>
                  <a:cubicBezTo>
                    <a:pt x="382" y="99"/>
                    <a:pt x="383" y="97"/>
                    <a:pt x="382" y="106"/>
                  </a:cubicBezTo>
                  <a:cubicBezTo>
                    <a:pt x="381" y="106"/>
                    <a:pt x="380" y="106"/>
                    <a:pt x="379" y="106"/>
                  </a:cubicBezTo>
                  <a:moveTo>
                    <a:pt x="32" y="104"/>
                  </a:moveTo>
                  <a:cubicBezTo>
                    <a:pt x="32" y="86"/>
                    <a:pt x="22" y="73"/>
                    <a:pt x="25" y="60"/>
                  </a:cubicBezTo>
                  <a:cubicBezTo>
                    <a:pt x="28" y="66"/>
                    <a:pt x="30" y="71"/>
                    <a:pt x="32" y="82"/>
                  </a:cubicBezTo>
                  <a:cubicBezTo>
                    <a:pt x="32" y="82"/>
                    <a:pt x="33" y="82"/>
                    <a:pt x="34" y="82"/>
                  </a:cubicBezTo>
                  <a:cubicBezTo>
                    <a:pt x="34" y="89"/>
                    <a:pt x="35" y="96"/>
                    <a:pt x="36" y="104"/>
                  </a:cubicBezTo>
                  <a:cubicBezTo>
                    <a:pt x="34" y="104"/>
                    <a:pt x="33" y="104"/>
                    <a:pt x="32" y="104"/>
                  </a:cubicBezTo>
                  <a:moveTo>
                    <a:pt x="289" y="98"/>
                  </a:moveTo>
                  <a:cubicBezTo>
                    <a:pt x="289" y="95"/>
                    <a:pt x="289" y="93"/>
                    <a:pt x="289" y="91"/>
                  </a:cubicBezTo>
                  <a:cubicBezTo>
                    <a:pt x="290" y="91"/>
                    <a:pt x="291" y="91"/>
                    <a:pt x="292" y="91"/>
                  </a:cubicBezTo>
                  <a:cubicBezTo>
                    <a:pt x="292" y="92"/>
                    <a:pt x="292" y="94"/>
                    <a:pt x="292" y="96"/>
                  </a:cubicBezTo>
                  <a:cubicBezTo>
                    <a:pt x="291" y="97"/>
                    <a:pt x="290" y="97"/>
                    <a:pt x="289" y="98"/>
                  </a:cubicBezTo>
                  <a:moveTo>
                    <a:pt x="250" y="97"/>
                  </a:moveTo>
                  <a:cubicBezTo>
                    <a:pt x="249" y="95"/>
                    <a:pt x="249" y="92"/>
                    <a:pt x="248" y="90"/>
                  </a:cubicBezTo>
                  <a:cubicBezTo>
                    <a:pt x="249" y="89"/>
                    <a:pt x="249" y="89"/>
                    <a:pt x="250" y="89"/>
                  </a:cubicBezTo>
                  <a:cubicBezTo>
                    <a:pt x="250" y="91"/>
                    <a:pt x="251" y="94"/>
                    <a:pt x="252" y="97"/>
                  </a:cubicBezTo>
                  <a:cubicBezTo>
                    <a:pt x="251" y="97"/>
                    <a:pt x="250" y="97"/>
                    <a:pt x="250" y="97"/>
                  </a:cubicBezTo>
                  <a:moveTo>
                    <a:pt x="290" y="82"/>
                  </a:moveTo>
                  <a:cubicBezTo>
                    <a:pt x="291" y="75"/>
                    <a:pt x="291" y="67"/>
                    <a:pt x="292" y="60"/>
                  </a:cubicBezTo>
                  <a:cubicBezTo>
                    <a:pt x="290" y="47"/>
                    <a:pt x="289" y="40"/>
                    <a:pt x="290" y="29"/>
                  </a:cubicBezTo>
                  <a:cubicBezTo>
                    <a:pt x="291" y="37"/>
                    <a:pt x="291" y="46"/>
                    <a:pt x="296" y="58"/>
                  </a:cubicBezTo>
                  <a:cubicBezTo>
                    <a:pt x="296" y="63"/>
                    <a:pt x="296" y="76"/>
                    <a:pt x="290" y="82"/>
                  </a:cubicBezTo>
                  <a:moveTo>
                    <a:pt x="246" y="76"/>
                  </a:moveTo>
                  <a:cubicBezTo>
                    <a:pt x="245" y="71"/>
                    <a:pt x="245" y="67"/>
                    <a:pt x="245" y="63"/>
                  </a:cubicBezTo>
                  <a:cubicBezTo>
                    <a:pt x="252" y="63"/>
                    <a:pt x="248" y="70"/>
                    <a:pt x="248" y="76"/>
                  </a:cubicBezTo>
                  <a:cubicBezTo>
                    <a:pt x="247" y="76"/>
                    <a:pt x="246" y="76"/>
                    <a:pt x="246" y="76"/>
                  </a:cubicBezTo>
                  <a:moveTo>
                    <a:pt x="422" y="29"/>
                  </a:moveTo>
                  <a:cubicBezTo>
                    <a:pt x="421" y="27"/>
                    <a:pt x="421" y="25"/>
                    <a:pt x="420" y="22"/>
                  </a:cubicBezTo>
                  <a:cubicBezTo>
                    <a:pt x="421" y="22"/>
                    <a:pt x="423" y="22"/>
                    <a:pt x="424" y="22"/>
                  </a:cubicBezTo>
                  <a:cubicBezTo>
                    <a:pt x="424" y="28"/>
                    <a:pt x="424" y="28"/>
                    <a:pt x="422" y="29"/>
                  </a:cubicBezTo>
                  <a:moveTo>
                    <a:pt x="426" y="17"/>
                  </a:moveTo>
                  <a:cubicBezTo>
                    <a:pt x="426" y="14"/>
                    <a:pt x="427" y="11"/>
                    <a:pt x="428" y="9"/>
                  </a:cubicBezTo>
                  <a:cubicBezTo>
                    <a:pt x="427" y="9"/>
                    <a:pt x="426" y="9"/>
                    <a:pt x="426" y="9"/>
                  </a:cubicBezTo>
                  <a:cubicBezTo>
                    <a:pt x="429" y="0"/>
                    <a:pt x="439" y="6"/>
                    <a:pt x="449" y="9"/>
                  </a:cubicBezTo>
                  <a:cubicBezTo>
                    <a:pt x="438" y="10"/>
                    <a:pt x="437" y="10"/>
                    <a:pt x="433" y="17"/>
                  </a:cubicBezTo>
                  <a:cubicBezTo>
                    <a:pt x="430" y="17"/>
                    <a:pt x="428" y="17"/>
                    <a:pt x="426" y="17"/>
                  </a:cubicBezTo>
                  <a:moveTo>
                    <a:pt x="418" y="16"/>
                  </a:moveTo>
                  <a:cubicBezTo>
                    <a:pt x="419" y="13"/>
                    <a:pt x="421" y="11"/>
                    <a:pt x="422" y="9"/>
                  </a:cubicBezTo>
                  <a:cubicBezTo>
                    <a:pt x="423" y="9"/>
                    <a:pt x="424" y="9"/>
                    <a:pt x="424" y="9"/>
                  </a:cubicBezTo>
                  <a:cubicBezTo>
                    <a:pt x="422" y="13"/>
                    <a:pt x="422" y="13"/>
                    <a:pt x="421" y="16"/>
                  </a:cubicBezTo>
                  <a:cubicBezTo>
                    <a:pt x="420" y="16"/>
                    <a:pt x="419" y="16"/>
                    <a:pt x="418" y="16"/>
                  </a:cubicBezTo>
                  <a:moveTo>
                    <a:pt x="433" y="12"/>
                  </a:moveTo>
                  <a:cubicBezTo>
                    <a:pt x="432" y="10"/>
                    <a:pt x="432" y="9"/>
                    <a:pt x="432" y="8"/>
                  </a:cubicBezTo>
                  <a:cubicBezTo>
                    <a:pt x="434" y="8"/>
                    <a:pt x="435" y="7"/>
                    <a:pt x="437" y="7"/>
                  </a:cubicBezTo>
                  <a:cubicBezTo>
                    <a:pt x="437" y="8"/>
                    <a:pt x="437" y="10"/>
                    <a:pt x="437" y="11"/>
                  </a:cubicBezTo>
                  <a:cubicBezTo>
                    <a:pt x="435" y="11"/>
                    <a:pt x="434" y="11"/>
                    <a:pt x="433" y="12"/>
                  </a:cubicBezTo>
                  <a:moveTo>
                    <a:pt x="286" y="11"/>
                  </a:moveTo>
                  <a:cubicBezTo>
                    <a:pt x="285" y="7"/>
                    <a:pt x="285" y="3"/>
                    <a:pt x="285" y="0"/>
                  </a:cubicBezTo>
                  <a:cubicBezTo>
                    <a:pt x="286" y="0"/>
                    <a:pt x="286" y="0"/>
                    <a:pt x="287" y="0"/>
                  </a:cubicBezTo>
                  <a:cubicBezTo>
                    <a:pt x="288" y="3"/>
                    <a:pt x="288" y="7"/>
                    <a:pt x="289" y="11"/>
                  </a:cubicBezTo>
                  <a:cubicBezTo>
                    <a:pt x="288" y="11"/>
                    <a:pt x="287" y="11"/>
                    <a:pt x="286" y="11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1529939F-2C93-49A5-A036-FE9761B6F921}"/>
                </a:ext>
              </a:extLst>
            </p:cNvPr>
            <p:cNvSpPr>
              <a:spLocks/>
            </p:cNvSpPr>
            <p:nvPr/>
          </p:nvSpPr>
          <p:spPr bwMode="auto">
            <a:xfrm>
              <a:off x="8201026" y="3368675"/>
              <a:ext cx="1274763" cy="3057525"/>
            </a:xfrm>
            <a:custGeom>
              <a:avLst/>
              <a:gdLst>
                <a:gd name="T0" fmla="*/ 299 w 585"/>
                <a:gd name="T1" fmla="*/ 1124 h 1403"/>
                <a:gd name="T2" fmla="*/ 251 w 585"/>
                <a:gd name="T3" fmla="*/ 770 h 1403"/>
                <a:gd name="T4" fmla="*/ 296 w 585"/>
                <a:gd name="T5" fmla="*/ 1029 h 1403"/>
                <a:gd name="T6" fmla="*/ 279 w 585"/>
                <a:gd name="T7" fmla="*/ 1057 h 1403"/>
                <a:gd name="T8" fmla="*/ 226 w 585"/>
                <a:gd name="T9" fmla="*/ 921 h 1403"/>
                <a:gd name="T10" fmla="*/ 214 w 585"/>
                <a:gd name="T11" fmla="*/ 755 h 1403"/>
                <a:gd name="T12" fmla="*/ 112 w 585"/>
                <a:gd name="T13" fmla="*/ 705 h 1403"/>
                <a:gd name="T14" fmla="*/ 79 w 585"/>
                <a:gd name="T15" fmla="*/ 705 h 1403"/>
                <a:gd name="T16" fmla="*/ 68 w 585"/>
                <a:gd name="T17" fmla="*/ 692 h 1403"/>
                <a:gd name="T18" fmla="*/ 34 w 585"/>
                <a:gd name="T19" fmla="*/ 705 h 1403"/>
                <a:gd name="T20" fmla="*/ 46 w 585"/>
                <a:gd name="T21" fmla="*/ 680 h 1403"/>
                <a:gd name="T22" fmla="*/ 67 w 585"/>
                <a:gd name="T23" fmla="*/ 665 h 1403"/>
                <a:gd name="T24" fmla="*/ 110 w 585"/>
                <a:gd name="T25" fmla="*/ 682 h 1403"/>
                <a:gd name="T26" fmla="*/ 110 w 585"/>
                <a:gd name="T27" fmla="*/ 651 h 1403"/>
                <a:gd name="T28" fmla="*/ 110 w 585"/>
                <a:gd name="T29" fmla="*/ 616 h 1403"/>
                <a:gd name="T30" fmla="*/ 28 w 585"/>
                <a:gd name="T31" fmla="*/ 610 h 1403"/>
                <a:gd name="T32" fmla="*/ 72 w 585"/>
                <a:gd name="T33" fmla="*/ 550 h 1403"/>
                <a:gd name="T34" fmla="*/ 30 w 585"/>
                <a:gd name="T35" fmla="*/ 515 h 1403"/>
                <a:gd name="T36" fmla="*/ 67 w 585"/>
                <a:gd name="T37" fmla="*/ 500 h 1403"/>
                <a:gd name="T38" fmla="*/ 90 w 585"/>
                <a:gd name="T39" fmla="*/ 472 h 1403"/>
                <a:gd name="T40" fmla="*/ 72 w 585"/>
                <a:gd name="T41" fmla="*/ 428 h 1403"/>
                <a:gd name="T42" fmla="*/ 86 w 585"/>
                <a:gd name="T43" fmla="*/ 455 h 1403"/>
                <a:gd name="T44" fmla="*/ 101 w 585"/>
                <a:gd name="T45" fmla="*/ 442 h 1403"/>
                <a:gd name="T46" fmla="*/ 116 w 585"/>
                <a:gd name="T47" fmla="*/ 419 h 1403"/>
                <a:gd name="T48" fmla="*/ 149 w 585"/>
                <a:gd name="T49" fmla="*/ 401 h 1403"/>
                <a:gd name="T50" fmla="*/ 127 w 585"/>
                <a:gd name="T51" fmla="*/ 401 h 1403"/>
                <a:gd name="T52" fmla="*/ 49 w 585"/>
                <a:gd name="T53" fmla="*/ 393 h 1403"/>
                <a:gd name="T54" fmla="*/ 179 w 585"/>
                <a:gd name="T55" fmla="*/ 364 h 1403"/>
                <a:gd name="T56" fmla="*/ 25 w 585"/>
                <a:gd name="T57" fmla="*/ 325 h 1403"/>
                <a:gd name="T58" fmla="*/ 35 w 585"/>
                <a:gd name="T59" fmla="*/ 297 h 1403"/>
                <a:gd name="T60" fmla="*/ 59 w 585"/>
                <a:gd name="T61" fmla="*/ 278 h 1403"/>
                <a:gd name="T62" fmla="*/ 65 w 585"/>
                <a:gd name="T63" fmla="*/ 272 h 1403"/>
                <a:gd name="T64" fmla="*/ 115 w 585"/>
                <a:gd name="T65" fmla="*/ 239 h 1403"/>
                <a:gd name="T66" fmla="*/ 15 w 585"/>
                <a:gd name="T67" fmla="*/ 204 h 1403"/>
                <a:gd name="T68" fmla="*/ 77 w 585"/>
                <a:gd name="T69" fmla="*/ 202 h 1403"/>
                <a:gd name="T70" fmla="*/ 66 w 585"/>
                <a:gd name="T71" fmla="*/ 172 h 1403"/>
                <a:gd name="T72" fmla="*/ 143 w 585"/>
                <a:gd name="T73" fmla="*/ 161 h 1403"/>
                <a:gd name="T74" fmla="*/ 86 w 585"/>
                <a:gd name="T75" fmla="*/ 142 h 1403"/>
                <a:gd name="T76" fmla="*/ 173 w 585"/>
                <a:gd name="T77" fmla="*/ 121 h 1403"/>
                <a:gd name="T78" fmla="*/ 167 w 585"/>
                <a:gd name="T79" fmla="*/ 95 h 1403"/>
                <a:gd name="T80" fmla="*/ 155 w 585"/>
                <a:gd name="T81" fmla="*/ 58 h 1403"/>
                <a:gd name="T82" fmla="*/ 258 w 585"/>
                <a:gd name="T83" fmla="*/ 23 h 1403"/>
                <a:gd name="T84" fmla="*/ 301 w 585"/>
                <a:gd name="T85" fmla="*/ 55 h 1403"/>
                <a:gd name="T86" fmla="*/ 319 w 585"/>
                <a:gd name="T87" fmla="*/ 42 h 1403"/>
                <a:gd name="T88" fmla="*/ 365 w 585"/>
                <a:gd name="T89" fmla="*/ 114 h 1403"/>
                <a:gd name="T90" fmla="*/ 479 w 585"/>
                <a:gd name="T91" fmla="*/ 191 h 1403"/>
                <a:gd name="T92" fmla="*/ 505 w 585"/>
                <a:gd name="T93" fmla="*/ 259 h 1403"/>
                <a:gd name="T94" fmla="*/ 577 w 585"/>
                <a:gd name="T95" fmla="*/ 227 h 1403"/>
                <a:gd name="T96" fmla="*/ 479 w 585"/>
                <a:gd name="T97" fmla="*/ 267 h 1403"/>
                <a:gd name="T98" fmla="*/ 326 w 585"/>
                <a:gd name="T99" fmla="*/ 157 h 1403"/>
                <a:gd name="T100" fmla="*/ 197 w 585"/>
                <a:gd name="T101" fmla="*/ 609 h 1403"/>
                <a:gd name="T102" fmla="*/ 241 w 585"/>
                <a:gd name="T103" fmla="*/ 693 h 1403"/>
                <a:gd name="T104" fmla="*/ 305 w 585"/>
                <a:gd name="T105" fmla="*/ 722 h 1403"/>
                <a:gd name="T106" fmla="*/ 271 w 585"/>
                <a:gd name="T107" fmla="*/ 738 h 1403"/>
                <a:gd name="T108" fmla="*/ 350 w 585"/>
                <a:gd name="T109" fmla="*/ 775 h 1403"/>
                <a:gd name="T110" fmla="*/ 441 w 585"/>
                <a:gd name="T111" fmla="*/ 590 h 1403"/>
                <a:gd name="T112" fmla="*/ 417 w 585"/>
                <a:gd name="T113" fmla="*/ 768 h 1403"/>
                <a:gd name="T114" fmla="*/ 349 w 585"/>
                <a:gd name="T115" fmla="*/ 876 h 1403"/>
                <a:gd name="T116" fmla="*/ 368 w 585"/>
                <a:gd name="T117" fmla="*/ 910 h 1403"/>
                <a:gd name="T118" fmla="*/ 400 w 585"/>
                <a:gd name="T119" fmla="*/ 885 h 1403"/>
                <a:gd name="T120" fmla="*/ 385 w 585"/>
                <a:gd name="T121" fmla="*/ 1050 h 1403"/>
                <a:gd name="T122" fmla="*/ 351 w 585"/>
                <a:gd name="T123" fmla="*/ 1305 h 1403"/>
                <a:gd name="T124" fmla="*/ 318 w 585"/>
                <a:gd name="T125" fmla="*/ 1366 h 1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585" h="1403">
                  <a:moveTo>
                    <a:pt x="262" y="1403"/>
                  </a:moveTo>
                  <a:cubicBezTo>
                    <a:pt x="261" y="1402"/>
                    <a:pt x="260" y="1402"/>
                    <a:pt x="260" y="1401"/>
                  </a:cubicBezTo>
                  <a:cubicBezTo>
                    <a:pt x="261" y="1397"/>
                    <a:pt x="263" y="1393"/>
                    <a:pt x="264" y="1389"/>
                  </a:cubicBezTo>
                  <a:cubicBezTo>
                    <a:pt x="263" y="1385"/>
                    <a:pt x="263" y="1385"/>
                    <a:pt x="258" y="1377"/>
                  </a:cubicBezTo>
                  <a:cubicBezTo>
                    <a:pt x="257" y="1377"/>
                    <a:pt x="257" y="1377"/>
                    <a:pt x="257" y="1377"/>
                  </a:cubicBezTo>
                  <a:cubicBezTo>
                    <a:pt x="257" y="1369"/>
                    <a:pt x="228" y="1364"/>
                    <a:pt x="226" y="1364"/>
                  </a:cubicBezTo>
                  <a:cubicBezTo>
                    <a:pt x="211" y="1352"/>
                    <a:pt x="201" y="1356"/>
                    <a:pt x="191" y="1352"/>
                  </a:cubicBezTo>
                  <a:cubicBezTo>
                    <a:pt x="187" y="1333"/>
                    <a:pt x="194" y="1333"/>
                    <a:pt x="207" y="1329"/>
                  </a:cubicBezTo>
                  <a:cubicBezTo>
                    <a:pt x="207" y="1324"/>
                    <a:pt x="219" y="1326"/>
                    <a:pt x="221" y="1320"/>
                  </a:cubicBezTo>
                  <a:cubicBezTo>
                    <a:pt x="224" y="1320"/>
                    <a:pt x="234" y="1308"/>
                    <a:pt x="235" y="1305"/>
                  </a:cubicBezTo>
                  <a:cubicBezTo>
                    <a:pt x="240" y="1305"/>
                    <a:pt x="240" y="1298"/>
                    <a:pt x="246" y="1296"/>
                  </a:cubicBezTo>
                  <a:cubicBezTo>
                    <a:pt x="242" y="1282"/>
                    <a:pt x="242" y="1282"/>
                    <a:pt x="243" y="1279"/>
                  </a:cubicBezTo>
                  <a:cubicBezTo>
                    <a:pt x="246" y="1278"/>
                    <a:pt x="247" y="1269"/>
                    <a:pt x="247" y="1266"/>
                  </a:cubicBezTo>
                  <a:cubicBezTo>
                    <a:pt x="254" y="1256"/>
                    <a:pt x="263" y="1249"/>
                    <a:pt x="270" y="1238"/>
                  </a:cubicBezTo>
                  <a:cubicBezTo>
                    <a:pt x="281" y="1208"/>
                    <a:pt x="293" y="1177"/>
                    <a:pt x="298" y="1148"/>
                  </a:cubicBezTo>
                  <a:cubicBezTo>
                    <a:pt x="297" y="1131"/>
                    <a:pt x="297" y="1131"/>
                    <a:pt x="299" y="1124"/>
                  </a:cubicBezTo>
                  <a:cubicBezTo>
                    <a:pt x="306" y="1115"/>
                    <a:pt x="304" y="1093"/>
                    <a:pt x="307" y="1083"/>
                  </a:cubicBezTo>
                  <a:cubicBezTo>
                    <a:pt x="309" y="1083"/>
                    <a:pt x="311" y="1078"/>
                    <a:pt x="311" y="1077"/>
                  </a:cubicBezTo>
                  <a:cubicBezTo>
                    <a:pt x="313" y="1077"/>
                    <a:pt x="315" y="1068"/>
                    <a:pt x="316" y="1067"/>
                  </a:cubicBezTo>
                  <a:cubicBezTo>
                    <a:pt x="311" y="1055"/>
                    <a:pt x="320" y="1031"/>
                    <a:pt x="321" y="1023"/>
                  </a:cubicBezTo>
                  <a:cubicBezTo>
                    <a:pt x="323" y="1001"/>
                    <a:pt x="323" y="973"/>
                    <a:pt x="330" y="955"/>
                  </a:cubicBezTo>
                  <a:cubicBezTo>
                    <a:pt x="329" y="932"/>
                    <a:pt x="328" y="925"/>
                    <a:pt x="328" y="893"/>
                  </a:cubicBezTo>
                  <a:cubicBezTo>
                    <a:pt x="332" y="871"/>
                    <a:pt x="332" y="871"/>
                    <a:pt x="341" y="840"/>
                  </a:cubicBezTo>
                  <a:cubicBezTo>
                    <a:pt x="335" y="822"/>
                    <a:pt x="299" y="837"/>
                    <a:pt x="290" y="837"/>
                  </a:cubicBezTo>
                  <a:cubicBezTo>
                    <a:pt x="289" y="836"/>
                    <a:pt x="289" y="835"/>
                    <a:pt x="289" y="835"/>
                  </a:cubicBezTo>
                  <a:cubicBezTo>
                    <a:pt x="283" y="834"/>
                    <a:pt x="277" y="829"/>
                    <a:pt x="279" y="826"/>
                  </a:cubicBezTo>
                  <a:cubicBezTo>
                    <a:pt x="282" y="825"/>
                    <a:pt x="285" y="825"/>
                    <a:pt x="289" y="825"/>
                  </a:cubicBezTo>
                  <a:cubicBezTo>
                    <a:pt x="289" y="824"/>
                    <a:pt x="289" y="824"/>
                    <a:pt x="290" y="824"/>
                  </a:cubicBezTo>
                  <a:cubicBezTo>
                    <a:pt x="288" y="824"/>
                    <a:pt x="287" y="824"/>
                    <a:pt x="285" y="824"/>
                  </a:cubicBezTo>
                  <a:cubicBezTo>
                    <a:pt x="285" y="823"/>
                    <a:pt x="285" y="822"/>
                    <a:pt x="285" y="822"/>
                  </a:cubicBezTo>
                  <a:cubicBezTo>
                    <a:pt x="272" y="824"/>
                    <a:pt x="260" y="806"/>
                    <a:pt x="258" y="801"/>
                  </a:cubicBezTo>
                  <a:cubicBezTo>
                    <a:pt x="249" y="790"/>
                    <a:pt x="252" y="778"/>
                    <a:pt x="251" y="770"/>
                  </a:cubicBezTo>
                  <a:cubicBezTo>
                    <a:pt x="245" y="776"/>
                    <a:pt x="250" y="786"/>
                    <a:pt x="251" y="798"/>
                  </a:cubicBezTo>
                  <a:cubicBezTo>
                    <a:pt x="251" y="800"/>
                    <a:pt x="252" y="802"/>
                    <a:pt x="254" y="805"/>
                  </a:cubicBezTo>
                  <a:cubicBezTo>
                    <a:pt x="251" y="805"/>
                    <a:pt x="249" y="805"/>
                    <a:pt x="247" y="805"/>
                  </a:cubicBezTo>
                  <a:cubicBezTo>
                    <a:pt x="255" y="807"/>
                    <a:pt x="256" y="805"/>
                    <a:pt x="260" y="817"/>
                  </a:cubicBezTo>
                  <a:cubicBezTo>
                    <a:pt x="263" y="818"/>
                    <a:pt x="265" y="818"/>
                    <a:pt x="268" y="819"/>
                  </a:cubicBezTo>
                  <a:cubicBezTo>
                    <a:pt x="275" y="829"/>
                    <a:pt x="275" y="837"/>
                    <a:pt x="293" y="840"/>
                  </a:cubicBezTo>
                  <a:cubicBezTo>
                    <a:pt x="293" y="843"/>
                    <a:pt x="291" y="847"/>
                    <a:pt x="291" y="861"/>
                  </a:cubicBezTo>
                  <a:cubicBezTo>
                    <a:pt x="288" y="877"/>
                    <a:pt x="286" y="905"/>
                    <a:pt x="294" y="924"/>
                  </a:cubicBezTo>
                  <a:cubicBezTo>
                    <a:pt x="294" y="929"/>
                    <a:pt x="296" y="938"/>
                    <a:pt x="296" y="949"/>
                  </a:cubicBezTo>
                  <a:cubicBezTo>
                    <a:pt x="295" y="949"/>
                    <a:pt x="294" y="949"/>
                    <a:pt x="294" y="949"/>
                  </a:cubicBezTo>
                  <a:cubicBezTo>
                    <a:pt x="293" y="953"/>
                    <a:pt x="292" y="957"/>
                    <a:pt x="292" y="962"/>
                  </a:cubicBezTo>
                  <a:cubicBezTo>
                    <a:pt x="292" y="964"/>
                    <a:pt x="294" y="983"/>
                    <a:pt x="290" y="987"/>
                  </a:cubicBezTo>
                  <a:cubicBezTo>
                    <a:pt x="291" y="993"/>
                    <a:pt x="293" y="999"/>
                    <a:pt x="294" y="1005"/>
                  </a:cubicBezTo>
                  <a:cubicBezTo>
                    <a:pt x="294" y="1005"/>
                    <a:pt x="295" y="1006"/>
                    <a:pt x="296" y="1006"/>
                  </a:cubicBezTo>
                  <a:cubicBezTo>
                    <a:pt x="293" y="1012"/>
                    <a:pt x="294" y="1019"/>
                    <a:pt x="294" y="1028"/>
                  </a:cubicBezTo>
                  <a:cubicBezTo>
                    <a:pt x="295" y="1028"/>
                    <a:pt x="295" y="1028"/>
                    <a:pt x="296" y="1029"/>
                  </a:cubicBezTo>
                  <a:cubicBezTo>
                    <a:pt x="296" y="1028"/>
                    <a:pt x="296" y="1027"/>
                    <a:pt x="297" y="1027"/>
                  </a:cubicBezTo>
                  <a:cubicBezTo>
                    <a:pt x="304" y="1027"/>
                    <a:pt x="309" y="1043"/>
                    <a:pt x="308" y="1053"/>
                  </a:cubicBezTo>
                  <a:cubicBezTo>
                    <a:pt x="300" y="1068"/>
                    <a:pt x="301" y="1077"/>
                    <a:pt x="302" y="1098"/>
                  </a:cubicBezTo>
                  <a:cubicBezTo>
                    <a:pt x="301" y="1098"/>
                    <a:pt x="300" y="1098"/>
                    <a:pt x="299" y="1098"/>
                  </a:cubicBezTo>
                  <a:cubicBezTo>
                    <a:pt x="299" y="1096"/>
                    <a:pt x="298" y="1095"/>
                    <a:pt x="298" y="1094"/>
                  </a:cubicBezTo>
                  <a:cubicBezTo>
                    <a:pt x="297" y="1094"/>
                    <a:pt x="296" y="1094"/>
                    <a:pt x="295" y="1094"/>
                  </a:cubicBezTo>
                  <a:cubicBezTo>
                    <a:pt x="291" y="1100"/>
                    <a:pt x="291" y="1100"/>
                    <a:pt x="290" y="1105"/>
                  </a:cubicBezTo>
                  <a:cubicBezTo>
                    <a:pt x="290" y="1114"/>
                    <a:pt x="296" y="1138"/>
                    <a:pt x="285" y="1144"/>
                  </a:cubicBezTo>
                  <a:cubicBezTo>
                    <a:pt x="273" y="1131"/>
                    <a:pt x="276" y="1118"/>
                    <a:pt x="274" y="1109"/>
                  </a:cubicBezTo>
                  <a:cubicBezTo>
                    <a:pt x="273" y="1105"/>
                    <a:pt x="271" y="1101"/>
                    <a:pt x="271" y="1098"/>
                  </a:cubicBezTo>
                  <a:cubicBezTo>
                    <a:pt x="265" y="1095"/>
                    <a:pt x="263" y="1092"/>
                    <a:pt x="260" y="1090"/>
                  </a:cubicBezTo>
                  <a:cubicBezTo>
                    <a:pt x="260" y="1084"/>
                    <a:pt x="258" y="1077"/>
                    <a:pt x="263" y="1071"/>
                  </a:cubicBezTo>
                  <a:cubicBezTo>
                    <a:pt x="263" y="1071"/>
                    <a:pt x="264" y="1071"/>
                    <a:pt x="265" y="1071"/>
                  </a:cubicBezTo>
                  <a:cubicBezTo>
                    <a:pt x="268" y="1074"/>
                    <a:pt x="268" y="1073"/>
                    <a:pt x="274" y="1074"/>
                  </a:cubicBezTo>
                  <a:cubicBezTo>
                    <a:pt x="276" y="1067"/>
                    <a:pt x="277" y="1067"/>
                    <a:pt x="277" y="1059"/>
                  </a:cubicBezTo>
                  <a:cubicBezTo>
                    <a:pt x="278" y="1058"/>
                    <a:pt x="278" y="1058"/>
                    <a:pt x="279" y="1057"/>
                  </a:cubicBezTo>
                  <a:cubicBezTo>
                    <a:pt x="280" y="1061"/>
                    <a:pt x="282" y="1061"/>
                    <a:pt x="284" y="1061"/>
                  </a:cubicBezTo>
                  <a:cubicBezTo>
                    <a:pt x="285" y="1066"/>
                    <a:pt x="286" y="1071"/>
                    <a:pt x="287" y="1076"/>
                  </a:cubicBezTo>
                  <a:cubicBezTo>
                    <a:pt x="289" y="1076"/>
                    <a:pt x="290" y="1076"/>
                    <a:pt x="291" y="1076"/>
                  </a:cubicBezTo>
                  <a:cubicBezTo>
                    <a:pt x="291" y="1072"/>
                    <a:pt x="291" y="1072"/>
                    <a:pt x="290" y="1069"/>
                  </a:cubicBezTo>
                  <a:cubicBezTo>
                    <a:pt x="290" y="1065"/>
                    <a:pt x="290" y="1061"/>
                    <a:pt x="291" y="1058"/>
                  </a:cubicBezTo>
                  <a:cubicBezTo>
                    <a:pt x="285" y="1046"/>
                    <a:pt x="282" y="1013"/>
                    <a:pt x="279" y="1010"/>
                  </a:cubicBezTo>
                  <a:cubicBezTo>
                    <a:pt x="278" y="1010"/>
                    <a:pt x="277" y="1010"/>
                    <a:pt x="277" y="1011"/>
                  </a:cubicBezTo>
                  <a:cubicBezTo>
                    <a:pt x="277" y="1019"/>
                    <a:pt x="279" y="1034"/>
                    <a:pt x="274" y="1045"/>
                  </a:cubicBezTo>
                  <a:cubicBezTo>
                    <a:pt x="269" y="1042"/>
                    <a:pt x="269" y="1038"/>
                    <a:pt x="268" y="1037"/>
                  </a:cubicBezTo>
                  <a:cubicBezTo>
                    <a:pt x="268" y="1037"/>
                    <a:pt x="267" y="1037"/>
                    <a:pt x="266" y="1037"/>
                  </a:cubicBezTo>
                  <a:cubicBezTo>
                    <a:pt x="265" y="1035"/>
                    <a:pt x="265" y="1033"/>
                    <a:pt x="265" y="1031"/>
                  </a:cubicBezTo>
                  <a:cubicBezTo>
                    <a:pt x="261" y="1031"/>
                    <a:pt x="258" y="1031"/>
                    <a:pt x="255" y="1031"/>
                  </a:cubicBezTo>
                  <a:cubicBezTo>
                    <a:pt x="251" y="1014"/>
                    <a:pt x="249" y="1014"/>
                    <a:pt x="239" y="1008"/>
                  </a:cubicBezTo>
                  <a:cubicBezTo>
                    <a:pt x="235" y="984"/>
                    <a:pt x="231" y="959"/>
                    <a:pt x="232" y="938"/>
                  </a:cubicBezTo>
                  <a:cubicBezTo>
                    <a:pt x="230" y="934"/>
                    <a:pt x="230" y="934"/>
                    <a:pt x="228" y="921"/>
                  </a:cubicBezTo>
                  <a:cubicBezTo>
                    <a:pt x="227" y="921"/>
                    <a:pt x="227" y="921"/>
                    <a:pt x="226" y="921"/>
                  </a:cubicBezTo>
                  <a:cubicBezTo>
                    <a:pt x="224" y="917"/>
                    <a:pt x="222" y="914"/>
                    <a:pt x="220" y="910"/>
                  </a:cubicBezTo>
                  <a:cubicBezTo>
                    <a:pt x="219" y="905"/>
                    <a:pt x="218" y="900"/>
                    <a:pt x="217" y="895"/>
                  </a:cubicBezTo>
                  <a:cubicBezTo>
                    <a:pt x="216" y="894"/>
                    <a:pt x="215" y="894"/>
                    <a:pt x="213" y="893"/>
                  </a:cubicBezTo>
                  <a:cubicBezTo>
                    <a:pt x="217" y="878"/>
                    <a:pt x="211" y="842"/>
                    <a:pt x="204" y="837"/>
                  </a:cubicBezTo>
                  <a:cubicBezTo>
                    <a:pt x="204" y="835"/>
                    <a:pt x="205" y="833"/>
                    <a:pt x="205" y="831"/>
                  </a:cubicBezTo>
                  <a:cubicBezTo>
                    <a:pt x="208" y="831"/>
                    <a:pt x="209" y="825"/>
                    <a:pt x="209" y="825"/>
                  </a:cubicBezTo>
                  <a:cubicBezTo>
                    <a:pt x="204" y="807"/>
                    <a:pt x="203" y="793"/>
                    <a:pt x="209" y="779"/>
                  </a:cubicBezTo>
                  <a:cubicBezTo>
                    <a:pt x="210" y="778"/>
                    <a:pt x="211" y="777"/>
                    <a:pt x="213" y="777"/>
                  </a:cubicBezTo>
                  <a:cubicBezTo>
                    <a:pt x="213" y="781"/>
                    <a:pt x="213" y="785"/>
                    <a:pt x="213" y="789"/>
                  </a:cubicBezTo>
                  <a:cubicBezTo>
                    <a:pt x="214" y="789"/>
                    <a:pt x="215" y="789"/>
                    <a:pt x="216" y="789"/>
                  </a:cubicBezTo>
                  <a:cubicBezTo>
                    <a:pt x="216" y="787"/>
                    <a:pt x="217" y="785"/>
                    <a:pt x="217" y="783"/>
                  </a:cubicBezTo>
                  <a:cubicBezTo>
                    <a:pt x="218" y="783"/>
                    <a:pt x="218" y="783"/>
                    <a:pt x="219" y="783"/>
                  </a:cubicBezTo>
                  <a:cubicBezTo>
                    <a:pt x="217" y="775"/>
                    <a:pt x="217" y="772"/>
                    <a:pt x="219" y="768"/>
                  </a:cubicBezTo>
                  <a:cubicBezTo>
                    <a:pt x="218" y="766"/>
                    <a:pt x="218" y="766"/>
                    <a:pt x="216" y="766"/>
                  </a:cubicBezTo>
                  <a:cubicBezTo>
                    <a:pt x="216" y="762"/>
                    <a:pt x="216" y="758"/>
                    <a:pt x="216" y="755"/>
                  </a:cubicBezTo>
                  <a:cubicBezTo>
                    <a:pt x="215" y="755"/>
                    <a:pt x="215" y="755"/>
                    <a:pt x="214" y="755"/>
                  </a:cubicBezTo>
                  <a:cubicBezTo>
                    <a:pt x="213" y="751"/>
                    <a:pt x="212" y="748"/>
                    <a:pt x="211" y="744"/>
                  </a:cubicBezTo>
                  <a:cubicBezTo>
                    <a:pt x="210" y="744"/>
                    <a:pt x="210" y="744"/>
                    <a:pt x="209" y="744"/>
                  </a:cubicBezTo>
                  <a:cubicBezTo>
                    <a:pt x="205" y="734"/>
                    <a:pt x="201" y="730"/>
                    <a:pt x="196" y="727"/>
                  </a:cubicBezTo>
                  <a:cubicBezTo>
                    <a:pt x="196" y="724"/>
                    <a:pt x="195" y="721"/>
                    <a:pt x="194" y="718"/>
                  </a:cubicBezTo>
                  <a:cubicBezTo>
                    <a:pt x="193" y="718"/>
                    <a:pt x="193" y="718"/>
                    <a:pt x="192" y="718"/>
                  </a:cubicBezTo>
                  <a:cubicBezTo>
                    <a:pt x="189" y="708"/>
                    <a:pt x="179" y="698"/>
                    <a:pt x="177" y="692"/>
                  </a:cubicBezTo>
                  <a:cubicBezTo>
                    <a:pt x="176" y="686"/>
                    <a:pt x="173" y="682"/>
                    <a:pt x="171" y="679"/>
                  </a:cubicBezTo>
                  <a:cubicBezTo>
                    <a:pt x="171" y="668"/>
                    <a:pt x="171" y="658"/>
                    <a:pt x="167" y="651"/>
                  </a:cubicBezTo>
                  <a:cubicBezTo>
                    <a:pt x="166" y="649"/>
                    <a:pt x="166" y="646"/>
                    <a:pt x="166" y="644"/>
                  </a:cubicBezTo>
                  <a:cubicBezTo>
                    <a:pt x="166" y="645"/>
                    <a:pt x="165" y="646"/>
                    <a:pt x="165" y="647"/>
                  </a:cubicBezTo>
                  <a:cubicBezTo>
                    <a:pt x="164" y="647"/>
                    <a:pt x="163" y="647"/>
                    <a:pt x="163" y="647"/>
                  </a:cubicBezTo>
                  <a:cubicBezTo>
                    <a:pt x="160" y="654"/>
                    <a:pt x="160" y="654"/>
                    <a:pt x="152" y="669"/>
                  </a:cubicBezTo>
                  <a:cubicBezTo>
                    <a:pt x="151" y="669"/>
                    <a:pt x="150" y="669"/>
                    <a:pt x="150" y="669"/>
                  </a:cubicBezTo>
                  <a:cubicBezTo>
                    <a:pt x="147" y="677"/>
                    <a:pt x="132" y="685"/>
                    <a:pt x="127" y="695"/>
                  </a:cubicBezTo>
                  <a:cubicBezTo>
                    <a:pt x="121" y="695"/>
                    <a:pt x="117" y="701"/>
                    <a:pt x="112" y="703"/>
                  </a:cubicBezTo>
                  <a:cubicBezTo>
                    <a:pt x="112" y="704"/>
                    <a:pt x="112" y="704"/>
                    <a:pt x="112" y="705"/>
                  </a:cubicBezTo>
                  <a:cubicBezTo>
                    <a:pt x="108" y="706"/>
                    <a:pt x="104" y="707"/>
                    <a:pt x="100" y="708"/>
                  </a:cubicBezTo>
                  <a:cubicBezTo>
                    <a:pt x="103" y="705"/>
                    <a:pt x="101" y="706"/>
                    <a:pt x="107" y="705"/>
                  </a:cubicBezTo>
                  <a:cubicBezTo>
                    <a:pt x="107" y="702"/>
                    <a:pt x="120" y="695"/>
                    <a:pt x="123" y="694"/>
                  </a:cubicBezTo>
                  <a:cubicBezTo>
                    <a:pt x="125" y="692"/>
                    <a:pt x="128" y="687"/>
                    <a:pt x="131" y="685"/>
                  </a:cubicBezTo>
                  <a:cubicBezTo>
                    <a:pt x="131" y="685"/>
                    <a:pt x="130" y="684"/>
                    <a:pt x="130" y="684"/>
                  </a:cubicBezTo>
                  <a:cubicBezTo>
                    <a:pt x="125" y="688"/>
                    <a:pt x="122" y="688"/>
                    <a:pt x="119" y="695"/>
                  </a:cubicBezTo>
                  <a:cubicBezTo>
                    <a:pt x="118" y="695"/>
                    <a:pt x="116" y="695"/>
                    <a:pt x="116" y="695"/>
                  </a:cubicBezTo>
                  <a:cubicBezTo>
                    <a:pt x="103" y="703"/>
                    <a:pt x="90" y="711"/>
                    <a:pt x="78" y="708"/>
                  </a:cubicBezTo>
                  <a:cubicBezTo>
                    <a:pt x="77" y="708"/>
                    <a:pt x="75" y="709"/>
                    <a:pt x="73" y="711"/>
                  </a:cubicBezTo>
                  <a:cubicBezTo>
                    <a:pt x="73" y="711"/>
                    <a:pt x="74" y="711"/>
                    <a:pt x="74" y="712"/>
                  </a:cubicBezTo>
                  <a:cubicBezTo>
                    <a:pt x="73" y="712"/>
                    <a:pt x="72" y="712"/>
                    <a:pt x="71" y="712"/>
                  </a:cubicBezTo>
                  <a:cubicBezTo>
                    <a:pt x="71" y="710"/>
                    <a:pt x="70" y="708"/>
                    <a:pt x="70" y="707"/>
                  </a:cubicBezTo>
                  <a:cubicBezTo>
                    <a:pt x="71" y="707"/>
                    <a:pt x="74" y="707"/>
                    <a:pt x="76" y="707"/>
                  </a:cubicBezTo>
                  <a:cubicBezTo>
                    <a:pt x="75" y="705"/>
                    <a:pt x="75" y="704"/>
                    <a:pt x="74" y="704"/>
                  </a:cubicBezTo>
                  <a:cubicBezTo>
                    <a:pt x="76" y="703"/>
                    <a:pt x="77" y="703"/>
                    <a:pt x="79" y="703"/>
                  </a:cubicBezTo>
                  <a:cubicBezTo>
                    <a:pt x="79" y="704"/>
                    <a:pt x="79" y="704"/>
                    <a:pt x="79" y="705"/>
                  </a:cubicBezTo>
                  <a:cubicBezTo>
                    <a:pt x="85" y="704"/>
                    <a:pt x="92" y="704"/>
                    <a:pt x="99" y="703"/>
                  </a:cubicBezTo>
                  <a:cubicBezTo>
                    <a:pt x="106" y="699"/>
                    <a:pt x="107" y="697"/>
                    <a:pt x="115" y="694"/>
                  </a:cubicBezTo>
                  <a:cubicBezTo>
                    <a:pt x="130" y="681"/>
                    <a:pt x="150" y="660"/>
                    <a:pt x="154" y="640"/>
                  </a:cubicBezTo>
                  <a:cubicBezTo>
                    <a:pt x="152" y="640"/>
                    <a:pt x="151" y="640"/>
                    <a:pt x="150" y="641"/>
                  </a:cubicBezTo>
                  <a:cubicBezTo>
                    <a:pt x="150" y="644"/>
                    <a:pt x="145" y="649"/>
                    <a:pt x="143" y="651"/>
                  </a:cubicBezTo>
                  <a:cubicBezTo>
                    <a:pt x="141" y="655"/>
                    <a:pt x="139" y="658"/>
                    <a:pt x="137" y="662"/>
                  </a:cubicBezTo>
                  <a:cubicBezTo>
                    <a:pt x="136" y="662"/>
                    <a:pt x="135" y="662"/>
                    <a:pt x="135" y="662"/>
                  </a:cubicBezTo>
                  <a:cubicBezTo>
                    <a:pt x="135" y="663"/>
                    <a:pt x="135" y="663"/>
                    <a:pt x="135" y="664"/>
                  </a:cubicBezTo>
                  <a:cubicBezTo>
                    <a:pt x="134" y="664"/>
                    <a:pt x="133" y="664"/>
                    <a:pt x="132" y="665"/>
                  </a:cubicBezTo>
                  <a:cubicBezTo>
                    <a:pt x="131" y="668"/>
                    <a:pt x="119" y="676"/>
                    <a:pt x="116" y="677"/>
                  </a:cubicBezTo>
                  <a:cubicBezTo>
                    <a:pt x="116" y="678"/>
                    <a:pt x="116" y="678"/>
                    <a:pt x="116" y="679"/>
                  </a:cubicBezTo>
                  <a:cubicBezTo>
                    <a:pt x="120" y="677"/>
                    <a:pt x="124" y="675"/>
                    <a:pt x="129" y="673"/>
                  </a:cubicBezTo>
                  <a:cubicBezTo>
                    <a:pt x="128" y="674"/>
                    <a:pt x="128" y="676"/>
                    <a:pt x="127" y="677"/>
                  </a:cubicBezTo>
                  <a:cubicBezTo>
                    <a:pt x="121" y="677"/>
                    <a:pt x="119" y="681"/>
                    <a:pt x="115" y="684"/>
                  </a:cubicBezTo>
                  <a:cubicBezTo>
                    <a:pt x="115" y="689"/>
                    <a:pt x="74" y="696"/>
                    <a:pt x="68" y="697"/>
                  </a:cubicBezTo>
                  <a:cubicBezTo>
                    <a:pt x="69" y="694"/>
                    <a:pt x="69" y="694"/>
                    <a:pt x="68" y="692"/>
                  </a:cubicBezTo>
                  <a:cubicBezTo>
                    <a:pt x="65" y="694"/>
                    <a:pt x="65" y="694"/>
                    <a:pt x="65" y="699"/>
                  </a:cubicBezTo>
                  <a:cubicBezTo>
                    <a:pt x="63" y="698"/>
                    <a:pt x="62" y="697"/>
                    <a:pt x="60" y="697"/>
                  </a:cubicBezTo>
                  <a:cubicBezTo>
                    <a:pt x="61" y="695"/>
                    <a:pt x="62" y="694"/>
                    <a:pt x="63" y="692"/>
                  </a:cubicBezTo>
                  <a:cubicBezTo>
                    <a:pt x="56" y="692"/>
                    <a:pt x="55" y="694"/>
                    <a:pt x="57" y="701"/>
                  </a:cubicBezTo>
                  <a:cubicBezTo>
                    <a:pt x="58" y="700"/>
                    <a:pt x="60" y="700"/>
                    <a:pt x="62" y="700"/>
                  </a:cubicBezTo>
                  <a:cubicBezTo>
                    <a:pt x="64" y="709"/>
                    <a:pt x="46" y="703"/>
                    <a:pt x="64" y="709"/>
                  </a:cubicBezTo>
                  <a:cubicBezTo>
                    <a:pt x="58" y="709"/>
                    <a:pt x="53" y="709"/>
                    <a:pt x="48" y="710"/>
                  </a:cubicBezTo>
                  <a:cubicBezTo>
                    <a:pt x="48" y="710"/>
                    <a:pt x="48" y="711"/>
                    <a:pt x="48" y="712"/>
                  </a:cubicBezTo>
                  <a:cubicBezTo>
                    <a:pt x="46" y="712"/>
                    <a:pt x="45" y="712"/>
                    <a:pt x="44" y="712"/>
                  </a:cubicBezTo>
                  <a:cubicBezTo>
                    <a:pt x="46" y="713"/>
                    <a:pt x="49" y="714"/>
                    <a:pt x="52" y="715"/>
                  </a:cubicBezTo>
                  <a:cubicBezTo>
                    <a:pt x="46" y="715"/>
                    <a:pt x="41" y="713"/>
                    <a:pt x="37" y="712"/>
                  </a:cubicBezTo>
                  <a:cubicBezTo>
                    <a:pt x="33" y="712"/>
                    <a:pt x="30" y="712"/>
                    <a:pt x="26" y="712"/>
                  </a:cubicBezTo>
                  <a:cubicBezTo>
                    <a:pt x="26" y="711"/>
                    <a:pt x="27" y="711"/>
                    <a:pt x="27" y="710"/>
                  </a:cubicBezTo>
                  <a:cubicBezTo>
                    <a:pt x="25" y="710"/>
                    <a:pt x="24" y="710"/>
                    <a:pt x="23" y="710"/>
                  </a:cubicBezTo>
                  <a:cubicBezTo>
                    <a:pt x="23" y="709"/>
                    <a:pt x="23" y="708"/>
                    <a:pt x="23" y="708"/>
                  </a:cubicBezTo>
                  <a:cubicBezTo>
                    <a:pt x="30" y="705"/>
                    <a:pt x="30" y="705"/>
                    <a:pt x="34" y="705"/>
                  </a:cubicBezTo>
                  <a:cubicBezTo>
                    <a:pt x="34" y="706"/>
                    <a:pt x="34" y="706"/>
                    <a:pt x="35" y="707"/>
                  </a:cubicBezTo>
                  <a:cubicBezTo>
                    <a:pt x="35" y="707"/>
                    <a:pt x="37" y="707"/>
                    <a:pt x="38" y="707"/>
                  </a:cubicBezTo>
                  <a:cubicBezTo>
                    <a:pt x="40" y="699"/>
                    <a:pt x="40" y="701"/>
                    <a:pt x="47" y="698"/>
                  </a:cubicBezTo>
                  <a:cubicBezTo>
                    <a:pt x="47" y="699"/>
                    <a:pt x="48" y="700"/>
                    <a:pt x="48" y="701"/>
                  </a:cubicBezTo>
                  <a:cubicBezTo>
                    <a:pt x="49" y="700"/>
                    <a:pt x="51" y="700"/>
                    <a:pt x="52" y="700"/>
                  </a:cubicBezTo>
                  <a:cubicBezTo>
                    <a:pt x="52" y="699"/>
                    <a:pt x="52" y="698"/>
                    <a:pt x="52" y="698"/>
                  </a:cubicBezTo>
                  <a:cubicBezTo>
                    <a:pt x="52" y="698"/>
                    <a:pt x="51" y="698"/>
                    <a:pt x="50" y="699"/>
                  </a:cubicBezTo>
                  <a:cubicBezTo>
                    <a:pt x="52" y="693"/>
                    <a:pt x="63" y="685"/>
                    <a:pt x="68" y="685"/>
                  </a:cubicBezTo>
                  <a:cubicBezTo>
                    <a:pt x="66" y="687"/>
                    <a:pt x="65" y="689"/>
                    <a:pt x="63" y="692"/>
                  </a:cubicBezTo>
                  <a:cubicBezTo>
                    <a:pt x="67" y="692"/>
                    <a:pt x="71" y="686"/>
                    <a:pt x="74" y="685"/>
                  </a:cubicBezTo>
                  <a:cubicBezTo>
                    <a:pt x="74" y="685"/>
                    <a:pt x="74" y="686"/>
                    <a:pt x="74" y="687"/>
                  </a:cubicBezTo>
                  <a:cubicBezTo>
                    <a:pt x="70" y="690"/>
                    <a:pt x="70" y="690"/>
                    <a:pt x="69" y="692"/>
                  </a:cubicBezTo>
                  <a:cubicBezTo>
                    <a:pt x="73" y="690"/>
                    <a:pt x="76" y="688"/>
                    <a:pt x="80" y="685"/>
                  </a:cubicBezTo>
                  <a:cubicBezTo>
                    <a:pt x="80" y="685"/>
                    <a:pt x="80" y="684"/>
                    <a:pt x="80" y="683"/>
                  </a:cubicBezTo>
                  <a:cubicBezTo>
                    <a:pt x="68" y="682"/>
                    <a:pt x="57" y="682"/>
                    <a:pt x="46" y="682"/>
                  </a:cubicBezTo>
                  <a:cubicBezTo>
                    <a:pt x="46" y="682"/>
                    <a:pt x="46" y="681"/>
                    <a:pt x="46" y="680"/>
                  </a:cubicBezTo>
                  <a:cubicBezTo>
                    <a:pt x="51" y="680"/>
                    <a:pt x="69" y="682"/>
                    <a:pt x="76" y="677"/>
                  </a:cubicBezTo>
                  <a:cubicBezTo>
                    <a:pt x="76" y="675"/>
                    <a:pt x="76" y="674"/>
                    <a:pt x="76" y="673"/>
                  </a:cubicBezTo>
                  <a:cubicBezTo>
                    <a:pt x="78" y="672"/>
                    <a:pt x="88" y="668"/>
                    <a:pt x="93" y="672"/>
                  </a:cubicBezTo>
                  <a:cubicBezTo>
                    <a:pt x="91" y="672"/>
                    <a:pt x="88" y="673"/>
                    <a:pt x="86" y="673"/>
                  </a:cubicBezTo>
                  <a:cubicBezTo>
                    <a:pt x="86" y="673"/>
                    <a:pt x="86" y="674"/>
                    <a:pt x="86" y="675"/>
                  </a:cubicBezTo>
                  <a:cubicBezTo>
                    <a:pt x="85" y="674"/>
                    <a:pt x="85" y="673"/>
                    <a:pt x="84" y="672"/>
                  </a:cubicBezTo>
                  <a:cubicBezTo>
                    <a:pt x="82" y="674"/>
                    <a:pt x="80" y="676"/>
                    <a:pt x="78" y="679"/>
                  </a:cubicBezTo>
                  <a:cubicBezTo>
                    <a:pt x="82" y="678"/>
                    <a:pt x="87" y="678"/>
                    <a:pt x="92" y="678"/>
                  </a:cubicBezTo>
                  <a:cubicBezTo>
                    <a:pt x="94" y="672"/>
                    <a:pt x="102" y="668"/>
                    <a:pt x="100" y="662"/>
                  </a:cubicBezTo>
                  <a:cubicBezTo>
                    <a:pt x="102" y="662"/>
                    <a:pt x="102" y="662"/>
                    <a:pt x="102" y="660"/>
                  </a:cubicBezTo>
                  <a:cubicBezTo>
                    <a:pt x="95" y="660"/>
                    <a:pt x="96" y="658"/>
                    <a:pt x="94" y="665"/>
                  </a:cubicBezTo>
                  <a:cubicBezTo>
                    <a:pt x="86" y="667"/>
                    <a:pt x="77" y="668"/>
                    <a:pt x="69" y="670"/>
                  </a:cubicBezTo>
                  <a:cubicBezTo>
                    <a:pt x="58" y="670"/>
                    <a:pt x="47" y="666"/>
                    <a:pt x="38" y="664"/>
                  </a:cubicBezTo>
                  <a:cubicBezTo>
                    <a:pt x="38" y="663"/>
                    <a:pt x="38" y="663"/>
                    <a:pt x="38" y="662"/>
                  </a:cubicBezTo>
                  <a:cubicBezTo>
                    <a:pt x="49" y="663"/>
                    <a:pt x="59" y="665"/>
                    <a:pt x="69" y="667"/>
                  </a:cubicBezTo>
                  <a:cubicBezTo>
                    <a:pt x="68" y="666"/>
                    <a:pt x="68" y="665"/>
                    <a:pt x="67" y="665"/>
                  </a:cubicBezTo>
                  <a:cubicBezTo>
                    <a:pt x="70" y="663"/>
                    <a:pt x="70" y="663"/>
                    <a:pt x="89" y="661"/>
                  </a:cubicBezTo>
                  <a:cubicBezTo>
                    <a:pt x="94" y="659"/>
                    <a:pt x="100" y="657"/>
                    <a:pt x="105" y="655"/>
                  </a:cubicBezTo>
                  <a:cubicBezTo>
                    <a:pt x="105" y="655"/>
                    <a:pt x="105" y="656"/>
                    <a:pt x="105" y="657"/>
                  </a:cubicBezTo>
                  <a:cubicBezTo>
                    <a:pt x="104" y="657"/>
                    <a:pt x="103" y="657"/>
                    <a:pt x="102" y="658"/>
                  </a:cubicBezTo>
                  <a:cubicBezTo>
                    <a:pt x="102" y="658"/>
                    <a:pt x="102" y="659"/>
                    <a:pt x="102" y="660"/>
                  </a:cubicBezTo>
                  <a:cubicBezTo>
                    <a:pt x="105" y="659"/>
                    <a:pt x="108" y="659"/>
                    <a:pt x="112" y="659"/>
                  </a:cubicBezTo>
                  <a:cubicBezTo>
                    <a:pt x="111" y="661"/>
                    <a:pt x="110" y="664"/>
                    <a:pt x="110" y="667"/>
                  </a:cubicBezTo>
                  <a:cubicBezTo>
                    <a:pt x="109" y="667"/>
                    <a:pt x="108" y="667"/>
                    <a:pt x="107" y="667"/>
                  </a:cubicBezTo>
                  <a:cubicBezTo>
                    <a:pt x="107" y="668"/>
                    <a:pt x="107" y="669"/>
                    <a:pt x="107" y="671"/>
                  </a:cubicBezTo>
                  <a:cubicBezTo>
                    <a:pt x="103" y="671"/>
                    <a:pt x="100" y="679"/>
                    <a:pt x="96" y="682"/>
                  </a:cubicBezTo>
                  <a:cubicBezTo>
                    <a:pt x="95" y="681"/>
                    <a:pt x="95" y="681"/>
                    <a:pt x="95" y="680"/>
                  </a:cubicBezTo>
                  <a:cubicBezTo>
                    <a:pt x="98" y="677"/>
                    <a:pt x="98" y="677"/>
                    <a:pt x="99" y="674"/>
                  </a:cubicBezTo>
                  <a:cubicBezTo>
                    <a:pt x="96" y="675"/>
                    <a:pt x="90" y="684"/>
                    <a:pt x="88" y="684"/>
                  </a:cubicBezTo>
                  <a:cubicBezTo>
                    <a:pt x="88" y="683"/>
                    <a:pt x="88" y="682"/>
                    <a:pt x="89" y="682"/>
                  </a:cubicBezTo>
                  <a:cubicBezTo>
                    <a:pt x="84" y="682"/>
                    <a:pt x="81" y="685"/>
                    <a:pt x="81" y="688"/>
                  </a:cubicBezTo>
                  <a:cubicBezTo>
                    <a:pt x="88" y="687"/>
                    <a:pt x="100" y="683"/>
                    <a:pt x="110" y="682"/>
                  </a:cubicBezTo>
                  <a:cubicBezTo>
                    <a:pt x="110" y="682"/>
                    <a:pt x="110" y="682"/>
                    <a:pt x="110" y="683"/>
                  </a:cubicBezTo>
                  <a:cubicBezTo>
                    <a:pt x="112" y="682"/>
                    <a:pt x="113" y="681"/>
                    <a:pt x="115" y="680"/>
                  </a:cubicBezTo>
                  <a:cubicBezTo>
                    <a:pt x="115" y="679"/>
                    <a:pt x="116" y="677"/>
                    <a:pt x="116" y="675"/>
                  </a:cubicBezTo>
                  <a:cubicBezTo>
                    <a:pt x="125" y="674"/>
                    <a:pt x="143" y="647"/>
                    <a:pt x="145" y="640"/>
                  </a:cubicBezTo>
                  <a:cubicBezTo>
                    <a:pt x="140" y="640"/>
                    <a:pt x="139" y="642"/>
                    <a:pt x="139" y="647"/>
                  </a:cubicBezTo>
                  <a:cubicBezTo>
                    <a:pt x="138" y="647"/>
                    <a:pt x="138" y="647"/>
                    <a:pt x="137" y="647"/>
                  </a:cubicBezTo>
                  <a:cubicBezTo>
                    <a:pt x="136" y="649"/>
                    <a:pt x="135" y="651"/>
                    <a:pt x="135" y="653"/>
                  </a:cubicBezTo>
                  <a:cubicBezTo>
                    <a:pt x="134" y="653"/>
                    <a:pt x="133" y="653"/>
                    <a:pt x="133" y="654"/>
                  </a:cubicBezTo>
                  <a:cubicBezTo>
                    <a:pt x="132" y="652"/>
                    <a:pt x="132" y="651"/>
                    <a:pt x="132" y="649"/>
                  </a:cubicBezTo>
                  <a:cubicBezTo>
                    <a:pt x="132" y="650"/>
                    <a:pt x="132" y="651"/>
                    <a:pt x="132" y="651"/>
                  </a:cubicBezTo>
                  <a:cubicBezTo>
                    <a:pt x="131" y="651"/>
                    <a:pt x="130" y="651"/>
                    <a:pt x="130" y="650"/>
                  </a:cubicBezTo>
                  <a:cubicBezTo>
                    <a:pt x="132" y="645"/>
                    <a:pt x="131" y="642"/>
                    <a:pt x="137" y="644"/>
                  </a:cubicBezTo>
                  <a:cubicBezTo>
                    <a:pt x="137" y="643"/>
                    <a:pt x="137" y="642"/>
                    <a:pt x="138" y="641"/>
                  </a:cubicBezTo>
                  <a:cubicBezTo>
                    <a:pt x="135" y="641"/>
                    <a:pt x="132" y="641"/>
                    <a:pt x="129" y="641"/>
                  </a:cubicBezTo>
                  <a:cubicBezTo>
                    <a:pt x="129" y="641"/>
                    <a:pt x="129" y="642"/>
                    <a:pt x="129" y="643"/>
                  </a:cubicBezTo>
                  <a:cubicBezTo>
                    <a:pt x="120" y="642"/>
                    <a:pt x="112" y="643"/>
                    <a:pt x="110" y="651"/>
                  </a:cubicBezTo>
                  <a:cubicBezTo>
                    <a:pt x="109" y="651"/>
                    <a:pt x="108" y="651"/>
                    <a:pt x="107" y="651"/>
                  </a:cubicBezTo>
                  <a:cubicBezTo>
                    <a:pt x="107" y="651"/>
                    <a:pt x="107" y="650"/>
                    <a:pt x="107" y="649"/>
                  </a:cubicBezTo>
                  <a:cubicBezTo>
                    <a:pt x="103" y="650"/>
                    <a:pt x="103" y="650"/>
                    <a:pt x="82" y="658"/>
                  </a:cubicBezTo>
                  <a:cubicBezTo>
                    <a:pt x="82" y="657"/>
                    <a:pt x="82" y="656"/>
                    <a:pt x="82" y="656"/>
                  </a:cubicBezTo>
                  <a:cubicBezTo>
                    <a:pt x="77" y="657"/>
                    <a:pt x="73" y="657"/>
                    <a:pt x="69" y="659"/>
                  </a:cubicBezTo>
                  <a:cubicBezTo>
                    <a:pt x="70" y="656"/>
                    <a:pt x="70" y="656"/>
                    <a:pt x="68" y="651"/>
                  </a:cubicBezTo>
                  <a:cubicBezTo>
                    <a:pt x="69" y="651"/>
                    <a:pt x="70" y="651"/>
                    <a:pt x="71" y="651"/>
                  </a:cubicBezTo>
                  <a:cubicBezTo>
                    <a:pt x="71" y="649"/>
                    <a:pt x="71" y="648"/>
                    <a:pt x="72" y="647"/>
                  </a:cubicBezTo>
                  <a:cubicBezTo>
                    <a:pt x="76" y="646"/>
                    <a:pt x="80" y="644"/>
                    <a:pt x="84" y="643"/>
                  </a:cubicBezTo>
                  <a:cubicBezTo>
                    <a:pt x="79" y="643"/>
                    <a:pt x="67" y="642"/>
                    <a:pt x="65" y="640"/>
                  </a:cubicBezTo>
                  <a:cubicBezTo>
                    <a:pt x="75" y="640"/>
                    <a:pt x="87" y="638"/>
                    <a:pt x="96" y="632"/>
                  </a:cubicBezTo>
                  <a:cubicBezTo>
                    <a:pt x="95" y="632"/>
                    <a:pt x="95" y="632"/>
                    <a:pt x="94" y="631"/>
                  </a:cubicBezTo>
                  <a:cubicBezTo>
                    <a:pt x="92" y="631"/>
                    <a:pt x="90" y="632"/>
                    <a:pt x="88" y="632"/>
                  </a:cubicBezTo>
                  <a:cubicBezTo>
                    <a:pt x="87" y="633"/>
                    <a:pt x="86" y="635"/>
                    <a:pt x="85" y="636"/>
                  </a:cubicBezTo>
                  <a:cubicBezTo>
                    <a:pt x="84" y="636"/>
                    <a:pt x="82" y="636"/>
                    <a:pt x="82" y="637"/>
                  </a:cubicBezTo>
                  <a:cubicBezTo>
                    <a:pt x="82" y="632"/>
                    <a:pt x="105" y="618"/>
                    <a:pt x="110" y="616"/>
                  </a:cubicBezTo>
                  <a:cubicBezTo>
                    <a:pt x="110" y="615"/>
                    <a:pt x="111" y="614"/>
                    <a:pt x="112" y="613"/>
                  </a:cubicBezTo>
                  <a:cubicBezTo>
                    <a:pt x="99" y="616"/>
                    <a:pt x="83" y="621"/>
                    <a:pt x="72" y="622"/>
                  </a:cubicBezTo>
                  <a:cubicBezTo>
                    <a:pt x="77" y="619"/>
                    <a:pt x="77" y="619"/>
                    <a:pt x="82" y="619"/>
                  </a:cubicBezTo>
                  <a:cubicBezTo>
                    <a:pt x="83" y="613"/>
                    <a:pt x="88" y="610"/>
                    <a:pt x="94" y="609"/>
                  </a:cubicBezTo>
                  <a:cubicBezTo>
                    <a:pt x="91" y="611"/>
                    <a:pt x="88" y="613"/>
                    <a:pt x="86" y="616"/>
                  </a:cubicBezTo>
                  <a:cubicBezTo>
                    <a:pt x="92" y="615"/>
                    <a:pt x="98" y="613"/>
                    <a:pt x="104" y="612"/>
                  </a:cubicBezTo>
                  <a:cubicBezTo>
                    <a:pt x="104" y="611"/>
                    <a:pt x="104" y="611"/>
                    <a:pt x="104" y="610"/>
                  </a:cubicBezTo>
                  <a:cubicBezTo>
                    <a:pt x="102" y="610"/>
                    <a:pt x="100" y="610"/>
                    <a:pt x="99" y="610"/>
                  </a:cubicBezTo>
                  <a:cubicBezTo>
                    <a:pt x="99" y="608"/>
                    <a:pt x="99" y="606"/>
                    <a:pt x="99" y="605"/>
                  </a:cubicBezTo>
                  <a:cubicBezTo>
                    <a:pt x="102" y="602"/>
                    <a:pt x="106" y="599"/>
                    <a:pt x="110" y="596"/>
                  </a:cubicBezTo>
                  <a:cubicBezTo>
                    <a:pt x="107" y="596"/>
                    <a:pt x="107" y="596"/>
                    <a:pt x="102" y="599"/>
                  </a:cubicBezTo>
                  <a:cubicBezTo>
                    <a:pt x="97" y="599"/>
                    <a:pt x="91" y="600"/>
                    <a:pt x="86" y="601"/>
                  </a:cubicBezTo>
                  <a:cubicBezTo>
                    <a:pt x="83" y="610"/>
                    <a:pt x="55" y="617"/>
                    <a:pt x="46" y="618"/>
                  </a:cubicBezTo>
                  <a:cubicBezTo>
                    <a:pt x="44" y="617"/>
                    <a:pt x="44" y="616"/>
                    <a:pt x="38" y="615"/>
                  </a:cubicBezTo>
                  <a:cubicBezTo>
                    <a:pt x="38" y="614"/>
                    <a:pt x="38" y="613"/>
                    <a:pt x="39" y="612"/>
                  </a:cubicBezTo>
                  <a:cubicBezTo>
                    <a:pt x="35" y="611"/>
                    <a:pt x="31" y="611"/>
                    <a:pt x="28" y="610"/>
                  </a:cubicBezTo>
                  <a:cubicBezTo>
                    <a:pt x="28" y="610"/>
                    <a:pt x="28" y="610"/>
                    <a:pt x="28" y="609"/>
                  </a:cubicBezTo>
                  <a:cubicBezTo>
                    <a:pt x="35" y="608"/>
                    <a:pt x="43" y="608"/>
                    <a:pt x="51" y="607"/>
                  </a:cubicBezTo>
                  <a:cubicBezTo>
                    <a:pt x="58" y="604"/>
                    <a:pt x="66" y="600"/>
                    <a:pt x="73" y="597"/>
                  </a:cubicBezTo>
                  <a:cubicBezTo>
                    <a:pt x="73" y="596"/>
                    <a:pt x="72" y="594"/>
                    <a:pt x="72" y="593"/>
                  </a:cubicBezTo>
                  <a:cubicBezTo>
                    <a:pt x="74" y="594"/>
                    <a:pt x="77" y="594"/>
                    <a:pt x="80" y="595"/>
                  </a:cubicBezTo>
                  <a:cubicBezTo>
                    <a:pt x="79" y="594"/>
                    <a:pt x="79" y="593"/>
                    <a:pt x="79" y="593"/>
                  </a:cubicBezTo>
                  <a:cubicBezTo>
                    <a:pt x="81" y="592"/>
                    <a:pt x="82" y="591"/>
                    <a:pt x="85" y="591"/>
                  </a:cubicBezTo>
                  <a:cubicBezTo>
                    <a:pt x="85" y="590"/>
                    <a:pt x="85" y="589"/>
                    <a:pt x="85" y="589"/>
                  </a:cubicBezTo>
                  <a:cubicBezTo>
                    <a:pt x="89" y="588"/>
                    <a:pt x="89" y="588"/>
                    <a:pt x="57" y="588"/>
                  </a:cubicBezTo>
                  <a:cubicBezTo>
                    <a:pt x="38" y="584"/>
                    <a:pt x="38" y="580"/>
                    <a:pt x="31" y="570"/>
                  </a:cubicBezTo>
                  <a:cubicBezTo>
                    <a:pt x="27" y="570"/>
                    <a:pt x="26" y="567"/>
                    <a:pt x="25" y="565"/>
                  </a:cubicBezTo>
                  <a:cubicBezTo>
                    <a:pt x="15" y="556"/>
                    <a:pt x="12" y="553"/>
                    <a:pt x="2" y="551"/>
                  </a:cubicBezTo>
                  <a:cubicBezTo>
                    <a:pt x="1" y="548"/>
                    <a:pt x="1" y="545"/>
                    <a:pt x="0" y="542"/>
                  </a:cubicBezTo>
                  <a:cubicBezTo>
                    <a:pt x="11" y="544"/>
                    <a:pt x="20" y="548"/>
                    <a:pt x="31" y="553"/>
                  </a:cubicBezTo>
                  <a:cubicBezTo>
                    <a:pt x="35" y="553"/>
                    <a:pt x="42" y="552"/>
                    <a:pt x="48" y="550"/>
                  </a:cubicBezTo>
                  <a:cubicBezTo>
                    <a:pt x="52" y="552"/>
                    <a:pt x="63" y="552"/>
                    <a:pt x="72" y="550"/>
                  </a:cubicBezTo>
                  <a:cubicBezTo>
                    <a:pt x="74" y="539"/>
                    <a:pt x="83" y="540"/>
                    <a:pt x="86" y="533"/>
                  </a:cubicBezTo>
                  <a:cubicBezTo>
                    <a:pt x="82" y="533"/>
                    <a:pt x="67" y="538"/>
                    <a:pt x="60" y="540"/>
                  </a:cubicBezTo>
                  <a:cubicBezTo>
                    <a:pt x="55" y="540"/>
                    <a:pt x="49" y="540"/>
                    <a:pt x="43" y="541"/>
                  </a:cubicBezTo>
                  <a:cubicBezTo>
                    <a:pt x="41" y="540"/>
                    <a:pt x="40" y="538"/>
                    <a:pt x="39" y="536"/>
                  </a:cubicBezTo>
                  <a:cubicBezTo>
                    <a:pt x="39" y="538"/>
                    <a:pt x="40" y="540"/>
                    <a:pt x="40" y="542"/>
                  </a:cubicBezTo>
                  <a:cubicBezTo>
                    <a:pt x="39" y="543"/>
                    <a:pt x="39" y="543"/>
                    <a:pt x="38" y="543"/>
                  </a:cubicBezTo>
                  <a:cubicBezTo>
                    <a:pt x="38" y="543"/>
                    <a:pt x="38" y="542"/>
                    <a:pt x="38" y="541"/>
                  </a:cubicBezTo>
                  <a:cubicBezTo>
                    <a:pt x="37" y="541"/>
                    <a:pt x="36" y="541"/>
                    <a:pt x="35" y="542"/>
                  </a:cubicBezTo>
                  <a:cubicBezTo>
                    <a:pt x="38" y="544"/>
                    <a:pt x="38" y="546"/>
                    <a:pt x="38" y="548"/>
                  </a:cubicBezTo>
                  <a:cubicBezTo>
                    <a:pt x="30" y="541"/>
                    <a:pt x="31" y="534"/>
                    <a:pt x="30" y="529"/>
                  </a:cubicBezTo>
                  <a:cubicBezTo>
                    <a:pt x="19" y="526"/>
                    <a:pt x="6" y="526"/>
                    <a:pt x="2" y="525"/>
                  </a:cubicBezTo>
                  <a:cubicBezTo>
                    <a:pt x="2" y="524"/>
                    <a:pt x="2" y="523"/>
                    <a:pt x="2" y="523"/>
                  </a:cubicBezTo>
                  <a:cubicBezTo>
                    <a:pt x="9" y="522"/>
                    <a:pt x="17" y="522"/>
                    <a:pt x="25" y="521"/>
                  </a:cubicBezTo>
                  <a:cubicBezTo>
                    <a:pt x="25" y="521"/>
                    <a:pt x="25" y="520"/>
                    <a:pt x="26" y="520"/>
                  </a:cubicBezTo>
                  <a:cubicBezTo>
                    <a:pt x="27" y="519"/>
                    <a:pt x="28" y="519"/>
                    <a:pt x="30" y="519"/>
                  </a:cubicBezTo>
                  <a:cubicBezTo>
                    <a:pt x="30" y="518"/>
                    <a:pt x="30" y="517"/>
                    <a:pt x="30" y="515"/>
                  </a:cubicBezTo>
                  <a:cubicBezTo>
                    <a:pt x="28" y="515"/>
                    <a:pt x="28" y="515"/>
                    <a:pt x="28" y="514"/>
                  </a:cubicBezTo>
                  <a:cubicBezTo>
                    <a:pt x="34" y="513"/>
                    <a:pt x="41" y="512"/>
                    <a:pt x="47" y="510"/>
                  </a:cubicBezTo>
                  <a:cubicBezTo>
                    <a:pt x="50" y="509"/>
                    <a:pt x="49" y="506"/>
                    <a:pt x="56" y="508"/>
                  </a:cubicBezTo>
                  <a:cubicBezTo>
                    <a:pt x="50" y="510"/>
                    <a:pt x="44" y="512"/>
                    <a:pt x="39" y="515"/>
                  </a:cubicBezTo>
                  <a:cubicBezTo>
                    <a:pt x="56" y="511"/>
                    <a:pt x="56" y="511"/>
                    <a:pt x="60" y="512"/>
                  </a:cubicBezTo>
                  <a:cubicBezTo>
                    <a:pt x="56" y="513"/>
                    <a:pt x="52" y="514"/>
                    <a:pt x="48" y="515"/>
                  </a:cubicBezTo>
                  <a:cubicBezTo>
                    <a:pt x="48" y="516"/>
                    <a:pt x="48" y="517"/>
                    <a:pt x="48" y="518"/>
                  </a:cubicBezTo>
                  <a:cubicBezTo>
                    <a:pt x="41" y="518"/>
                    <a:pt x="38" y="520"/>
                    <a:pt x="33" y="522"/>
                  </a:cubicBezTo>
                  <a:cubicBezTo>
                    <a:pt x="33" y="523"/>
                    <a:pt x="34" y="524"/>
                    <a:pt x="34" y="525"/>
                  </a:cubicBezTo>
                  <a:cubicBezTo>
                    <a:pt x="45" y="525"/>
                    <a:pt x="58" y="524"/>
                    <a:pt x="72" y="521"/>
                  </a:cubicBezTo>
                  <a:cubicBezTo>
                    <a:pt x="72" y="521"/>
                    <a:pt x="72" y="520"/>
                    <a:pt x="72" y="520"/>
                  </a:cubicBezTo>
                  <a:cubicBezTo>
                    <a:pt x="80" y="520"/>
                    <a:pt x="94" y="511"/>
                    <a:pt x="102" y="506"/>
                  </a:cubicBezTo>
                  <a:cubicBezTo>
                    <a:pt x="102" y="505"/>
                    <a:pt x="102" y="505"/>
                    <a:pt x="102" y="505"/>
                  </a:cubicBezTo>
                  <a:cubicBezTo>
                    <a:pt x="99" y="505"/>
                    <a:pt x="99" y="505"/>
                    <a:pt x="94" y="508"/>
                  </a:cubicBezTo>
                  <a:cubicBezTo>
                    <a:pt x="83" y="510"/>
                    <a:pt x="74" y="510"/>
                    <a:pt x="68" y="509"/>
                  </a:cubicBezTo>
                  <a:cubicBezTo>
                    <a:pt x="68" y="506"/>
                    <a:pt x="67" y="503"/>
                    <a:pt x="67" y="500"/>
                  </a:cubicBezTo>
                  <a:cubicBezTo>
                    <a:pt x="73" y="499"/>
                    <a:pt x="79" y="499"/>
                    <a:pt x="85" y="498"/>
                  </a:cubicBezTo>
                  <a:cubicBezTo>
                    <a:pt x="85" y="496"/>
                    <a:pt x="85" y="496"/>
                    <a:pt x="91" y="492"/>
                  </a:cubicBezTo>
                  <a:cubicBezTo>
                    <a:pt x="85" y="493"/>
                    <a:pt x="80" y="494"/>
                    <a:pt x="76" y="495"/>
                  </a:cubicBezTo>
                  <a:cubicBezTo>
                    <a:pt x="68" y="495"/>
                    <a:pt x="60" y="496"/>
                    <a:pt x="53" y="496"/>
                  </a:cubicBezTo>
                  <a:cubicBezTo>
                    <a:pt x="53" y="495"/>
                    <a:pt x="53" y="494"/>
                    <a:pt x="53" y="494"/>
                  </a:cubicBezTo>
                  <a:cubicBezTo>
                    <a:pt x="55" y="493"/>
                    <a:pt x="57" y="492"/>
                    <a:pt x="59" y="492"/>
                  </a:cubicBezTo>
                  <a:cubicBezTo>
                    <a:pt x="80" y="491"/>
                    <a:pt x="80" y="491"/>
                    <a:pt x="82" y="490"/>
                  </a:cubicBezTo>
                  <a:cubicBezTo>
                    <a:pt x="76" y="489"/>
                    <a:pt x="71" y="489"/>
                    <a:pt x="66" y="489"/>
                  </a:cubicBezTo>
                  <a:cubicBezTo>
                    <a:pt x="66" y="488"/>
                    <a:pt x="66" y="487"/>
                    <a:pt x="66" y="487"/>
                  </a:cubicBezTo>
                  <a:cubicBezTo>
                    <a:pt x="74" y="485"/>
                    <a:pt x="82" y="484"/>
                    <a:pt x="90" y="483"/>
                  </a:cubicBezTo>
                  <a:cubicBezTo>
                    <a:pt x="87" y="475"/>
                    <a:pt x="79" y="480"/>
                    <a:pt x="77" y="481"/>
                  </a:cubicBezTo>
                  <a:cubicBezTo>
                    <a:pt x="77" y="481"/>
                    <a:pt x="77" y="482"/>
                    <a:pt x="77" y="483"/>
                  </a:cubicBezTo>
                  <a:cubicBezTo>
                    <a:pt x="74" y="483"/>
                    <a:pt x="71" y="483"/>
                    <a:pt x="69" y="483"/>
                  </a:cubicBezTo>
                  <a:cubicBezTo>
                    <a:pt x="69" y="481"/>
                    <a:pt x="69" y="480"/>
                    <a:pt x="69" y="479"/>
                  </a:cubicBezTo>
                  <a:cubicBezTo>
                    <a:pt x="77" y="478"/>
                    <a:pt x="80" y="475"/>
                    <a:pt x="91" y="476"/>
                  </a:cubicBezTo>
                  <a:cubicBezTo>
                    <a:pt x="91" y="475"/>
                    <a:pt x="90" y="474"/>
                    <a:pt x="90" y="472"/>
                  </a:cubicBezTo>
                  <a:cubicBezTo>
                    <a:pt x="83" y="469"/>
                    <a:pt x="71" y="467"/>
                    <a:pt x="68" y="468"/>
                  </a:cubicBezTo>
                  <a:cubicBezTo>
                    <a:pt x="68" y="467"/>
                    <a:pt x="67" y="466"/>
                    <a:pt x="67" y="465"/>
                  </a:cubicBezTo>
                  <a:cubicBezTo>
                    <a:pt x="63" y="465"/>
                    <a:pt x="58" y="466"/>
                    <a:pt x="54" y="467"/>
                  </a:cubicBezTo>
                  <a:cubicBezTo>
                    <a:pt x="57" y="465"/>
                    <a:pt x="60" y="464"/>
                    <a:pt x="63" y="463"/>
                  </a:cubicBezTo>
                  <a:cubicBezTo>
                    <a:pt x="58" y="456"/>
                    <a:pt x="42" y="459"/>
                    <a:pt x="38" y="459"/>
                  </a:cubicBezTo>
                  <a:cubicBezTo>
                    <a:pt x="38" y="457"/>
                    <a:pt x="38" y="455"/>
                    <a:pt x="38" y="454"/>
                  </a:cubicBezTo>
                  <a:cubicBezTo>
                    <a:pt x="39" y="453"/>
                    <a:pt x="40" y="453"/>
                    <a:pt x="41" y="453"/>
                  </a:cubicBezTo>
                  <a:cubicBezTo>
                    <a:pt x="41" y="452"/>
                    <a:pt x="41" y="450"/>
                    <a:pt x="41" y="449"/>
                  </a:cubicBezTo>
                  <a:cubicBezTo>
                    <a:pt x="49" y="446"/>
                    <a:pt x="57" y="444"/>
                    <a:pt x="65" y="442"/>
                  </a:cubicBezTo>
                  <a:cubicBezTo>
                    <a:pt x="64" y="441"/>
                    <a:pt x="64" y="440"/>
                    <a:pt x="64" y="440"/>
                  </a:cubicBezTo>
                  <a:cubicBezTo>
                    <a:pt x="51" y="441"/>
                    <a:pt x="38" y="442"/>
                    <a:pt x="26" y="444"/>
                  </a:cubicBezTo>
                  <a:cubicBezTo>
                    <a:pt x="26" y="443"/>
                    <a:pt x="26" y="442"/>
                    <a:pt x="26" y="442"/>
                  </a:cubicBezTo>
                  <a:cubicBezTo>
                    <a:pt x="27" y="441"/>
                    <a:pt x="28" y="440"/>
                    <a:pt x="30" y="440"/>
                  </a:cubicBezTo>
                  <a:cubicBezTo>
                    <a:pt x="28" y="439"/>
                    <a:pt x="27" y="439"/>
                    <a:pt x="26" y="438"/>
                  </a:cubicBezTo>
                  <a:cubicBezTo>
                    <a:pt x="41" y="436"/>
                    <a:pt x="56" y="434"/>
                    <a:pt x="72" y="432"/>
                  </a:cubicBezTo>
                  <a:cubicBezTo>
                    <a:pt x="72" y="430"/>
                    <a:pt x="72" y="429"/>
                    <a:pt x="72" y="428"/>
                  </a:cubicBezTo>
                  <a:cubicBezTo>
                    <a:pt x="73" y="428"/>
                    <a:pt x="74" y="428"/>
                    <a:pt x="76" y="429"/>
                  </a:cubicBezTo>
                  <a:cubicBezTo>
                    <a:pt x="75" y="430"/>
                    <a:pt x="74" y="431"/>
                    <a:pt x="74" y="433"/>
                  </a:cubicBezTo>
                  <a:cubicBezTo>
                    <a:pt x="79" y="433"/>
                    <a:pt x="80" y="436"/>
                    <a:pt x="91" y="438"/>
                  </a:cubicBezTo>
                  <a:cubicBezTo>
                    <a:pt x="91" y="439"/>
                    <a:pt x="91" y="440"/>
                    <a:pt x="91" y="441"/>
                  </a:cubicBezTo>
                  <a:cubicBezTo>
                    <a:pt x="87" y="443"/>
                    <a:pt x="86" y="443"/>
                    <a:pt x="85" y="446"/>
                  </a:cubicBezTo>
                  <a:cubicBezTo>
                    <a:pt x="84" y="446"/>
                    <a:pt x="83" y="446"/>
                    <a:pt x="82" y="446"/>
                  </a:cubicBezTo>
                  <a:cubicBezTo>
                    <a:pt x="82" y="447"/>
                    <a:pt x="82" y="447"/>
                    <a:pt x="82" y="448"/>
                  </a:cubicBezTo>
                  <a:cubicBezTo>
                    <a:pt x="86" y="447"/>
                    <a:pt x="90" y="446"/>
                    <a:pt x="94" y="446"/>
                  </a:cubicBezTo>
                  <a:cubicBezTo>
                    <a:pt x="94" y="445"/>
                    <a:pt x="94" y="445"/>
                    <a:pt x="95" y="444"/>
                  </a:cubicBezTo>
                  <a:cubicBezTo>
                    <a:pt x="96" y="444"/>
                    <a:pt x="97" y="444"/>
                    <a:pt x="99" y="444"/>
                  </a:cubicBezTo>
                  <a:cubicBezTo>
                    <a:pt x="99" y="445"/>
                    <a:pt x="99" y="445"/>
                    <a:pt x="99" y="446"/>
                  </a:cubicBezTo>
                  <a:cubicBezTo>
                    <a:pt x="92" y="446"/>
                    <a:pt x="95" y="448"/>
                    <a:pt x="91" y="450"/>
                  </a:cubicBezTo>
                  <a:cubicBezTo>
                    <a:pt x="78" y="450"/>
                    <a:pt x="58" y="446"/>
                    <a:pt x="49" y="455"/>
                  </a:cubicBezTo>
                  <a:cubicBezTo>
                    <a:pt x="55" y="455"/>
                    <a:pt x="62" y="456"/>
                    <a:pt x="69" y="457"/>
                  </a:cubicBezTo>
                  <a:cubicBezTo>
                    <a:pt x="69" y="456"/>
                    <a:pt x="69" y="455"/>
                    <a:pt x="69" y="455"/>
                  </a:cubicBezTo>
                  <a:cubicBezTo>
                    <a:pt x="75" y="455"/>
                    <a:pt x="80" y="455"/>
                    <a:pt x="86" y="455"/>
                  </a:cubicBezTo>
                  <a:cubicBezTo>
                    <a:pt x="86" y="456"/>
                    <a:pt x="86" y="457"/>
                    <a:pt x="86" y="458"/>
                  </a:cubicBezTo>
                  <a:cubicBezTo>
                    <a:pt x="79" y="458"/>
                    <a:pt x="71" y="458"/>
                    <a:pt x="63" y="458"/>
                  </a:cubicBezTo>
                  <a:cubicBezTo>
                    <a:pt x="67" y="461"/>
                    <a:pt x="67" y="462"/>
                    <a:pt x="74" y="464"/>
                  </a:cubicBezTo>
                  <a:cubicBezTo>
                    <a:pt x="74" y="464"/>
                    <a:pt x="74" y="464"/>
                    <a:pt x="74" y="465"/>
                  </a:cubicBezTo>
                  <a:cubicBezTo>
                    <a:pt x="78" y="465"/>
                    <a:pt x="82" y="466"/>
                    <a:pt x="86" y="466"/>
                  </a:cubicBezTo>
                  <a:cubicBezTo>
                    <a:pt x="87" y="467"/>
                    <a:pt x="87" y="468"/>
                    <a:pt x="88" y="470"/>
                  </a:cubicBezTo>
                  <a:cubicBezTo>
                    <a:pt x="92" y="467"/>
                    <a:pt x="97" y="465"/>
                    <a:pt x="102" y="463"/>
                  </a:cubicBezTo>
                  <a:cubicBezTo>
                    <a:pt x="101" y="462"/>
                    <a:pt x="100" y="462"/>
                    <a:pt x="100" y="462"/>
                  </a:cubicBezTo>
                  <a:cubicBezTo>
                    <a:pt x="102" y="460"/>
                    <a:pt x="103" y="458"/>
                    <a:pt x="105" y="457"/>
                  </a:cubicBezTo>
                  <a:cubicBezTo>
                    <a:pt x="101" y="457"/>
                    <a:pt x="96" y="458"/>
                    <a:pt x="93" y="458"/>
                  </a:cubicBezTo>
                  <a:cubicBezTo>
                    <a:pt x="94" y="457"/>
                    <a:pt x="95" y="456"/>
                    <a:pt x="96" y="455"/>
                  </a:cubicBezTo>
                  <a:cubicBezTo>
                    <a:pt x="94" y="455"/>
                    <a:pt x="92" y="454"/>
                    <a:pt x="90" y="454"/>
                  </a:cubicBezTo>
                  <a:cubicBezTo>
                    <a:pt x="95" y="451"/>
                    <a:pt x="100" y="449"/>
                    <a:pt x="105" y="446"/>
                  </a:cubicBezTo>
                  <a:cubicBezTo>
                    <a:pt x="107" y="445"/>
                    <a:pt x="109" y="445"/>
                    <a:pt x="111" y="445"/>
                  </a:cubicBezTo>
                  <a:cubicBezTo>
                    <a:pt x="107" y="444"/>
                    <a:pt x="104" y="444"/>
                    <a:pt x="101" y="444"/>
                  </a:cubicBezTo>
                  <a:cubicBezTo>
                    <a:pt x="101" y="443"/>
                    <a:pt x="101" y="442"/>
                    <a:pt x="101" y="442"/>
                  </a:cubicBezTo>
                  <a:cubicBezTo>
                    <a:pt x="103" y="442"/>
                    <a:pt x="105" y="441"/>
                    <a:pt x="107" y="441"/>
                  </a:cubicBezTo>
                  <a:cubicBezTo>
                    <a:pt x="107" y="440"/>
                    <a:pt x="107" y="440"/>
                    <a:pt x="108" y="439"/>
                  </a:cubicBezTo>
                  <a:cubicBezTo>
                    <a:pt x="91" y="439"/>
                    <a:pt x="85" y="430"/>
                    <a:pt x="75" y="426"/>
                  </a:cubicBezTo>
                  <a:cubicBezTo>
                    <a:pt x="78" y="426"/>
                    <a:pt x="81" y="423"/>
                    <a:pt x="86" y="431"/>
                  </a:cubicBezTo>
                  <a:cubicBezTo>
                    <a:pt x="91" y="433"/>
                    <a:pt x="101" y="439"/>
                    <a:pt x="110" y="435"/>
                  </a:cubicBezTo>
                  <a:cubicBezTo>
                    <a:pt x="110" y="434"/>
                    <a:pt x="110" y="434"/>
                    <a:pt x="110" y="433"/>
                  </a:cubicBezTo>
                  <a:cubicBezTo>
                    <a:pt x="109" y="433"/>
                    <a:pt x="108" y="433"/>
                    <a:pt x="107" y="433"/>
                  </a:cubicBezTo>
                  <a:cubicBezTo>
                    <a:pt x="107" y="430"/>
                    <a:pt x="109" y="431"/>
                    <a:pt x="109" y="429"/>
                  </a:cubicBezTo>
                  <a:cubicBezTo>
                    <a:pt x="96" y="423"/>
                    <a:pt x="96" y="423"/>
                    <a:pt x="96" y="421"/>
                  </a:cubicBezTo>
                  <a:cubicBezTo>
                    <a:pt x="99" y="422"/>
                    <a:pt x="101" y="423"/>
                    <a:pt x="106" y="422"/>
                  </a:cubicBezTo>
                  <a:cubicBezTo>
                    <a:pt x="106" y="422"/>
                    <a:pt x="106" y="423"/>
                    <a:pt x="106" y="424"/>
                  </a:cubicBezTo>
                  <a:cubicBezTo>
                    <a:pt x="107" y="425"/>
                    <a:pt x="109" y="426"/>
                    <a:pt x="111" y="426"/>
                  </a:cubicBezTo>
                  <a:cubicBezTo>
                    <a:pt x="112" y="425"/>
                    <a:pt x="114" y="424"/>
                    <a:pt x="114" y="423"/>
                  </a:cubicBezTo>
                  <a:cubicBezTo>
                    <a:pt x="113" y="423"/>
                    <a:pt x="113" y="423"/>
                    <a:pt x="112" y="423"/>
                  </a:cubicBezTo>
                  <a:cubicBezTo>
                    <a:pt x="113" y="420"/>
                    <a:pt x="115" y="417"/>
                    <a:pt x="117" y="414"/>
                  </a:cubicBezTo>
                  <a:cubicBezTo>
                    <a:pt x="118" y="416"/>
                    <a:pt x="118" y="416"/>
                    <a:pt x="116" y="419"/>
                  </a:cubicBezTo>
                  <a:cubicBezTo>
                    <a:pt x="116" y="419"/>
                    <a:pt x="117" y="420"/>
                    <a:pt x="117" y="420"/>
                  </a:cubicBezTo>
                  <a:cubicBezTo>
                    <a:pt x="119" y="419"/>
                    <a:pt x="121" y="417"/>
                    <a:pt x="122" y="416"/>
                  </a:cubicBezTo>
                  <a:cubicBezTo>
                    <a:pt x="120" y="420"/>
                    <a:pt x="113" y="425"/>
                    <a:pt x="116" y="433"/>
                  </a:cubicBezTo>
                  <a:cubicBezTo>
                    <a:pt x="134" y="436"/>
                    <a:pt x="143" y="420"/>
                    <a:pt x="154" y="410"/>
                  </a:cubicBezTo>
                  <a:cubicBezTo>
                    <a:pt x="155" y="410"/>
                    <a:pt x="155" y="410"/>
                    <a:pt x="156" y="410"/>
                  </a:cubicBezTo>
                  <a:cubicBezTo>
                    <a:pt x="149" y="423"/>
                    <a:pt x="140" y="429"/>
                    <a:pt x="128" y="437"/>
                  </a:cubicBezTo>
                  <a:cubicBezTo>
                    <a:pt x="132" y="436"/>
                    <a:pt x="135" y="436"/>
                    <a:pt x="140" y="435"/>
                  </a:cubicBezTo>
                  <a:cubicBezTo>
                    <a:pt x="141" y="430"/>
                    <a:pt x="146" y="429"/>
                    <a:pt x="152" y="424"/>
                  </a:cubicBezTo>
                  <a:cubicBezTo>
                    <a:pt x="157" y="417"/>
                    <a:pt x="157" y="417"/>
                    <a:pt x="162" y="406"/>
                  </a:cubicBezTo>
                  <a:cubicBezTo>
                    <a:pt x="154" y="406"/>
                    <a:pt x="152" y="405"/>
                    <a:pt x="149" y="412"/>
                  </a:cubicBezTo>
                  <a:cubicBezTo>
                    <a:pt x="147" y="412"/>
                    <a:pt x="146" y="412"/>
                    <a:pt x="145" y="412"/>
                  </a:cubicBezTo>
                  <a:cubicBezTo>
                    <a:pt x="145" y="414"/>
                    <a:pt x="140" y="415"/>
                    <a:pt x="137" y="416"/>
                  </a:cubicBezTo>
                  <a:cubicBezTo>
                    <a:pt x="137" y="417"/>
                    <a:pt x="137" y="417"/>
                    <a:pt x="137" y="418"/>
                  </a:cubicBezTo>
                  <a:cubicBezTo>
                    <a:pt x="136" y="418"/>
                    <a:pt x="135" y="417"/>
                    <a:pt x="134" y="417"/>
                  </a:cubicBezTo>
                  <a:cubicBezTo>
                    <a:pt x="138" y="414"/>
                    <a:pt x="153" y="404"/>
                    <a:pt x="154" y="403"/>
                  </a:cubicBezTo>
                  <a:cubicBezTo>
                    <a:pt x="152" y="401"/>
                    <a:pt x="152" y="401"/>
                    <a:pt x="149" y="401"/>
                  </a:cubicBezTo>
                  <a:cubicBezTo>
                    <a:pt x="149" y="401"/>
                    <a:pt x="149" y="402"/>
                    <a:pt x="149" y="403"/>
                  </a:cubicBezTo>
                  <a:cubicBezTo>
                    <a:pt x="147" y="403"/>
                    <a:pt x="146" y="403"/>
                    <a:pt x="146" y="403"/>
                  </a:cubicBezTo>
                  <a:cubicBezTo>
                    <a:pt x="146" y="404"/>
                    <a:pt x="146" y="404"/>
                    <a:pt x="146" y="405"/>
                  </a:cubicBezTo>
                  <a:cubicBezTo>
                    <a:pt x="141" y="408"/>
                    <a:pt x="137" y="410"/>
                    <a:pt x="133" y="412"/>
                  </a:cubicBezTo>
                  <a:cubicBezTo>
                    <a:pt x="133" y="414"/>
                    <a:pt x="133" y="414"/>
                    <a:pt x="132" y="414"/>
                  </a:cubicBezTo>
                  <a:cubicBezTo>
                    <a:pt x="133" y="410"/>
                    <a:pt x="133" y="410"/>
                    <a:pt x="135" y="407"/>
                  </a:cubicBezTo>
                  <a:cubicBezTo>
                    <a:pt x="132" y="408"/>
                    <a:pt x="128" y="410"/>
                    <a:pt x="124" y="411"/>
                  </a:cubicBezTo>
                  <a:cubicBezTo>
                    <a:pt x="127" y="409"/>
                    <a:pt x="129" y="408"/>
                    <a:pt x="131" y="406"/>
                  </a:cubicBezTo>
                  <a:cubicBezTo>
                    <a:pt x="128" y="406"/>
                    <a:pt x="125" y="406"/>
                    <a:pt x="122" y="406"/>
                  </a:cubicBezTo>
                  <a:cubicBezTo>
                    <a:pt x="127" y="403"/>
                    <a:pt x="158" y="387"/>
                    <a:pt x="163" y="377"/>
                  </a:cubicBezTo>
                  <a:cubicBezTo>
                    <a:pt x="146" y="377"/>
                    <a:pt x="138" y="372"/>
                    <a:pt x="128" y="379"/>
                  </a:cubicBezTo>
                  <a:cubicBezTo>
                    <a:pt x="132" y="379"/>
                    <a:pt x="136" y="378"/>
                    <a:pt x="140" y="377"/>
                  </a:cubicBezTo>
                  <a:cubicBezTo>
                    <a:pt x="140" y="380"/>
                    <a:pt x="143" y="381"/>
                    <a:pt x="145" y="383"/>
                  </a:cubicBezTo>
                  <a:cubicBezTo>
                    <a:pt x="146" y="382"/>
                    <a:pt x="146" y="382"/>
                    <a:pt x="153" y="380"/>
                  </a:cubicBezTo>
                  <a:cubicBezTo>
                    <a:pt x="151" y="383"/>
                    <a:pt x="151" y="383"/>
                    <a:pt x="145" y="386"/>
                  </a:cubicBezTo>
                  <a:cubicBezTo>
                    <a:pt x="145" y="393"/>
                    <a:pt x="128" y="385"/>
                    <a:pt x="127" y="401"/>
                  </a:cubicBezTo>
                  <a:cubicBezTo>
                    <a:pt x="121" y="401"/>
                    <a:pt x="108" y="411"/>
                    <a:pt x="104" y="414"/>
                  </a:cubicBezTo>
                  <a:cubicBezTo>
                    <a:pt x="103" y="408"/>
                    <a:pt x="104" y="411"/>
                    <a:pt x="107" y="409"/>
                  </a:cubicBezTo>
                  <a:cubicBezTo>
                    <a:pt x="107" y="408"/>
                    <a:pt x="107" y="408"/>
                    <a:pt x="107" y="408"/>
                  </a:cubicBezTo>
                  <a:cubicBezTo>
                    <a:pt x="99" y="411"/>
                    <a:pt x="99" y="411"/>
                    <a:pt x="96" y="411"/>
                  </a:cubicBezTo>
                  <a:cubicBezTo>
                    <a:pt x="102" y="408"/>
                    <a:pt x="109" y="404"/>
                    <a:pt x="116" y="401"/>
                  </a:cubicBezTo>
                  <a:cubicBezTo>
                    <a:pt x="116" y="400"/>
                    <a:pt x="116" y="399"/>
                    <a:pt x="116" y="399"/>
                  </a:cubicBezTo>
                  <a:cubicBezTo>
                    <a:pt x="113" y="399"/>
                    <a:pt x="110" y="400"/>
                    <a:pt x="107" y="401"/>
                  </a:cubicBezTo>
                  <a:cubicBezTo>
                    <a:pt x="107" y="401"/>
                    <a:pt x="107" y="402"/>
                    <a:pt x="107" y="403"/>
                  </a:cubicBezTo>
                  <a:cubicBezTo>
                    <a:pt x="105" y="403"/>
                    <a:pt x="102" y="403"/>
                    <a:pt x="99" y="403"/>
                  </a:cubicBezTo>
                  <a:cubicBezTo>
                    <a:pt x="103" y="401"/>
                    <a:pt x="103" y="401"/>
                    <a:pt x="103" y="400"/>
                  </a:cubicBezTo>
                  <a:cubicBezTo>
                    <a:pt x="97" y="400"/>
                    <a:pt x="91" y="399"/>
                    <a:pt x="85" y="399"/>
                  </a:cubicBezTo>
                  <a:cubicBezTo>
                    <a:pt x="88" y="399"/>
                    <a:pt x="119" y="399"/>
                    <a:pt x="123" y="392"/>
                  </a:cubicBezTo>
                  <a:cubicBezTo>
                    <a:pt x="115" y="392"/>
                    <a:pt x="112" y="394"/>
                    <a:pt x="73" y="395"/>
                  </a:cubicBezTo>
                  <a:cubicBezTo>
                    <a:pt x="73" y="394"/>
                    <a:pt x="72" y="393"/>
                    <a:pt x="72" y="392"/>
                  </a:cubicBezTo>
                  <a:cubicBezTo>
                    <a:pt x="76" y="392"/>
                    <a:pt x="79" y="391"/>
                    <a:pt x="82" y="391"/>
                  </a:cubicBezTo>
                  <a:cubicBezTo>
                    <a:pt x="71" y="392"/>
                    <a:pt x="60" y="392"/>
                    <a:pt x="49" y="393"/>
                  </a:cubicBezTo>
                  <a:cubicBezTo>
                    <a:pt x="55" y="388"/>
                    <a:pt x="67" y="388"/>
                    <a:pt x="77" y="388"/>
                  </a:cubicBezTo>
                  <a:cubicBezTo>
                    <a:pt x="77" y="387"/>
                    <a:pt x="77" y="386"/>
                    <a:pt x="78" y="386"/>
                  </a:cubicBezTo>
                  <a:cubicBezTo>
                    <a:pt x="82" y="385"/>
                    <a:pt x="87" y="385"/>
                    <a:pt x="91" y="385"/>
                  </a:cubicBezTo>
                  <a:cubicBezTo>
                    <a:pt x="90" y="387"/>
                    <a:pt x="90" y="387"/>
                    <a:pt x="84" y="390"/>
                  </a:cubicBezTo>
                  <a:cubicBezTo>
                    <a:pt x="86" y="390"/>
                    <a:pt x="88" y="390"/>
                    <a:pt x="90" y="390"/>
                  </a:cubicBezTo>
                  <a:cubicBezTo>
                    <a:pt x="90" y="386"/>
                    <a:pt x="110" y="382"/>
                    <a:pt x="116" y="381"/>
                  </a:cubicBezTo>
                  <a:cubicBezTo>
                    <a:pt x="126" y="376"/>
                    <a:pt x="137" y="371"/>
                    <a:pt x="148" y="366"/>
                  </a:cubicBezTo>
                  <a:cubicBezTo>
                    <a:pt x="148" y="365"/>
                    <a:pt x="148" y="365"/>
                    <a:pt x="149" y="364"/>
                  </a:cubicBezTo>
                  <a:cubicBezTo>
                    <a:pt x="151" y="364"/>
                    <a:pt x="154" y="363"/>
                    <a:pt x="156" y="363"/>
                  </a:cubicBezTo>
                  <a:cubicBezTo>
                    <a:pt x="156" y="366"/>
                    <a:pt x="148" y="368"/>
                    <a:pt x="147" y="369"/>
                  </a:cubicBezTo>
                  <a:cubicBezTo>
                    <a:pt x="147" y="370"/>
                    <a:pt x="147" y="370"/>
                    <a:pt x="147" y="371"/>
                  </a:cubicBezTo>
                  <a:cubicBezTo>
                    <a:pt x="154" y="369"/>
                    <a:pt x="154" y="369"/>
                    <a:pt x="160" y="369"/>
                  </a:cubicBezTo>
                  <a:cubicBezTo>
                    <a:pt x="162" y="369"/>
                    <a:pt x="164" y="369"/>
                    <a:pt x="166" y="369"/>
                  </a:cubicBezTo>
                  <a:cubicBezTo>
                    <a:pt x="165" y="368"/>
                    <a:pt x="164" y="368"/>
                    <a:pt x="164" y="367"/>
                  </a:cubicBezTo>
                  <a:cubicBezTo>
                    <a:pt x="168" y="361"/>
                    <a:pt x="171" y="358"/>
                    <a:pt x="179" y="358"/>
                  </a:cubicBezTo>
                  <a:cubicBezTo>
                    <a:pt x="179" y="360"/>
                    <a:pt x="179" y="362"/>
                    <a:pt x="179" y="364"/>
                  </a:cubicBezTo>
                  <a:cubicBezTo>
                    <a:pt x="180" y="362"/>
                    <a:pt x="182" y="360"/>
                    <a:pt x="183" y="358"/>
                  </a:cubicBezTo>
                  <a:cubicBezTo>
                    <a:pt x="179" y="347"/>
                    <a:pt x="135" y="368"/>
                    <a:pt x="132" y="369"/>
                  </a:cubicBezTo>
                  <a:cubicBezTo>
                    <a:pt x="113" y="375"/>
                    <a:pt x="82" y="382"/>
                    <a:pt x="70" y="369"/>
                  </a:cubicBezTo>
                  <a:cubicBezTo>
                    <a:pt x="68" y="369"/>
                    <a:pt x="66" y="369"/>
                    <a:pt x="64" y="369"/>
                  </a:cubicBezTo>
                  <a:cubicBezTo>
                    <a:pt x="64" y="368"/>
                    <a:pt x="64" y="367"/>
                    <a:pt x="64" y="366"/>
                  </a:cubicBezTo>
                  <a:cubicBezTo>
                    <a:pt x="67" y="365"/>
                    <a:pt x="71" y="364"/>
                    <a:pt x="74" y="363"/>
                  </a:cubicBezTo>
                  <a:cubicBezTo>
                    <a:pt x="72" y="362"/>
                    <a:pt x="72" y="362"/>
                    <a:pt x="65" y="362"/>
                  </a:cubicBezTo>
                  <a:cubicBezTo>
                    <a:pt x="65" y="362"/>
                    <a:pt x="65" y="361"/>
                    <a:pt x="65" y="361"/>
                  </a:cubicBezTo>
                  <a:cubicBezTo>
                    <a:pt x="69" y="360"/>
                    <a:pt x="74" y="360"/>
                    <a:pt x="79" y="359"/>
                  </a:cubicBezTo>
                  <a:cubicBezTo>
                    <a:pt x="81" y="354"/>
                    <a:pt x="80" y="356"/>
                    <a:pt x="84" y="355"/>
                  </a:cubicBezTo>
                  <a:cubicBezTo>
                    <a:pt x="81" y="354"/>
                    <a:pt x="79" y="354"/>
                    <a:pt x="77" y="354"/>
                  </a:cubicBezTo>
                  <a:cubicBezTo>
                    <a:pt x="77" y="353"/>
                    <a:pt x="77" y="352"/>
                    <a:pt x="77" y="351"/>
                  </a:cubicBezTo>
                  <a:cubicBezTo>
                    <a:pt x="78" y="351"/>
                    <a:pt x="80" y="350"/>
                    <a:pt x="82" y="350"/>
                  </a:cubicBezTo>
                  <a:cubicBezTo>
                    <a:pt x="76" y="349"/>
                    <a:pt x="69" y="349"/>
                    <a:pt x="63" y="348"/>
                  </a:cubicBezTo>
                  <a:cubicBezTo>
                    <a:pt x="53" y="346"/>
                    <a:pt x="17" y="331"/>
                    <a:pt x="20" y="320"/>
                  </a:cubicBezTo>
                  <a:cubicBezTo>
                    <a:pt x="24" y="325"/>
                    <a:pt x="24" y="325"/>
                    <a:pt x="25" y="325"/>
                  </a:cubicBezTo>
                  <a:cubicBezTo>
                    <a:pt x="25" y="324"/>
                    <a:pt x="24" y="322"/>
                    <a:pt x="24" y="321"/>
                  </a:cubicBezTo>
                  <a:cubicBezTo>
                    <a:pt x="24" y="321"/>
                    <a:pt x="23" y="321"/>
                    <a:pt x="23" y="321"/>
                  </a:cubicBezTo>
                  <a:cubicBezTo>
                    <a:pt x="21" y="315"/>
                    <a:pt x="19" y="315"/>
                    <a:pt x="16" y="314"/>
                  </a:cubicBezTo>
                  <a:cubicBezTo>
                    <a:pt x="10" y="303"/>
                    <a:pt x="5" y="305"/>
                    <a:pt x="1" y="301"/>
                  </a:cubicBezTo>
                  <a:cubicBezTo>
                    <a:pt x="4" y="302"/>
                    <a:pt x="7" y="303"/>
                    <a:pt x="10" y="303"/>
                  </a:cubicBezTo>
                  <a:cubicBezTo>
                    <a:pt x="10" y="302"/>
                    <a:pt x="10" y="301"/>
                    <a:pt x="10" y="300"/>
                  </a:cubicBezTo>
                  <a:cubicBezTo>
                    <a:pt x="13" y="300"/>
                    <a:pt x="13" y="302"/>
                    <a:pt x="15" y="305"/>
                  </a:cubicBezTo>
                  <a:cubicBezTo>
                    <a:pt x="16" y="305"/>
                    <a:pt x="18" y="305"/>
                    <a:pt x="19" y="306"/>
                  </a:cubicBezTo>
                  <a:cubicBezTo>
                    <a:pt x="18" y="303"/>
                    <a:pt x="18" y="300"/>
                    <a:pt x="17" y="297"/>
                  </a:cubicBezTo>
                  <a:cubicBezTo>
                    <a:pt x="22" y="299"/>
                    <a:pt x="28" y="303"/>
                    <a:pt x="38" y="303"/>
                  </a:cubicBezTo>
                  <a:cubicBezTo>
                    <a:pt x="35" y="302"/>
                    <a:pt x="33" y="300"/>
                    <a:pt x="30" y="300"/>
                  </a:cubicBezTo>
                  <a:cubicBezTo>
                    <a:pt x="30" y="298"/>
                    <a:pt x="30" y="297"/>
                    <a:pt x="31" y="297"/>
                  </a:cubicBezTo>
                  <a:cubicBezTo>
                    <a:pt x="36" y="298"/>
                    <a:pt x="42" y="300"/>
                    <a:pt x="48" y="302"/>
                  </a:cubicBezTo>
                  <a:cubicBezTo>
                    <a:pt x="48" y="302"/>
                    <a:pt x="48" y="303"/>
                    <a:pt x="48" y="303"/>
                  </a:cubicBezTo>
                  <a:cubicBezTo>
                    <a:pt x="49" y="303"/>
                    <a:pt x="50" y="303"/>
                    <a:pt x="51" y="303"/>
                  </a:cubicBezTo>
                  <a:cubicBezTo>
                    <a:pt x="51" y="293"/>
                    <a:pt x="38" y="297"/>
                    <a:pt x="35" y="297"/>
                  </a:cubicBezTo>
                  <a:cubicBezTo>
                    <a:pt x="35" y="297"/>
                    <a:pt x="35" y="296"/>
                    <a:pt x="35" y="295"/>
                  </a:cubicBezTo>
                  <a:cubicBezTo>
                    <a:pt x="31" y="294"/>
                    <a:pt x="27" y="293"/>
                    <a:pt x="23" y="292"/>
                  </a:cubicBezTo>
                  <a:cubicBezTo>
                    <a:pt x="23" y="291"/>
                    <a:pt x="23" y="291"/>
                    <a:pt x="23" y="290"/>
                  </a:cubicBezTo>
                  <a:cubicBezTo>
                    <a:pt x="32" y="291"/>
                    <a:pt x="32" y="291"/>
                    <a:pt x="33" y="291"/>
                  </a:cubicBezTo>
                  <a:cubicBezTo>
                    <a:pt x="33" y="290"/>
                    <a:pt x="33" y="289"/>
                    <a:pt x="34" y="289"/>
                  </a:cubicBezTo>
                  <a:cubicBezTo>
                    <a:pt x="33" y="289"/>
                    <a:pt x="31" y="289"/>
                    <a:pt x="30" y="289"/>
                  </a:cubicBezTo>
                  <a:cubicBezTo>
                    <a:pt x="27" y="284"/>
                    <a:pt x="25" y="284"/>
                    <a:pt x="23" y="282"/>
                  </a:cubicBezTo>
                  <a:cubicBezTo>
                    <a:pt x="23" y="281"/>
                    <a:pt x="23" y="281"/>
                    <a:pt x="23" y="280"/>
                  </a:cubicBezTo>
                  <a:cubicBezTo>
                    <a:pt x="25" y="281"/>
                    <a:pt x="27" y="281"/>
                    <a:pt x="30" y="282"/>
                  </a:cubicBezTo>
                  <a:cubicBezTo>
                    <a:pt x="30" y="286"/>
                    <a:pt x="42" y="288"/>
                    <a:pt x="48" y="289"/>
                  </a:cubicBezTo>
                  <a:cubicBezTo>
                    <a:pt x="48" y="289"/>
                    <a:pt x="48" y="290"/>
                    <a:pt x="48" y="291"/>
                  </a:cubicBezTo>
                  <a:cubicBezTo>
                    <a:pt x="51" y="291"/>
                    <a:pt x="54" y="292"/>
                    <a:pt x="57" y="294"/>
                  </a:cubicBezTo>
                  <a:cubicBezTo>
                    <a:pt x="62" y="289"/>
                    <a:pt x="64" y="287"/>
                    <a:pt x="73" y="286"/>
                  </a:cubicBezTo>
                  <a:cubicBezTo>
                    <a:pt x="71" y="276"/>
                    <a:pt x="60" y="277"/>
                    <a:pt x="56" y="276"/>
                  </a:cubicBezTo>
                  <a:cubicBezTo>
                    <a:pt x="56" y="276"/>
                    <a:pt x="56" y="277"/>
                    <a:pt x="56" y="278"/>
                  </a:cubicBezTo>
                  <a:cubicBezTo>
                    <a:pt x="57" y="278"/>
                    <a:pt x="58" y="278"/>
                    <a:pt x="59" y="278"/>
                  </a:cubicBezTo>
                  <a:cubicBezTo>
                    <a:pt x="40" y="286"/>
                    <a:pt x="20" y="274"/>
                    <a:pt x="10" y="265"/>
                  </a:cubicBezTo>
                  <a:cubicBezTo>
                    <a:pt x="13" y="265"/>
                    <a:pt x="15" y="269"/>
                    <a:pt x="22" y="269"/>
                  </a:cubicBezTo>
                  <a:cubicBezTo>
                    <a:pt x="20" y="267"/>
                    <a:pt x="19" y="267"/>
                    <a:pt x="17" y="267"/>
                  </a:cubicBezTo>
                  <a:cubicBezTo>
                    <a:pt x="17" y="263"/>
                    <a:pt x="12" y="263"/>
                    <a:pt x="11" y="263"/>
                  </a:cubicBezTo>
                  <a:cubicBezTo>
                    <a:pt x="10" y="261"/>
                    <a:pt x="9" y="259"/>
                    <a:pt x="9" y="257"/>
                  </a:cubicBezTo>
                  <a:cubicBezTo>
                    <a:pt x="11" y="259"/>
                    <a:pt x="15" y="263"/>
                    <a:pt x="23" y="265"/>
                  </a:cubicBezTo>
                  <a:cubicBezTo>
                    <a:pt x="23" y="262"/>
                    <a:pt x="17" y="261"/>
                    <a:pt x="17" y="261"/>
                  </a:cubicBezTo>
                  <a:cubicBezTo>
                    <a:pt x="21" y="261"/>
                    <a:pt x="27" y="264"/>
                    <a:pt x="35" y="267"/>
                  </a:cubicBezTo>
                  <a:cubicBezTo>
                    <a:pt x="31" y="267"/>
                    <a:pt x="28" y="267"/>
                    <a:pt x="24" y="267"/>
                  </a:cubicBezTo>
                  <a:cubicBezTo>
                    <a:pt x="28" y="269"/>
                    <a:pt x="46" y="272"/>
                    <a:pt x="49" y="271"/>
                  </a:cubicBezTo>
                  <a:cubicBezTo>
                    <a:pt x="46" y="267"/>
                    <a:pt x="46" y="264"/>
                    <a:pt x="47" y="263"/>
                  </a:cubicBezTo>
                  <a:cubicBezTo>
                    <a:pt x="47" y="263"/>
                    <a:pt x="56" y="274"/>
                    <a:pt x="58" y="272"/>
                  </a:cubicBezTo>
                  <a:cubicBezTo>
                    <a:pt x="55" y="267"/>
                    <a:pt x="50" y="263"/>
                    <a:pt x="49" y="263"/>
                  </a:cubicBezTo>
                  <a:cubicBezTo>
                    <a:pt x="48" y="261"/>
                    <a:pt x="48" y="259"/>
                    <a:pt x="47" y="257"/>
                  </a:cubicBezTo>
                  <a:cubicBezTo>
                    <a:pt x="48" y="257"/>
                    <a:pt x="49" y="257"/>
                    <a:pt x="49" y="257"/>
                  </a:cubicBezTo>
                  <a:cubicBezTo>
                    <a:pt x="53" y="261"/>
                    <a:pt x="61" y="262"/>
                    <a:pt x="65" y="272"/>
                  </a:cubicBezTo>
                  <a:cubicBezTo>
                    <a:pt x="68" y="271"/>
                    <a:pt x="70" y="271"/>
                    <a:pt x="73" y="271"/>
                  </a:cubicBezTo>
                  <a:cubicBezTo>
                    <a:pt x="73" y="266"/>
                    <a:pt x="72" y="262"/>
                    <a:pt x="72" y="258"/>
                  </a:cubicBezTo>
                  <a:cubicBezTo>
                    <a:pt x="71" y="257"/>
                    <a:pt x="70" y="257"/>
                    <a:pt x="69" y="257"/>
                  </a:cubicBezTo>
                  <a:cubicBezTo>
                    <a:pt x="69" y="256"/>
                    <a:pt x="69" y="254"/>
                    <a:pt x="69" y="252"/>
                  </a:cubicBezTo>
                  <a:cubicBezTo>
                    <a:pt x="73" y="252"/>
                    <a:pt x="77" y="250"/>
                    <a:pt x="83" y="251"/>
                  </a:cubicBezTo>
                  <a:cubicBezTo>
                    <a:pt x="83" y="252"/>
                    <a:pt x="84" y="253"/>
                    <a:pt x="85" y="253"/>
                  </a:cubicBezTo>
                  <a:cubicBezTo>
                    <a:pt x="85" y="253"/>
                    <a:pt x="86" y="252"/>
                    <a:pt x="86" y="251"/>
                  </a:cubicBezTo>
                  <a:cubicBezTo>
                    <a:pt x="90" y="250"/>
                    <a:pt x="94" y="249"/>
                    <a:pt x="98" y="248"/>
                  </a:cubicBezTo>
                  <a:cubicBezTo>
                    <a:pt x="98" y="248"/>
                    <a:pt x="97" y="247"/>
                    <a:pt x="97" y="247"/>
                  </a:cubicBezTo>
                  <a:cubicBezTo>
                    <a:pt x="83" y="247"/>
                    <a:pt x="74" y="247"/>
                    <a:pt x="64" y="244"/>
                  </a:cubicBezTo>
                  <a:cubicBezTo>
                    <a:pt x="64" y="243"/>
                    <a:pt x="64" y="243"/>
                    <a:pt x="64" y="242"/>
                  </a:cubicBezTo>
                  <a:cubicBezTo>
                    <a:pt x="68" y="242"/>
                    <a:pt x="72" y="241"/>
                    <a:pt x="77" y="241"/>
                  </a:cubicBezTo>
                  <a:cubicBezTo>
                    <a:pt x="72" y="240"/>
                    <a:pt x="67" y="238"/>
                    <a:pt x="63" y="237"/>
                  </a:cubicBezTo>
                  <a:cubicBezTo>
                    <a:pt x="63" y="236"/>
                    <a:pt x="63" y="235"/>
                    <a:pt x="64" y="235"/>
                  </a:cubicBezTo>
                  <a:cubicBezTo>
                    <a:pt x="74" y="241"/>
                    <a:pt x="99" y="237"/>
                    <a:pt x="115" y="237"/>
                  </a:cubicBezTo>
                  <a:cubicBezTo>
                    <a:pt x="115" y="237"/>
                    <a:pt x="115" y="238"/>
                    <a:pt x="115" y="239"/>
                  </a:cubicBezTo>
                  <a:cubicBezTo>
                    <a:pt x="113" y="239"/>
                    <a:pt x="113" y="239"/>
                    <a:pt x="112" y="239"/>
                  </a:cubicBezTo>
                  <a:cubicBezTo>
                    <a:pt x="112" y="241"/>
                    <a:pt x="118" y="239"/>
                    <a:pt x="118" y="239"/>
                  </a:cubicBezTo>
                  <a:cubicBezTo>
                    <a:pt x="118" y="237"/>
                    <a:pt x="118" y="236"/>
                    <a:pt x="118" y="235"/>
                  </a:cubicBezTo>
                  <a:cubicBezTo>
                    <a:pt x="112" y="234"/>
                    <a:pt x="107" y="232"/>
                    <a:pt x="101" y="231"/>
                  </a:cubicBezTo>
                  <a:cubicBezTo>
                    <a:pt x="105" y="231"/>
                    <a:pt x="108" y="230"/>
                    <a:pt x="111" y="230"/>
                  </a:cubicBezTo>
                  <a:cubicBezTo>
                    <a:pt x="112" y="226"/>
                    <a:pt x="107" y="225"/>
                    <a:pt x="106" y="225"/>
                  </a:cubicBezTo>
                  <a:cubicBezTo>
                    <a:pt x="105" y="224"/>
                    <a:pt x="105" y="224"/>
                    <a:pt x="105" y="223"/>
                  </a:cubicBezTo>
                  <a:cubicBezTo>
                    <a:pt x="119" y="224"/>
                    <a:pt x="137" y="224"/>
                    <a:pt x="153" y="218"/>
                  </a:cubicBezTo>
                  <a:cubicBezTo>
                    <a:pt x="141" y="218"/>
                    <a:pt x="127" y="218"/>
                    <a:pt x="118" y="221"/>
                  </a:cubicBezTo>
                  <a:cubicBezTo>
                    <a:pt x="112" y="220"/>
                    <a:pt x="105" y="219"/>
                    <a:pt x="99" y="218"/>
                  </a:cubicBezTo>
                  <a:cubicBezTo>
                    <a:pt x="98" y="216"/>
                    <a:pt x="98" y="215"/>
                    <a:pt x="97" y="215"/>
                  </a:cubicBezTo>
                  <a:cubicBezTo>
                    <a:pt x="96" y="215"/>
                    <a:pt x="94" y="215"/>
                    <a:pt x="93" y="215"/>
                  </a:cubicBezTo>
                  <a:cubicBezTo>
                    <a:pt x="93" y="216"/>
                    <a:pt x="93" y="217"/>
                    <a:pt x="93" y="218"/>
                  </a:cubicBezTo>
                  <a:cubicBezTo>
                    <a:pt x="83" y="218"/>
                    <a:pt x="74" y="218"/>
                    <a:pt x="64" y="218"/>
                  </a:cubicBezTo>
                  <a:cubicBezTo>
                    <a:pt x="64" y="218"/>
                    <a:pt x="64" y="219"/>
                    <a:pt x="64" y="220"/>
                  </a:cubicBezTo>
                  <a:cubicBezTo>
                    <a:pt x="42" y="220"/>
                    <a:pt x="29" y="214"/>
                    <a:pt x="15" y="204"/>
                  </a:cubicBezTo>
                  <a:cubicBezTo>
                    <a:pt x="13" y="201"/>
                    <a:pt x="11" y="198"/>
                    <a:pt x="9" y="195"/>
                  </a:cubicBezTo>
                  <a:cubicBezTo>
                    <a:pt x="10" y="194"/>
                    <a:pt x="10" y="194"/>
                    <a:pt x="11" y="194"/>
                  </a:cubicBezTo>
                  <a:cubicBezTo>
                    <a:pt x="12" y="196"/>
                    <a:pt x="13" y="198"/>
                    <a:pt x="14" y="200"/>
                  </a:cubicBezTo>
                  <a:cubicBezTo>
                    <a:pt x="15" y="200"/>
                    <a:pt x="16" y="200"/>
                    <a:pt x="17" y="200"/>
                  </a:cubicBezTo>
                  <a:cubicBezTo>
                    <a:pt x="17" y="199"/>
                    <a:pt x="17" y="199"/>
                    <a:pt x="17" y="198"/>
                  </a:cubicBezTo>
                  <a:cubicBezTo>
                    <a:pt x="18" y="198"/>
                    <a:pt x="19" y="197"/>
                    <a:pt x="21" y="197"/>
                  </a:cubicBezTo>
                  <a:cubicBezTo>
                    <a:pt x="17" y="196"/>
                    <a:pt x="17" y="195"/>
                    <a:pt x="14" y="195"/>
                  </a:cubicBezTo>
                  <a:cubicBezTo>
                    <a:pt x="10" y="189"/>
                    <a:pt x="10" y="189"/>
                    <a:pt x="8" y="183"/>
                  </a:cubicBezTo>
                  <a:cubicBezTo>
                    <a:pt x="9" y="184"/>
                    <a:pt x="10" y="186"/>
                    <a:pt x="12" y="187"/>
                  </a:cubicBezTo>
                  <a:cubicBezTo>
                    <a:pt x="12" y="186"/>
                    <a:pt x="13" y="186"/>
                    <a:pt x="14" y="185"/>
                  </a:cubicBezTo>
                  <a:cubicBezTo>
                    <a:pt x="21" y="192"/>
                    <a:pt x="25" y="197"/>
                    <a:pt x="40" y="202"/>
                  </a:cubicBezTo>
                  <a:cubicBezTo>
                    <a:pt x="40" y="203"/>
                    <a:pt x="40" y="203"/>
                    <a:pt x="40" y="204"/>
                  </a:cubicBezTo>
                  <a:cubicBezTo>
                    <a:pt x="46" y="205"/>
                    <a:pt x="56" y="206"/>
                    <a:pt x="66" y="205"/>
                  </a:cubicBezTo>
                  <a:cubicBezTo>
                    <a:pt x="66" y="205"/>
                    <a:pt x="66" y="205"/>
                    <a:pt x="66" y="206"/>
                  </a:cubicBezTo>
                  <a:cubicBezTo>
                    <a:pt x="73" y="206"/>
                    <a:pt x="73" y="206"/>
                    <a:pt x="77" y="204"/>
                  </a:cubicBezTo>
                  <a:cubicBezTo>
                    <a:pt x="77" y="203"/>
                    <a:pt x="77" y="203"/>
                    <a:pt x="77" y="202"/>
                  </a:cubicBezTo>
                  <a:cubicBezTo>
                    <a:pt x="71" y="202"/>
                    <a:pt x="66" y="202"/>
                    <a:pt x="60" y="202"/>
                  </a:cubicBezTo>
                  <a:cubicBezTo>
                    <a:pt x="60" y="202"/>
                    <a:pt x="60" y="201"/>
                    <a:pt x="60" y="200"/>
                  </a:cubicBezTo>
                  <a:cubicBezTo>
                    <a:pt x="66" y="199"/>
                    <a:pt x="71" y="199"/>
                    <a:pt x="77" y="199"/>
                  </a:cubicBezTo>
                  <a:cubicBezTo>
                    <a:pt x="77" y="198"/>
                    <a:pt x="77" y="197"/>
                    <a:pt x="77" y="196"/>
                  </a:cubicBezTo>
                  <a:cubicBezTo>
                    <a:pt x="64" y="192"/>
                    <a:pt x="50" y="195"/>
                    <a:pt x="44" y="192"/>
                  </a:cubicBezTo>
                  <a:cubicBezTo>
                    <a:pt x="44" y="191"/>
                    <a:pt x="44" y="191"/>
                    <a:pt x="44" y="190"/>
                  </a:cubicBezTo>
                  <a:cubicBezTo>
                    <a:pt x="53" y="191"/>
                    <a:pt x="55" y="190"/>
                    <a:pt x="61" y="190"/>
                  </a:cubicBezTo>
                  <a:cubicBezTo>
                    <a:pt x="63" y="191"/>
                    <a:pt x="63" y="191"/>
                    <a:pt x="75" y="191"/>
                  </a:cubicBezTo>
                  <a:cubicBezTo>
                    <a:pt x="73" y="190"/>
                    <a:pt x="71" y="189"/>
                    <a:pt x="69" y="188"/>
                  </a:cubicBezTo>
                  <a:cubicBezTo>
                    <a:pt x="69" y="187"/>
                    <a:pt x="69" y="186"/>
                    <a:pt x="69" y="185"/>
                  </a:cubicBezTo>
                  <a:cubicBezTo>
                    <a:pt x="70" y="185"/>
                    <a:pt x="71" y="184"/>
                    <a:pt x="71" y="184"/>
                  </a:cubicBezTo>
                  <a:cubicBezTo>
                    <a:pt x="71" y="183"/>
                    <a:pt x="71" y="182"/>
                    <a:pt x="71" y="181"/>
                  </a:cubicBezTo>
                  <a:cubicBezTo>
                    <a:pt x="69" y="180"/>
                    <a:pt x="67" y="178"/>
                    <a:pt x="65" y="177"/>
                  </a:cubicBezTo>
                  <a:cubicBezTo>
                    <a:pt x="69" y="177"/>
                    <a:pt x="74" y="178"/>
                    <a:pt x="78" y="178"/>
                  </a:cubicBezTo>
                  <a:cubicBezTo>
                    <a:pt x="76" y="177"/>
                    <a:pt x="76" y="177"/>
                    <a:pt x="66" y="174"/>
                  </a:cubicBezTo>
                  <a:cubicBezTo>
                    <a:pt x="66" y="174"/>
                    <a:pt x="66" y="173"/>
                    <a:pt x="66" y="172"/>
                  </a:cubicBezTo>
                  <a:cubicBezTo>
                    <a:pt x="70" y="174"/>
                    <a:pt x="75" y="174"/>
                    <a:pt x="76" y="173"/>
                  </a:cubicBezTo>
                  <a:cubicBezTo>
                    <a:pt x="70" y="170"/>
                    <a:pt x="59" y="167"/>
                    <a:pt x="60" y="164"/>
                  </a:cubicBezTo>
                  <a:cubicBezTo>
                    <a:pt x="74" y="167"/>
                    <a:pt x="85" y="170"/>
                    <a:pt x="102" y="172"/>
                  </a:cubicBezTo>
                  <a:cubicBezTo>
                    <a:pt x="102" y="171"/>
                    <a:pt x="102" y="171"/>
                    <a:pt x="102" y="170"/>
                  </a:cubicBezTo>
                  <a:cubicBezTo>
                    <a:pt x="96" y="169"/>
                    <a:pt x="91" y="168"/>
                    <a:pt x="87" y="168"/>
                  </a:cubicBezTo>
                  <a:cubicBezTo>
                    <a:pt x="86" y="167"/>
                    <a:pt x="86" y="166"/>
                    <a:pt x="86" y="166"/>
                  </a:cubicBezTo>
                  <a:cubicBezTo>
                    <a:pt x="100" y="167"/>
                    <a:pt x="112" y="168"/>
                    <a:pt x="129" y="167"/>
                  </a:cubicBezTo>
                  <a:cubicBezTo>
                    <a:pt x="129" y="167"/>
                    <a:pt x="129" y="166"/>
                    <a:pt x="129" y="166"/>
                  </a:cubicBezTo>
                  <a:cubicBezTo>
                    <a:pt x="127" y="165"/>
                    <a:pt x="126" y="164"/>
                    <a:pt x="124" y="164"/>
                  </a:cubicBezTo>
                  <a:cubicBezTo>
                    <a:pt x="124" y="161"/>
                    <a:pt x="120" y="158"/>
                    <a:pt x="119" y="157"/>
                  </a:cubicBezTo>
                  <a:cubicBezTo>
                    <a:pt x="124" y="158"/>
                    <a:pt x="124" y="158"/>
                    <a:pt x="132" y="163"/>
                  </a:cubicBezTo>
                  <a:cubicBezTo>
                    <a:pt x="130" y="160"/>
                    <a:pt x="127" y="158"/>
                    <a:pt x="125" y="155"/>
                  </a:cubicBezTo>
                  <a:cubicBezTo>
                    <a:pt x="127" y="155"/>
                    <a:pt x="128" y="155"/>
                    <a:pt x="133" y="157"/>
                  </a:cubicBezTo>
                  <a:cubicBezTo>
                    <a:pt x="133" y="158"/>
                    <a:pt x="133" y="158"/>
                    <a:pt x="133" y="159"/>
                  </a:cubicBezTo>
                  <a:cubicBezTo>
                    <a:pt x="135" y="160"/>
                    <a:pt x="138" y="161"/>
                    <a:pt x="141" y="163"/>
                  </a:cubicBezTo>
                  <a:cubicBezTo>
                    <a:pt x="141" y="162"/>
                    <a:pt x="142" y="161"/>
                    <a:pt x="143" y="161"/>
                  </a:cubicBezTo>
                  <a:cubicBezTo>
                    <a:pt x="135" y="150"/>
                    <a:pt x="124" y="152"/>
                    <a:pt x="118" y="151"/>
                  </a:cubicBezTo>
                  <a:cubicBezTo>
                    <a:pt x="113" y="150"/>
                    <a:pt x="109" y="149"/>
                    <a:pt x="105" y="148"/>
                  </a:cubicBezTo>
                  <a:cubicBezTo>
                    <a:pt x="105" y="149"/>
                    <a:pt x="105" y="149"/>
                    <a:pt x="105" y="150"/>
                  </a:cubicBezTo>
                  <a:cubicBezTo>
                    <a:pt x="108" y="151"/>
                    <a:pt x="111" y="152"/>
                    <a:pt x="115" y="153"/>
                  </a:cubicBezTo>
                  <a:cubicBezTo>
                    <a:pt x="115" y="153"/>
                    <a:pt x="115" y="154"/>
                    <a:pt x="115" y="155"/>
                  </a:cubicBezTo>
                  <a:cubicBezTo>
                    <a:pt x="109" y="153"/>
                    <a:pt x="103" y="152"/>
                    <a:pt x="97" y="151"/>
                  </a:cubicBezTo>
                  <a:cubicBezTo>
                    <a:pt x="83" y="151"/>
                    <a:pt x="73" y="155"/>
                    <a:pt x="63" y="157"/>
                  </a:cubicBezTo>
                  <a:cubicBezTo>
                    <a:pt x="71" y="151"/>
                    <a:pt x="76" y="151"/>
                    <a:pt x="88" y="148"/>
                  </a:cubicBezTo>
                  <a:cubicBezTo>
                    <a:pt x="88" y="148"/>
                    <a:pt x="88" y="147"/>
                    <a:pt x="89" y="147"/>
                  </a:cubicBezTo>
                  <a:cubicBezTo>
                    <a:pt x="84" y="147"/>
                    <a:pt x="79" y="147"/>
                    <a:pt x="74" y="148"/>
                  </a:cubicBezTo>
                  <a:cubicBezTo>
                    <a:pt x="77" y="146"/>
                    <a:pt x="79" y="144"/>
                    <a:pt x="81" y="143"/>
                  </a:cubicBezTo>
                  <a:cubicBezTo>
                    <a:pt x="78" y="141"/>
                    <a:pt x="78" y="141"/>
                    <a:pt x="74" y="136"/>
                  </a:cubicBezTo>
                  <a:cubicBezTo>
                    <a:pt x="78" y="136"/>
                    <a:pt x="81" y="142"/>
                    <a:pt x="89" y="144"/>
                  </a:cubicBezTo>
                  <a:cubicBezTo>
                    <a:pt x="89" y="146"/>
                    <a:pt x="97" y="149"/>
                    <a:pt x="101" y="150"/>
                  </a:cubicBezTo>
                  <a:cubicBezTo>
                    <a:pt x="101" y="150"/>
                    <a:pt x="102" y="149"/>
                    <a:pt x="103" y="149"/>
                  </a:cubicBezTo>
                  <a:cubicBezTo>
                    <a:pt x="103" y="143"/>
                    <a:pt x="87" y="142"/>
                    <a:pt x="86" y="142"/>
                  </a:cubicBezTo>
                  <a:cubicBezTo>
                    <a:pt x="83" y="136"/>
                    <a:pt x="77" y="134"/>
                    <a:pt x="79" y="131"/>
                  </a:cubicBezTo>
                  <a:cubicBezTo>
                    <a:pt x="82" y="133"/>
                    <a:pt x="82" y="133"/>
                    <a:pt x="82" y="135"/>
                  </a:cubicBezTo>
                  <a:cubicBezTo>
                    <a:pt x="84" y="136"/>
                    <a:pt x="116" y="151"/>
                    <a:pt x="119" y="147"/>
                  </a:cubicBezTo>
                  <a:cubicBezTo>
                    <a:pt x="115" y="145"/>
                    <a:pt x="110" y="144"/>
                    <a:pt x="106" y="142"/>
                  </a:cubicBezTo>
                  <a:cubicBezTo>
                    <a:pt x="108" y="142"/>
                    <a:pt x="110" y="142"/>
                    <a:pt x="113" y="141"/>
                  </a:cubicBezTo>
                  <a:cubicBezTo>
                    <a:pt x="108" y="132"/>
                    <a:pt x="105" y="134"/>
                    <a:pt x="99" y="133"/>
                  </a:cubicBezTo>
                  <a:cubicBezTo>
                    <a:pt x="96" y="126"/>
                    <a:pt x="93" y="127"/>
                    <a:pt x="91" y="127"/>
                  </a:cubicBezTo>
                  <a:cubicBezTo>
                    <a:pt x="91" y="126"/>
                    <a:pt x="91" y="125"/>
                    <a:pt x="91" y="125"/>
                  </a:cubicBezTo>
                  <a:cubicBezTo>
                    <a:pt x="105" y="126"/>
                    <a:pt x="116" y="130"/>
                    <a:pt x="132" y="135"/>
                  </a:cubicBezTo>
                  <a:cubicBezTo>
                    <a:pt x="137" y="133"/>
                    <a:pt x="143" y="131"/>
                    <a:pt x="148" y="129"/>
                  </a:cubicBezTo>
                  <a:cubicBezTo>
                    <a:pt x="148" y="128"/>
                    <a:pt x="148" y="127"/>
                    <a:pt x="148" y="127"/>
                  </a:cubicBezTo>
                  <a:cubicBezTo>
                    <a:pt x="132" y="125"/>
                    <a:pt x="115" y="125"/>
                    <a:pt x="103" y="123"/>
                  </a:cubicBezTo>
                  <a:cubicBezTo>
                    <a:pt x="103" y="122"/>
                    <a:pt x="103" y="121"/>
                    <a:pt x="103" y="120"/>
                  </a:cubicBezTo>
                  <a:cubicBezTo>
                    <a:pt x="123" y="123"/>
                    <a:pt x="145" y="124"/>
                    <a:pt x="169" y="124"/>
                  </a:cubicBezTo>
                  <a:cubicBezTo>
                    <a:pt x="167" y="123"/>
                    <a:pt x="166" y="122"/>
                    <a:pt x="165" y="121"/>
                  </a:cubicBezTo>
                  <a:cubicBezTo>
                    <a:pt x="167" y="121"/>
                    <a:pt x="170" y="121"/>
                    <a:pt x="173" y="121"/>
                  </a:cubicBezTo>
                  <a:cubicBezTo>
                    <a:pt x="172" y="122"/>
                    <a:pt x="171" y="123"/>
                    <a:pt x="171" y="124"/>
                  </a:cubicBezTo>
                  <a:cubicBezTo>
                    <a:pt x="182" y="126"/>
                    <a:pt x="182" y="126"/>
                    <a:pt x="203" y="126"/>
                  </a:cubicBezTo>
                  <a:cubicBezTo>
                    <a:pt x="203" y="126"/>
                    <a:pt x="203" y="125"/>
                    <a:pt x="203" y="125"/>
                  </a:cubicBezTo>
                  <a:cubicBezTo>
                    <a:pt x="188" y="124"/>
                    <a:pt x="188" y="124"/>
                    <a:pt x="186" y="123"/>
                  </a:cubicBezTo>
                  <a:cubicBezTo>
                    <a:pt x="191" y="122"/>
                    <a:pt x="197" y="121"/>
                    <a:pt x="203" y="120"/>
                  </a:cubicBezTo>
                  <a:cubicBezTo>
                    <a:pt x="196" y="118"/>
                    <a:pt x="196" y="118"/>
                    <a:pt x="186" y="118"/>
                  </a:cubicBezTo>
                  <a:cubicBezTo>
                    <a:pt x="162" y="107"/>
                    <a:pt x="162" y="107"/>
                    <a:pt x="159" y="107"/>
                  </a:cubicBezTo>
                  <a:cubicBezTo>
                    <a:pt x="159" y="105"/>
                    <a:pt x="159" y="105"/>
                    <a:pt x="155" y="103"/>
                  </a:cubicBezTo>
                  <a:cubicBezTo>
                    <a:pt x="157" y="102"/>
                    <a:pt x="157" y="102"/>
                    <a:pt x="165" y="107"/>
                  </a:cubicBezTo>
                  <a:cubicBezTo>
                    <a:pt x="166" y="107"/>
                    <a:pt x="166" y="106"/>
                    <a:pt x="166" y="106"/>
                  </a:cubicBezTo>
                  <a:cubicBezTo>
                    <a:pt x="164" y="104"/>
                    <a:pt x="162" y="102"/>
                    <a:pt x="160" y="101"/>
                  </a:cubicBezTo>
                  <a:cubicBezTo>
                    <a:pt x="166" y="101"/>
                    <a:pt x="166" y="103"/>
                    <a:pt x="172" y="106"/>
                  </a:cubicBezTo>
                  <a:cubicBezTo>
                    <a:pt x="181" y="108"/>
                    <a:pt x="189" y="110"/>
                    <a:pt x="198" y="112"/>
                  </a:cubicBezTo>
                  <a:cubicBezTo>
                    <a:pt x="198" y="111"/>
                    <a:pt x="196" y="110"/>
                    <a:pt x="195" y="103"/>
                  </a:cubicBezTo>
                  <a:cubicBezTo>
                    <a:pt x="185" y="101"/>
                    <a:pt x="176" y="100"/>
                    <a:pt x="167" y="98"/>
                  </a:cubicBezTo>
                  <a:cubicBezTo>
                    <a:pt x="167" y="97"/>
                    <a:pt x="167" y="96"/>
                    <a:pt x="167" y="95"/>
                  </a:cubicBezTo>
                  <a:cubicBezTo>
                    <a:pt x="165" y="94"/>
                    <a:pt x="163" y="93"/>
                    <a:pt x="160" y="92"/>
                  </a:cubicBezTo>
                  <a:cubicBezTo>
                    <a:pt x="160" y="92"/>
                    <a:pt x="160" y="91"/>
                    <a:pt x="160" y="90"/>
                  </a:cubicBezTo>
                  <a:cubicBezTo>
                    <a:pt x="168" y="91"/>
                    <a:pt x="175" y="91"/>
                    <a:pt x="182" y="92"/>
                  </a:cubicBezTo>
                  <a:cubicBezTo>
                    <a:pt x="177" y="89"/>
                    <a:pt x="171" y="88"/>
                    <a:pt x="166" y="86"/>
                  </a:cubicBezTo>
                  <a:cubicBezTo>
                    <a:pt x="166" y="85"/>
                    <a:pt x="166" y="84"/>
                    <a:pt x="166" y="84"/>
                  </a:cubicBezTo>
                  <a:cubicBezTo>
                    <a:pt x="172" y="84"/>
                    <a:pt x="177" y="86"/>
                    <a:pt x="187" y="89"/>
                  </a:cubicBezTo>
                  <a:cubicBezTo>
                    <a:pt x="195" y="90"/>
                    <a:pt x="204" y="91"/>
                    <a:pt x="213" y="92"/>
                  </a:cubicBezTo>
                  <a:cubicBezTo>
                    <a:pt x="213" y="91"/>
                    <a:pt x="212" y="89"/>
                    <a:pt x="212" y="88"/>
                  </a:cubicBezTo>
                  <a:cubicBezTo>
                    <a:pt x="214" y="88"/>
                    <a:pt x="215" y="87"/>
                    <a:pt x="218" y="87"/>
                  </a:cubicBezTo>
                  <a:cubicBezTo>
                    <a:pt x="213" y="85"/>
                    <a:pt x="209" y="83"/>
                    <a:pt x="205" y="82"/>
                  </a:cubicBezTo>
                  <a:cubicBezTo>
                    <a:pt x="204" y="80"/>
                    <a:pt x="204" y="79"/>
                    <a:pt x="203" y="77"/>
                  </a:cubicBezTo>
                  <a:cubicBezTo>
                    <a:pt x="202" y="77"/>
                    <a:pt x="202" y="77"/>
                    <a:pt x="201" y="77"/>
                  </a:cubicBezTo>
                  <a:cubicBezTo>
                    <a:pt x="201" y="71"/>
                    <a:pt x="168" y="70"/>
                    <a:pt x="166" y="70"/>
                  </a:cubicBezTo>
                  <a:cubicBezTo>
                    <a:pt x="160" y="71"/>
                    <a:pt x="154" y="72"/>
                    <a:pt x="149" y="73"/>
                  </a:cubicBezTo>
                  <a:cubicBezTo>
                    <a:pt x="152" y="71"/>
                    <a:pt x="152" y="71"/>
                    <a:pt x="163" y="68"/>
                  </a:cubicBezTo>
                  <a:cubicBezTo>
                    <a:pt x="161" y="65"/>
                    <a:pt x="161" y="65"/>
                    <a:pt x="155" y="58"/>
                  </a:cubicBezTo>
                  <a:cubicBezTo>
                    <a:pt x="155" y="58"/>
                    <a:pt x="156" y="58"/>
                    <a:pt x="157" y="58"/>
                  </a:cubicBezTo>
                  <a:cubicBezTo>
                    <a:pt x="160" y="68"/>
                    <a:pt x="187" y="65"/>
                    <a:pt x="199" y="65"/>
                  </a:cubicBezTo>
                  <a:cubicBezTo>
                    <a:pt x="199" y="63"/>
                    <a:pt x="199" y="63"/>
                    <a:pt x="196" y="62"/>
                  </a:cubicBezTo>
                  <a:cubicBezTo>
                    <a:pt x="192" y="62"/>
                    <a:pt x="188" y="63"/>
                    <a:pt x="184" y="63"/>
                  </a:cubicBezTo>
                  <a:cubicBezTo>
                    <a:pt x="183" y="62"/>
                    <a:pt x="183" y="60"/>
                    <a:pt x="183" y="59"/>
                  </a:cubicBezTo>
                  <a:cubicBezTo>
                    <a:pt x="180" y="59"/>
                    <a:pt x="177" y="58"/>
                    <a:pt x="174" y="58"/>
                  </a:cubicBezTo>
                  <a:cubicBezTo>
                    <a:pt x="181" y="55"/>
                    <a:pt x="192" y="51"/>
                    <a:pt x="202" y="51"/>
                  </a:cubicBezTo>
                  <a:cubicBezTo>
                    <a:pt x="203" y="50"/>
                    <a:pt x="203" y="49"/>
                    <a:pt x="204" y="49"/>
                  </a:cubicBezTo>
                  <a:cubicBezTo>
                    <a:pt x="196" y="48"/>
                    <a:pt x="188" y="48"/>
                    <a:pt x="179" y="48"/>
                  </a:cubicBezTo>
                  <a:cubicBezTo>
                    <a:pt x="179" y="47"/>
                    <a:pt x="179" y="46"/>
                    <a:pt x="179" y="46"/>
                  </a:cubicBezTo>
                  <a:cubicBezTo>
                    <a:pt x="202" y="38"/>
                    <a:pt x="227" y="35"/>
                    <a:pt x="251" y="32"/>
                  </a:cubicBezTo>
                  <a:cubicBezTo>
                    <a:pt x="251" y="30"/>
                    <a:pt x="251" y="28"/>
                    <a:pt x="251" y="27"/>
                  </a:cubicBezTo>
                  <a:cubicBezTo>
                    <a:pt x="227" y="29"/>
                    <a:pt x="190" y="39"/>
                    <a:pt x="170" y="35"/>
                  </a:cubicBezTo>
                  <a:cubicBezTo>
                    <a:pt x="181" y="32"/>
                    <a:pt x="192" y="28"/>
                    <a:pt x="203" y="25"/>
                  </a:cubicBezTo>
                  <a:cubicBezTo>
                    <a:pt x="220" y="25"/>
                    <a:pt x="238" y="16"/>
                    <a:pt x="258" y="19"/>
                  </a:cubicBezTo>
                  <a:cubicBezTo>
                    <a:pt x="258" y="21"/>
                    <a:pt x="258" y="22"/>
                    <a:pt x="258" y="23"/>
                  </a:cubicBezTo>
                  <a:cubicBezTo>
                    <a:pt x="257" y="24"/>
                    <a:pt x="256" y="24"/>
                    <a:pt x="256" y="25"/>
                  </a:cubicBezTo>
                  <a:cubicBezTo>
                    <a:pt x="257" y="25"/>
                    <a:pt x="260" y="26"/>
                    <a:pt x="262" y="27"/>
                  </a:cubicBezTo>
                  <a:cubicBezTo>
                    <a:pt x="262" y="28"/>
                    <a:pt x="262" y="29"/>
                    <a:pt x="262" y="30"/>
                  </a:cubicBezTo>
                  <a:cubicBezTo>
                    <a:pt x="261" y="30"/>
                    <a:pt x="260" y="31"/>
                    <a:pt x="260" y="32"/>
                  </a:cubicBezTo>
                  <a:cubicBezTo>
                    <a:pt x="262" y="35"/>
                    <a:pt x="263" y="35"/>
                    <a:pt x="267" y="36"/>
                  </a:cubicBezTo>
                  <a:cubicBezTo>
                    <a:pt x="268" y="40"/>
                    <a:pt x="270" y="43"/>
                    <a:pt x="272" y="47"/>
                  </a:cubicBezTo>
                  <a:cubicBezTo>
                    <a:pt x="277" y="47"/>
                    <a:pt x="289" y="56"/>
                    <a:pt x="277" y="63"/>
                  </a:cubicBezTo>
                  <a:cubicBezTo>
                    <a:pt x="272" y="64"/>
                    <a:pt x="268" y="66"/>
                    <a:pt x="264" y="67"/>
                  </a:cubicBezTo>
                  <a:cubicBezTo>
                    <a:pt x="251" y="67"/>
                    <a:pt x="216" y="71"/>
                    <a:pt x="211" y="76"/>
                  </a:cubicBezTo>
                  <a:cubicBezTo>
                    <a:pt x="223" y="84"/>
                    <a:pt x="255" y="82"/>
                    <a:pt x="271" y="76"/>
                  </a:cubicBezTo>
                  <a:cubicBezTo>
                    <a:pt x="271" y="75"/>
                    <a:pt x="272" y="74"/>
                    <a:pt x="272" y="73"/>
                  </a:cubicBezTo>
                  <a:cubicBezTo>
                    <a:pt x="271" y="73"/>
                    <a:pt x="270" y="73"/>
                    <a:pt x="268" y="73"/>
                  </a:cubicBezTo>
                  <a:cubicBezTo>
                    <a:pt x="268" y="73"/>
                    <a:pt x="268" y="72"/>
                    <a:pt x="268" y="72"/>
                  </a:cubicBezTo>
                  <a:cubicBezTo>
                    <a:pt x="271" y="71"/>
                    <a:pt x="274" y="71"/>
                    <a:pt x="276" y="70"/>
                  </a:cubicBezTo>
                  <a:cubicBezTo>
                    <a:pt x="276" y="69"/>
                    <a:pt x="290" y="60"/>
                    <a:pt x="292" y="60"/>
                  </a:cubicBezTo>
                  <a:cubicBezTo>
                    <a:pt x="294" y="53"/>
                    <a:pt x="295" y="55"/>
                    <a:pt x="301" y="55"/>
                  </a:cubicBezTo>
                  <a:cubicBezTo>
                    <a:pt x="303" y="58"/>
                    <a:pt x="304" y="60"/>
                    <a:pt x="306" y="63"/>
                  </a:cubicBezTo>
                  <a:cubicBezTo>
                    <a:pt x="306" y="55"/>
                    <a:pt x="306" y="55"/>
                    <a:pt x="304" y="54"/>
                  </a:cubicBezTo>
                  <a:cubicBezTo>
                    <a:pt x="306" y="54"/>
                    <a:pt x="308" y="54"/>
                    <a:pt x="310" y="54"/>
                  </a:cubicBezTo>
                  <a:cubicBezTo>
                    <a:pt x="310" y="56"/>
                    <a:pt x="310" y="58"/>
                    <a:pt x="311" y="60"/>
                  </a:cubicBezTo>
                  <a:cubicBezTo>
                    <a:pt x="312" y="60"/>
                    <a:pt x="312" y="60"/>
                    <a:pt x="313" y="60"/>
                  </a:cubicBezTo>
                  <a:cubicBezTo>
                    <a:pt x="313" y="57"/>
                    <a:pt x="314" y="54"/>
                    <a:pt x="314" y="52"/>
                  </a:cubicBezTo>
                  <a:cubicBezTo>
                    <a:pt x="313" y="50"/>
                    <a:pt x="312" y="49"/>
                    <a:pt x="310" y="47"/>
                  </a:cubicBezTo>
                  <a:cubicBezTo>
                    <a:pt x="304" y="47"/>
                    <a:pt x="303" y="48"/>
                    <a:pt x="301" y="51"/>
                  </a:cubicBezTo>
                  <a:cubicBezTo>
                    <a:pt x="296" y="53"/>
                    <a:pt x="290" y="54"/>
                    <a:pt x="285" y="56"/>
                  </a:cubicBezTo>
                  <a:cubicBezTo>
                    <a:pt x="284" y="46"/>
                    <a:pt x="281" y="45"/>
                    <a:pt x="276" y="45"/>
                  </a:cubicBezTo>
                  <a:cubicBezTo>
                    <a:pt x="275" y="40"/>
                    <a:pt x="271" y="39"/>
                    <a:pt x="271" y="36"/>
                  </a:cubicBezTo>
                  <a:cubicBezTo>
                    <a:pt x="262" y="32"/>
                    <a:pt x="264" y="13"/>
                    <a:pt x="264" y="7"/>
                  </a:cubicBezTo>
                  <a:cubicBezTo>
                    <a:pt x="274" y="0"/>
                    <a:pt x="285" y="4"/>
                    <a:pt x="290" y="19"/>
                  </a:cubicBezTo>
                  <a:cubicBezTo>
                    <a:pt x="293" y="19"/>
                    <a:pt x="307" y="31"/>
                    <a:pt x="311" y="41"/>
                  </a:cubicBezTo>
                  <a:cubicBezTo>
                    <a:pt x="313" y="41"/>
                    <a:pt x="316" y="41"/>
                    <a:pt x="319" y="41"/>
                  </a:cubicBezTo>
                  <a:cubicBezTo>
                    <a:pt x="319" y="41"/>
                    <a:pt x="319" y="41"/>
                    <a:pt x="319" y="42"/>
                  </a:cubicBezTo>
                  <a:cubicBezTo>
                    <a:pt x="320" y="42"/>
                    <a:pt x="321" y="42"/>
                    <a:pt x="321" y="43"/>
                  </a:cubicBezTo>
                  <a:cubicBezTo>
                    <a:pt x="322" y="52"/>
                    <a:pt x="326" y="78"/>
                    <a:pt x="323" y="94"/>
                  </a:cubicBezTo>
                  <a:cubicBezTo>
                    <a:pt x="331" y="87"/>
                    <a:pt x="328" y="71"/>
                    <a:pt x="338" y="68"/>
                  </a:cubicBezTo>
                  <a:cubicBezTo>
                    <a:pt x="339" y="62"/>
                    <a:pt x="340" y="55"/>
                    <a:pt x="341" y="49"/>
                  </a:cubicBezTo>
                  <a:cubicBezTo>
                    <a:pt x="345" y="47"/>
                    <a:pt x="348" y="49"/>
                    <a:pt x="355" y="51"/>
                  </a:cubicBezTo>
                  <a:cubicBezTo>
                    <a:pt x="355" y="52"/>
                    <a:pt x="355" y="52"/>
                    <a:pt x="355" y="53"/>
                  </a:cubicBezTo>
                  <a:cubicBezTo>
                    <a:pt x="358" y="53"/>
                    <a:pt x="368" y="65"/>
                    <a:pt x="368" y="75"/>
                  </a:cubicBezTo>
                  <a:cubicBezTo>
                    <a:pt x="387" y="75"/>
                    <a:pt x="408" y="75"/>
                    <a:pt x="428" y="84"/>
                  </a:cubicBezTo>
                  <a:cubicBezTo>
                    <a:pt x="428" y="88"/>
                    <a:pt x="443" y="88"/>
                    <a:pt x="446" y="96"/>
                  </a:cubicBezTo>
                  <a:cubicBezTo>
                    <a:pt x="452" y="99"/>
                    <a:pt x="461" y="104"/>
                    <a:pt x="465" y="114"/>
                  </a:cubicBezTo>
                  <a:cubicBezTo>
                    <a:pt x="452" y="106"/>
                    <a:pt x="438" y="103"/>
                    <a:pt x="427" y="101"/>
                  </a:cubicBezTo>
                  <a:cubicBezTo>
                    <a:pt x="400" y="99"/>
                    <a:pt x="374" y="94"/>
                    <a:pt x="352" y="97"/>
                  </a:cubicBezTo>
                  <a:cubicBezTo>
                    <a:pt x="352" y="98"/>
                    <a:pt x="352" y="99"/>
                    <a:pt x="352" y="101"/>
                  </a:cubicBezTo>
                  <a:cubicBezTo>
                    <a:pt x="357" y="100"/>
                    <a:pt x="356" y="98"/>
                    <a:pt x="365" y="101"/>
                  </a:cubicBezTo>
                  <a:cubicBezTo>
                    <a:pt x="370" y="109"/>
                    <a:pt x="370" y="109"/>
                    <a:pt x="372" y="110"/>
                  </a:cubicBezTo>
                  <a:cubicBezTo>
                    <a:pt x="371" y="112"/>
                    <a:pt x="371" y="112"/>
                    <a:pt x="365" y="114"/>
                  </a:cubicBezTo>
                  <a:cubicBezTo>
                    <a:pt x="369" y="121"/>
                    <a:pt x="373" y="128"/>
                    <a:pt x="376" y="135"/>
                  </a:cubicBezTo>
                  <a:cubicBezTo>
                    <a:pt x="397" y="142"/>
                    <a:pt x="412" y="132"/>
                    <a:pt x="425" y="165"/>
                  </a:cubicBezTo>
                  <a:cubicBezTo>
                    <a:pt x="429" y="165"/>
                    <a:pt x="429" y="179"/>
                    <a:pt x="443" y="181"/>
                  </a:cubicBezTo>
                  <a:cubicBezTo>
                    <a:pt x="443" y="180"/>
                    <a:pt x="444" y="180"/>
                    <a:pt x="445" y="179"/>
                  </a:cubicBezTo>
                  <a:cubicBezTo>
                    <a:pt x="445" y="169"/>
                    <a:pt x="440" y="167"/>
                    <a:pt x="440" y="164"/>
                  </a:cubicBezTo>
                  <a:cubicBezTo>
                    <a:pt x="439" y="164"/>
                    <a:pt x="438" y="164"/>
                    <a:pt x="438" y="164"/>
                  </a:cubicBezTo>
                  <a:cubicBezTo>
                    <a:pt x="434" y="152"/>
                    <a:pt x="424" y="156"/>
                    <a:pt x="429" y="144"/>
                  </a:cubicBezTo>
                  <a:cubicBezTo>
                    <a:pt x="437" y="144"/>
                    <a:pt x="444" y="149"/>
                    <a:pt x="452" y="158"/>
                  </a:cubicBezTo>
                  <a:cubicBezTo>
                    <a:pt x="453" y="158"/>
                    <a:pt x="454" y="158"/>
                    <a:pt x="455" y="159"/>
                  </a:cubicBezTo>
                  <a:cubicBezTo>
                    <a:pt x="456" y="158"/>
                    <a:pt x="456" y="158"/>
                    <a:pt x="456" y="157"/>
                  </a:cubicBezTo>
                  <a:cubicBezTo>
                    <a:pt x="466" y="157"/>
                    <a:pt x="477" y="167"/>
                    <a:pt x="492" y="170"/>
                  </a:cubicBezTo>
                  <a:cubicBezTo>
                    <a:pt x="494" y="174"/>
                    <a:pt x="495" y="175"/>
                    <a:pt x="500" y="177"/>
                  </a:cubicBezTo>
                  <a:cubicBezTo>
                    <a:pt x="504" y="182"/>
                    <a:pt x="508" y="188"/>
                    <a:pt x="512" y="194"/>
                  </a:cubicBezTo>
                  <a:cubicBezTo>
                    <a:pt x="504" y="196"/>
                    <a:pt x="509" y="196"/>
                    <a:pt x="506" y="200"/>
                  </a:cubicBezTo>
                  <a:cubicBezTo>
                    <a:pt x="504" y="200"/>
                    <a:pt x="502" y="200"/>
                    <a:pt x="500" y="200"/>
                  </a:cubicBezTo>
                  <a:cubicBezTo>
                    <a:pt x="500" y="193"/>
                    <a:pt x="481" y="191"/>
                    <a:pt x="479" y="191"/>
                  </a:cubicBezTo>
                  <a:cubicBezTo>
                    <a:pt x="469" y="186"/>
                    <a:pt x="467" y="182"/>
                    <a:pt x="459" y="185"/>
                  </a:cubicBezTo>
                  <a:cubicBezTo>
                    <a:pt x="456" y="180"/>
                    <a:pt x="453" y="181"/>
                    <a:pt x="452" y="181"/>
                  </a:cubicBezTo>
                  <a:cubicBezTo>
                    <a:pt x="448" y="189"/>
                    <a:pt x="457" y="202"/>
                    <a:pt x="457" y="217"/>
                  </a:cubicBezTo>
                  <a:cubicBezTo>
                    <a:pt x="443" y="212"/>
                    <a:pt x="436" y="214"/>
                    <a:pt x="424" y="216"/>
                  </a:cubicBezTo>
                  <a:cubicBezTo>
                    <a:pt x="424" y="218"/>
                    <a:pt x="425" y="220"/>
                    <a:pt x="425" y="221"/>
                  </a:cubicBezTo>
                  <a:cubicBezTo>
                    <a:pt x="430" y="223"/>
                    <a:pt x="435" y="224"/>
                    <a:pt x="441" y="226"/>
                  </a:cubicBezTo>
                  <a:cubicBezTo>
                    <a:pt x="441" y="229"/>
                    <a:pt x="470" y="247"/>
                    <a:pt x="476" y="250"/>
                  </a:cubicBezTo>
                  <a:cubicBezTo>
                    <a:pt x="476" y="250"/>
                    <a:pt x="476" y="251"/>
                    <a:pt x="476" y="252"/>
                  </a:cubicBezTo>
                  <a:cubicBezTo>
                    <a:pt x="482" y="257"/>
                    <a:pt x="488" y="263"/>
                    <a:pt x="494" y="269"/>
                  </a:cubicBezTo>
                  <a:cubicBezTo>
                    <a:pt x="495" y="271"/>
                    <a:pt x="495" y="273"/>
                    <a:pt x="496" y="275"/>
                  </a:cubicBezTo>
                  <a:cubicBezTo>
                    <a:pt x="506" y="279"/>
                    <a:pt x="506" y="278"/>
                    <a:pt x="509" y="294"/>
                  </a:cubicBezTo>
                  <a:cubicBezTo>
                    <a:pt x="511" y="295"/>
                    <a:pt x="516" y="298"/>
                    <a:pt x="522" y="294"/>
                  </a:cubicBezTo>
                  <a:cubicBezTo>
                    <a:pt x="522" y="289"/>
                    <a:pt x="522" y="289"/>
                    <a:pt x="520" y="283"/>
                  </a:cubicBezTo>
                  <a:cubicBezTo>
                    <a:pt x="513" y="276"/>
                    <a:pt x="513" y="269"/>
                    <a:pt x="512" y="263"/>
                  </a:cubicBezTo>
                  <a:cubicBezTo>
                    <a:pt x="512" y="263"/>
                    <a:pt x="511" y="263"/>
                    <a:pt x="510" y="263"/>
                  </a:cubicBezTo>
                  <a:cubicBezTo>
                    <a:pt x="510" y="260"/>
                    <a:pt x="507" y="259"/>
                    <a:pt x="505" y="259"/>
                  </a:cubicBezTo>
                  <a:cubicBezTo>
                    <a:pt x="505" y="252"/>
                    <a:pt x="512" y="249"/>
                    <a:pt x="517" y="243"/>
                  </a:cubicBezTo>
                  <a:cubicBezTo>
                    <a:pt x="520" y="239"/>
                    <a:pt x="523" y="229"/>
                    <a:pt x="529" y="231"/>
                  </a:cubicBezTo>
                  <a:cubicBezTo>
                    <a:pt x="528" y="238"/>
                    <a:pt x="521" y="255"/>
                    <a:pt x="533" y="261"/>
                  </a:cubicBezTo>
                  <a:cubicBezTo>
                    <a:pt x="534" y="265"/>
                    <a:pt x="541" y="269"/>
                    <a:pt x="544" y="278"/>
                  </a:cubicBezTo>
                  <a:cubicBezTo>
                    <a:pt x="544" y="278"/>
                    <a:pt x="545" y="278"/>
                    <a:pt x="546" y="278"/>
                  </a:cubicBezTo>
                  <a:cubicBezTo>
                    <a:pt x="546" y="278"/>
                    <a:pt x="546" y="279"/>
                    <a:pt x="546" y="280"/>
                  </a:cubicBezTo>
                  <a:cubicBezTo>
                    <a:pt x="549" y="281"/>
                    <a:pt x="553" y="282"/>
                    <a:pt x="559" y="280"/>
                  </a:cubicBezTo>
                  <a:cubicBezTo>
                    <a:pt x="559" y="279"/>
                    <a:pt x="559" y="278"/>
                    <a:pt x="560" y="277"/>
                  </a:cubicBezTo>
                  <a:cubicBezTo>
                    <a:pt x="547" y="272"/>
                    <a:pt x="541" y="262"/>
                    <a:pt x="537" y="254"/>
                  </a:cubicBezTo>
                  <a:cubicBezTo>
                    <a:pt x="536" y="254"/>
                    <a:pt x="536" y="254"/>
                    <a:pt x="535" y="254"/>
                  </a:cubicBezTo>
                  <a:cubicBezTo>
                    <a:pt x="533" y="246"/>
                    <a:pt x="533" y="246"/>
                    <a:pt x="534" y="240"/>
                  </a:cubicBezTo>
                  <a:cubicBezTo>
                    <a:pt x="535" y="240"/>
                    <a:pt x="537" y="240"/>
                    <a:pt x="539" y="240"/>
                  </a:cubicBezTo>
                  <a:cubicBezTo>
                    <a:pt x="540" y="242"/>
                    <a:pt x="548" y="258"/>
                    <a:pt x="556" y="259"/>
                  </a:cubicBezTo>
                  <a:cubicBezTo>
                    <a:pt x="556" y="247"/>
                    <a:pt x="549" y="233"/>
                    <a:pt x="542" y="233"/>
                  </a:cubicBezTo>
                  <a:cubicBezTo>
                    <a:pt x="545" y="220"/>
                    <a:pt x="552" y="220"/>
                    <a:pt x="565" y="220"/>
                  </a:cubicBezTo>
                  <a:cubicBezTo>
                    <a:pt x="569" y="222"/>
                    <a:pt x="573" y="225"/>
                    <a:pt x="577" y="227"/>
                  </a:cubicBezTo>
                  <a:cubicBezTo>
                    <a:pt x="576" y="226"/>
                    <a:pt x="576" y="225"/>
                    <a:pt x="576" y="224"/>
                  </a:cubicBezTo>
                  <a:cubicBezTo>
                    <a:pt x="573" y="224"/>
                    <a:pt x="571" y="218"/>
                    <a:pt x="571" y="217"/>
                  </a:cubicBezTo>
                  <a:cubicBezTo>
                    <a:pt x="568" y="214"/>
                    <a:pt x="565" y="210"/>
                    <a:pt x="565" y="207"/>
                  </a:cubicBezTo>
                  <a:cubicBezTo>
                    <a:pt x="571" y="208"/>
                    <a:pt x="580" y="222"/>
                    <a:pt x="585" y="232"/>
                  </a:cubicBezTo>
                  <a:cubicBezTo>
                    <a:pt x="585" y="242"/>
                    <a:pt x="585" y="253"/>
                    <a:pt x="585" y="263"/>
                  </a:cubicBezTo>
                  <a:cubicBezTo>
                    <a:pt x="584" y="265"/>
                    <a:pt x="583" y="269"/>
                    <a:pt x="582" y="272"/>
                  </a:cubicBezTo>
                  <a:cubicBezTo>
                    <a:pt x="580" y="272"/>
                    <a:pt x="578" y="273"/>
                    <a:pt x="576" y="274"/>
                  </a:cubicBezTo>
                  <a:cubicBezTo>
                    <a:pt x="576" y="281"/>
                    <a:pt x="568" y="283"/>
                    <a:pt x="567" y="289"/>
                  </a:cubicBezTo>
                  <a:cubicBezTo>
                    <a:pt x="555" y="294"/>
                    <a:pt x="542" y="286"/>
                    <a:pt x="535" y="284"/>
                  </a:cubicBezTo>
                  <a:cubicBezTo>
                    <a:pt x="535" y="286"/>
                    <a:pt x="535" y="287"/>
                    <a:pt x="535" y="288"/>
                  </a:cubicBezTo>
                  <a:cubicBezTo>
                    <a:pt x="537" y="288"/>
                    <a:pt x="540" y="288"/>
                    <a:pt x="542" y="289"/>
                  </a:cubicBezTo>
                  <a:cubicBezTo>
                    <a:pt x="540" y="293"/>
                    <a:pt x="539" y="302"/>
                    <a:pt x="534" y="312"/>
                  </a:cubicBezTo>
                  <a:cubicBezTo>
                    <a:pt x="532" y="312"/>
                    <a:pt x="531" y="313"/>
                    <a:pt x="529" y="314"/>
                  </a:cubicBezTo>
                  <a:cubicBezTo>
                    <a:pt x="526" y="314"/>
                    <a:pt x="523" y="314"/>
                    <a:pt x="521" y="314"/>
                  </a:cubicBezTo>
                  <a:cubicBezTo>
                    <a:pt x="506" y="305"/>
                    <a:pt x="496" y="306"/>
                    <a:pt x="491" y="295"/>
                  </a:cubicBezTo>
                  <a:cubicBezTo>
                    <a:pt x="476" y="285"/>
                    <a:pt x="481" y="283"/>
                    <a:pt x="479" y="267"/>
                  </a:cubicBezTo>
                  <a:cubicBezTo>
                    <a:pt x="476" y="265"/>
                    <a:pt x="473" y="263"/>
                    <a:pt x="470" y="261"/>
                  </a:cubicBezTo>
                  <a:cubicBezTo>
                    <a:pt x="458" y="255"/>
                    <a:pt x="445" y="250"/>
                    <a:pt x="433" y="244"/>
                  </a:cubicBezTo>
                  <a:cubicBezTo>
                    <a:pt x="415" y="242"/>
                    <a:pt x="401" y="249"/>
                    <a:pt x="387" y="246"/>
                  </a:cubicBezTo>
                  <a:cubicBezTo>
                    <a:pt x="387" y="245"/>
                    <a:pt x="387" y="244"/>
                    <a:pt x="387" y="243"/>
                  </a:cubicBezTo>
                  <a:cubicBezTo>
                    <a:pt x="378" y="239"/>
                    <a:pt x="378" y="236"/>
                    <a:pt x="373" y="233"/>
                  </a:cubicBezTo>
                  <a:cubicBezTo>
                    <a:pt x="369" y="224"/>
                    <a:pt x="364" y="215"/>
                    <a:pt x="360" y="207"/>
                  </a:cubicBezTo>
                  <a:cubicBezTo>
                    <a:pt x="359" y="207"/>
                    <a:pt x="359" y="207"/>
                    <a:pt x="358" y="207"/>
                  </a:cubicBezTo>
                  <a:cubicBezTo>
                    <a:pt x="356" y="201"/>
                    <a:pt x="356" y="200"/>
                    <a:pt x="352" y="198"/>
                  </a:cubicBezTo>
                  <a:cubicBezTo>
                    <a:pt x="351" y="194"/>
                    <a:pt x="351" y="194"/>
                    <a:pt x="351" y="187"/>
                  </a:cubicBezTo>
                  <a:cubicBezTo>
                    <a:pt x="353" y="187"/>
                    <a:pt x="354" y="187"/>
                    <a:pt x="355" y="187"/>
                  </a:cubicBezTo>
                  <a:cubicBezTo>
                    <a:pt x="360" y="193"/>
                    <a:pt x="361" y="199"/>
                    <a:pt x="370" y="205"/>
                  </a:cubicBezTo>
                  <a:cubicBezTo>
                    <a:pt x="370" y="196"/>
                    <a:pt x="365" y="190"/>
                    <a:pt x="364" y="187"/>
                  </a:cubicBezTo>
                  <a:cubicBezTo>
                    <a:pt x="363" y="187"/>
                    <a:pt x="363" y="187"/>
                    <a:pt x="362" y="187"/>
                  </a:cubicBezTo>
                  <a:cubicBezTo>
                    <a:pt x="357" y="178"/>
                    <a:pt x="351" y="171"/>
                    <a:pt x="345" y="170"/>
                  </a:cubicBezTo>
                  <a:cubicBezTo>
                    <a:pt x="345" y="163"/>
                    <a:pt x="327" y="159"/>
                    <a:pt x="326" y="159"/>
                  </a:cubicBezTo>
                  <a:cubicBezTo>
                    <a:pt x="326" y="158"/>
                    <a:pt x="326" y="158"/>
                    <a:pt x="326" y="157"/>
                  </a:cubicBezTo>
                  <a:cubicBezTo>
                    <a:pt x="303" y="158"/>
                    <a:pt x="292" y="162"/>
                    <a:pt x="280" y="180"/>
                  </a:cubicBezTo>
                  <a:cubicBezTo>
                    <a:pt x="276" y="184"/>
                    <a:pt x="271" y="187"/>
                    <a:pt x="268" y="191"/>
                  </a:cubicBezTo>
                  <a:cubicBezTo>
                    <a:pt x="261" y="203"/>
                    <a:pt x="254" y="215"/>
                    <a:pt x="247" y="227"/>
                  </a:cubicBezTo>
                  <a:cubicBezTo>
                    <a:pt x="246" y="237"/>
                    <a:pt x="237" y="255"/>
                    <a:pt x="232" y="266"/>
                  </a:cubicBezTo>
                  <a:cubicBezTo>
                    <a:pt x="223" y="276"/>
                    <a:pt x="221" y="326"/>
                    <a:pt x="221" y="345"/>
                  </a:cubicBezTo>
                  <a:cubicBezTo>
                    <a:pt x="215" y="359"/>
                    <a:pt x="217" y="376"/>
                    <a:pt x="215" y="393"/>
                  </a:cubicBezTo>
                  <a:cubicBezTo>
                    <a:pt x="209" y="407"/>
                    <a:pt x="220" y="441"/>
                    <a:pt x="224" y="460"/>
                  </a:cubicBezTo>
                  <a:cubicBezTo>
                    <a:pt x="224" y="465"/>
                    <a:pt x="224" y="471"/>
                    <a:pt x="224" y="476"/>
                  </a:cubicBezTo>
                  <a:cubicBezTo>
                    <a:pt x="227" y="491"/>
                    <a:pt x="232" y="493"/>
                    <a:pt x="221" y="507"/>
                  </a:cubicBezTo>
                  <a:cubicBezTo>
                    <a:pt x="219" y="517"/>
                    <a:pt x="216" y="524"/>
                    <a:pt x="220" y="537"/>
                  </a:cubicBezTo>
                  <a:cubicBezTo>
                    <a:pt x="220" y="547"/>
                    <a:pt x="222" y="562"/>
                    <a:pt x="221" y="576"/>
                  </a:cubicBezTo>
                  <a:cubicBezTo>
                    <a:pt x="219" y="579"/>
                    <a:pt x="217" y="583"/>
                    <a:pt x="215" y="587"/>
                  </a:cubicBezTo>
                  <a:cubicBezTo>
                    <a:pt x="215" y="587"/>
                    <a:pt x="214" y="587"/>
                    <a:pt x="213" y="587"/>
                  </a:cubicBezTo>
                  <a:cubicBezTo>
                    <a:pt x="213" y="587"/>
                    <a:pt x="213" y="588"/>
                    <a:pt x="213" y="589"/>
                  </a:cubicBezTo>
                  <a:cubicBezTo>
                    <a:pt x="213" y="589"/>
                    <a:pt x="212" y="589"/>
                    <a:pt x="211" y="589"/>
                  </a:cubicBezTo>
                  <a:cubicBezTo>
                    <a:pt x="205" y="597"/>
                    <a:pt x="197" y="596"/>
                    <a:pt x="197" y="609"/>
                  </a:cubicBezTo>
                  <a:cubicBezTo>
                    <a:pt x="197" y="609"/>
                    <a:pt x="198" y="610"/>
                    <a:pt x="199" y="610"/>
                  </a:cubicBezTo>
                  <a:cubicBezTo>
                    <a:pt x="199" y="609"/>
                    <a:pt x="200" y="609"/>
                    <a:pt x="200" y="608"/>
                  </a:cubicBezTo>
                  <a:cubicBezTo>
                    <a:pt x="201" y="608"/>
                    <a:pt x="202" y="608"/>
                    <a:pt x="204" y="608"/>
                  </a:cubicBezTo>
                  <a:cubicBezTo>
                    <a:pt x="204" y="610"/>
                    <a:pt x="204" y="613"/>
                    <a:pt x="205" y="616"/>
                  </a:cubicBezTo>
                  <a:cubicBezTo>
                    <a:pt x="206" y="616"/>
                    <a:pt x="206" y="616"/>
                    <a:pt x="207" y="616"/>
                  </a:cubicBezTo>
                  <a:cubicBezTo>
                    <a:pt x="208" y="606"/>
                    <a:pt x="213" y="602"/>
                    <a:pt x="221" y="599"/>
                  </a:cubicBezTo>
                  <a:cubicBezTo>
                    <a:pt x="233" y="579"/>
                    <a:pt x="226" y="552"/>
                    <a:pt x="223" y="535"/>
                  </a:cubicBezTo>
                  <a:cubicBezTo>
                    <a:pt x="223" y="523"/>
                    <a:pt x="224" y="515"/>
                    <a:pt x="227" y="507"/>
                  </a:cubicBezTo>
                  <a:cubicBezTo>
                    <a:pt x="227" y="507"/>
                    <a:pt x="228" y="507"/>
                    <a:pt x="229" y="507"/>
                  </a:cubicBezTo>
                  <a:cubicBezTo>
                    <a:pt x="235" y="520"/>
                    <a:pt x="251" y="553"/>
                    <a:pt x="251" y="572"/>
                  </a:cubicBezTo>
                  <a:cubicBezTo>
                    <a:pt x="249" y="576"/>
                    <a:pt x="249" y="576"/>
                    <a:pt x="246" y="577"/>
                  </a:cubicBezTo>
                  <a:cubicBezTo>
                    <a:pt x="246" y="597"/>
                    <a:pt x="263" y="616"/>
                    <a:pt x="263" y="641"/>
                  </a:cubicBezTo>
                  <a:cubicBezTo>
                    <a:pt x="262" y="642"/>
                    <a:pt x="261" y="643"/>
                    <a:pt x="260" y="645"/>
                  </a:cubicBezTo>
                  <a:cubicBezTo>
                    <a:pt x="259" y="672"/>
                    <a:pt x="259" y="672"/>
                    <a:pt x="258" y="674"/>
                  </a:cubicBezTo>
                  <a:cubicBezTo>
                    <a:pt x="247" y="673"/>
                    <a:pt x="242" y="664"/>
                    <a:pt x="238" y="664"/>
                  </a:cubicBezTo>
                  <a:cubicBezTo>
                    <a:pt x="237" y="670"/>
                    <a:pt x="232" y="688"/>
                    <a:pt x="241" y="693"/>
                  </a:cubicBezTo>
                  <a:cubicBezTo>
                    <a:pt x="246" y="689"/>
                    <a:pt x="253" y="680"/>
                    <a:pt x="259" y="682"/>
                  </a:cubicBezTo>
                  <a:cubicBezTo>
                    <a:pt x="259" y="685"/>
                    <a:pt x="259" y="687"/>
                    <a:pt x="259" y="690"/>
                  </a:cubicBezTo>
                  <a:cubicBezTo>
                    <a:pt x="250" y="696"/>
                    <a:pt x="251" y="702"/>
                    <a:pt x="249" y="714"/>
                  </a:cubicBezTo>
                  <a:cubicBezTo>
                    <a:pt x="249" y="714"/>
                    <a:pt x="248" y="714"/>
                    <a:pt x="247" y="714"/>
                  </a:cubicBezTo>
                  <a:cubicBezTo>
                    <a:pt x="244" y="724"/>
                    <a:pt x="240" y="727"/>
                    <a:pt x="241" y="742"/>
                  </a:cubicBezTo>
                  <a:cubicBezTo>
                    <a:pt x="238" y="754"/>
                    <a:pt x="233" y="762"/>
                    <a:pt x="250" y="768"/>
                  </a:cubicBezTo>
                  <a:cubicBezTo>
                    <a:pt x="250" y="742"/>
                    <a:pt x="246" y="724"/>
                    <a:pt x="257" y="703"/>
                  </a:cubicBezTo>
                  <a:cubicBezTo>
                    <a:pt x="258" y="703"/>
                    <a:pt x="260" y="698"/>
                    <a:pt x="260" y="696"/>
                  </a:cubicBezTo>
                  <a:cubicBezTo>
                    <a:pt x="267" y="687"/>
                    <a:pt x="272" y="680"/>
                    <a:pt x="284" y="679"/>
                  </a:cubicBezTo>
                  <a:cubicBezTo>
                    <a:pt x="286" y="683"/>
                    <a:pt x="289" y="686"/>
                    <a:pt x="291" y="690"/>
                  </a:cubicBezTo>
                  <a:cubicBezTo>
                    <a:pt x="296" y="689"/>
                    <a:pt x="294" y="687"/>
                    <a:pt x="302" y="690"/>
                  </a:cubicBezTo>
                  <a:cubicBezTo>
                    <a:pt x="302" y="695"/>
                    <a:pt x="301" y="699"/>
                    <a:pt x="301" y="703"/>
                  </a:cubicBezTo>
                  <a:cubicBezTo>
                    <a:pt x="299" y="707"/>
                    <a:pt x="296" y="707"/>
                    <a:pt x="296" y="712"/>
                  </a:cubicBezTo>
                  <a:cubicBezTo>
                    <a:pt x="297" y="713"/>
                    <a:pt x="298" y="713"/>
                    <a:pt x="299" y="714"/>
                  </a:cubicBezTo>
                  <a:cubicBezTo>
                    <a:pt x="300" y="716"/>
                    <a:pt x="301" y="719"/>
                    <a:pt x="302" y="722"/>
                  </a:cubicBezTo>
                  <a:cubicBezTo>
                    <a:pt x="303" y="722"/>
                    <a:pt x="304" y="722"/>
                    <a:pt x="305" y="722"/>
                  </a:cubicBezTo>
                  <a:cubicBezTo>
                    <a:pt x="300" y="699"/>
                    <a:pt x="307" y="691"/>
                    <a:pt x="326" y="684"/>
                  </a:cubicBezTo>
                  <a:cubicBezTo>
                    <a:pt x="324" y="688"/>
                    <a:pt x="323" y="690"/>
                    <a:pt x="323" y="694"/>
                  </a:cubicBezTo>
                  <a:cubicBezTo>
                    <a:pt x="323" y="694"/>
                    <a:pt x="325" y="694"/>
                    <a:pt x="326" y="694"/>
                  </a:cubicBezTo>
                  <a:cubicBezTo>
                    <a:pt x="326" y="691"/>
                    <a:pt x="331" y="691"/>
                    <a:pt x="335" y="689"/>
                  </a:cubicBezTo>
                  <a:cubicBezTo>
                    <a:pt x="335" y="690"/>
                    <a:pt x="335" y="691"/>
                    <a:pt x="336" y="692"/>
                  </a:cubicBezTo>
                  <a:cubicBezTo>
                    <a:pt x="332" y="695"/>
                    <a:pt x="329" y="700"/>
                    <a:pt x="326" y="707"/>
                  </a:cubicBezTo>
                  <a:cubicBezTo>
                    <a:pt x="327" y="710"/>
                    <a:pt x="329" y="709"/>
                    <a:pt x="333" y="710"/>
                  </a:cubicBezTo>
                  <a:cubicBezTo>
                    <a:pt x="333" y="714"/>
                    <a:pt x="326" y="723"/>
                    <a:pt x="323" y="727"/>
                  </a:cubicBezTo>
                  <a:cubicBezTo>
                    <a:pt x="320" y="736"/>
                    <a:pt x="318" y="740"/>
                    <a:pt x="310" y="742"/>
                  </a:cubicBezTo>
                  <a:cubicBezTo>
                    <a:pt x="308" y="738"/>
                    <a:pt x="307" y="735"/>
                    <a:pt x="306" y="731"/>
                  </a:cubicBezTo>
                  <a:cubicBezTo>
                    <a:pt x="305" y="732"/>
                    <a:pt x="305" y="733"/>
                    <a:pt x="305" y="733"/>
                  </a:cubicBezTo>
                  <a:cubicBezTo>
                    <a:pt x="301" y="733"/>
                    <a:pt x="297" y="732"/>
                    <a:pt x="293" y="731"/>
                  </a:cubicBezTo>
                  <a:cubicBezTo>
                    <a:pt x="293" y="733"/>
                    <a:pt x="292" y="736"/>
                    <a:pt x="292" y="739"/>
                  </a:cubicBezTo>
                  <a:cubicBezTo>
                    <a:pt x="290" y="739"/>
                    <a:pt x="287" y="739"/>
                    <a:pt x="285" y="740"/>
                  </a:cubicBezTo>
                  <a:cubicBezTo>
                    <a:pt x="285" y="735"/>
                    <a:pt x="281" y="734"/>
                    <a:pt x="281" y="731"/>
                  </a:cubicBezTo>
                  <a:cubicBezTo>
                    <a:pt x="274" y="731"/>
                    <a:pt x="272" y="731"/>
                    <a:pt x="271" y="738"/>
                  </a:cubicBezTo>
                  <a:cubicBezTo>
                    <a:pt x="270" y="738"/>
                    <a:pt x="269" y="738"/>
                    <a:pt x="268" y="738"/>
                  </a:cubicBezTo>
                  <a:cubicBezTo>
                    <a:pt x="265" y="749"/>
                    <a:pt x="264" y="758"/>
                    <a:pt x="264" y="773"/>
                  </a:cubicBezTo>
                  <a:cubicBezTo>
                    <a:pt x="266" y="780"/>
                    <a:pt x="268" y="787"/>
                    <a:pt x="270" y="793"/>
                  </a:cubicBezTo>
                  <a:cubicBezTo>
                    <a:pt x="279" y="806"/>
                    <a:pt x="279" y="806"/>
                    <a:pt x="280" y="811"/>
                  </a:cubicBezTo>
                  <a:cubicBezTo>
                    <a:pt x="285" y="811"/>
                    <a:pt x="292" y="820"/>
                    <a:pt x="305" y="817"/>
                  </a:cubicBezTo>
                  <a:cubicBezTo>
                    <a:pt x="305" y="814"/>
                    <a:pt x="310" y="814"/>
                    <a:pt x="314" y="812"/>
                  </a:cubicBezTo>
                  <a:cubicBezTo>
                    <a:pt x="314" y="811"/>
                    <a:pt x="314" y="810"/>
                    <a:pt x="314" y="809"/>
                  </a:cubicBezTo>
                  <a:cubicBezTo>
                    <a:pt x="304" y="786"/>
                    <a:pt x="302" y="766"/>
                    <a:pt x="310" y="745"/>
                  </a:cubicBezTo>
                  <a:cubicBezTo>
                    <a:pt x="310" y="745"/>
                    <a:pt x="311" y="746"/>
                    <a:pt x="312" y="746"/>
                  </a:cubicBezTo>
                  <a:cubicBezTo>
                    <a:pt x="312" y="751"/>
                    <a:pt x="312" y="756"/>
                    <a:pt x="313" y="761"/>
                  </a:cubicBezTo>
                  <a:cubicBezTo>
                    <a:pt x="313" y="758"/>
                    <a:pt x="314" y="754"/>
                    <a:pt x="315" y="751"/>
                  </a:cubicBezTo>
                  <a:cubicBezTo>
                    <a:pt x="316" y="751"/>
                    <a:pt x="317" y="751"/>
                    <a:pt x="318" y="751"/>
                  </a:cubicBezTo>
                  <a:cubicBezTo>
                    <a:pt x="320" y="777"/>
                    <a:pt x="323" y="802"/>
                    <a:pt x="347" y="823"/>
                  </a:cubicBezTo>
                  <a:cubicBezTo>
                    <a:pt x="350" y="818"/>
                    <a:pt x="355" y="807"/>
                    <a:pt x="360" y="804"/>
                  </a:cubicBezTo>
                  <a:cubicBezTo>
                    <a:pt x="360" y="801"/>
                    <a:pt x="360" y="798"/>
                    <a:pt x="361" y="796"/>
                  </a:cubicBezTo>
                  <a:cubicBezTo>
                    <a:pt x="351" y="789"/>
                    <a:pt x="352" y="782"/>
                    <a:pt x="350" y="775"/>
                  </a:cubicBezTo>
                  <a:cubicBezTo>
                    <a:pt x="343" y="763"/>
                    <a:pt x="343" y="755"/>
                    <a:pt x="346" y="746"/>
                  </a:cubicBezTo>
                  <a:cubicBezTo>
                    <a:pt x="353" y="745"/>
                    <a:pt x="354" y="735"/>
                    <a:pt x="358" y="729"/>
                  </a:cubicBezTo>
                  <a:cubicBezTo>
                    <a:pt x="362" y="729"/>
                    <a:pt x="365" y="724"/>
                    <a:pt x="366" y="720"/>
                  </a:cubicBezTo>
                  <a:cubicBezTo>
                    <a:pt x="377" y="719"/>
                    <a:pt x="372" y="705"/>
                    <a:pt x="372" y="701"/>
                  </a:cubicBezTo>
                  <a:cubicBezTo>
                    <a:pt x="374" y="697"/>
                    <a:pt x="376" y="694"/>
                    <a:pt x="379" y="691"/>
                  </a:cubicBezTo>
                  <a:cubicBezTo>
                    <a:pt x="379" y="678"/>
                    <a:pt x="382" y="673"/>
                    <a:pt x="385" y="664"/>
                  </a:cubicBezTo>
                  <a:cubicBezTo>
                    <a:pt x="386" y="664"/>
                    <a:pt x="387" y="664"/>
                    <a:pt x="388" y="665"/>
                  </a:cubicBezTo>
                  <a:cubicBezTo>
                    <a:pt x="389" y="668"/>
                    <a:pt x="390" y="672"/>
                    <a:pt x="390" y="675"/>
                  </a:cubicBezTo>
                  <a:cubicBezTo>
                    <a:pt x="392" y="673"/>
                    <a:pt x="392" y="673"/>
                    <a:pt x="394" y="672"/>
                  </a:cubicBezTo>
                  <a:cubicBezTo>
                    <a:pt x="395" y="673"/>
                    <a:pt x="395" y="675"/>
                    <a:pt x="396" y="677"/>
                  </a:cubicBezTo>
                  <a:cubicBezTo>
                    <a:pt x="397" y="677"/>
                    <a:pt x="398" y="677"/>
                    <a:pt x="399" y="677"/>
                  </a:cubicBezTo>
                  <a:cubicBezTo>
                    <a:pt x="404" y="669"/>
                    <a:pt x="404" y="669"/>
                    <a:pt x="407" y="668"/>
                  </a:cubicBezTo>
                  <a:cubicBezTo>
                    <a:pt x="407" y="662"/>
                    <a:pt x="408" y="655"/>
                    <a:pt x="409" y="649"/>
                  </a:cubicBezTo>
                  <a:cubicBezTo>
                    <a:pt x="412" y="648"/>
                    <a:pt x="414" y="648"/>
                    <a:pt x="417" y="647"/>
                  </a:cubicBezTo>
                  <a:cubicBezTo>
                    <a:pt x="412" y="621"/>
                    <a:pt x="420" y="629"/>
                    <a:pt x="431" y="610"/>
                  </a:cubicBezTo>
                  <a:cubicBezTo>
                    <a:pt x="434" y="599"/>
                    <a:pt x="431" y="592"/>
                    <a:pt x="441" y="590"/>
                  </a:cubicBezTo>
                  <a:cubicBezTo>
                    <a:pt x="444" y="586"/>
                    <a:pt x="444" y="586"/>
                    <a:pt x="445" y="586"/>
                  </a:cubicBezTo>
                  <a:cubicBezTo>
                    <a:pt x="446" y="590"/>
                    <a:pt x="447" y="594"/>
                    <a:pt x="448" y="597"/>
                  </a:cubicBezTo>
                  <a:cubicBezTo>
                    <a:pt x="443" y="603"/>
                    <a:pt x="447" y="637"/>
                    <a:pt x="447" y="644"/>
                  </a:cubicBezTo>
                  <a:cubicBezTo>
                    <a:pt x="448" y="644"/>
                    <a:pt x="450" y="644"/>
                    <a:pt x="451" y="645"/>
                  </a:cubicBezTo>
                  <a:cubicBezTo>
                    <a:pt x="455" y="652"/>
                    <a:pt x="456" y="661"/>
                    <a:pt x="450" y="672"/>
                  </a:cubicBezTo>
                  <a:cubicBezTo>
                    <a:pt x="451" y="672"/>
                    <a:pt x="452" y="673"/>
                    <a:pt x="454" y="673"/>
                  </a:cubicBezTo>
                  <a:cubicBezTo>
                    <a:pt x="454" y="677"/>
                    <a:pt x="454" y="677"/>
                    <a:pt x="453" y="681"/>
                  </a:cubicBezTo>
                  <a:cubicBezTo>
                    <a:pt x="452" y="681"/>
                    <a:pt x="451" y="681"/>
                    <a:pt x="451" y="682"/>
                  </a:cubicBezTo>
                  <a:cubicBezTo>
                    <a:pt x="451" y="685"/>
                    <a:pt x="452" y="689"/>
                    <a:pt x="453" y="692"/>
                  </a:cubicBezTo>
                  <a:cubicBezTo>
                    <a:pt x="452" y="692"/>
                    <a:pt x="451" y="692"/>
                    <a:pt x="451" y="692"/>
                  </a:cubicBezTo>
                  <a:cubicBezTo>
                    <a:pt x="447" y="701"/>
                    <a:pt x="451" y="712"/>
                    <a:pt x="450" y="723"/>
                  </a:cubicBezTo>
                  <a:cubicBezTo>
                    <a:pt x="441" y="732"/>
                    <a:pt x="441" y="729"/>
                    <a:pt x="441" y="746"/>
                  </a:cubicBezTo>
                  <a:cubicBezTo>
                    <a:pt x="432" y="755"/>
                    <a:pt x="418" y="755"/>
                    <a:pt x="408" y="755"/>
                  </a:cubicBezTo>
                  <a:cubicBezTo>
                    <a:pt x="408" y="755"/>
                    <a:pt x="408" y="756"/>
                    <a:pt x="408" y="757"/>
                  </a:cubicBezTo>
                  <a:cubicBezTo>
                    <a:pt x="411" y="758"/>
                    <a:pt x="414" y="758"/>
                    <a:pt x="417" y="759"/>
                  </a:cubicBezTo>
                  <a:cubicBezTo>
                    <a:pt x="417" y="762"/>
                    <a:pt x="417" y="764"/>
                    <a:pt x="417" y="768"/>
                  </a:cubicBezTo>
                  <a:cubicBezTo>
                    <a:pt x="420" y="771"/>
                    <a:pt x="441" y="782"/>
                    <a:pt x="434" y="794"/>
                  </a:cubicBezTo>
                  <a:cubicBezTo>
                    <a:pt x="434" y="796"/>
                    <a:pt x="434" y="799"/>
                    <a:pt x="435" y="802"/>
                  </a:cubicBezTo>
                  <a:cubicBezTo>
                    <a:pt x="430" y="807"/>
                    <a:pt x="424" y="806"/>
                    <a:pt x="420" y="806"/>
                  </a:cubicBezTo>
                  <a:cubicBezTo>
                    <a:pt x="420" y="807"/>
                    <a:pt x="420" y="808"/>
                    <a:pt x="420" y="809"/>
                  </a:cubicBezTo>
                  <a:cubicBezTo>
                    <a:pt x="425" y="812"/>
                    <a:pt x="426" y="812"/>
                    <a:pt x="427" y="821"/>
                  </a:cubicBezTo>
                  <a:cubicBezTo>
                    <a:pt x="426" y="821"/>
                    <a:pt x="425" y="821"/>
                    <a:pt x="424" y="822"/>
                  </a:cubicBezTo>
                  <a:cubicBezTo>
                    <a:pt x="423" y="827"/>
                    <a:pt x="420" y="831"/>
                    <a:pt x="420" y="838"/>
                  </a:cubicBezTo>
                  <a:cubicBezTo>
                    <a:pt x="417" y="837"/>
                    <a:pt x="415" y="837"/>
                    <a:pt x="412" y="837"/>
                  </a:cubicBezTo>
                  <a:cubicBezTo>
                    <a:pt x="408" y="827"/>
                    <a:pt x="401" y="818"/>
                    <a:pt x="396" y="815"/>
                  </a:cubicBezTo>
                  <a:cubicBezTo>
                    <a:pt x="395" y="816"/>
                    <a:pt x="395" y="817"/>
                    <a:pt x="395" y="818"/>
                  </a:cubicBezTo>
                  <a:cubicBezTo>
                    <a:pt x="392" y="817"/>
                    <a:pt x="390" y="816"/>
                    <a:pt x="387" y="815"/>
                  </a:cubicBezTo>
                  <a:cubicBezTo>
                    <a:pt x="387" y="815"/>
                    <a:pt x="387" y="814"/>
                    <a:pt x="387" y="813"/>
                  </a:cubicBezTo>
                  <a:cubicBezTo>
                    <a:pt x="382" y="813"/>
                    <a:pt x="383" y="815"/>
                    <a:pt x="382" y="818"/>
                  </a:cubicBezTo>
                  <a:cubicBezTo>
                    <a:pt x="380" y="818"/>
                    <a:pt x="379" y="818"/>
                    <a:pt x="379" y="818"/>
                  </a:cubicBezTo>
                  <a:cubicBezTo>
                    <a:pt x="378" y="816"/>
                    <a:pt x="378" y="815"/>
                    <a:pt x="378" y="813"/>
                  </a:cubicBezTo>
                  <a:cubicBezTo>
                    <a:pt x="368" y="813"/>
                    <a:pt x="352" y="869"/>
                    <a:pt x="349" y="876"/>
                  </a:cubicBezTo>
                  <a:cubicBezTo>
                    <a:pt x="349" y="885"/>
                    <a:pt x="343" y="888"/>
                    <a:pt x="345" y="900"/>
                  </a:cubicBezTo>
                  <a:cubicBezTo>
                    <a:pt x="344" y="904"/>
                    <a:pt x="343" y="908"/>
                    <a:pt x="343" y="912"/>
                  </a:cubicBezTo>
                  <a:cubicBezTo>
                    <a:pt x="343" y="918"/>
                    <a:pt x="344" y="924"/>
                    <a:pt x="345" y="930"/>
                  </a:cubicBezTo>
                  <a:cubicBezTo>
                    <a:pt x="346" y="929"/>
                    <a:pt x="346" y="929"/>
                    <a:pt x="347" y="929"/>
                  </a:cubicBezTo>
                  <a:cubicBezTo>
                    <a:pt x="348" y="927"/>
                    <a:pt x="348" y="925"/>
                    <a:pt x="348" y="924"/>
                  </a:cubicBezTo>
                  <a:cubicBezTo>
                    <a:pt x="349" y="923"/>
                    <a:pt x="351" y="923"/>
                    <a:pt x="352" y="923"/>
                  </a:cubicBezTo>
                  <a:cubicBezTo>
                    <a:pt x="350" y="945"/>
                    <a:pt x="350" y="945"/>
                    <a:pt x="351" y="948"/>
                  </a:cubicBezTo>
                  <a:cubicBezTo>
                    <a:pt x="355" y="936"/>
                    <a:pt x="355" y="936"/>
                    <a:pt x="357" y="925"/>
                  </a:cubicBezTo>
                  <a:cubicBezTo>
                    <a:pt x="357" y="925"/>
                    <a:pt x="358" y="925"/>
                    <a:pt x="359" y="925"/>
                  </a:cubicBezTo>
                  <a:cubicBezTo>
                    <a:pt x="359" y="928"/>
                    <a:pt x="357" y="940"/>
                    <a:pt x="358" y="943"/>
                  </a:cubicBezTo>
                  <a:cubicBezTo>
                    <a:pt x="366" y="943"/>
                    <a:pt x="367" y="942"/>
                    <a:pt x="369" y="935"/>
                  </a:cubicBezTo>
                  <a:cubicBezTo>
                    <a:pt x="378" y="921"/>
                    <a:pt x="378" y="921"/>
                    <a:pt x="384" y="906"/>
                  </a:cubicBezTo>
                  <a:cubicBezTo>
                    <a:pt x="381" y="908"/>
                    <a:pt x="377" y="911"/>
                    <a:pt x="376" y="915"/>
                  </a:cubicBezTo>
                  <a:cubicBezTo>
                    <a:pt x="375" y="915"/>
                    <a:pt x="374" y="915"/>
                    <a:pt x="374" y="915"/>
                  </a:cubicBezTo>
                  <a:cubicBezTo>
                    <a:pt x="374" y="911"/>
                    <a:pt x="374" y="908"/>
                    <a:pt x="374" y="905"/>
                  </a:cubicBezTo>
                  <a:cubicBezTo>
                    <a:pt x="369" y="907"/>
                    <a:pt x="370" y="906"/>
                    <a:pt x="368" y="910"/>
                  </a:cubicBezTo>
                  <a:cubicBezTo>
                    <a:pt x="368" y="907"/>
                    <a:pt x="368" y="903"/>
                    <a:pt x="368" y="900"/>
                  </a:cubicBezTo>
                  <a:cubicBezTo>
                    <a:pt x="367" y="900"/>
                    <a:pt x="366" y="900"/>
                    <a:pt x="366" y="900"/>
                  </a:cubicBezTo>
                  <a:cubicBezTo>
                    <a:pt x="366" y="897"/>
                    <a:pt x="366" y="897"/>
                    <a:pt x="374" y="880"/>
                  </a:cubicBezTo>
                  <a:cubicBezTo>
                    <a:pt x="379" y="880"/>
                    <a:pt x="382" y="853"/>
                    <a:pt x="386" y="849"/>
                  </a:cubicBezTo>
                  <a:cubicBezTo>
                    <a:pt x="386" y="846"/>
                    <a:pt x="387" y="843"/>
                    <a:pt x="387" y="841"/>
                  </a:cubicBezTo>
                  <a:cubicBezTo>
                    <a:pt x="390" y="841"/>
                    <a:pt x="390" y="831"/>
                    <a:pt x="400" y="831"/>
                  </a:cubicBezTo>
                  <a:cubicBezTo>
                    <a:pt x="400" y="831"/>
                    <a:pt x="400" y="831"/>
                    <a:pt x="400" y="832"/>
                  </a:cubicBezTo>
                  <a:cubicBezTo>
                    <a:pt x="408" y="832"/>
                    <a:pt x="397" y="875"/>
                    <a:pt x="387" y="880"/>
                  </a:cubicBezTo>
                  <a:cubicBezTo>
                    <a:pt x="382" y="889"/>
                    <a:pt x="379" y="892"/>
                    <a:pt x="376" y="903"/>
                  </a:cubicBezTo>
                  <a:cubicBezTo>
                    <a:pt x="377" y="903"/>
                    <a:pt x="379" y="902"/>
                    <a:pt x="381" y="902"/>
                  </a:cubicBezTo>
                  <a:cubicBezTo>
                    <a:pt x="382" y="894"/>
                    <a:pt x="384" y="891"/>
                    <a:pt x="387" y="887"/>
                  </a:cubicBezTo>
                  <a:cubicBezTo>
                    <a:pt x="389" y="887"/>
                    <a:pt x="390" y="887"/>
                    <a:pt x="391" y="887"/>
                  </a:cubicBezTo>
                  <a:cubicBezTo>
                    <a:pt x="390" y="891"/>
                    <a:pt x="388" y="896"/>
                    <a:pt x="387" y="901"/>
                  </a:cubicBezTo>
                  <a:cubicBezTo>
                    <a:pt x="388" y="901"/>
                    <a:pt x="389" y="901"/>
                    <a:pt x="390" y="901"/>
                  </a:cubicBezTo>
                  <a:cubicBezTo>
                    <a:pt x="390" y="899"/>
                    <a:pt x="391" y="897"/>
                    <a:pt x="392" y="895"/>
                  </a:cubicBezTo>
                  <a:cubicBezTo>
                    <a:pt x="393" y="895"/>
                    <a:pt x="398" y="887"/>
                    <a:pt x="400" y="885"/>
                  </a:cubicBezTo>
                  <a:cubicBezTo>
                    <a:pt x="401" y="885"/>
                    <a:pt x="401" y="885"/>
                    <a:pt x="403" y="885"/>
                  </a:cubicBezTo>
                  <a:cubicBezTo>
                    <a:pt x="394" y="903"/>
                    <a:pt x="382" y="925"/>
                    <a:pt x="376" y="946"/>
                  </a:cubicBezTo>
                  <a:cubicBezTo>
                    <a:pt x="374" y="951"/>
                    <a:pt x="367" y="974"/>
                    <a:pt x="362" y="979"/>
                  </a:cubicBezTo>
                  <a:cubicBezTo>
                    <a:pt x="362" y="982"/>
                    <a:pt x="362" y="985"/>
                    <a:pt x="362" y="988"/>
                  </a:cubicBezTo>
                  <a:cubicBezTo>
                    <a:pt x="368" y="984"/>
                    <a:pt x="369" y="973"/>
                    <a:pt x="370" y="969"/>
                  </a:cubicBezTo>
                  <a:cubicBezTo>
                    <a:pt x="371" y="968"/>
                    <a:pt x="371" y="968"/>
                    <a:pt x="372" y="968"/>
                  </a:cubicBezTo>
                  <a:cubicBezTo>
                    <a:pt x="376" y="951"/>
                    <a:pt x="385" y="934"/>
                    <a:pt x="392" y="919"/>
                  </a:cubicBezTo>
                  <a:cubicBezTo>
                    <a:pt x="393" y="919"/>
                    <a:pt x="395" y="919"/>
                    <a:pt x="397" y="919"/>
                  </a:cubicBezTo>
                  <a:cubicBezTo>
                    <a:pt x="398" y="916"/>
                    <a:pt x="399" y="913"/>
                    <a:pt x="400" y="910"/>
                  </a:cubicBezTo>
                  <a:cubicBezTo>
                    <a:pt x="401" y="910"/>
                    <a:pt x="401" y="910"/>
                    <a:pt x="403" y="910"/>
                  </a:cubicBezTo>
                  <a:cubicBezTo>
                    <a:pt x="403" y="916"/>
                    <a:pt x="400" y="922"/>
                    <a:pt x="399" y="932"/>
                  </a:cubicBezTo>
                  <a:cubicBezTo>
                    <a:pt x="401" y="927"/>
                    <a:pt x="404" y="922"/>
                    <a:pt x="407" y="917"/>
                  </a:cubicBezTo>
                  <a:cubicBezTo>
                    <a:pt x="407" y="930"/>
                    <a:pt x="402" y="944"/>
                    <a:pt x="398" y="960"/>
                  </a:cubicBezTo>
                  <a:cubicBezTo>
                    <a:pt x="399" y="964"/>
                    <a:pt x="398" y="973"/>
                    <a:pt x="393" y="979"/>
                  </a:cubicBezTo>
                  <a:cubicBezTo>
                    <a:pt x="393" y="985"/>
                    <a:pt x="392" y="986"/>
                    <a:pt x="387" y="1001"/>
                  </a:cubicBezTo>
                  <a:cubicBezTo>
                    <a:pt x="386" y="1016"/>
                    <a:pt x="382" y="1031"/>
                    <a:pt x="385" y="1050"/>
                  </a:cubicBezTo>
                  <a:cubicBezTo>
                    <a:pt x="384" y="1050"/>
                    <a:pt x="383" y="1051"/>
                    <a:pt x="382" y="1052"/>
                  </a:cubicBezTo>
                  <a:cubicBezTo>
                    <a:pt x="382" y="1052"/>
                    <a:pt x="382" y="1053"/>
                    <a:pt x="382" y="1055"/>
                  </a:cubicBezTo>
                  <a:cubicBezTo>
                    <a:pt x="384" y="1055"/>
                    <a:pt x="385" y="1055"/>
                    <a:pt x="387" y="1055"/>
                  </a:cubicBezTo>
                  <a:cubicBezTo>
                    <a:pt x="387" y="1069"/>
                    <a:pt x="379" y="1084"/>
                    <a:pt x="368" y="1094"/>
                  </a:cubicBezTo>
                  <a:cubicBezTo>
                    <a:pt x="366" y="1101"/>
                    <a:pt x="365" y="1109"/>
                    <a:pt x="365" y="1120"/>
                  </a:cubicBezTo>
                  <a:cubicBezTo>
                    <a:pt x="359" y="1125"/>
                    <a:pt x="353" y="1130"/>
                    <a:pt x="347" y="1135"/>
                  </a:cubicBezTo>
                  <a:cubicBezTo>
                    <a:pt x="347" y="1144"/>
                    <a:pt x="346" y="1147"/>
                    <a:pt x="340" y="1156"/>
                  </a:cubicBezTo>
                  <a:cubicBezTo>
                    <a:pt x="338" y="1170"/>
                    <a:pt x="334" y="1190"/>
                    <a:pt x="334" y="1206"/>
                  </a:cubicBezTo>
                  <a:cubicBezTo>
                    <a:pt x="332" y="1210"/>
                    <a:pt x="332" y="1218"/>
                    <a:pt x="333" y="1226"/>
                  </a:cubicBezTo>
                  <a:cubicBezTo>
                    <a:pt x="333" y="1229"/>
                    <a:pt x="329" y="1230"/>
                    <a:pt x="333" y="1238"/>
                  </a:cubicBezTo>
                  <a:cubicBezTo>
                    <a:pt x="337" y="1240"/>
                    <a:pt x="346" y="1244"/>
                    <a:pt x="338" y="1254"/>
                  </a:cubicBezTo>
                  <a:cubicBezTo>
                    <a:pt x="338" y="1262"/>
                    <a:pt x="332" y="1268"/>
                    <a:pt x="334" y="1279"/>
                  </a:cubicBezTo>
                  <a:cubicBezTo>
                    <a:pt x="338" y="1286"/>
                    <a:pt x="341" y="1289"/>
                    <a:pt x="339" y="1301"/>
                  </a:cubicBezTo>
                  <a:cubicBezTo>
                    <a:pt x="323" y="1301"/>
                    <a:pt x="323" y="1302"/>
                    <a:pt x="314" y="1303"/>
                  </a:cubicBezTo>
                  <a:cubicBezTo>
                    <a:pt x="314" y="1304"/>
                    <a:pt x="314" y="1304"/>
                    <a:pt x="314" y="1305"/>
                  </a:cubicBezTo>
                  <a:cubicBezTo>
                    <a:pt x="323" y="1305"/>
                    <a:pt x="338" y="1301"/>
                    <a:pt x="351" y="1305"/>
                  </a:cubicBezTo>
                  <a:cubicBezTo>
                    <a:pt x="351" y="1306"/>
                    <a:pt x="351" y="1307"/>
                    <a:pt x="351" y="1308"/>
                  </a:cubicBezTo>
                  <a:cubicBezTo>
                    <a:pt x="346" y="1308"/>
                    <a:pt x="342" y="1309"/>
                    <a:pt x="338" y="1310"/>
                  </a:cubicBezTo>
                  <a:cubicBezTo>
                    <a:pt x="338" y="1312"/>
                    <a:pt x="339" y="1314"/>
                    <a:pt x="339" y="1317"/>
                  </a:cubicBezTo>
                  <a:cubicBezTo>
                    <a:pt x="337" y="1317"/>
                    <a:pt x="334" y="1318"/>
                    <a:pt x="332" y="1319"/>
                  </a:cubicBezTo>
                  <a:cubicBezTo>
                    <a:pt x="332" y="1321"/>
                    <a:pt x="332" y="1323"/>
                    <a:pt x="332" y="1325"/>
                  </a:cubicBezTo>
                  <a:cubicBezTo>
                    <a:pt x="324" y="1326"/>
                    <a:pt x="327" y="1328"/>
                    <a:pt x="326" y="1335"/>
                  </a:cubicBezTo>
                  <a:cubicBezTo>
                    <a:pt x="325" y="1335"/>
                    <a:pt x="324" y="1335"/>
                    <a:pt x="323" y="1336"/>
                  </a:cubicBezTo>
                  <a:cubicBezTo>
                    <a:pt x="325" y="1343"/>
                    <a:pt x="325" y="1343"/>
                    <a:pt x="324" y="1344"/>
                  </a:cubicBezTo>
                  <a:cubicBezTo>
                    <a:pt x="323" y="1342"/>
                    <a:pt x="322" y="1341"/>
                    <a:pt x="322" y="1340"/>
                  </a:cubicBezTo>
                  <a:cubicBezTo>
                    <a:pt x="321" y="1340"/>
                    <a:pt x="320" y="1340"/>
                    <a:pt x="319" y="1340"/>
                  </a:cubicBezTo>
                  <a:cubicBezTo>
                    <a:pt x="319" y="1339"/>
                    <a:pt x="319" y="1338"/>
                    <a:pt x="319" y="1338"/>
                  </a:cubicBezTo>
                  <a:cubicBezTo>
                    <a:pt x="318" y="1338"/>
                    <a:pt x="317" y="1338"/>
                    <a:pt x="316" y="1338"/>
                  </a:cubicBezTo>
                  <a:cubicBezTo>
                    <a:pt x="319" y="1344"/>
                    <a:pt x="324" y="1353"/>
                    <a:pt x="326" y="1365"/>
                  </a:cubicBezTo>
                  <a:cubicBezTo>
                    <a:pt x="325" y="1364"/>
                    <a:pt x="324" y="1364"/>
                    <a:pt x="323" y="1364"/>
                  </a:cubicBezTo>
                  <a:cubicBezTo>
                    <a:pt x="323" y="1364"/>
                    <a:pt x="322" y="1365"/>
                    <a:pt x="322" y="1366"/>
                  </a:cubicBezTo>
                  <a:cubicBezTo>
                    <a:pt x="321" y="1366"/>
                    <a:pt x="320" y="1366"/>
                    <a:pt x="318" y="1366"/>
                  </a:cubicBezTo>
                  <a:cubicBezTo>
                    <a:pt x="318" y="1366"/>
                    <a:pt x="318" y="1367"/>
                    <a:pt x="318" y="1368"/>
                  </a:cubicBezTo>
                  <a:cubicBezTo>
                    <a:pt x="313" y="1366"/>
                    <a:pt x="310" y="1358"/>
                    <a:pt x="309" y="1357"/>
                  </a:cubicBezTo>
                  <a:cubicBezTo>
                    <a:pt x="308" y="1357"/>
                    <a:pt x="307" y="1357"/>
                    <a:pt x="307" y="1357"/>
                  </a:cubicBezTo>
                  <a:cubicBezTo>
                    <a:pt x="307" y="1358"/>
                    <a:pt x="307" y="1358"/>
                    <a:pt x="307" y="1359"/>
                  </a:cubicBezTo>
                  <a:cubicBezTo>
                    <a:pt x="294" y="1361"/>
                    <a:pt x="290" y="1355"/>
                    <a:pt x="287" y="1349"/>
                  </a:cubicBezTo>
                  <a:cubicBezTo>
                    <a:pt x="286" y="1349"/>
                    <a:pt x="286" y="1349"/>
                    <a:pt x="285" y="1349"/>
                  </a:cubicBezTo>
                  <a:cubicBezTo>
                    <a:pt x="284" y="1346"/>
                    <a:pt x="283" y="1344"/>
                    <a:pt x="282" y="1342"/>
                  </a:cubicBezTo>
                  <a:cubicBezTo>
                    <a:pt x="280" y="1342"/>
                    <a:pt x="278" y="1342"/>
                    <a:pt x="276" y="1342"/>
                  </a:cubicBezTo>
                  <a:cubicBezTo>
                    <a:pt x="267" y="1360"/>
                    <a:pt x="262" y="1361"/>
                    <a:pt x="275" y="1383"/>
                  </a:cubicBezTo>
                  <a:cubicBezTo>
                    <a:pt x="275" y="1389"/>
                    <a:pt x="271" y="1397"/>
                    <a:pt x="267" y="1403"/>
                  </a:cubicBezTo>
                  <a:cubicBezTo>
                    <a:pt x="265" y="1403"/>
                    <a:pt x="264" y="1403"/>
                    <a:pt x="262" y="140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D447F299-4FB6-4E85-B86E-99246B377DAB}"/>
                </a:ext>
              </a:extLst>
            </p:cNvPr>
            <p:cNvSpPr>
              <a:spLocks/>
            </p:cNvSpPr>
            <p:nvPr/>
          </p:nvSpPr>
          <p:spPr bwMode="auto">
            <a:xfrm>
              <a:off x="8918576" y="4090988"/>
              <a:ext cx="1730375" cy="2320925"/>
            </a:xfrm>
            <a:custGeom>
              <a:avLst/>
              <a:gdLst>
                <a:gd name="T0" fmla="*/ 582 w 794"/>
                <a:gd name="T1" fmla="*/ 881 h 1065"/>
                <a:gd name="T2" fmla="*/ 543 w 794"/>
                <a:gd name="T3" fmla="*/ 665 h 1065"/>
                <a:gd name="T4" fmla="*/ 480 w 794"/>
                <a:gd name="T5" fmla="*/ 514 h 1065"/>
                <a:gd name="T6" fmla="*/ 451 w 794"/>
                <a:gd name="T7" fmla="*/ 397 h 1065"/>
                <a:gd name="T8" fmla="*/ 543 w 794"/>
                <a:gd name="T9" fmla="*/ 431 h 1065"/>
                <a:gd name="T10" fmla="*/ 532 w 794"/>
                <a:gd name="T11" fmla="*/ 202 h 1065"/>
                <a:gd name="T12" fmla="*/ 529 w 794"/>
                <a:gd name="T13" fmla="*/ 164 h 1065"/>
                <a:gd name="T14" fmla="*/ 501 w 794"/>
                <a:gd name="T15" fmla="*/ 152 h 1065"/>
                <a:gd name="T16" fmla="*/ 405 w 794"/>
                <a:gd name="T17" fmla="*/ 151 h 1065"/>
                <a:gd name="T18" fmla="*/ 299 w 794"/>
                <a:gd name="T19" fmla="*/ 183 h 1065"/>
                <a:gd name="T20" fmla="*/ 62 w 794"/>
                <a:gd name="T21" fmla="*/ 177 h 1065"/>
                <a:gd name="T22" fmla="*/ 18 w 794"/>
                <a:gd name="T23" fmla="*/ 60 h 1065"/>
                <a:gd name="T24" fmla="*/ 24 w 794"/>
                <a:gd name="T25" fmla="*/ 2 h 1065"/>
                <a:gd name="T26" fmla="*/ 129 w 794"/>
                <a:gd name="T27" fmla="*/ 133 h 1065"/>
                <a:gd name="T28" fmla="*/ 237 w 794"/>
                <a:gd name="T29" fmla="*/ 145 h 1065"/>
                <a:gd name="T30" fmla="*/ 454 w 794"/>
                <a:gd name="T31" fmla="*/ 94 h 1065"/>
                <a:gd name="T32" fmla="*/ 535 w 794"/>
                <a:gd name="T33" fmla="*/ 66 h 1065"/>
                <a:gd name="T34" fmla="*/ 689 w 794"/>
                <a:gd name="T35" fmla="*/ 142 h 1065"/>
                <a:gd name="T36" fmla="*/ 649 w 794"/>
                <a:gd name="T37" fmla="*/ 99 h 1065"/>
                <a:gd name="T38" fmla="*/ 612 w 794"/>
                <a:gd name="T39" fmla="*/ 104 h 1065"/>
                <a:gd name="T40" fmla="*/ 718 w 794"/>
                <a:gd name="T41" fmla="*/ 166 h 1065"/>
                <a:gd name="T42" fmla="*/ 736 w 794"/>
                <a:gd name="T43" fmla="*/ 218 h 1065"/>
                <a:gd name="T44" fmla="*/ 715 w 794"/>
                <a:gd name="T45" fmla="*/ 192 h 1065"/>
                <a:gd name="T46" fmla="*/ 713 w 794"/>
                <a:gd name="T47" fmla="*/ 199 h 1065"/>
                <a:gd name="T48" fmla="*/ 704 w 794"/>
                <a:gd name="T49" fmla="*/ 201 h 1065"/>
                <a:gd name="T50" fmla="*/ 697 w 794"/>
                <a:gd name="T51" fmla="*/ 207 h 1065"/>
                <a:gd name="T52" fmla="*/ 695 w 794"/>
                <a:gd name="T53" fmla="*/ 246 h 1065"/>
                <a:gd name="T54" fmla="*/ 731 w 794"/>
                <a:gd name="T55" fmla="*/ 345 h 1065"/>
                <a:gd name="T56" fmla="*/ 689 w 794"/>
                <a:gd name="T57" fmla="*/ 319 h 1065"/>
                <a:gd name="T58" fmla="*/ 669 w 794"/>
                <a:gd name="T59" fmla="*/ 213 h 1065"/>
                <a:gd name="T60" fmla="*/ 676 w 794"/>
                <a:gd name="T61" fmla="*/ 315 h 1065"/>
                <a:gd name="T62" fmla="*/ 720 w 794"/>
                <a:gd name="T63" fmla="*/ 372 h 1065"/>
                <a:gd name="T64" fmla="*/ 765 w 794"/>
                <a:gd name="T65" fmla="*/ 397 h 1065"/>
                <a:gd name="T66" fmla="*/ 733 w 794"/>
                <a:gd name="T67" fmla="*/ 390 h 1065"/>
                <a:gd name="T68" fmla="*/ 752 w 794"/>
                <a:gd name="T69" fmla="*/ 407 h 1065"/>
                <a:gd name="T70" fmla="*/ 710 w 794"/>
                <a:gd name="T71" fmla="*/ 397 h 1065"/>
                <a:gd name="T72" fmla="*/ 710 w 794"/>
                <a:gd name="T73" fmla="*/ 399 h 1065"/>
                <a:gd name="T74" fmla="*/ 722 w 794"/>
                <a:gd name="T75" fmla="*/ 419 h 1065"/>
                <a:gd name="T76" fmla="*/ 695 w 794"/>
                <a:gd name="T77" fmla="*/ 408 h 1065"/>
                <a:gd name="T78" fmla="*/ 715 w 794"/>
                <a:gd name="T79" fmla="*/ 436 h 1065"/>
                <a:gd name="T80" fmla="*/ 686 w 794"/>
                <a:gd name="T81" fmla="*/ 452 h 1065"/>
                <a:gd name="T82" fmla="*/ 752 w 794"/>
                <a:gd name="T83" fmla="*/ 508 h 1065"/>
                <a:gd name="T84" fmla="*/ 664 w 794"/>
                <a:gd name="T85" fmla="*/ 467 h 1065"/>
                <a:gd name="T86" fmla="*/ 718 w 794"/>
                <a:gd name="T87" fmla="*/ 519 h 1065"/>
                <a:gd name="T88" fmla="*/ 717 w 794"/>
                <a:gd name="T89" fmla="*/ 548 h 1065"/>
                <a:gd name="T90" fmla="*/ 722 w 794"/>
                <a:gd name="T91" fmla="*/ 522 h 1065"/>
                <a:gd name="T92" fmla="*/ 731 w 794"/>
                <a:gd name="T93" fmla="*/ 526 h 1065"/>
                <a:gd name="T94" fmla="*/ 736 w 794"/>
                <a:gd name="T95" fmla="*/ 548 h 1065"/>
                <a:gd name="T96" fmla="*/ 722 w 794"/>
                <a:gd name="T97" fmla="*/ 578 h 1065"/>
                <a:gd name="T98" fmla="*/ 764 w 794"/>
                <a:gd name="T99" fmla="*/ 561 h 1065"/>
                <a:gd name="T100" fmla="*/ 781 w 794"/>
                <a:gd name="T101" fmla="*/ 558 h 1065"/>
                <a:gd name="T102" fmla="*/ 753 w 794"/>
                <a:gd name="T103" fmla="*/ 583 h 1065"/>
                <a:gd name="T104" fmla="*/ 764 w 794"/>
                <a:gd name="T105" fmla="*/ 596 h 1065"/>
                <a:gd name="T106" fmla="*/ 775 w 794"/>
                <a:gd name="T107" fmla="*/ 609 h 1065"/>
                <a:gd name="T108" fmla="*/ 722 w 794"/>
                <a:gd name="T109" fmla="*/ 631 h 1065"/>
                <a:gd name="T110" fmla="*/ 663 w 794"/>
                <a:gd name="T111" fmla="*/ 599 h 1065"/>
                <a:gd name="T112" fmla="*/ 572 w 794"/>
                <a:gd name="T113" fmla="*/ 499 h 1065"/>
                <a:gd name="T114" fmla="*/ 586 w 794"/>
                <a:gd name="T115" fmla="*/ 612 h 1065"/>
                <a:gd name="T116" fmla="*/ 575 w 794"/>
                <a:gd name="T117" fmla="*/ 645 h 1065"/>
                <a:gd name="T118" fmla="*/ 660 w 794"/>
                <a:gd name="T119" fmla="*/ 902 h 1065"/>
                <a:gd name="T120" fmla="*/ 626 w 794"/>
                <a:gd name="T121" fmla="*/ 978 h 10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794" h="1065">
                  <a:moveTo>
                    <a:pt x="504" y="1065"/>
                  </a:moveTo>
                  <a:cubicBezTo>
                    <a:pt x="503" y="1064"/>
                    <a:pt x="502" y="1064"/>
                    <a:pt x="501" y="1064"/>
                  </a:cubicBezTo>
                  <a:cubicBezTo>
                    <a:pt x="501" y="1056"/>
                    <a:pt x="500" y="1057"/>
                    <a:pt x="506" y="1053"/>
                  </a:cubicBezTo>
                  <a:cubicBezTo>
                    <a:pt x="508" y="1048"/>
                    <a:pt x="510" y="1044"/>
                    <a:pt x="512" y="1040"/>
                  </a:cubicBezTo>
                  <a:cubicBezTo>
                    <a:pt x="513" y="1040"/>
                    <a:pt x="514" y="1040"/>
                    <a:pt x="515" y="1040"/>
                  </a:cubicBezTo>
                  <a:cubicBezTo>
                    <a:pt x="520" y="1030"/>
                    <a:pt x="525" y="1021"/>
                    <a:pt x="530" y="1012"/>
                  </a:cubicBezTo>
                  <a:cubicBezTo>
                    <a:pt x="533" y="988"/>
                    <a:pt x="532" y="993"/>
                    <a:pt x="552" y="982"/>
                  </a:cubicBezTo>
                  <a:cubicBezTo>
                    <a:pt x="552" y="980"/>
                    <a:pt x="553" y="979"/>
                    <a:pt x="554" y="978"/>
                  </a:cubicBezTo>
                  <a:cubicBezTo>
                    <a:pt x="558" y="978"/>
                    <a:pt x="568" y="956"/>
                    <a:pt x="573" y="954"/>
                  </a:cubicBezTo>
                  <a:cubicBezTo>
                    <a:pt x="579" y="940"/>
                    <a:pt x="581" y="931"/>
                    <a:pt x="571" y="923"/>
                  </a:cubicBezTo>
                  <a:cubicBezTo>
                    <a:pt x="571" y="921"/>
                    <a:pt x="571" y="919"/>
                    <a:pt x="571" y="918"/>
                  </a:cubicBezTo>
                  <a:cubicBezTo>
                    <a:pt x="571" y="917"/>
                    <a:pt x="572" y="917"/>
                    <a:pt x="573" y="917"/>
                  </a:cubicBezTo>
                  <a:cubicBezTo>
                    <a:pt x="574" y="903"/>
                    <a:pt x="581" y="891"/>
                    <a:pt x="582" y="881"/>
                  </a:cubicBezTo>
                  <a:cubicBezTo>
                    <a:pt x="582" y="865"/>
                    <a:pt x="584" y="848"/>
                    <a:pt x="587" y="836"/>
                  </a:cubicBezTo>
                  <a:cubicBezTo>
                    <a:pt x="583" y="828"/>
                    <a:pt x="587" y="822"/>
                    <a:pt x="587" y="816"/>
                  </a:cubicBezTo>
                  <a:cubicBezTo>
                    <a:pt x="583" y="804"/>
                    <a:pt x="583" y="800"/>
                    <a:pt x="585" y="790"/>
                  </a:cubicBezTo>
                  <a:cubicBezTo>
                    <a:pt x="588" y="789"/>
                    <a:pt x="592" y="788"/>
                    <a:pt x="596" y="787"/>
                  </a:cubicBezTo>
                  <a:cubicBezTo>
                    <a:pt x="596" y="786"/>
                    <a:pt x="596" y="785"/>
                    <a:pt x="596" y="783"/>
                  </a:cubicBezTo>
                  <a:cubicBezTo>
                    <a:pt x="588" y="784"/>
                    <a:pt x="586" y="785"/>
                    <a:pt x="582" y="783"/>
                  </a:cubicBezTo>
                  <a:cubicBezTo>
                    <a:pt x="579" y="776"/>
                    <a:pt x="577" y="762"/>
                    <a:pt x="575" y="757"/>
                  </a:cubicBezTo>
                  <a:cubicBezTo>
                    <a:pt x="574" y="749"/>
                    <a:pt x="573" y="741"/>
                    <a:pt x="573" y="734"/>
                  </a:cubicBezTo>
                  <a:cubicBezTo>
                    <a:pt x="563" y="728"/>
                    <a:pt x="562" y="723"/>
                    <a:pt x="560" y="717"/>
                  </a:cubicBezTo>
                  <a:cubicBezTo>
                    <a:pt x="557" y="717"/>
                    <a:pt x="556" y="709"/>
                    <a:pt x="555" y="708"/>
                  </a:cubicBezTo>
                  <a:cubicBezTo>
                    <a:pt x="554" y="708"/>
                    <a:pt x="552" y="705"/>
                    <a:pt x="548" y="704"/>
                  </a:cubicBezTo>
                  <a:cubicBezTo>
                    <a:pt x="548" y="701"/>
                    <a:pt x="546" y="701"/>
                    <a:pt x="545" y="701"/>
                  </a:cubicBezTo>
                  <a:cubicBezTo>
                    <a:pt x="533" y="686"/>
                    <a:pt x="543" y="677"/>
                    <a:pt x="543" y="665"/>
                  </a:cubicBezTo>
                  <a:cubicBezTo>
                    <a:pt x="541" y="661"/>
                    <a:pt x="540" y="657"/>
                    <a:pt x="538" y="654"/>
                  </a:cubicBezTo>
                  <a:cubicBezTo>
                    <a:pt x="537" y="654"/>
                    <a:pt x="537" y="654"/>
                    <a:pt x="537" y="654"/>
                  </a:cubicBezTo>
                  <a:cubicBezTo>
                    <a:pt x="532" y="644"/>
                    <a:pt x="528" y="641"/>
                    <a:pt x="526" y="632"/>
                  </a:cubicBezTo>
                  <a:cubicBezTo>
                    <a:pt x="525" y="632"/>
                    <a:pt x="524" y="632"/>
                    <a:pt x="524" y="632"/>
                  </a:cubicBezTo>
                  <a:cubicBezTo>
                    <a:pt x="524" y="631"/>
                    <a:pt x="524" y="631"/>
                    <a:pt x="524" y="630"/>
                  </a:cubicBezTo>
                  <a:cubicBezTo>
                    <a:pt x="523" y="630"/>
                    <a:pt x="522" y="630"/>
                    <a:pt x="522" y="630"/>
                  </a:cubicBezTo>
                  <a:cubicBezTo>
                    <a:pt x="521" y="629"/>
                    <a:pt x="521" y="628"/>
                    <a:pt x="521" y="628"/>
                  </a:cubicBezTo>
                  <a:cubicBezTo>
                    <a:pt x="521" y="628"/>
                    <a:pt x="520" y="628"/>
                    <a:pt x="520" y="628"/>
                  </a:cubicBezTo>
                  <a:cubicBezTo>
                    <a:pt x="512" y="610"/>
                    <a:pt x="508" y="597"/>
                    <a:pt x="505" y="583"/>
                  </a:cubicBezTo>
                  <a:cubicBezTo>
                    <a:pt x="504" y="583"/>
                    <a:pt x="504" y="583"/>
                    <a:pt x="504" y="583"/>
                  </a:cubicBezTo>
                  <a:cubicBezTo>
                    <a:pt x="502" y="577"/>
                    <a:pt x="500" y="571"/>
                    <a:pt x="499" y="565"/>
                  </a:cubicBezTo>
                  <a:cubicBezTo>
                    <a:pt x="497" y="554"/>
                    <a:pt x="495" y="542"/>
                    <a:pt x="493" y="533"/>
                  </a:cubicBezTo>
                  <a:cubicBezTo>
                    <a:pt x="482" y="529"/>
                    <a:pt x="481" y="518"/>
                    <a:pt x="480" y="514"/>
                  </a:cubicBezTo>
                  <a:cubicBezTo>
                    <a:pt x="471" y="508"/>
                    <a:pt x="472" y="497"/>
                    <a:pt x="471" y="492"/>
                  </a:cubicBezTo>
                  <a:cubicBezTo>
                    <a:pt x="470" y="489"/>
                    <a:pt x="468" y="486"/>
                    <a:pt x="467" y="483"/>
                  </a:cubicBezTo>
                  <a:cubicBezTo>
                    <a:pt x="466" y="483"/>
                    <a:pt x="466" y="483"/>
                    <a:pt x="465" y="483"/>
                  </a:cubicBezTo>
                  <a:cubicBezTo>
                    <a:pt x="465" y="481"/>
                    <a:pt x="465" y="479"/>
                    <a:pt x="465" y="477"/>
                  </a:cubicBezTo>
                  <a:cubicBezTo>
                    <a:pt x="470" y="475"/>
                    <a:pt x="475" y="473"/>
                    <a:pt x="478" y="470"/>
                  </a:cubicBezTo>
                  <a:cubicBezTo>
                    <a:pt x="473" y="465"/>
                    <a:pt x="466" y="470"/>
                    <a:pt x="465" y="470"/>
                  </a:cubicBezTo>
                  <a:cubicBezTo>
                    <a:pt x="465" y="471"/>
                    <a:pt x="465" y="472"/>
                    <a:pt x="465" y="473"/>
                  </a:cubicBezTo>
                  <a:cubicBezTo>
                    <a:pt x="463" y="473"/>
                    <a:pt x="462" y="473"/>
                    <a:pt x="460" y="473"/>
                  </a:cubicBezTo>
                  <a:cubicBezTo>
                    <a:pt x="458" y="465"/>
                    <a:pt x="454" y="466"/>
                    <a:pt x="451" y="464"/>
                  </a:cubicBezTo>
                  <a:cubicBezTo>
                    <a:pt x="449" y="460"/>
                    <a:pt x="446" y="457"/>
                    <a:pt x="443" y="453"/>
                  </a:cubicBezTo>
                  <a:cubicBezTo>
                    <a:pt x="441" y="448"/>
                    <a:pt x="439" y="442"/>
                    <a:pt x="438" y="437"/>
                  </a:cubicBezTo>
                  <a:cubicBezTo>
                    <a:pt x="436" y="417"/>
                    <a:pt x="439" y="410"/>
                    <a:pt x="448" y="397"/>
                  </a:cubicBezTo>
                  <a:cubicBezTo>
                    <a:pt x="449" y="397"/>
                    <a:pt x="449" y="397"/>
                    <a:pt x="451" y="397"/>
                  </a:cubicBezTo>
                  <a:cubicBezTo>
                    <a:pt x="451" y="409"/>
                    <a:pt x="446" y="442"/>
                    <a:pt x="472" y="442"/>
                  </a:cubicBezTo>
                  <a:cubicBezTo>
                    <a:pt x="476" y="437"/>
                    <a:pt x="477" y="429"/>
                    <a:pt x="477" y="425"/>
                  </a:cubicBezTo>
                  <a:cubicBezTo>
                    <a:pt x="480" y="424"/>
                    <a:pt x="483" y="423"/>
                    <a:pt x="487" y="422"/>
                  </a:cubicBezTo>
                  <a:cubicBezTo>
                    <a:pt x="491" y="425"/>
                    <a:pt x="494" y="426"/>
                    <a:pt x="503" y="425"/>
                  </a:cubicBezTo>
                  <a:cubicBezTo>
                    <a:pt x="506" y="434"/>
                    <a:pt x="506" y="434"/>
                    <a:pt x="507" y="442"/>
                  </a:cubicBezTo>
                  <a:cubicBezTo>
                    <a:pt x="510" y="441"/>
                    <a:pt x="510" y="440"/>
                    <a:pt x="515" y="442"/>
                  </a:cubicBezTo>
                  <a:cubicBezTo>
                    <a:pt x="518" y="440"/>
                    <a:pt x="520" y="435"/>
                    <a:pt x="526" y="440"/>
                  </a:cubicBezTo>
                  <a:cubicBezTo>
                    <a:pt x="528" y="437"/>
                    <a:pt x="527" y="438"/>
                    <a:pt x="532" y="436"/>
                  </a:cubicBezTo>
                  <a:cubicBezTo>
                    <a:pt x="530" y="442"/>
                    <a:pt x="529" y="447"/>
                    <a:pt x="528" y="453"/>
                  </a:cubicBezTo>
                  <a:cubicBezTo>
                    <a:pt x="533" y="450"/>
                    <a:pt x="536" y="436"/>
                    <a:pt x="537" y="432"/>
                  </a:cubicBezTo>
                  <a:cubicBezTo>
                    <a:pt x="538" y="432"/>
                    <a:pt x="539" y="432"/>
                    <a:pt x="540" y="432"/>
                  </a:cubicBezTo>
                  <a:cubicBezTo>
                    <a:pt x="540" y="434"/>
                    <a:pt x="540" y="436"/>
                    <a:pt x="541" y="439"/>
                  </a:cubicBezTo>
                  <a:cubicBezTo>
                    <a:pt x="542" y="436"/>
                    <a:pt x="543" y="434"/>
                    <a:pt x="543" y="431"/>
                  </a:cubicBezTo>
                  <a:cubicBezTo>
                    <a:pt x="544" y="440"/>
                    <a:pt x="544" y="440"/>
                    <a:pt x="543" y="449"/>
                  </a:cubicBezTo>
                  <a:cubicBezTo>
                    <a:pt x="543" y="450"/>
                    <a:pt x="544" y="450"/>
                    <a:pt x="545" y="451"/>
                  </a:cubicBezTo>
                  <a:cubicBezTo>
                    <a:pt x="546" y="451"/>
                    <a:pt x="548" y="450"/>
                    <a:pt x="549" y="450"/>
                  </a:cubicBezTo>
                  <a:cubicBezTo>
                    <a:pt x="549" y="451"/>
                    <a:pt x="550" y="451"/>
                    <a:pt x="550" y="452"/>
                  </a:cubicBezTo>
                  <a:cubicBezTo>
                    <a:pt x="551" y="452"/>
                    <a:pt x="552" y="452"/>
                    <a:pt x="553" y="453"/>
                  </a:cubicBezTo>
                  <a:cubicBezTo>
                    <a:pt x="554" y="451"/>
                    <a:pt x="554" y="451"/>
                    <a:pt x="554" y="450"/>
                  </a:cubicBezTo>
                  <a:cubicBezTo>
                    <a:pt x="554" y="452"/>
                    <a:pt x="555" y="454"/>
                    <a:pt x="555" y="457"/>
                  </a:cubicBezTo>
                  <a:cubicBezTo>
                    <a:pt x="556" y="455"/>
                    <a:pt x="557" y="453"/>
                    <a:pt x="558" y="451"/>
                  </a:cubicBezTo>
                  <a:cubicBezTo>
                    <a:pt x="558" y="435"/>
                    <a:pt x="559" y="416"/>
                    <a:pt x="561" y="402"/>
                  </a:cubicBezTo>
                  <a:cubicBezTo>
                    <a:pt x="560" y="382"/>
                    <a:pt x="561" y="366"/>
                    <a:pt x="563" y="349"/>
                  </a:cubicBezTo>
                  <a:cubicBezTo>
                    <a:pt x="562" y="349"/>
                    <a:pt x="560" y="349"/>
                    <a:pt x="559" y="349"/>
                  </a:cubicBezTo>
                  <a:cubicBezTo>
                    <a:pt x="554" y="322"/>
                    <a:pt x="556" y="295"/>
                    <a:pt x="557" y="272"/>
                  </a:cubicBezTo>
                  <a:cubicBezTo>
                    <a:pt x="555" y="244"/>
                    <a:pt x="542" y="222"/>
                    <a:pt x="532" y="202"/>
                  </a:cubicBezTo>
                  <a:cubicBezTo>
                    <a:pt x="529" y="188"/>
                    <a:pt x="514" y="173"/>
                    <a:pt x="516" y="168"/>
                  </a:cubicBezTo>
                  <a:cubicBezTo>
                    <a:pt x="523" y="173"/>
                    <a:pt x="530" y="175"/>
                    <a:pt x="536" y="184"/>
                  </a:cubicBezTo>
                  <a:cubicBezTo>
                    <a:pt x="537" y="183"/>
                    <a:pt x="537" y="183"/>
                    <a:pt x="538" y="183"/>
                  </a:cubicBezTo>
                  <a:cubicBezTo>
                    <a:pt x="537" y="181"/>
                    <a:pt x="537" y="179"/>
                    <a:pt x="537" y="177"/>
                  </a:cubicBezTo>
                  <a:cubicBezTo>
                    <a:pt x="551" y="177"/>
                    <a:pt x="553" y="183"/>
                    <a:pt x="561" y="199"/>
                  </a:cubicBezTo>
                  <a:cubicBezTo>
                    <a:pt x="560" y="195"/>
                    <a:pt x="560" y="191"/>
                    <a:pt x="560" y="188"/>
                  </a:cubicBezTo>
                  <a:cubicBezTo>
                    <a:pt x="559" y="188"/>
                    <a:pt x="558" y="188"/>
                    <a:pt x="558" y="188"/>
                  </a:cubicBezTo>
                  <a:cubicBezTo>
                    <a:pt x="556" y="183"/>
                    <a:pt x="554" y="177"/>
                    <a:pt x="552" y="173"/>
                  </a:cubicBezTo>
                  <a:cubicBezTo>
                    <a:pt x="548" y="173"/>
                    <a:pt x="543" y="173"/>
                    <a:pt x="540" y="173"/>
                  </a:cubicBezTo>
                  <a:cubicBezTo>
                    <a:pt x="539" y="170"/>
                    <a:pt x="537" y="169"/>
                    <a:pt x="535" y="168"/>
                  </a:cubicBezTo>
                  <a:cubicBezTo>
                    <a:pt x="535" y="167"/>
                    <a:pt x="535" y="165"/>
                    <a:pt x="535" y="164"/>
                  </a:cubicBezTo>
                  <a:cubicBezTo>
                    <a:pt x="533" y="163"/>
                    <a:pt x="531" y="162"/>
                    <a:pt x="529" y="162"/>
                  </a:cubicBezTo>
                  <a:cubicBezTo>
                    <a:pt x="529" y="162"/>
                    <a:pt x="529" y="163"/>
                    <a:pt x="529" y="164"/>
                  </a:cubicBezTo>
                  <a:cubicBezTo>
                    <a:pt x="518" y="164"/>
                    <a:pt x="516" y="161"/>
                    <a:pt x="511" y="158"/>
                  </a:cubicBezTo>
                  <a:cubicBezTo>
                    <a:pt x="511" y="154"/>
                    <a:pt x="506" y="153"/>
                    <a:pt x="506" y="153"/>
                  </a:cubicBezTo>
                  <a:cubicBezTo>
                    <a:pt x="505" y="152"/>
                    <a:pt x="505" y="151"/>
                    <a:pt x="505" y="151"/>
                  </a:cubicBezTo>
                  <a:cubicBezTo>
                    <a:pt x="504" y="151"/>
                    <a:pt x="504" y="151"/>
                    <a:pt x="504" y="151"/>
                  </a:cubicBezTo>
                  <a:cubicBezTo>
                    <a:pt x="499" y="142"/>
                    <a:pt x="499" y="143"/>
                    <a:pt x="498" y="138"/>
                  </a:cubicBezTo>
                  <a:cubicBezTo>
                    <a:pt x="485" y="129"/>
                    <a:pt x="485" y="129"/>
                    <a:pt x="480" y="127"/>
                  </a:cubicBezTo>
                  <a:cubicBezTo>
                    <a:pt x="480" y="126"/>
                    <a:pt x="480" y="126"/>
                    <a:pt x="480" y="125"/>
                  </a:cubicBezTo>
                  <a:cubicBezTo>
                    <a:pt x="475" y="124"/>
                    <a:pt x="471" y="124"/>
                    <a:pt x="467" y="123"/>
                  </a:cubicBezTo>
                  <a:cubicBezTo>
                    <a:pt x="468" y="124"/>
                    <a:pt x="470" y="124"/>
                    <a:pt x="472" y="125"/>
                  </a:cubicBezTo>
                  <a:cubicBezTo>
                    <a:pt x="472" y="126"/>
                    <a:pt x="472" y="126"/>
                    <a:pt x="472" y="127"/>
                  </a:cubicBezTo>
                  <a:cubicBezTo>
                    <a:pt x="474" y="127"/>
                    <a:pt x="475" y="127"/>
                    <a:pt x="477" y="128"/>
                  </a:cubicBezTo>
                  <a:cubicBezTo>
                    <a:pt x="477" y="129"/>
                    <a:pt x="477" y="130"/>
                    <a:pt x="478" y="131"/>
                  </a:cubicBezTo>
                  <a:cubicBezTo>
                    <a:pt x="485" y="131"/>
                    <a:pt x="493" y="144"/>
                    <a:pt x="501" y="152"/>
                  </a:cubicBezTo>
                  <a:cubicBezTo>
                    <a:pt x="500" y="152"/>
                    <a:pt x="499" y="153"/>
                    <a:pt x="499" y="153"/>
                  </a:cubicBezTo>
                  <a:cubicBezTo>
                    <a:pt x="497" y="147"/>
                    <a:pt x="491" y="146"/>
                    <a:pt x="490" y="146"/>
                  </a:cubicBezTo>
                  <a:cubicBezTo>
                    <a:pt x="491" y="148"/>
                    <a:pt x="492" y="149"/>
                    <a:pt x="493" y="151"/>
                  </a:cubicBezTo>
                  <a:cubicBezTo>
                    <a:pt x="492" y="151"/>
                    <a:pt x="491" y="151"/>
                    <a:pt x="490" y="151"/>
                  </a:cubicBezTo>
                  <a:cubicBezTo>
                    <a:pt x="489" y="149"/>
                    <a:pt x="489" y="148"/>
                    <a:pt x="488" y="147"/>
                  </a:cubicBezTo>
                  <a:cubicBezTo>
                    <a:pt x="488" y="147"/>
                    <a:pt x="487" y="147"/>
                    <a:pt x="487" y="147"/>
                  </a:cubicBezTo>
                  <a:cubicBezTo>
                    <a:pt x="485" y="145"/>
                    <a:pt x="484" y="143"/>
                    <a:pt x="483" y="142"/>
                  </a:cubicBezTo>
                  <a:cubicBezTo>
                    <a:pt x="482" y="142"/>
                    <a:pt x="482" y="142"/>
                    <a:pt x="481" y="142"/>
                  </a:cubicBezTo>
                  <a:cubicBezTo>
                    <a:pt x="481" y="144"/>
                    <a:pt x="481" y="146"/>
                    <a:pt x="482" y="148"/>
                  </a:cubicBezTo>
                  <a:cubicBezTo>
                    <a:pt x="480" y="148"/>
                    <a:pt x="479" y="147"/>
                    <a:pt x="478" y="147"/>
                  </a:cubicBezTo>
                  <a:cubicBezTo>
                    <a:pt x="474" y="132"/>
                    <a:pt x="443" y="135"/>
                    <a:pt x="434" y="134"/>
                  </a:cubicBezTo>
                  <a:cubicBezTo>
                    <a:pt x="424" y="139"/>
                    <a:pt x="415" y="142"/>
                    <a:pt x="408" y="150"/>
                  </a:cubicBezTo>
                  <a:cubicBezTo>
                    <a:pt x="407" y="150"/>
                    <a:pt x="406" y="151"/>
                    <a:pt x="405" y="151"/>
                  </a:cubicBezTo>
                  <a:cubicBezTo>
                    <a:pt x="405" y="151"/>
                    <a:pt x="405" y="152"/>
                    <a:pt x="405" y="153"/>
                  </a:cubicBezTo>
                  <a:cubicBezTo>
                    <a:pt x="396" y="158"/>
                    <a:pt x="386" y="161"/>
                    <a:pt x="382" y="168"/>
                  </a:cubicBezTo>
                  <a:cubicBezTo>
                    <a:pt x="381" y="167"/>
                    <a:pt x="380" y="167"/>
                    <a:pt x="380" y="167"/>
                  </a:cubicBezTo>
                  <a:cubicBezTo>
                    <a:pt x="382" y="162"/>
                    <a:pt x="383" y="160"/>
                    <a:pt x="383" y="156"/>
                  </a:cubicBezTo>
                  <a:cubicBezTo>
                    <a:pt x="382" y="155"/>
                    <a:pt x="381" y="155"/>
                    <a:pt x="380" y="154"/>
                  </a:cubicBezTo>
                  <a:cubicBezTo>
                    <a:pt x="357" y="158"/>
                    <a:pt x="378" y="162"/>
                    <a:pt x="378" y="179"/>
                  </a:cubicBezTo>
                  <a:cubicBezTo>
                    <a:pt x="376" y="180"/>
                    <a:pt x="374" y="180"/>
                    <a:pt x="373" y="181"/>
                  </a:cubicBezTo>
                  <a:cubicBezTo>
                    <a:pt x="360" y="174"/>
                    <a:pt x="358" y="172"/>
                    <a:pt x="355" y="164"/>
                  </a:cubicBezTo>
                  <a:cubicBezTo>
                    <a:pt x="345" y="160"/>
                    <a:pt x="342" y="164"/>
                    <a:pt x="337" y="166"/>
                  </a:cubicBezTo>
                  <a:cubicBezTo>
                    <a:pt x="336" y="167"/>
                    <a:pt x="336" y="167"/>
                    <a:pt x="336" y="168"/>
                  </a:cubicBezTo>
                  <a:cubicBezTo>
                    <a:pt x="328" y="168"/>
                    <a:pt x="322" y="173"/>
                    <a:pt x="316" y="175"/>
                  </a:cubicBezTo>
                  <a:cubicBezTo>
                    <a:pt x="316" y="175"/>
                    <a:pt x="316" y="176"/>
                    <a:pt x="316" y="177"/>
                  </a:cubicBezTo>
                  <a:cubicBezTo>
                    <a:pt x="310" y="177"/>
                    <a:pt x="305" y="180"/>
                    <a:pt x="299" y="183"/>
                  </a:cubicBezTo>
                  <a:cubicBezTo>
                    <a:pt x="269" y="186"/>
                    <a:pt x="236" y="192"/>
                    <a:pt x="208" y="194"/>
                  </a:cubicBezTo>
                  <a:cubicBezTo>
                    <a:pt x="208" y="192"/>
                    <a:pt x="207" y="191"/>
                    <a:pt x="207" y="190"/>
                  </a:cubicBezTo>
                  <a:cubicBezTo>
                    <a:pt x="191" y="189"/>
                    <a:pt x="176" y="189"/>
                    <a:pt x="161" y="189"/>
                  </a:cubicBezTo>
                  <a:cubicBezTo>
                    <a:pt x="155" y="187"/>
                    <a:pt x="148" y="185"/>
                    <a:pt x="141" y="183"/>
                  </a:cubicBezTo>
                  <a:cubicBezTo>
                    <a:pt x="127" y="185"/>
                    <a:pt x="111" y="183"/>
                    <a:pt x="105" y="194"/>
                  </a:cubicBezTo>
                  <a:cubicBezTo>
                    <a:pt x="97" y="192"/>
                    <a:pt x="97" y="191"/>
                    <a:pt x="92" y="192"/>
                  </a:cubicBezTo>
                  <a:cubicBezTo>
                    <a:pt x="90" y="190"/>
                    <a:pt x="89" y="188"/>
                    <a:pt x="88" y="186"/>
                  </a:cubicBezTo>
                  <a:cubicBezTo>
                    <a:pt x="88" y="176"/>
                    <a:pt x="79" y="168"/>
                    <a:pt x="77" y="167"/>
                  </a:cubicBezTo>
                  <a:cubicBezTo>
                    <a:pt x="75" y="169"/>
                    <a:pt x="70" y="174"/>
                    <a:pt x="69" y="173"/>
                  </a:cubicBezTo>
                  <a:cubicBezTo>
                    <a:pt x="72" y="167"/>
                    <a:pt x="73" y="161"/>
                    <a:pt x="73" y="155"/>
                  </a:cubicBezTo>
                  <a:cubicBezTo>
                    <a:pt x="72" y="155"/>
                    <a:pt x="72" y="154"/>
                    <a:pt x="71" y="154"/>
                  </a:cubicBezTo>
                  <a:cubicBezTo>
                    <a:pt x="64" y="159"/>
                    <a:pt x="66" y="164"/>
                    <a:pt x="64" y="173"/>
                  </a:cubicBezTo>
                  <a:cubicBezTo>
                    <a:pt x="62" y="175"/>
                    <a:pt x="62" y="175"/>
                    <a:pt x="62" y="177"/>
                  </a:cubicBezTo>
                  <a:cubicBezTo>
                    <a:pt x="53" y="178"/>
                    <a:pt x="49" y="180"/>
                    <a:pt x="44" y="181"/>
                  </a:cubicBezTo>
                  <a:cubicBezTo>
                    <a:pt x="44" y="179"/>
                    <a:pt x="42" y="179"/>
                    <a:pt x="41" y="178"/>
                  </a:cubicBezTo>
                  <a:cubicBezTo>
                    <a:pt x="41" y="174"/>
                    <a:pt x="41" y="170"/>
                    <a:pt x="41" y="166"/>
                  </a:cubicBezTo>
                  <a:cubicBezTo>
                    <a:pt x="39" y="167"/>
                    <a:pt x="38" y="167"/>
                    <a:pt x="37" y="168"/>
                  </a:cubicBezTo>
                  <a:cubicBezTo>
                    <a:pt x="37" y="169"/>
                    <a:pt x="37" y="170"/>
                    <a:pt x="37" y="170"/>
                  </a:cubicBezTo>
                  <a:cubicBezTo>
                    <a:pt x="24" y="170"/>
                    <a:pt x="27" y="161"/>
                    <a:pt x="32" y="157"/>
                  </a:cubicBezTo>
                  <a:cubicBezTo>
                    <a:pt x="31" y="149"/>
                    <a:pt x="31" y="142"/>
                    <a:pt x="31" y="135"/>
                  </a:cubicBezTo>
                  <a:cubicBezTo>
                    <a:pt x="21" y="131"/>
                    <a:pt x="22" y="119"/>
                    <a:pt x="22" y="114"/>
                  </a:cubicBezTo>
                  <a:cubicBezTo>
                    <a:pt x="21" y="114"/>
                    <a:pt x="20" y="114"/>
                    <a:pt x="19" y="114"/>
                  </a:cubicBezTo>
                  <a:cubicBezTo>
                    <a:pt x="15" y="127"/>
                    <a:pt x="15" y="127"/>
                    <a:pt x="11" y="133"/>
                  </a:cubicBezTo>
                  <a:cubicBezTo>
                    <a:pt x="10" y="133"/>
                    <a:pt x="8" y="133"/>
                    <a:pt x="7" y="133"/>
                  </a:cubicBezTo>
                  <a:cubicBezTo>
                    <a:pt x="0" y="120"/>
                    <a:pt x="13" y="92"/>
                    <a:pt x="17" y="82"/>
                  </a:cubicBezTo>
                  <a:cubicBezTo>
                    <a:pt x="17" y="74"/>
                    <a:pt x="18" y="67"/>
                    <a:pt x="18" y="60"/>
                  </a:cubicBezTo>
                  <a:cubicBezTo>
                    <a:pt x="15" y="61"/>
                    <a:pt x="12" y="62"/>
                    <a:pt x="9" y="63"/>
                  </a:cubicBezTo>
                  <a:cubicBezTo>
                    <a:pt x="9" y="50"/>
                    <a:pt x="12" y="49"/>
                    <a:pt x="18" y="42"/>
                  </a:cubicBezTo>
                  <a:cubicBezTo>
                    <a:pt x="18" y="40"/>
                    <a:pt x="18" y="38"/>
                    <a:pt x="18" y="36"/>
                  </a:cubicBezTo>
                  <a:cubicBezTo>
                    <a:pt x="15" y="36"/>
                    <a:pt x="15" y="36"/>
                    <a:pt x="14" y="37"/>
                  </a:cubicBezTo>
                  <a:cubicBezTo>
                    <a:pt x="8" y="27"/>
                    <a:pt x="15" y="17"/>
                    <a:pt x="17" y="11"/>
                  </a:cubicBezTo>
                  <a:cubicBezTo>
                    <a:pt x="18" y="11"/>
                    <a:pt x="19" y="11"/>
                    <a:pt x="20" y="11"/>
                  </a:cubicBezTo>
                  <a:cubicBezTo>
                    <a:pt x="19" y="14"/>
                    <a:pt x="19" y="18"/>
                    <a:pt x="19" y="21"/>
                  </a:cubicBezTo>
                  <a:cubicBezTo>
                    <a:pt x="21" y="21"/>
                    <a:pt x="23" y="21"/>
                    <a:pt x="26" y="21"/>
                  </a:cubicBezTo>
                  <a:cubicBezTo>
                    <a:pt x="25" y="17"/>
                    <a:pt x="24" y="12"/>
                    <a:pt x="23" y="9"/>
                  </a:cubicBezTo>
                  <a:cubicBezTo>
                    <a:pt x="24" y="9"/>
                    <a:pt x="25" y="9"/>
                    <a:pt x="26" y="10"/>
                  </a:cubicBezTo>
                  <a:cubicBezTo>
                    <a:pt x="26" y="9"/>
                    <a:pt x="26" y="8"/>
                    <a:pt x="27" y="6"/>
                  </a:cubicBezTo>
                  <a:cubicBezTo>
                    <a:pt x="26" y="6"/>
                    <a:pt x="25" y="6"/>
                    <a:pt x="25" y="6"/>
                  </a:cubicBezTo>
                  <a:cubicBezTo>
                    <a:pt x="24" y="4"/>
                    <a:pt x="24" y="3"/>
                    <a:pt x="24" y="2"/>
                  </a:cubicBezTo>
                  <a:cubicBezTo>
                    <a:pt x="27" y="2"/>
                    <a:pt x="27" y="2"/>
                    <a:pt x="28" y="0"/>
                  </a:cubicBezTo>
                  <a:cubicBezTo>
                    <a:pt x="31" y="2"/>
                    <a:pt x="32" y="1"/>
                    <a:pt x="33" y="7"/>
                  </a:cubicBezTo>
                  <a:cubicBezTo>
                    <a:pt x="35" y="7"/>
                    <a:pt x="36" y="8"/>
                    <a:pt x="38" y="8"/>
                  </a:cubicBezTo>
                  <a:cubicBezTo>
                    <a:pt x="44" y="19"/>
                    <a:pt x="44" y="27"/>
                    <a:pt x="43" y="44"/>
                  </a:cubicBezTo>
                  <a:cubicBezTo>
                    <a:pt x="44" y="44"/>
                    <a:pt x="44" y="44"/>
                    <a:pt x="44" y="45"/>
                  </a:cubicBezTo>
                  <a:cubicBezTo>
                    <a:pt x="49" y="40"/>
                    <a:pt x="48" y="36"/>
                    <a:pt x="49" y="32"/>
                  </a:cubicBezTo>
                  <a:cubicBezTo>
                    <a:pt x="50" y="32"/>
                    <a:pt x="51" y="32"/>
                    <a:pt x="52" y="32"/>
                  </a:cubicBezTo>
                  <a:cubicBezTo>
                    <a:pt x="52" y="43"/>
                    <a:pt x="47" y="53"/>
                    <a:pt x="60" y="64"/>
                  </a:cubicBezTo>
                  <a:cubicBezTo>
                    <a:pt x="67" y="66"/>
                    <a:pt x="74" y="69"/>
                    <a:pt x="80" y="79"/>
                  </a:cubicBezTo>
                  <a:cubicBezTo>
                    <a:pt x="80" y="82"/>
                    <a:pt x="80" y="85"/>
                    <a:pt x="81" y="88"/>
                  </a:cubicBezTo>
                  <a:cubicBezTo>
                    <a:pt x="105" y="91"/>
                    <a:pt x="102" y="99"/>
                    <a:pt x="117" y="123"/>
                  </a:cubicBezTo>
                  <a:cubicBezTo>
                    <a:pt x="120" y="123"/>
                    <a:pt x="121" y="129"/>
                    <a:pt x="129" y="132"/>
                  </a:cubicBezTo>
                  <a:cubicBezTo>
                    <a:pt x="129" y="132"/>
                    <a:pt x="129" y="132"/>
                    <a:pt x="129" y="133"/>
                  </a:cubicBezTo>
                  <a:cubicBezTo>
                    <a:pt x="131" y="134"/>
                    <a:pt x="133" y="134"/>
                    <a:pt x="134" y="135"/>
                  </a:cubicBezTo>
                  <a:cubicBezTo>
                    <a:pt x="134" y="136"/>
                    <a:pt x="133" y="138"/>
                    <a:pt x="133" y="140"/>
                  </a:cubicBezTo>
                  <a:cubicBezTo>
                    <a:pt x="139" y="141"/>
                    <a:pt x="144" y="142"/>
                    <a:pt x="150" y="143"/>
                  </a:cubicBezTo>
                  <a:cubicBezTo>
                    <a:pt x="150" y="144"/>
                    <a:pt x="151" y="145"/>
                    <a:pt x="151" y="146"/>
                  </a:cubicBezTo>
                  <a:cubicBezTo>
                    <a:pt x="159" y="146"/>
                    <a:pt x="167" y="147"/>
                    <a:pt x="176" y="147"/>
                  </a:cubicBezTo>
                  <a:cubicBezTo>
                    <a:pt x="176" y="148"/>
                    <a:pt x="176" y="148"/>
                    <a:pt x="177" y="149"/>
                  </a:cubicBezTo>
                  <a:cubicBezTo>
                    <a:pt x="186" y="149"/>
                    <a:pt x="195" y="148"/>
                    <a:pt x="205" y="148"/>
                  </a:cubicBezTo>
                  <a:cubicBezTo>
                    <a:pt x="208" y="136"/>
                    <a:pt x="211" y="141"/>
                    <a:pt x="223" y="140"/>
                  </a:cubicBezTo>
                  <a:cubicBezTo>
                    <a:pt x="223" y="139"/>
                    <a:pt x="223" y="139"/>
                    <a:pt x="223" y="138"/>
                  </a:cubicBezTo>
                  <a:cubicBezTo>
                    <a:pt x="227" y="138"/>
                    <a:pt x="231" y="138"/>
                    <a:pt x="235" y="138"/>
                  </a:cubicBezTo>
                  <a:cubicBezTo>
                    <a:pt x="235" y="141"/>
                    <a:pt x="247" y="143"/>
                    <a:pt x="247" y="143"/>
                  </a:cubicBezTo>
                  <a:cubicBezTo>
                    <a:pt x="247" y="144"/>
                    <a:pt x="247" y="144"/>
                    <a:pt x="247" y="145"/>
                  </a:cubicBezTo>
                  <a:cubicBezTo>
                    <a:pt x="244" y="145"/>
                    <a:pt x="240" y="145"/>
                    <a:pt x="237" y="145"/>
                  </a:cubicBezTo>
                  <a:cubicBezTo>
                    <a:pt x="237" y="146"/>
                    <a:pt x="237" y="147"/>
                    <a:pt x="237" y="148"/>
                  </a:cubicBezTo>
                  <a:cubicBezTo>
                    <a:pt x="264" y="149"/>
                    <a:pt x="315" y="154"/>
                    <a:pt x="341" y="136"/>
                  </a:cubicBezTo>
                  <a:cubicBezTo>
                    <a:pt x="341" y="135"/>
                    <a:pt x="341" y="134"/>
                    <a:pt x="341" y="133"/>
                  </a:cubicBezTo>
                  <a:cubicBezTo>
                    <a:pt x="322" y="132"/>
                    <a:pt x="303" y="142"/>
                    <a:pt x="287" y="142"/>
                  </a:cubicBezTo>
                  <a:cubicBezTo>
                    <a:pt x="287" y="140"/>
                    <a:pt x="287" y="139"/>
                    <a:pt x="287" y="139"/>
                  </a:cubicBezTo>
                  <a:cubicBezTo>
                    <a:pt x="292" y="133"/>
                    <a:pt x="296" y="130"/>
                    <a:pt x="306" y="129"/>
                  </a:cubicBezTo>
                  <a:cubicBezTo>
                    <a:pt x="309" y="119"/>
                    <a:pt x="350" y="115"/>
                    <a:pt x="354" y="114"/>
                  </a:cubicBezTo>
                  <a:cubicBezTo>
                    <a:pt x="371" y="114"/>
                    <a:pt x="387" y="114"/>
                    <a:pt x="404" y="114"/>
                  </a:cubicBezTo>
                  <a:cubicBezTo>
                    <a:pt x="410" y="121"/>
                    <a:pt x="435" y="119"/>
                    <a:pt x="448" y="118"/>
                  </a:cubicBezTo>
                  <a:cubicBezTo>
                    <a:pt x="442" y="116"/>
                    <a:pt x="437" y="114"/>
                    <a:pt x="432" y="112"/>
                  </a:cubicBezTo>
                  <a:cubicBezTo>
                    <a:pt x="432" y="103"/>
                    <a:pt x="439" y="101"/>
                    <a:pt x="446" y="101"/>
                  </a:cubicBezTo>
                  <a:cubicBezTo>
                    <a:pt x="447" y="99"/>
                    <a:pt x="448" y="97"/>
                    <a:pt x="449" y="95"/>
                  </a:cubicBezTo>
                  <a:cubicBezTo>
                    <a:pt x="451" y="94"/>
                    <a:pt x="453" y="94"/>
                    <a:pt x="454" y="94"/>
                  </a:cubicBezTo>
                  <a:cubicBezTo>
                    <a:pt x="454" y="90"/>
                    <a:pt x="472" y="88"/>
                    <a:pt x="477" y="86"/>
                  </a:cubicBezTo>
                  <a:cubicBezTo>
                    <a:pt x="477" y="85"/>
                    <a:pt x="477" y="85"/>
                    <a:pt x="477" y="84"/>
                  </a:cubicBezTo>
                  <a:cubicBezTo>
                    <a:pt x="481" y="83"/>
                    <a:pt x="485" y="82"/>
                    <a:pt x="488" y="82"/>
                  </a:cubicBezTo>
                  <a:cubicBezTo>
                    <a:pt x="490" y="79"/>
                    <a:pt x="493" y="73"/>
                    <a:pt x="497" y="73"/>
                  </a:cubicBezTo>
                  <a:cubicBezTo>
                    <a:pt x="497" y="63"/>
                    <a:pt x="520" y="69"/>
                    <a:pt x="526" y="70"/>
                  </a:cubicBezTo>
                  <a:cubicBezTo>
                    <a:pt x="528" y="69"/>
                    <a:pt x="530" y="68"/>
                    <a:pt x="532" y="67"/>
                  </a:cubicBezTo>
                  <a:cubicBezTo>
                    <a:pt x="529" y="66"/>
                    <a:pt x="526" y="66"/>
                    <a:pt x="524" y="66"/>
                  </a:cubicBezTo>
                  <a:cubicBezTo>
                    <a:pt x="527" y="64"/>
                    <a:pt x="531" y="62"/>
                    <a:pt x="535" y="60"/>
                  </a:cubicBezTo>
                  <a:cubicBezTo>
                    <a:pt x="527" y="60"/>
                    <a:pt x="524" y="63"/>
                    <a:pt x="520" y="64"/>
                  </a:cubicBezTo>
                  <a:cubicBezTo>
                    <a:pt x="520" y="64"/>
                    <a:pt x="519" y="63"/>
                    <a:pt x="519" y="63"/>
                  </a:cubicBezTo>
                  <a:cubicBezTo>
                    <a:pt x="531" y="51"/>
                    <a:pt x="567" y="57"/>
                    <a:pt x="586" y="57"/>
                  </a:cubicBezTo>
                  <a:cubicBezTo>
                    <a:pt x="587" y="57"/>
                    <a:pt x="633" y="66"/>
                    <a:pt x="629" y="75"/>
                  </a:cubicBezTo>
                  <a:cubicBezTo>
                    <a:pt x="601" y="58"/>
                    <a:pt x="561" y="57"/>
                    <a:pt x="535" y="66"/>
                  </a:cubicBezTo>
                  <a:cubicBezTo>
                    <a:pt x="539" y="66"/>
                    <a:pt x="545" y="66"/>
                    <a:pt x="552" y="70"/>
                  </a:cubicBezTo>
                  <a:cubicBezTo>
                    <a:pt x="558" y="69"/>
                    <a:pt x="558" y="69"/>
                    <a:pt x="557" y="69"/>
                  </a:cubicBezTo>
                  <a:cubicBezTo>
                    <a:pt x="557" y="68"/>
                    <a:pt x="557" y="66"/>
                    <a:pt x="557" y="66"/>
                  </a:cubicBezTo>
                  <a:cubicBezTo>
                    <a:pt x="570" y="66"/>
                    <a:pt x="583" y="66"/>
                    <a:pt x="597" y="67"/>
                  </a:cubicBezTo>
                  <a:cubicBezTo>
                    <a:pt x="606" y="69"/>
                    <a:pt x="632" y="75"/>
                    <a:pt x="639" y="88"/>
                  </a:cubicBezTo>
                  <a:cubicBezTo>
                    <a:pt x="640" y="88"/>
                    <a:pt x="641" y="89"/>
                    <a:pt x="642" y="90"/>
                  </a:cubicBezTo>
                  <a:cubicBezTo>
                    <a:pt x="642" y="88"/>
                    <a:pt x="641" y="87"/>
                    <a:pt x="641" y="86"/>
                  </a:cubicBezTo>
                  <a:cubicBezTo>
                    <a:pt x="649" y="86"/>
                    <a:pt x="661" y="117"/>
                    <a:pt x="664" y="127"/>
                  </a:cubicBezTo>
                  <a:cubicBezTo>
                    <a:pt x="665" y="127"/>
                    <a:pt x="666" y="127"/>
                    <a:pt x="668" y="127"/>
                  </a:cubicBezTo>
                  <a:cubicBezTo>
                    <a:pt x="668" y="128"/>
                    <a:pt x="668" y="128"/>
                    <a:pt x="668" y="129"/>
                  </a:cubicBezTo>
                  <a:cubicBezTo>
                    <a:pt x="670" y="130"/>
                    <a:pt x="673" y="131"/>
                    <a:pt x="676" y="132"/>
                  </a:cubicBezTo>
                  <a:cubicBezTo>
                    <a:pt x="676" y="132"/>
                    <a:pt x="676" y="132"/>
                    <a:pt x="676" y="133"/>
                  </a:cubicBezTo>
                  <a:cubicBezTo>
                    <a:pt x="676" y="133"/>
                    <a:pt x="687" y="137"/>
                    <a:pt x="689" y="142"/>
                  </a:cubicBezTo>
                  <a:cubicBezTo>
                    <a:pt x="690" y="142"/>
                    <a:pt x="692" y="142"/>
                    <a:pt x="693" y="142"/>
                  </a:cubicBezTo>
                  <a:cubicBezTo>
                    <a:pt x="693" y="143"/>
                    <a:pt x="693" y="143"/>
                    <a:pt x="693" y="144"/>
                  </a:cubicBezTo>
                  <a:cubicBezTo>
                    <a:pt x="698" y="147"/>
                    <a:pt x="712" y="153"/>
                    <a:pt x="715" y="164"/>
                  </a:cubicBezTo>
                  <a:cubicBezTo>
                    <a:pt x="709" y="162"/>
                    <a:pt x="704" y="154"/>
                    <a:pt x="704" y="153"/>
                  </a:cubicBezTo>
                  <a:cubicBezTo>
                    <a:pt x="691" y="145"/>
                    <a:pt x="674" y="132"/>
                    <a:pt x="667" y="132"/>
                  </a:cubicBezTo>
                  <a:cubicBezTo>
                    <a:pt x="666" y="131"/>
                    <a:pt x="666" y="130"/>
                    <a:pt x="666" y="129"/>
                  </a:cubicBezTo>
                  <a:cubicBezTo>
                    <a:pt x="659" y="126"/>
                    <a:pt x="652" y="122"/>
                    <a:pt x="645" y="119"/>
                  </a:cubicBezTo>
                  <a:cubicBezTo>
                    <a:pt x="645" y="118"/>
                    <a:pt x="645" y="117"/>
                    <a:pt x="645" y="117"/>
                  </a:cubicBezTo>
                  <a:cubicBezTo>
                    <a:pt x="648" y="117"/>
                    <a:pt x="653" y="121"/>
                    <a:pt x="661" y="123"/>
                  </a:cubicBezTo>
                  <a:cubicBezTo>
                    <a:pt x="661" y="120"/>
                    <a:pt x="661" y="120"/>
                    <a:pt x="657" y="112"/>
                  </a:cubicBezTo>
                  <a:cubicBezTo>
                    <a:pt x="656" y="112"/>
                    <a:pt x="656" y="112"/>
                    <a:pt x="655" y="112"/>
                  </a:cubicBezTo>
                  <a:cubicBezTo>
                    <a:pt x="654" y="110"/>
                    <a:pt x="654" y="107"/>
                    <a:pt x="653" y="105"/>
                  </a:cubicBezTo>
                  <a:cubicBezTo>
                    <a:pt x="649" y="104"/>
                    <a:pt x="649" y="102"/>
                    <a:pt x="649" y="99"/>
                  </a:cubicBezTo>
                  <a:cubicBezTo>
                    <a:pt x="648" y="99"/>
                    <a:pt x="647" y="99"/>
                    <a:pt x="646" y="99"/>
                  </a:cubicBezTo>
                  <a:cubicBezTo>
                    <a:pt x="648" y="103"/>
                    <a:pt x="649" y="107"/>
                    <a:pt x="651" y="112"/>
                  </a:cubicBezTo>
                  <a:cubicBezTo>
                    <a:pt x="643" y="101"/>
                    <a:pt x="641" y="98"/>
                    <a:pt x="633" y="93"/>
                  </a:cubicBezTo>
                  <a:cubicBezTo>
                    <a:pt x="633" y="85"/>
                    <a:pt x="606" y="78"/>
                    <a:pt x="604" y="78"/>
                  </a:cubicBezTo>
                  <a:cubicBezTo>
                    <a:pt x="598" y="77"/>
                    <a:pt x="585" y="76"/>
                    <a:pt x="583" y="74"/>
                  </a:cubicBezTo>
                  <a:cubicBezTo>
                    <a:pt x="585" y="73"/>
                    <a:pt x="587" y="72"/>
                    <a:pt x="590" y="71"/>
                  </a:cubicBezTo>
                  <a:cubicBezTo>
                    <a:pt x="579" y="69"/>
                    <a:pt x="569" y="69"/>
                    <a:pt x="560" y="69"/>
                  </a:cubicBezTo>
                  <a:cubicBezTo>
                    <a:pt x="567" y="71"/>
                    <a:pt x="574" y="73"/>
                    <a:pt x="582" y="76"/>
                  </a:cubicBezTo>
                  <a:cubicBezTo>
                    <a:pt x="582" y="79"/>
                    <a:pt x="593" y="82"/>
                    <a:pt x="595" y="84"/>
                  </a:cubicBezTo>
                  <a:cubicBezTo>
                    <a:pt x="595" y="84"/>
                    <a:pt x="596" y="85"/>
                    <a:pt x="596" y="86"/>
                  </a:cubicBezTo>
                  <a:cubicBezTo>
                    <a:pt x="597" y="86"/>
                    <a:pt x="598" y="86"/>
                    <a:pt x="599" y="86"/>
                  </a:cubicBezTo>
                  <a:cubicBezTo>
                    <a:pt x="600" y="90"/>
                    <a:pt x="603" y="91"/>
                    <a:pt x="606" y="96"/>
                  </a:cubicBezTo>
                  <a:cubicBezTo>
                    <a:pt x="608" y="97"/>
                    <a:pt x="613" y="98"/>
                    <a:pt x="612" y="104"/>
                  </a:cubicBezTo>
                  <a:cubicBezTo>
                    <a:pt x="609" y="98"/>
                    <a:pt x="601" y="95"/>
                    <a:pt x="600" y="94"/>
                  </a:cubicBezTo>
                  <a:cubicBezTo>
                    <a:pt x="600" y="98"/>
                    <a:pt x="602" y="102"/>
                    <a:pt x="605" y="109"/>
                  </a:cubicBezTo>
                  <a:cubicBezTo>
                    <a:pt x="612" y="110"/>
                    <a:pt x="623" y="111"/>
                    <a:pt x="634" y="114"/>
                  </a:cubicBezTo>
                  <a:cubicBezTo>
                    <a:pt x="634" y="116"/>
                    <a:pt x="635" y="117"/>
                    <a:pt x="635" y="119"/>
                  </a:cubicBezTo>
                  <a:cubicBezTo>
                    <a:pt x="640" y="120"/>
                    <a:pt x="651" y="121"/>
                    <a:pt x="654" y="131"/>
                  </a:cubicBezTo>
                  <a:cubicBezTo>
                    <a:pt x="656" y="131"/>
                    <a:pt x="658" y="132"/>
                    <a:pt x="659" y="132"/>
                  </a:cubicBezTo>
                  <a:cubicBezTo>
                    <a:pt x="663" y="139"/>
                    <a:pt x="665" y="140"/>
                    <a:pt x="676" y="146"/>
                  </a:cubicBezTo>
                  <a:cubicBezTo>
                    <a:pt x="672" y="144"/>
                    <a:pt x="670" y="141"/>
                    <a:pt x="670" y="140"/>
                  </a:cubicBezTo>
                  <a:cubicBezTo>
                    <a:pt x="673" y="140"/>
                    <a:pt x="692" y="149"/>
                    <a:pt x="697" y="157"/>
                  </a:cubicBezTo>
                  <a:cubicBezTo>
                    <a:pt x="704" y="160"/>
                    <a:pt x="707" y="162"/>
                    <a:pt x="715" y="172"/>
                  </a:cubicBezTo>
                  <a:cubicBezTo>
                    <a:pt x="719" y="172"/>
                    <a:pt x="722" y="183"/>
                    <a:pt x="731" y="189"/>
                  </a:cubicBezTo>
                  <a:cubicBezTo>
                    <a:pt x="731" y="181"/>
                    <a:pt x="718" y="172"/>
                    <a:pt x="718" y="170"/>
                  </a:cubicBezTo>
                  <a:cubicBezTo>
                    <a:pt x="718" y="169"/>
                    <a:pt x="718" y="167"/>
                    <a:pt x="718" y="166"/>
                  </a:cubicBezTo>
                  <a:cubicBezTo>
                    <a:pt x="720" y="168"/>
                    <a:pt x="721" y="171"/>
                    <a:pt x="726" y="173"/>
                  </a:cubicBezTo>
                  <a:cubicBezTo>
                    <a:pt x="726" y="174"/>
                    <a:pt x="727" y="177"/>
                    <a:pt x="727" y="179"/>
                  </a:cubicBezTo>
                  <a:cubicBezTo>
                    <a:pt x="729" y="179"/>
                    <a:pt x="730" y="180"/>
                    <a:pt x="731" y="181"/>
                  </a:cubicBezTo>
                  <a:cubicBezTo>
                    <a:pt x="738" y="194"/>
                    <a:pt x="751" y="207"/>
                    <a:pt x="746" y="230"/>
                  </a:cubicBezTo>
                  <a:cubicBezTo>
                    <a:pt x="745" y="230"/>
                    <a:pt x="745" y="229"/>
                    <a:pt x="745" y="229"/>
                  </a:cubicBezTo>
                  <a:cubicBezTo>
                    <a:pt x="745" y="232"/>
                    <a:pt x="743" y="234"/>
                    <a:pt x="746" y="240"/>
                  </a:cubicBezTo>
                  <a:cubicBezTo>
                    <a:pt x="746" y="237"/>
                    <a:pt x="746" y="235"/>
                    <a:pt x="746" y="233"/>
                  </a:cubicBezTo>
                  <a:cubicBezTo>
                    <a:pt x="747" y="232"/>
                    <a:pt x="748" y="232"/>
                    <a:pt x="748" y="232"/>
                  </a:cubicBezTo>
                  <a:cubicBezTo>
                    <a:pt x="749" y="236"/>
                    <a:pt x="750" y="240"/>
                    <a:pt x="751" y="245"/>
                  </a:cubicBezTo>
                  <a:cubicBezTo>
                    <a:pt x="750" y="245"/>
                    <a:pt x="749" y="245"/>
                    <a:pt x="748" y="245"/>
                  </a:cubicBezTo>
                  <a:cubicBezTo>
                    <a:pt x="750" y="255"/>
                    <a:pt x="752" y="264"/>
                    <a:pt x="752" y="276"/>
                  </a:cubicBezTo>
                  <a:cubicBezTo>
                    <a:pt x="748" y="254"/>
                    <a:pt x="741" y="235"/>
                    <a:pt x="737" y="218"/>
                  </a:cubicBezTo>
                  <a:cubicBezTo>
                    <a:pt x="737" y="218"/>
                    <a:pt x="736" y="218"/>
                    <a:pt x="736" y="218"/>
                  </a:cubicBezTo>
                  <a:cubicBezTo>
                    <a:pt x="736" y="212"/>
                    <a:pt x="733" y="208"/>
                    <a:pt x="732" y="207"/>
                  </a:cubicBezTo>
                  <a:cubicBezTo>
                    <a:pt x="731" y="207"/>
                    <a:pt x="731" y="207"/>
                    <a:pt x="730" y="207"/>
                  </a:cubicBezTo>
                  <a:cubicBezTo>
                    <a:pt x="727" y="200"/>
                    <a:pt x="713" y="175"/>
                    <a:pt x="707" y="175"/>
                  </a:cubicBezTo>
                  <a:cubicBezTo>
                    <a:pt x="706" y="174"/>
                    <a:pt x="706" y="173"/>
                    <a:pt x="706" y="173"/>
                  </a:cubicBezTo>
                  <a:cubicBezTo>
                    <a:pt x="706" y="173"/>
                    <a:pt x="705" y="173"/>
                    <a:pt x="704" y="173"/>
                  </a:cubicBezTo>
                  <a:cubicBezTo>
                    <a:pt x="701" y="167"/>
                    <a:pt x="698" y="166"/>
                    <a:pt x="695" y="163"/>
                  </a:cubicBezTo>
                  <a:cubicBezTo>
                    <a:pt x="692" y="151"/>
                    <a:pt x="686" y="152"/>
                    <a:pt x="681" y="150"/>
                  </a:cubicBezTo>
                  <a:cubicBezTo>
                    <a:pt x="679" y="149"/>
                    <a:pt x="678" y="148"/>
                    <a:pt x="676" y="147"/>
                  </a:cubicBezTo>
                  <a:cubicBezTo>
                    <a:pt x="676" y="147"/>
                    <a:pt x="676" y="148"/>
                    <a:pt x="676" y="148"/>
                  </a:cubicBezTo>
                  <a:cubicBezTo>
                    <a:pt x="686" y="154"/>
                    <a:pt x="695" y="168"/>
                    <a:pt x="708" y="179"/>
                  </a:cubicBezTo>
                  <a:cubicBezTo>
                    <a:pt x="710" y="183"/>
                    <a:pt x="714" y="185"/>
                    <a:pt x="718" y="190"/>
                  </a:cubicBezTo>
                  <a:cubicBezTo>
                    <a:pt x="718" y="191"/>
                    <a:pt x="718" y="192"/>
                    <a:pt x="718" y="192"/>
                  </a:cubicBezTo>
                  <a:cubicBezTo>
                    <a:pt x="716" y="192"/>
                    <a:pt x="715" y="192"/>
                    <a:pt x="715" y="192"/>
                  </a:cubicBezTo>
                  <a:cubicBezTo>
                    <a:pt x="715" y="194"/>
                    <a:pt x="727" y="218"/>
                    <a:pt x="731" y="222"/>
                  </a:cubicBezTo>
                  <a:cubicBezTo>
                    <a:pt x="731" y="213"/>
                    <a:pt x="722" y="201"/>
                    <a:pt x="720" y="197"/>
                  </a:cubicBezTo>
                  <a:cubicBezTo>
                    <a:pt x="721" y="197"/>
                    <a:pt x="722" y="196"/>
                    <a:pt x="723" y="196"/>
                  </a:cubicBezTo>
                  <a:cubicBezTo>
                    <a:pt x="725" y="202"/>
                    <a:pt x="730" y="208"/>
                    <a:pt x="731" y="215"/>
                  </a:cubicBezTo>
                  <a:cubicBezTo>
                    <a:pt x="733" y="215"/>
                    <a:pt x="740" y="230"/>
                    <a:pt x="739" y="238"/>
                  </a:cubicBezTo>
                  <a:cubicBezTo>
                    <a:pt x="738" y="237"/>
                    <a:pt x="738" y="237"/>
                    <a:pt x="737" y="237"/>
                  </a:cubicBezTo>
                  <a:cubicBezTo>
                    <a:pt x="738" y="241"/>
                    <a:pt x="739" y="246"/>
                    <a:pt x="740" y="250"/>
                  </a:cubicBezTo>
                  <a:cubicBezTo>
                    <a:pt x="744" y="250"/>
                    <a:pt x="752" y="293"/>
                    <a:pt x="752" y="306"/>
                  </a:cubicBezTo>
                  <a:cubicBezTo>
                    <a:pt x="751" y="306"/>
                    <a:pt x="751" y="307"/>
                    <a:pt x="751" y="308"/>
                  </a:cubicBezTo>
                  <a:cubicBezTo>
                    <a:pt x="748" y="293"/>
                    <a:pt x="745" y="277"/>
                    <a:pt x="742" y="262"/>
                  </a:cubicBezTo>
                  <a:cubicBezTo>
                    <a:pt x="737" y="245"/>
                    <a:pt x="729" y="230"/>
                    <a:pt x="725" y="218"/>
                  </a:cubicBezTo>
                  <a:cubicBezTo>
                    <a:pt x="722" y="211"/>
                    <a:pt x="718" y="205"/>
                    <a:pt x="715" y="199"/>
                  </a:cubicBezTo>
                  <a:cubicBezTo>
                    <a:pt x="714" y="199"/>
                    <a:pt x="714" y="199"/>
                    <a:pt x="713" y="199"/>
                  </a:cubicBezTo>
                  <a:cubicBezTo>
                    <a:pt x="710" y="191"/>
                    <a:pt x="710" y="190"/>
                    <a:pt x="710" y="187"/>
                  </a:cubicBezTo>
                  <a:cubicBezTo>
                    <a:pt x="708" y="186"/>
                    <a:pt x="707" y="186"/>
                    <a:pt x="706" y="186"/>
                  </a:cubicBezTo>
                  <a:cubicBezTo>
                    <a:pt x="706" y="188"/>
                    <a:pt x="704" y="190"/>
                    <a:pt x="709" y="194"/>
                  </a:cubicBezTo>
                  <a:cubicBezTo>
                    <a:pt x="718" y="212"/>
                    <a:pt x="718" y="212"/>
                    <a:pt x="718" y="215"/>
                  </a:cubicBezTo>
                  <a:cubicBezTo>
                    <a:pt x="715" y="216"/>
                    <a:pt x="713" y="208"/>
                    <a:pt x="713" y="207"/>
                  </a:cubicBezTo>
                  <a:cubicBezTo>
                    <a:pt x="712" y="207"/>
                    <a:pt x="711" y="206"/>
                    <a:pt x="711" y="206"/>
                  </a:cubicBezTo>
                  <a:cubicBezTo>
                    <a:pt x="710" y="209"/>
                    <a:pt x="710" y="209"/>
                    <a:pt x="717" y="229"/>
                  </a:cubicBezTo>
                  <a:cubicBezTo>
                    <a:pt x="717" y="234"/>
                    <a:pt x="722" y="250"/>
                    <a:pt x="719" y="258"/>
                  </a:cubicBezTo>
                  <a:cubicBezTo>
                    <a:pt x="719" y="273"/>
                    <a:pt x="715" y="288"/>
                    <a:pt x="713" y="306"/>
                  </a:cubicBezTo>
                  <a:cubicBezTo>
                    <a:pt x="712" y="306"/>
                    <a:pt x="712" y="306"/>
                    <a:pt x="711" y="306"/>
                  </a:cubicBezTo>
                  <a:cubicBezTo>
                    <a:pt x="714" y="285"/>
                    <a:pt x="717" y="265"/>
                    <a:pt x="717" y="244"/>
                  </a:cubicBezTo>
                  <a:cubicBezTo>
                    <a:pt x="715" y="234"/>
                    <a:pt x="712" y="225"/>
                    <a:pt x="710" y="216"/>
                  </a:cubicBezTo>
                  <a:cubicBezTo>
                    <a:pt x="707" y="210"/>
                    <a:pt x="704" y="203"/>
                    <a:pt x="704" y="201"/>
                  </a:cubicBezTo>
                  <a:cubicBezTo>
                    <a:pt x="701" y="200"/>
                    <a:pt x="699" y="196"/>
                    <a:pt x="699" y="194"/>
                  </a:cubicBezTo>
                  <a:cubicBezTo>
                    <a:pt x="698" y="194"/>
                    <a:pt x="698" y="194"/>
                    <a:pt x="698" y="194"/>
                  </a:cubicBezTo>
                  <a:cubicBezTo>
                    <a:pt x="697" y="192"/>
                    <a:pt x="696" y="190"/>
                    <a:pt x="696" y="188"/>
                  </a:cubicBezTo>
                  <a:cubicBezTo>
                    <a:pt x="693" y="188"/>
                    <a:pt x="692" y="183"/>
                    <a:pt x="692" y="181"/>
                  </a:cubicBezTo>
                  <a:cubicBezTo>
                    <a:pt x="691" y="181"/>
                    <a:pt x="690" y="181"/>
                    <a:pt x="689" y="181"/>
                  </a:cubicBezTo>
                  <a:cubicBezTo>
                    <a:pt x="689" y="184"/>
                    <a:pt x="689" y="186"/>
                    <a:pt x="689" y="189"/>
                  </a:cubicBezTo>
                  <a:cubicBezTo>
                    <a:pt x="695" y="189"/>
                    <a:pt x="706" y="211"/>
                    <a:pt x="709" y="221"/>
                  </a:cubicBezTo>
                  <a:cubicBezTo>
                    <a:pt x="710" y="229"/>
                    <a:pt x="712" y="238"/>
                    <a:pt x="712" y="251"/>
                  </a:cubicBezTo>
                  <a:cubicBezTo>
                    <a:pt x="711" y="242"/>
                    <a:pt x="709" y="234"/>
                    <a:pt x="708" y="226"/>
                  </a:cubicBezTo>
                  <a:cubicBezTo>
                    <a:pt x="707" y="225"/>
                    <a:pt x="706" y="225"/>
                    <a:pt x="706" y="225"/>
                  </a:cubicBezTo>
                  <a:cubicBezTo>
                    <a:pt x="705" y="222"/>
                    <a:pt x="705" y="219"/>
                    <a:pt x="704" y="216"/>
                  </a:cubicBezTo>
                  <a:cubicBezTo>
                    <a:pt x="704" y="216"/>
                    <a:pt x="703" y="216"/>
                    <a:pt x="702" y="216"/>
                  </a:cubicBezTo>
                  <a:cubicBezTo>
                    <a:pt x="701" y="211"/>
                    <a:pt x="700" y="210"/>
                    <a:pt x="697" y="207"/>
                  </a:cubicBezTo>
                  <a:cubicBezTo>
                    <a:pt x="696" y="208"/>
                    <a:pt x="695" y="208"/>
                    <a:pt x="693" y="209"/>
                  </a:cubicBezTo>
                  <a:cubicBezTo>
                    <a:pt x="693" y="211"/>
                    <a:pt x="700" y="220"/>
                    <a:pt x="702" y="228"/>
                  </a:cubicBezTo>
                  <a:cubicBezTo>
                    <a:pt x="703" y="228"/>
                    <a:pt x="704" y="228"/>
                    <a:pt x="705" y="229"/>
                  </a:cubicBezTo>
                  <a:cubicBezTo>
                    <a:pt x="706" y="252"/>
                    <a:pt x="706" y="252"/>
                    <a:pt x="705" y="277"/>
                  </a:cubicBezTo>
                  <a:cubicBezTo>
                    <a:pt x="704" y="285"/>
                    <a:pt x="703" y="294"/>
                    <a:pt x="702" y="302"/>
                  </a:cubicBezTo>
                  <a:cubicBezTo>
                    <a:pt x="701" y="302"/>
                    <a:pt x="701" y="302"/>
                    <a:pt x="701" y="302"/>
                  </a:cubicBezTo>
                  <a:cubicBezTo>
                    <a:pt x="703" y="278"/>
                    <a:pt x="706" y="252"/>
                    <a:pt x="701" y="231"/>
                  </a:cubicBezTo>
                  <a:cubicBezTo>
                    <a:pt x="701" y="231"/>
                    <a:pt x="700" y="231"/>
                    <a:pt x="699" y="231"/>
                  </a:cubicBezTo>
                  <a:cubicBezTo>
                    <a:pt x="699" y="242"/>
                    <a:pt x="699" y="252"/>
                    <a:pt x="700" y="262"/>
                  </a:cubicBezTo>
                  <a:cubicBezTo>
                    <a:pt x="699" y="262"/>
                    <a:pt x="698" y="262"/>
                    <a:pt x="698" y="262"/>
                  </a:cubicBezTo>
                  <a:cubicBezTo>
                    <a:pt x="698" y="252"/>
                    <a:pt x="697" y="241"/>
                    <a:pt x="697" y="231"/>
                  </a:cubicBezTo>
                  <a:cubicBezTo>
                    <a:pt x="695" y="231"/>
                    <a:pt x="695" y="231"/>
                    <a:pt x="694" y="231"/>
                  </a:cubicBezTo>
                  <a:cubicBezTo>
                    <a:pt x="691" y="234"/>
                    <a:pt x="693" y="240"/>
                    <a:pt x="695" y="246"/>
                  </a:cubicBezTo>
                  <a:cubicBezTo>
                    <a:pt x="694" y="265"/>
                    <a:pt x="693" y="284"/>
                    <a:pt x="693" y="304"/>
                  </a:cubicBezTo>
                  <a:cubicBezTo>
                    <a:pt x="700" y="312"/>
                    <a:pt x="713" y="323"/>
                    <a:pt x="723" y="333"/>
                  </a:cubicBezTo>
                  <a:cubicBezTo>
                    <a:pt x="725" y="334"/>
                    <a:pt x="737" y="343"/>
                    <a:pt x="740" y="349"/>
                  </a:cubicBezTo>
                  <a:cubicBezTo>
                    <a:pt x="741" y="349"/>
                    <a:pt x="742" y="349"/>
                    <a:pt x="744" y="350"/>
                  </a:cubicBezTo>
                  <a:cubicBezTo>
                    <a:pt x="744" y="350"/>
                    <a:pt x="744" y="350"/>
                    <a:pt x="744" y="351"/>
                  </a:cubicBezTo>
                  <a:cubicBezTo>
                    <a:pt x="745" y="351"/>
                    <a:pt x="747" y="351"/>
                    <a:pt x="748" y="352"/>
                  </a:cubicBezTo>
                  <a:cubicBezTo>
                    <a:pt x="748" y="352"/>
                    <a:pt x="748" y="353"/>
                    <a:pt x="748" y="353"/>
                  </a:cubicBezTo>
                  <a:cubicBezTo>
                    <a:pt x="751" y="353"/>
                    <a:pt x="754" y="357"/>
                    <a:pt x="761" y="360"/>
                  </a:cubicBezTo>
                  <a:cubicBezTo>
                    <a:pt x="761" y="361"/>
                    <a:pt x="761" y="361"/>
                    <a:pt x="761" y="362"/>
                  </a:cubicBezTo>
                  <a:cubicBezTo>
                    <a:pt x="758" y="362"/>
                    <a:pt x="755" y="360"/>
                    <a:pt x="752" y="357"/>
                  </a:cubicBezTo>
                  <a:cubicBezTo>
                    <a:pt x="746" y="354"/>
                    <a:pt x="740" y="350"/>
                    <a:pt x="734" y="347"/>
                  </a:cubicBezTo>
                  <a:cubicBezTo>
                    <a:pt x="734" y="347"/>
                    <a:pt x="734" y="346"/>
                    <a:pt x="734" y="345"/>
                  </a:cubicBezTo>
                  <a:cubicBezTo>
                    <a:pt x="733" y="345"/>
                    <a:pt x="732" y="345"/>
                    <a:pt x="731" y="345"/>
                  </a:cubicBezTo>
                  <a:cubicBezTo>
                    <a:pt x="731" y="349"/>
                    <a:pt x="747" y="359"/>
                    <a:pt x="753" y="363"/>
                  </a:cubicBezTo>
                  <a:cubicBezTo>
                    <a:pt x="746" y="362"/>
                    <a:pt x="745" y="360"/>
                    <a:pt x="742" y="356"/>
                  </a:cubicBezTo>
                  <a:cubicBezTo>
                    <a:pt x="740" y="355"/>
                    <a:pt x="738" y="354"/>
                    <a:pt x="736" y="354"/>
                  </a:cubicBezTo>
                  <a:cubicBezTo>
                    <a:pt x="735" y="353"/>
                    <a:pt x="735" y="352"/>
                    <a:pt x="735" y="352"/>
                  </a:cubicBezTo>
                  <a:cubicBezTo>
                    <a:pt x="734" y="352"/>
                    <a:pt x="734" y="352"/>
                    <a:pt x="733" y="352"/>
                  </a:cubicBezTo>
                  <a:cubicBezTo>
                    <a:pt x="733" y="353"/>
                    <a:pt x="733" y="353"/>
                    <a:pt x="733" y="355"/>
                  </a:cubicBezTo>
                  <a:cubicBezTo>
                    <a:pt x="732" y="355"/>
                    <a:pt x="732" y="356"/>
                    <a:pt x="731" y="356"/>
                  </a:cubicBezTo>
                  <a:cubicBezTo>
                    <a:pt x="731" y="355"/>
                    <a:pt x="731" y="354"/>
                    <a:pt x="731" y="354"/>
                  </a:cubicBezTo>
                  <a:cubicBezTo>
                    <a:pt x="729" y="352"/>
                    <a:pt x="726" y="351"/>
                    <a:pt x="723" y="350"/>
                  </a:cubicBezTo>
                  <a:cubicBezTo>
                    <a:pt x="722" y="353"/>
                    <a:pt x="734" y="357"/>
                    <a:pt x="738" y="364"/>
                  </a:cubicBezTo>
                  <a:cubicBezTo>
                    <a:pt x="728" y="359"/>
                    <a:pt x="719" y="350"/>
                    <a:pt x="715" y="350"/>
                  </a:cubicBezTo>
                  <a:cubicBezTo>
                    <a:pt x="715" y="347"/>
                    <a:pt x="711" y="345"/>
                    <a:pt x="710" y="343"/>
                  </a:cubicBezTo>
                  <a:cubicBezTo>
                    <a:pt x="701" y="337"/>
                    <a:pt x="689" y="325"/>
                    <a:pt x="689" y="319"/>
                  </a:cubicBezTo>
                  <a:cubicBezTo>
                    <a:pt x="690" y="319"/>
                    <a:pt x="691" y="319"/>
                    <a:pt x="692" y="319"/>
                  </a:cubicBezTo>
                  <a:cubicBezTo>
                    <a:pt x="694" y="323"/>
                    <a:pt x="694" y="323"/>
                    <a:pt x="698" y="327"/>
                  </a:cubicBezTo>
                  <a:cubicBezTo>
                    <a:pt x="697" y="322"/>
                    <a:pt x="693" y="320"/>
                    <a:pt x="693" y="318"/>
                  </a:cubicBezTo>
                  <a:cubicBezTo>
                    <a:pt x="695" y="312"/>
                    <a:pt x="690" y="303"/>
                    <a:pt x="689" y="302"/>
                  </a:cubicBezTo>
                  <a:cubicBezTo>
                    <a:pt x="688" y="308"/>
                    <a:pt x="687" y="313"/>
                    <a:pt x="687" y="319"/>
                  </a:cubicBezTo>
                  <a:cubicBezTo>
                    <a:pt x="686" y="319"/>
                    <a:pt x="686" y="319"/>
                    <a:pt x="685" y="319"/>
                  </a:cubicBezTo>
                  <a:cubicBezTo>
                    <a:pt x="685" y="313"/>
                    <a:pt x="685" y="307"/>
                    <a:pt x="685" y="302"/>
                  </a:cubicBezTo>
                  <a:cubicBezTo>
                    <a:pt x="683" y="308"/>
                    <a:pt x="682" y="315"/>
                    <a:pt x="681" y="322"/>
                  </a:cubicBezTo>
                  <a:cubicBezTo>
                    <a:pt x="681" y="291"/>
                    <a:pt x="681" y="257"/>
                    <a:pt x="676" y="232"/>
                  </a:cubicBezTo>
                  <a:cubicBezTo>
                    <a:pt x="677" y="231"/>
                    <a:pt x="678" y="231"/>
                    <a:pt x="679" y="231"/>
                  </a:cubicBezTo>
                  <a:cubicBezTo>
                    <a:pt x="680" y="233"/>
                    <a:pt x="680" y="235"/>
                    <a:pt x="681" y="237"/>
                  </a:cubicBezTo>
                  <a:cubicBezTo>
                    <a:pt x="680" y="234"/>
                    <a:pt x="680" y="231"/>
                    <a:pt x="680" y="228"/>
                  </a:cubicBezTo>
                  <a:cubicBezTo>
                    <a:pt x="670" y="223"/>
                    <a:pt x="672" y="220"/>
                    <a:pt x="669" y="213"/>
                  </a:cubicBezTo>
                  <a:cubicBezTo>
                    <a:pt x="662" y="208"/>
                    <a:pt x="659" y="209"/>
                    <a:pt x="655" y="211"/>
                  </a:cubicBezTo>
                  <a:cubicBezTo>
                    <a:pt x="655" y="213"/>
                    <a:pt x="654" y="214"/>
                    <a:pt x="654" y="216"/>
                  </a:cubicBezTo>
                  <a:cubicBezTo>
                    <a:pt x="660" y="219"/>
                    <a:pt x="662" y="221"/>
                    <a:pt x="664" y="233"/>
                  </a:cubicBezTo>
                  <a:cubicBezTo>
                    <a:pt x="664" y="233"/>
                    <a:pt x="665" y="233"/>
                    <a:pt x="666" y="233"/>
                  </a:cubicBezTo>
                  <a:cubicBezTo>
                    <a:pt x="665" y="234"/>
                    <a:pt x="665" y="236"/>
                    <a:pt x="665" y="238"/>
                  </a:cubicBezTo>
                  <a:cubicBezTo>
                    <a:pt x="664" y="236"/>
                    <a:pt x="663" y="234"/>
                    <a:pt x="662" y="233"/>
                  </a:cubicBezTo>
                  <a:cubicBezTo>
                    <a:pt x="661" y="233"/>
                    <a:pt x="660" y="233"/>
                    <a:pt x="659" y="233"/>
                  </a:cubicBezTo>
                  <a:cubicBezTo>
                    <a:pt x="661" y="238"/>
                    <a:pt x="663" y="243"/>
                    <a:pt x="665" y="248"/>
                  </a:cubicBezTo>
                  <a:cubicBezTo>
                    <a:pt x="665" y="245"/>
                    <a:pt x="665" y="242"/>
                    <a:pt x="665" y="240"/>
                  </a:cubicBezTo>
                  <a:cubicBezTo>
                    <a:pt x="665" y="240"/>
                    <a:pt x="666" y="240"/>
                    <a:pt x="667" y="240"/>
                  </a:cubicBezTo>
                  <a:cubicBezTo>
                    <a:pt x="670" y="255"/>
                    <a:pt x="674" y="270"/>
                    <a:pt x="679" y="285"/>
                  </a:cubicBezTo>
                  <a:cubicBezTo>
                    <a:pt x="679" y="295"/>
                    <a:pt x="679" y="304"/>
                    <a:pt x="679" y="314"/>
                  </a:cubicBezTo>
                  <a:cubicBezTo>
                    <a:pt x="678" y="314"/>
                    <a:pt x="677" y="315"/>
                    <a:pt x="676" y="315"/>
                  </a:cubicBezTo>
                  <a:cubicBezTo>
                    <a:pt x="676" y="307"/>
                    <a:pt x="675" y="299"/>
                    <a:pt x="675" y="291"/>
                  </a:cubicBezTo>
                  <a:cubicBezTo>
                    <a:pt x="674" y="291"/>
                    <a:pt x="673" y="290"/>
                    <a:pt x="673" y="290"/>
                  </a:cubicBezTo>
                  <a:cubicBezTo>
                    <a:pt x="672" y="289"/>
                    <a:pt x="672" y="288"/>
                    <a:pt x="672" y="287"/>
                  </a:cubicBezTo>
                  <a:cubicBezTo>
                    <a:pt x="673" y="287"/>
                    <a:pt x="673" y="287"/>
                    <a:pt x="674" y="287"/>
                  </a:cubicBezTo>
                  <a:cubicBezTo>
                    <a:pt x="674" y="286"/>
                    <a:pt x="674" y="285"/>
                    <a:pt x="675" y="285"/>
                  </a:cubicBezTo>
                  <a:cubicBezTo>
                    <a:pt x="674" y="285"/>
                    <a:pt x="673" y="285"/>
                    <a:pt x="673" y="285"/>
                  </a:cubicBezTo>
                  <a:cubicBezTo>
                    <a:pt x="672" y="283"/>
                    <a:pt x="671" y="281"/>
                    <a:pt x="671" y="278"/>
                  </a:cubicBezTo>
                  <a:cubicBezTo>
                    <a:pt x="673" y="278"/>
                    <a:pt x="673" y="278"/>
                    <a:pt x="674" y="281"/>
                  </a:cubicBezTo>
                  <a:cubicBezTo>
                    <a:pt x="672" y="272"/>
                    <a:pt x="670" y="265"/>
                    <a:pt x="668" y="257"/>
                  </a:cubicBezTo>
                  <a:cubicBezTo>
                    <a:pt x="668" y="268"/>
                    <a:pt x="668" y="279"/>
                    <a:pt x="668" y="291"/>
                  </a:cubicBezTo>
                  <a:cubicBezTo>
                    <a:pt x="670" y="303"/>
                    <a:pt x="676" y="317"/>
                    <a:pt x="681" y="332"/>
                  </a:cubicBezTo>
                  <a:cubicBezTo>
                    <a:pt x="681" y="332"/>
                    <a:pt x="682" y="332"/>
                    <a:pt x="683" y="333"/>
                  </a:cubicBezTo>
                  <a:cubicBezTo>
                    <a:pt x="689" y="347"/>
                    <a:pt x="704" y="360"/>
                    <a:pt x="720" y="372"/>
                  </a:cubicBezTo>
                  <a:cubicBezTo>
                    <a:pt x="722" y="373"/>
                    <a:pt x="724" y="374"/>
                    <a:pt x="726" y="375"/>
                  </a:cubicBezTo>
                  <a:cubicBezTo>
                    <a:pt x="726" y="376"/>
                    <a:pt x="727" y="377"/>
                    <a:pt x="727" y="378"/>
                  </a:cubicBezTo>
                  <a:cubicBezTo>
                    <a:pt x="724" y="377"/>
                    <a:pt x="721" y="376"/>
                    <a:pt x="718" y="376"/>
                  </a:cubicBezTo>
                  <a:cubicBezTo>
                    <a:pt x="719" y="376"/>
                    <a:pt x="720" y="377"/>
                    <a:pt x="721" y="378"/>
                  </a:cubicBezTo>
                  <a:cubicBezTo>
                    <a:pt x="721" y="378"/>
                    <a:pt x="721" y="379"/>
                    <a:pt x="721" y="380"/>
                  </a:cubicBezTo>
                  <a:cubicBezTo>
                    <a:pt x="720" y="380"/>
                    <a:pt x="719" y="380"/>
                    <a:pt x="719" y="380"/>
                  </a:cubicBezTo>
                  <a:cubicBezTo>
                    <a:pt x="719" y="385"/>
                    <a:pt x="724" y="386"/>
                    <a:pt x="731" y="388"/>
                  </a:cubicBezTo>
                  <a:cubicBezTo>
                    <a:pt x="731" y="388"/>
                    <a:pt x="731" y="387"/>
                    <a:pt x="731" y="386"/>
                  </a:cubicBezTo>
                  <a:cubicBezTo>
                    <a:pt x="733" y="386"/>
                    <a:pt x="734" y="386"/>
                    <a:pt x="736" y="386"/>
                  </a:cubicBezTo>
                  <a:cubicBezTo>
                    <a:pt x="736" y="387"/>
                    <a:pt x="736" y="387"/>
                    <a:pt x="736" y="388"/>
                  </a:cubicBezTo>
                  <a:cubicBezTo>
                    <a:pt x="738" y="388"/>
                    <a:pt x="740" y="386"/>
                    <a:pt x="740" y="384"/>
                  </a:cubicBezTo>
                  <a:cubicBezTo>
                    <a:pt x="748" y="388"/>
                    <a:pt x="756" y="391"/>
                    <a:pt x="764" y="395"/>
                  </a:cubicBezTo>
                  <a:cubicBezTo>
                    <a:pt x="764" y="395"/>
                    <a:pt x="764" y="396"/>
                    <a:pt x="765" y="397"/>
                  </a:cubicBezTo>
                  <a:cubicBezTo>
                    <a:pt x="766" y="396"/>
                    <a:pt x="767" y="396"/>
                    <a:pt x="769" y="396"/>
                  </a:cubicBezTo>
                  <a:cubicBezTo>
                    <a:pt x="763" y="394"/>
                    <a:pt x="758" y="391"/>
                    <a:pt x="753" y="388"/>
                  </a:cubicBezTo>
                  <a:cubicBezTo>
                    <a:pt x="753" y="386"/>
                    <a:pt x="751" y="386"/>
                    <a:pt x="748" y="385"/>
                  </a:cubicBezTo>
                  <a:cubicBezTo>
                    <a:pt x="749" y="385"/>
                    <a:pt x="754" y="382"/>
                    <a:pt x="757" y="388"/>
                  </a:cubicBezTo>
                  <a:cubicBezTo>
                    <a:pt x="761" y="389"/>
                    <a:pt x="768" y="390"/>
                    <a:pt x="775" y="397"/>
                  </a:cubicBezTo>
                  <a:cubicBezTo>
                    <a:pt x="773" y="397"/>
                    <a:pt x="772" y="396"/>
                    <a:pt x="771" y="396"/>
                  </a:cubicBezTo>
                  <a:cubicBezTo>
                    <a:pt x="772" y="401"/>
                    <a:pt x="780" y="404"/>
                    <a:pt x="790" y="406"/>
                  </a:cubicBezTo>
                  <a:cubicBezTo>
                    <a:pt x="790" y="406"/>
                    <a:pt x="790" y="407"/>
                    <a:pt x="790" y="408"/>
                  </a:cubicBezTo>
                  <a:cubicBezTo>
                    <a:pt x="783" y="406"/>
                    <a:pt x="780" y="404"/>
                    <a:pt x="777" y="406"/>
                  </a:cubicBezTo>
                  <a:cubicBezTo>
                    <a:pt x="777" y="402"/>
                    <a:pt x="762" y="397"/>
                    <a:pt x="762" y="397"/>
                  </a:cubicBezTo>
                  <a:cubicBezTo>
                    <a:pt x="762" y="398"/>
                    <a:pt x="761" y="398"/>
                    <a:pt x="761" y="399"/>
                  </a:cubicBezTo>
                  <a:cubicBezTo>
                    <a:pt x="772" y="404"/>
                    <a:pt x="772" y="404"/>
                    <a:pt x="772" y="405"/>
                  </a:cubicBezTo>
                  <a:cubicBezTo>
                    <a:pt x="755" y="405"/>
                    <a:pt x="742" y="392"/>
                    <a:pt x="733" y="390"/>
                  </a:cubicBezTo>
                  <a:cubicBezTo>
                    <a:pt x="734" y="393"/>
                    <a:pt x="734" y="394"/>
                    <a:pt x="740" y="395"/>
                  </a:cubicBezTo>
                  <a:cubicBezTo>
                    <a:pt x="740" y="395"/>
                    <a:pt x="740" y="396"/>
                    <a:pt x="740" y="397"/>
                  </a:cubicBezTo>
                  <a:cubicBezTo>
                    <a:pt x="754" y="402"/>
                    <a:pt x="766" y="408"/>
                    <a:pt x="787" y="411"/>
                  </a:cubicBezTo>
                  <a:cubicBezTo>
                    <a:pt x="787" y="411"/>
                    <a:pt x="787" y="412"/>
                    <a:pt x="787" y="412"/>
                  </a:cubicBezTo>
                  <a:cubicBezTo>
                    <a:pt x="784" y="412"/>
                    <a:pt x="781" y="412"/>
                    <a:pt x="778" y="412"/>
                  </a:cubicBezTo>
                  <a:cubicBezTo>
                    <a:pt x="778" y="413"/>
                    <a:pt x="778" y="413"/>
                    <a:pt x="778" y="414"/>
                  </a:cubicBezTo>
                  <a:cubicBezTo>
                    <a:pt x="779" y="414"/>
                    <a:pt x="780" y="414"/>
                    <a:pt x="781" y="414"/>
                  </a:cubicBezTo>
                  <a:cubicBezTo>
                    <a:pt x="781" y="415"/>
                    <a:pt x="781" y="416"/>
                    <a:pt x="781" y="417"/>
                  </a:cubicBezTo>
                  <a:cubicBezTo>
                    <a:pt x="776" y="416"/>
                    <a:pt x="770" y="415"/>
                    <a:pt x="765" y="414"/>
                  </a:cubicBezTo>
                  <a:cubicBezTo>
                    <a:pt x="765" y="414"/>
                    <a:pt x="764" y="413"/>
                    <a:pt x="764" y="412"/>
                  </a:cubicBezTo>
                  <a:cubicBezTo>
                    <a:pt x="765" y="412"/>
                    <a:pt x="767" y="411"/>
                    <a:pt x="768" y="411"/>
                  </a:cubicBezTo>
                  <a:cubicBezTo>
                    <a:pt x="763" y="409"/>
                    <a:pt x="753" y="406"/>
                    <a:pt x="752" y="406"/>
                  </a:cubicBezTo>
                  <a:cubicBezTo>
                    <a:pt x="752" y="406"/>
                    <a:pt x="752" y="407"/>
                    <a:pt x="752" y="407"/>
                  </a:cubicBezTo>
                  <a:cubicBezTo>
                    <a:pt x="756" y="410"/>
                    <a:pt x="756" y="410"/>
                    <a:pt x="757" y="411"/>
                  </a:cubicBezTo>
                  <a:cubicBezTo>
                    <a:pt x="749" y="408"/>
                    <a:pt x="749" y="408"/>
                    <a:pt x="745" y="408"/>
                  </a:cubicBezTo>
                  <a:cubicBezTo>
                    <a:pt x="752" y="412"/>
                    <a:pt x="758" y="414"/>
                    <a:pt x="770" y="417"/>
                  </a:cubicBezTo>
                  <a:cubicBezTo>
                    <a:pt x="769" y="418"/>
                    <a:pt x="769" y="419"/>
                    <a:pt x="768" y="420"/>
                  </a:cubicBezTo>
                  <a:cubicBezTo>
                    <a:pt x="754" y="415"/>
                    <a:pt x="754" y="415"/>
                    <a:pt x="748" y="414"/>
                  </a:cubicBezTo>
                  <a:cubicBezTo>
                    <a:pt x="748" y="415"/>
                    <a:pt x="748" y="415"/>
                    <a:pt x="748" y="416"/>
                  </a:cubicBezTo>
                  <a:cubicBezTo>
                    <a:pt x="749" y="416"/>
                    <a:pt x="750" y="416"/>
                    <a:pt x="751" y="417"/>
                  </a:cubicBezTo>
                  <a:cubicBezTo>
                    <a:pt x="751" y="417"/>
                    <a:pt x="751" y="418"/>
                    <a:pt x="751" y="419"/>
                  </a:cubicBezTo>
                  <a:cubicBezTo>
                    <a:pt x="750" y="419"/>
                    <a:pt x="748" y="419"/>
                    <a:pt x="747" y="419"/>
                  </a:cubicBezTo>
                  <a:cubicBezTo>
                    <a:pt x="747" y="414"/>
                    <a:pt x="739" y="413"/>
                    <a:pt x="727" y="406"/>
                  </a:cubicBezTo>
                  <a:cubicBezTo>
                    <a:pt x="727" y="401"/>
                    <a:pt x="716" y="394"/>
                    <a:pt x="715" y="393"/>
                  </a:cubicBezTo>
                  <a:cubicBezTo>
                    <a:pt x="713" y="393"/>
                    <a:pt x="712" y="394"/>
                    <a:pt x="710" y="394"/>
                  </a:cubicBezTo>
                  <a:cubicBezTo>
                    <a:pt x="710" y="395"/>
                    <a:pt x="710" y="396"/>
                    <a:pt x="710" y="397"/>
                  </a:cubicBezTo>
                  <a:cubicBezTo>
                    <a:pt x="712" y="398"/>
                    <a:pt x="715" y="398"/>
                    <a:pt x="717" y="399"/>
                  </a:cubicBezTo>
                  <a:cubicBezTo>
                    <a:pt x="717" y="400"/>
                    <a:pt x="717" y="400"/>
                    <a:pt x="717" y="401"/>
                  </a:cubicBezTo>
                  <a:cubicBezTo>
                    <a:pt x="717" y="401"/>
                    <a:pt x="718" y="401"/>
                    <a:pt x="719" y="401"/>
                  </a:cubicBezTo>
                  <a:cubicBezTo>
                    <a:pt x="719" y="402"/>
                    <a:pt x="719" y="402"/>
                    <a:pt x="719" y="403"/>
                  </a:cubicBezTo>
                  <a:cubicBezTo>
                    <a:pt x="719" y="403"/>
                    <a:pt x="720" y="403"/>
                    <a:pt x="721" y="404"/>
                  </a:cubicBezTo>
                  <a:cubicBezTo>
                    <a:pt x="721" y="404"/>
                    <a:pt x="721" y="404"/>
                    <a:pt x="721" y="405"/>
                  </a:cubicBezTo>
                  <a:cubicBezTo>
                    <a:pt x="724" y="407"/>
                    <a:pt x="728" y="410"/>
                    <a:pt x="731" y="412"/>
                  </a:cubicBezTo>
                  <a:cubicBezTo>
                    <a:pt x="731" y="413"/>
                    <a:pt x="731" y="413"/>
                    <a:pt x="731" y="414"/>
                  </a:cubicBezTo>
                  <a:cubicBezTo>
                    <a:pt x="732" y="414"/>
                    <a:pt x="733" y="414"/>
                    <a:pt x="734" y="414"/>
                  </a:cubicBezTo>
                  <a:cubicBezTo>
                    <a:pt x="734" y="416"/>
                    <a:pt x="741" y="418"/>
                    <a:pt x="742" y="420"/>
                  </a:cubicBezTo>
                  <a:cubicBezTo>
                    <a:pt x="738" y="420"/>
                    <a:pt x="738" y="420"/>
                    <a:pt x="734" y="419"/>
                  </a:cubicBezTo>
                  <a:cubicBezTo>
                    <a:pt x="734" y="415"/>
                    <a:pt x="729" y="415"/>
                    <a:pt x="729" y="415"/>
                  </a:cubicBezTo>
                  <a:cubicBezTo>
                    <a:pt x="722" y="409"/>
                    <a:pt x="713" y="403"/>
                    <a:pt x="710" y="399"/>
                  </a:cubicBezTo>
                  <a:cubicBezTo>
                    <a:pt x="711" y="401"/>
                    <a:pt x="712" y="404"/>
                    <a:pt x="712" y="407"/>
                  </a:cubicBezTo>
                  <a:cubicBezTo>
                    <a:pt x="710" y="405"/>
                    <a:pt x="708" y="403"/>
                    <a:pt x="706" y="402"/>
                  </a:cubicBezTo>
                  <a:cubicBezTo>
                    <a:pt x="701" y="402"/>
                    <a:pt x="701" y="402"/>
                    <a:pt x="697" y="404"/>
                  </a:cubicBezTo>
                  <a:cubicBezTo>
                    <a:pt x="697" y="405"/>
                    <a:pt x="697" y="406"/>
                    <a:pt x="697" y="407"/>
                  </a:cubicBezTo>
                  <a:cubicBezTo>
                    <a:pt x="698" y="407"/>
                    <a:pt x="698" y="408"/>
                    <a:pt x="700" y="408"/>
                  </a:cubicBezTo>
                  <a:cubicBezTo>
                    <a:pt x="700" y="407"/>
                    <a:pt x="700" y="407"/>
                    <a:pt x="701" y="407"/>
                  </a:cubicBezTo>
                  <a:cubicBezTo>
                    <a:pt x="701" y="407"/>
                    <a:pt x="702" y="407"/>
                    <a:pt x="703" y="407"/>
                  </a:cubicBezTo>
                  <a:cubicBezTo>
                    <a:pt x="703" y="406"/>
                    <a:pt x="703" y="406"/>
                    <a:pt x="703" y="405"/>
                  </a:cubicBezTo>
                  <a:cubicBezTo>
                    <a:pt x="704" y="405"/>
                    <a:pt x="704" y="405"/>
                    <a:pt x="705" y="405"/>
                  </a:cubicBezTo>
                  <a:cubicBezTo>
                    <a:pt x="705" y="406"/>
                    <a:pt x="706" y="407"/>
                    <a:pt x="706" y="407"/>
                  </a:cubicBezTo>
                  <a:cubicBezTo>
                    <a:pt x="710" y="407"/>
                    <a:pt x="711" y="413"/>
                    <a:pt x="719" y="417"/>
                  </a:cubicBezTo>
                  <a:cubicBezTo>
                    <a:pt x="719" y="417"/>
                    <a:pt x="719" y="417"/>
                    <a:pt x="719" y="418"/>
                  </a:cubicBezTo>
                  <a:cubicBezTo>
                    <a:pt x="720" y="418"/>
                    <a:pt x="720" y="418"/>
                    <a:pt x="722" y="419"/>
                  </a:cubicBezTo>
                  <a:cubicBezTo>
                    <a:pt x="722" y="419"/>
                    <a:pt x="722" y="420"/>
                    <a:pt x="722" y="421"/>
                  </a:cubicBezTo>
                  <a:cubicBezTo>
                    <a:pt x="719" y="419"/>
                    <a:pt x="716" y="418"/>
                    <a:pt x="713" y="417"/>
                  </a:cubicBezTo>
                  <a:cubicBezTo>
                    <a:pt x="713" y="416"/>
                    <a:pt x="713" y="415"/>
                    <a:pt x="713" y="414"/>
                  </a:cubicBezTo>
                  <a:cubicBezTo>
                    <a:pt x="712" y="414"/>
                    <a:pt x="710" y="414"/>
                    <a:pt x="709" y="414"/>
                  </a:cubicBezTo>
                  <a:cubicBezTo>
                    <a:pt x="708" y="412"/>
                    <a:pt x="706" y="410"/>
                    <a:pt x="706" y="408"/>
                  </a:cubicBezTo>
                  <a:cubicBezTo>
                    <a:pt x="705" y="408"/>
                    <a:pt x="704" y="408"/>
                    <a:pt x="704" y="408"/>
                  </a:cubicBezTo>
                  <a:cubicBezTo>
                    <a:pt x="704" y="410"/>
                    <a:pt x="704" y="412"/>
                    <a:pt x="705" y="414"/>
                  </a:cubicBezTo>
                  <a:cubicBezTo>
                    <a:pt x="704" y="413"/>
                    <a:pt x="703" y="413"/>
                    <a:pt x="702" y="412"/>
                  </a:cubicBezTo>
                  <a:cubicBezTo>
                    <a:pt x="702" y="413"/>
                    <a:pt x="701" y="414"/>
                    <a:pt x="701" y="415"/>
                  </a:cubicBezTo>
                  <a:cubicBezTo>
                    <a:pt x="704" y="418"/>
                    <a:pt x="707" y="422"/>
                    <a:pt x="711" y="426"/>
                  </a:cubicBezTo>
                  <a:cubicBezTo>
                    <a:pt x="704" y="429"/>
                    <a:pt x="697" y="414"/>
                    <a:pt x="697" y="414"/>
                  </a:cubicBezTo>
                  <a:cubicBezTo>
                    <a:pt x="695" y="413"/>
                    <a:pt x="694" y="413"/>
                    <a:pt x="693" y="412"/>
                  </a:cubicBezTo>
                  <a:cubicBezTo>
                    <a:pt x="694" y="410"/>
                    <a:pt x="694" y="409"/>
                    <a:pt x="695" y="408"/>
                  </a:cubicBezTo>
                  <a:cubicBezTo>
                    <a:pt x="692" y="407"/>
                    <a:pt x="688" y="407"/>
                    <a:pt x="685" y="407"/>
                  </a:cubicBezTo>
                  <a:cubicBezTo>
                    <a:pt x="685" y="408"/>
                    <a:pt x="682" y="411"/>
                    <a:pt x="687" y="414"/>
                  </a:cubicBezTo>
                  <a:cubicBezTo>
                    <a:pt x="687" y="412"/>
                    <a:pt x="688" y="411"/>
                    <a:pt x="689" y="410"/>
                  </a:cubicBezTo>
                  <a:cubicBezTo>
                    <a:pt x="689" y="410"/>
                    <a:pt x="690" y="410"/>
                    <a:pt x="690" y="410"/>
                  </a:cubicBezTo>
                  <a:cubicBezTo>
                    <a:pt x="691" y="411"/>
                    <a:pt x="694" y="418"/>
                    <a:pt x="700" y="421"/>
                  </a:cubicBezTo>
                  <a:cubicBezTo>
                    <a:pt x="700" y="421"/>
                    <a:pt x="700" y="422"/>
                    <a:pt x="700" y="423"/>
                  </a:cubicBezTo>
                  <a:cubicBezTo>
                    <a:pt x="703" y="425"/>
                    <a:pt x="707" y="428"/>
                    <a:pt x="711" y="431"/>
                  </a:cubicBezTo>
                  <a:cubicBezTo>
                    <a:pt x="713" y="429"/>
                    <a:pt x="714" y="429"/>
                    <a:pt x="719" y="429"/>
                  </a:cubicBezTo>
                  <a:cubicBezTo>
                    <a:pt x="719" y="430"/>
                    <a:pt x="719" y="430"/>
                    <a:pt x="719" y="431"/>
                  </a:cubicBezTo>
                  <a:cubicBezTo>
                    <a:pt x="722" y="431"/>
                    <a:pt x="731" y="434"/>
                    <a:pt x="738" y="436"/>
                  </a:cubicBezTo>
                  <a:cubicBezTo>
                    <a:pt x="736" y="437"/>
                    <a:pt x="734" y="437"/>
                    <a:pt x="731" y="438"/>
                  </a:cubicBezTo>
                  <a:cubicBezTo>
                    <a:pt x="732" y="439"/>
                    <a:pt x="733" y="440"/>
                    <a:pt x="734" y="441"/>
                  </a:cubicBezTo>
                  <a:cubicBezTo>
                    <a:pt x="728" y="439"/>
                    <a:pt x="721" y="438"/>
                    <a:pt x="715" y="436"/>
                  </a:cubicBezTo>
                  <a:cubicBezTo>
                    <a:pt x="715" y="432"/>
                    <a:pt x="704" y="429"/>
                    <a:pt x="702" y="429"/>
                  </a:cubicBezTo>
                  <a:cubicBezTo>
                    <a:pt x="700" y="423"/>
                    <a:pt x="695" y="422"/>
                    <a:pt x="693" y="421"/>
                  </a:cubicBezTo>
                  <a:cubicBezTo>
                    <a:pt x="693" y="426"/>
                    <a:pt x="713" y="438"/>
                    <a:pt x="720" y="442"/>
                  </a:cubicBezTo>
                  <a:cubicBezTo>
                    <a:pt x="720" y="442"/>
                    <a:pt x="720" y="443"/>
                    <a:pt x="720" y="444"/>
                  </a:cubicBezTo>
                  <a:cubicBezTo>
                    <a:pt x="717" y="442"/>
                    <a:pt x="714" y="441"/>
                    <a:pt x="711" y="439"/>
                  </a:cubicBezTo>
                  <a:cubicBezTo>
                    <a:pt x="704" y="432"/>
                    <a:pt x="690" y="426"/>
                    <a:pt x="688" y="421"/>
                  </a:cubicBezTo>
                  <a:cubicBezTo>
                    <a:pt x="689" y="425"/>
                    <a:pt x="689" y="425"/>
                    <a:pt x="691" y="427"/>
                  </a:cubicBezTo>
                  <a:cubicBezTo>
                    <a:pt x="689" y="427"/>
                    <a:pt x="687" y="425"/>
                    <a:pt x="686" y="425"/>
                  </a:cubicBezTo>
                  <a:cubicBezTo>
                    <a:pt x="686" y="426"/>
                    <a:pt x="687" y="428"/>
                    <a:pt x="687" y="429"/>
                  </a:cubicBezTo>
                  <a:cubicBezTo>
                    <a:pt x="685" y="428"/>
                    <a:pt x="683" y="426"/>
                    <a:pt x="681" y="425"/>
                  </a:cubicBezTo>
                  <a:cubicBezTo>
                    <a:pt x="681" y="436"/>
                    <a:pt x="681" y="436"/>
                    <a:pt x="682" y="437"/>
                  </a:cubicBezTo>
                  <a:cubicBezTo>
                    <a:pt x="681" y="441"/>
                    <a:pt x="681" y="441"/>
                    <a:pt x="681" y="444"/>
                  </a:cubicBezTo>
                  <a:cubicBezTo>
                    <a:pt x="684" y="445"/>
                    <a:pt x="684" y="448"/>
                    <a:pt x="686" y="452"/>
                  </a:cubicBezTo>
                  <a:cubicBezTo>
                    <a:pt x="681" y="451"/>
                    <a:pt x="676" y="451"/>
                    <a:pt x="672" y="451"/>
                  </a:cubicBezTo>
                  <a:cubicBezTo>
                    <a:pt x="675" y="454"/>
                    <a:pt x="675" y="454"/>
                    <a:pt x="684" y="455"/>
                  </a:cubicBezTo>
                  <a:cubicBezTo>
                    <a:pt x="684" y="458"/>
                    <a:pt x="692" y="461"/>
                    <a:pt x="693" y="461"/>
                  </a:cubicBezTo>
                  <a:cubicBezTo>
                    <a:pt x="692" y="459"/>
                    <a:pt x="691" y="457"/>
                    <a:pt x="690" y="455"/>
                  </a:cubicBezTo>
                  <a:cubicBezTo>
                    <a:pt x="697" y="459"/>
                    <a:pt x="697" y="459"/>
                    <a:pt x="703" y="464"/>
                  </a:cubicBezTo>
                  <a:cubicBezTo>
                    <a:pt x="708" y="473"/>
                    <a:pt x="698" y="465"/>
                    <a:pt x="697" y="464"/>
                  </a:cubicBezTo>
                  <a:cubicBezTo>
                    <a:pt x="699" y="468"/>
                    <a:pt x="699" y="468"/>
                    <a:pt x="708" y="476"/>
                  </a:cubicBezTo>
                  <a:cubicBezTo>
                    <a:pt x="707" y="476"/>
                    <a:pt x="706" y="476"/>
                    <a:pt x="706" y="476"/>
                  </a:cubicBezTo>
                  <a:cubicBezTo>
                    <a:pt x="701" y="473"/>
                    <a:pt x="701" y="472"/>
                    <a:pt x="699" y="473"/>
                  </a:cubicBezTo>
                  <a:cubicBezTo>
                    <a:pt x="704" y="478"/>
                    <a:pt x="704" y="478"/>
                    <a:pt x="706" y="479"/>
                  </a:cubicBezTo>
                  <a:cubicBezTo>
                    <a:pt x="706" y="480"/>
                    <a:pt x="706" y="480"/>
                    <a:pt x="706" y="481"/>
                  </a:cubicBezTo>
                  <a:cubicBezTo>
                    <a:pt x="711" y="484"/>
                    <a:pt x="716" y="487"/>
                    <a:pt x="721" y="490"/>
                  </a:cubicBezTo>
                  <a:cubicBezTo>
                    <a:pt x="722" y="496"/>
                    <a:pt x="745" y="504"/>
                    <a:pt x="752" y="508"/>
                  </a:cubicBezTo>
                  <a:cubicBezTo>
                    <a:pt x="746" y="508"/>
                    <a:pt x="744" y="506"/>
                    <a:pt x="742" y="505"/>
                  </a:cubicBezTo>
                  <a:cubicBezTo>
                    <a:pt x="741" y="506"/>
                    <a:pt x="741" y="507"/>
                    <a:pt x="741" y="508"/>
                  </a:cubicBezTo>
                  <a:cubicBezTo>
                    <a:pt x="737" y="507"/>
                    <a:pt x="734" y="503"/>
                    <a:pt x="727" y="501"/>
                  </a:cubicBezTo>
                  <a:cubicBezTo>
                    <a:pt x="727" y="495"/>
                    <a:pt x="715" y="492"/>
                    <a:pt x="715" y="492"/>
                  </a:cubicBezTo>
                  <a:cubicBezTo>
                    <a:pt x="714" y="491"/>
                    <a:pt x="714" y="490"/>
                    <a:pt x="714" y="489"/>
                  </a:cubicBezTo>
                  <a:cubicBezTo>
                    <a:pt x="699" y="482"/>
                    <a:pt x="690" y="467"/>
                    <a:pt x="681" y="464"/>
                  </a:cubicBezTo>
                  <a:cubicBezTo>
                    <a:pt x="681" y="466"/>
                    <a:pt x="680" y="469"/>
                    <a:pt x="688" y="471"/>
                  </a:cubicBezTo>
                  <a:cubicBezTo>
                    <a:pt x="689" y="474"/>
                    <a:pt x="689" y="478"/>
                    <a:pt x="690" y="481"/>
                  </a:cubicBezTo>
                  <a:cubicBezTo>
                    <a:pt x="684" y="479"/>
                    <a:pt x="683" y="477"/>
                    <a:pt x="681" y="477"/>
                  </a:cubicBezTo>
                  <a:cubicBezTo>
                    <a:pt x="682" y="478"/>
                    <a:pt x="682" y="479"/>
                    <a:pt x="683" y="480"/>
                  </a:cubicBezTo>
                  <a:cubicBezTo>
                    <a:pt x="673" y="480"/>
                    <a:pt x="665" y="466"/>
                    <a:pt x="663" y="462"/>
                  </a:cubicBezTo>
                  <a:cubicBezTo>
                    <a:pt x="662" y="464"/>
                    <a:pt x="662" y="464"/>
                    <a:pt x="662" y="467"/>
                  </a:cubicBezTo>
                  <a:cubicBezTo>
                    <a:pt x="662" y="467"/>
                    <a:pt x="663" y="467"/>
                    <a:pt x="664" y="467"/>
                  </a:cubicBezTo>
                  <a:cubicBezTo>
                    <a:pt x="665" y="474"/>
                    <a:pt x="666" y="480"/>
                    <a:pt x="667" y="487"/>
                  </a:cubicBezTo>
                  <a:cubicBezTo>
                    <a:pt x="668" y="486"/>
                    <a:pt x="669" y="485"/>
                    <a:pt x="670" y="485"/>
                  </a:cubicBezTo>
                  <a:cubicBezTo>
                    <a:pt x="670" y="483"/>
                    <a:pt x="669" y="482"/>
                    <a:pt x="669" y="481"/>
                  </a:cubicBezTo>
                  <a:cubicBezTo>
                    <a:pt x="670" y="482"/>
                    <a:pt x="672" y="482"/>
                    <a:pt x="674" y="483"/>
                  </a:cubicBezTo>
                  <a:cubicBezTo>
                    <a:pt x="674" y="482"/>
                    <a:pt x="674" y="482"/>
                    <a:pt x="674" y="481"/>
                  </a:cubicBezTo>
                  <a:cubicBezTo>
                    <a:pt x="672" y="480"/>
                    <a:pt x="670" y="480"/>
                    <a:pt x="668" y="479"/>
                  </a:cubicBezTo>
                  <a:cubicBezTo>
                    <a:pt x="668" y="478"/>
                    <a:pt x="668" y="477"/>
                    <a:pt x="668" y="476"/>
                  </a:cubicBezTo>
                  <a:cubicBezTo>
                    <a:pt x="669" y="476"/>
                    <a:pt x="670" y="477"/>
                    <a:pt x="672" y="477"/>
                  </a:cubicBezTo>
                  <a:cubicBezTo>
                    <a:pt x="672" y="477"/>
                    <a:pt x="672" y="478"/>
                    <a:pt x="672" y="479"/>
                  </a:cubicBezTo>
                  <a:cubicBezTo>
                    <a:pt x="683" y="486"/>
                    <a:pt x="691" y="495"/>
                    <a:pt x="705" y="505"/>
                  </a:cubicBezTo>
                  <a:cubicBezTo>
                    <a:pt x="706" y="507"/>
                    <a:pt x="706" y="507"/>
                    <a:pt x="712" y="510"/>
                  </a:cubicBezTo>
                  <a:cubicBezTo>
                    <a:pt x="712" y="511"/>
                    <a:pt x="712" y="511"/>
                    <a:pt x="712" y="513"/>
                  </a:cubicBezTo>
                  <a:cubicBezTo>
                    <a:pt x="714" y="515"/>
                    <a:pt x="716" y="517"/>
                    <a:pt x="718" y="519"/>
                  </a:cubicBezTo>
                  <a:cubicBezTo>
                    <a:pt x="716" y="521"/>
                    <a:pt x="717" y="523"/>
                    <a:pt x="717" y="527"/>
                  </a:cubicBezTo>
                  <a:cubicBezTo>
                    <a:pt x="715" y="528"/>
                    <a:pt x="709" y="534"/>
                    <a:pt x="708" y="534"/>
                  </a:cubicBezTo>
                  <a:cubicBezTo>
                    <a:pt x="702" y="531"/>
                    <a:pt x="689" y="531"/>
                    <a:pt x="685" y="531"/>
                  </a:cubicBezTo>
                  <a:cubicBezTo>
                    <a:pt x="684" y="530"/>
                    <a:pt x="684" y="529"/>
                    <a:pt x="684" y="529"/>
                  </a:cubicBezTo>
                  <a:cubicBezTo>
                    <a:pt x="680" y="529"/>
                    <a:pt x="679" y="529"/>
                    <a:pt x="676" y="531"/>
                  </a:cubicBezTo>
                  <a:cubicBezTo>
                    <a:pt x="677" y="533"/>
                    <a:pt x="682" y="543"/>
                    <a:pt x="687" y="541"/>
                  </a:cubicBezTo>
                  <a:cubicBezTo>
                    <a:pt x="683" y="537"/>
                    <a:pt x="682" y="536"/>
                    <a:pt x="682" y="534"/>
                  </a:cubicBezTo>
                  <a:cubicBezTo>
                    <a:pt x="688" y="535"/>
                    <a:pt x="694" y="540"/>
                    <a:pt x="702" y="546"/>
                  </a:cubicBezTo>
                  <a:cubicBezTo>
                    <a:pt x="702" y="546"/>
                    <a:pt x="702" y="547"/>
                    <a:pt x="702" y="548"/>
                  </a:cubicBezTo>
                  <a:cubicBezTo>
                    <a:pt x="705" y="547"/>
                    <a:pt x="709" y="546"/>
                    <a:pt x="712" y="545"/>
                  </a:cubicBezTo>
                  <a:cubicBezTo>
                    <a:pt x="709" y="542"/>
                    <a:pt x="705" y="540"/>
                    <a:pt x="701" y="537"/>
                  </a:cubicBezTo>
                  <a:cubicBezTo>
                    <a:pt x="708" y="538"/>
                    <a:pt x="710" y="538"/>
                    <a:pt x="719" y="545"/>
                  </a:cubicBezTo>
                  <a:cubicBezTo>
                    <a:pt x="717" y="546"/>
                    <a:pt x="717" y="546"/>
                    <a:pt x="717" y="548"/>
                  </a:cubicBezTo>
                  <a:cubicBezTo>
                    <a:pt x="720" y="548"/>
                    <a:pt x="723" y="548"/>
                    <a:pt x="727" y="548"/>
                  </a:cubicBezTo>
                  <a:cubicBezTo>
                    <a:pt x="727" y="549"/>
                    <a:pt x="727" y="549"/>
                    <a:pt x="727" y="550"/>
                  </a:cubicBezTo>
                  <a:cubicBezTo>
                    <a:pt x="728" y="549"/>
                    <a:pt x="729" y="549"/>
                    <a:pt x="729" y="549"/>
                  </a:cubicBezTo>
                  <a:cubicBezTo>
                    <a:pt x="729" y="548"/>
                    <a:pt x="729" y="547"/>
                    <a:pt x="730" y="546"/>
                  </a:cubicBezTo>
                  <a:cubicBezTo>
                    <a:pt x="731" y="546"/>
                    <a:pt x="731" y="546"/>
                    <a:pt x="732" y="545"/>
                  </a:cubicBezTo>
                  <a:cubicBezTo>
                    <a:pt x="734" y="537"/>
                    <a:pt x="728" y="539"/>
                    <a:pt x="727" y="540"/>
                  </a:cubicBezTo>
                  <a:cubicBezTo>
                    <a:pt x="727" y="540"/>
                    <a:pt x="727" y="541"/>
                    <a:pt x="727" y="542"/>
                  </a:cubicBezTo>
                  <a:cubicBezTo>
                    <a:pt x="718" y="540"/>
                    <a:pt x="715" y="539"/>
                    <a:pt x="715" y="533"/>
                  </a:cubicBezTo>
                  <a:cubicBezTo>
                    <a:pt x="716" y="533"/>
                    <a:pt x="721" y="534"/>
                    <a:pt x="719" y="537"/>
                  </a:cubicBezTo>
                  <a:cubicBezTo>
                    <a:pt x="721" y="536"/>
                    <a:pt x="723" y="535"/>
                    <a:pt x="726" y="535"/>
                  </a:cubicBezTo>
                  <a:cubicBezTo>
                    <a:pt x="726" y="534"/>
                    <a:pt x="726" y="534"/>
                    <a:pt x="726" y="533"/>
                  </a:cubicBezTo>
                  <a:cubicBezTo>
                    <a:pt x="712" y="533"/>
                    <a:pt x="718" y="527"/>
                    <a:pt x="722" y="528"/>
                  </a:cubicBezTo>
                  <a:cubicBezTo>
                    <a:pt x="722" y="526"/>
                    <a:pt x="722" y="524"/>
                    <a:pt x="722" y="522"/>
                  </a:cubicBezTo>
                  <a:cubicBezTo>
                    <a:pt x="723" y="522"/>
                    <a:pt x="725" y="521"/>
                    <a:pt x="727" y="521"/>
                  </a:cubicBezTo>
                  <a:cubicBezTo>
                    <a:pt x="726" y="521"/>
                    <a:pt x="724" y="520"/>
                    <a:pt x="723" y="519"/>
                  </a:cubicBezTo>
                  <a:cubicBezTo>
                    <a:pt x="723" y="518"/>
                    <a:pt x="723" y="517"/>
                    <a:pt x="723" y="517"/>
                  </a:cubicBezTo>
                  <a:cubicBezTo>
                    <a:pt x="731" y="517"/>
                    <a:pt x="753" y="512"/>
                    <a:pt x="763" y="509"/>
                  </a:cubicBezTo>
                  <a:cubicBezTo>
                    <a:pt x="763" y="510"/>
                    <a:pt x="764" y="511"/>
                    <a:pt x="764" y="511"/>
                  </a:cubicBezTo>
                  <a:cubicBezTo>
                    <a:pt x="763" y="511"/>
                    <a:pt x="762" y="511"/>
                    <a:pt x="761" y="511"/>
                  </a:cubicBezTo>
                  <a:cubicBezTo>
                    <a:pt x="761" y="512"/>
                    <a:pt x="761" y="513"/>
                    <a:pt x="761" y="514"/>
                  </a:cubicBezTo>
                  <a:cubicBezTo>
                    <a:pt x="753" y="514"/>
                    <a:pt x="749" y="515"/>
                    <a:pt x="744" y="517"/>
                  </a:cubicBezTo>
                  <a:cubicBezTo>
                    <a:pt x="747" y="518"/>
                    <a:pt x="750" y="518"/>
                    <a:pt x="753" y="519"/>
                  </a:cubicBezTo>
                  <a:cubicBezTo>
                    <a:pt x="736" y="520"/>
                    <a:pt x="736" y="520"/>
                    <a:pt x="734" y="521"/>
                  </a:cubicBezTo>
                  <a:cubicBezTo>
                    <a:pt x="735" y="521"/>
                    <a:pt x="736" y="522"/>
                    <a:pt x="738" y="522"/>
                  </a:cubicBezTo>
                  <a:cubicBezTo>
                    <a:pt x="738" y="523"/>
                    <a:pt x="738" y="524"/>
                    <a:pt x="738" y="524"/>
                  </a:cubicBezTo>
                  <a:cubicBezTo>
                    <a:pt x="736" y="525"/>
                    <a:pt x="734" y="525"/>
                    <a:pt x="731" y="526"/>
                  </a:cubicBezTo>
                  <a:cubicBezTo>
                    <a:pt x="736" y="527"/>
                    <a:pt x="741" y="529"/>
                    <a:pt x="745" y="531"/>
                  </a:cubicBezTo>
                  <a:cubicBezTo>
                    <a:pt x="751" y="531"/>
                    <a:pt x="767" y="530"/>
                    <a:pt x="773" y="524"/>
                  </a:cubicBezTo>
                  <a:cubicBezTo>
                    <a:pt x="773" y="525"/>
                    <a:pt x="773" y="526"/>
                    <a:pt x="774" y="527"/>
                  </a:cubicBezTo>
                  <a:cubicBezTo>
                    <a:pt x="768" y="529"/>
                    <a:pt x="762" y="531"/>
                    <a:pt x="756" y="533"/>
                  </a:cubicBezTo>
                  <a:cubicBezTo>
                    <a:pt x="756" y="534"/>
                    <a:pt x="756" y="536"/>
                    <a:pt x="756" y="537"/>
                  </a:cubicBezTo>
                  <a:cubicBezTo>
                    <a:pt x="756" y="537"/>
                    <a:pt x="755" y="536"/>
                    <a:pt x="755" y="535"/>
                  </a:cubicBezTo>
                  <a:cubicBezTo>
                    <a:pt x="745" y="535"/>
                    <a:pt x="736" y="535"/>
                    <a:pt x="727" y="535"/>
                  </a:cubicBezTo>
                  <a:cubicBezTo>
                    <a:pt x="727" y="536"/>
                    <a:pt x="727" y="536"/>
                    <a:pt x="728" y="537"/>
                  </a:cubicBezTo>
                  <a:cubicBezTo>
                    <a:pt x="731" y="537"/>
                    <a:pt x="734" y="538"/>
                    <a:pt x="738" y="538"/>
                  </a:cubicBezTo>
                  <a:cubicBezTo>
                    <a:pt x="738" y="539"/>
                    <a:pt x="738" y="540"/>
                    <a:pt x="738" y="541"/>
                  </a:cubicBezTo>
                  <a:cubicBezTo>
                    <a:pt x="740" y="542"/>
                    <a:pt x="742" y="542"/>
                    <a:pt x="744" y="543"/>
                  </a:cubicBezTo>
                  <a:cubicBezTo>
                    <a:pt x="741" y="544"/>
                    <a:pt x="738" y="545"/>
                    <a:pt x="736" y="546"/>
                  </a:cubicBezTo>
                  <a:cubicBezTo>
                    <a:pt x="736" y="546"/>
                    <a:pt x="736" y="547"/>
                    <a:pt x="736" y="548"/>
                  </a:cubicBezTo>
                  <a:cubicBezTo>
                    <a:pt x="734" y="548"/>
                    <a:pt x="733" y="548"/>
                    <a:pt x="731" y="548"/>
                  </a:cubicBezTo>
                  <a:cubicBezTo>
                    <a:pt x="731" y="549"/>
                    <a:pt x="731" y="551"/>
                    <a:pt x="731" y="553"/>
                  </a:cubicBezTo>
                  <a:cubicBezTo>
                    <a:pt x="714" y="556"/>
                    <a:pt x="704" y="559"/>
                    <a:pt x="702" y="559"/>
                  </a:cubicBezTo>
                  <a:cubicBezTo>
                    <a:pt x="701" y="557"/>
                    <a:pt x="701" y="556"/>
                    <a:pt x="701" y="555"/>
                  </a:cubicBezTo>
                  <a:cubicBezTo>
                    <a:pt x="698" y="555"/>
                    <a:pt x="695" y="555"/>
                    <a:pt x="692" y="555"/>
                  </a:cubicBezTo>
                  <a:cubicBezTo>
                    <a:pt x="692" y="553"/>
                    <a:pt x="691" y="552"/>
                    <a:pt x="691" y="550"/>
                  </a:cubicBezTo>
                  <a:cubicBezTo>
                    <a:pt x="692" y="550"/>
                    <a:pt x="692" y="550"/>
                    <a:pt x="693" y="550"/>
                  </a:cubicBezTo>
                  <a:cubicBezTo>
                    <a:pt x="692" y="545"/>
                    <a:pt x="689" y="544"/>
                    <a:pt x="687" y="543"/>
                  </a:cubicBezTo>
                  <a:cubicBezTo>
                    <a:pt x="683" y="552"/>
                    <a:pt x="691" y="559"/>
                    <a:pt x="702" y="565"/>
                  </a:cubicBezTo>
                  <a:cubicBezTo>
                    <a:pt x="702" y="566"/>
                    <a:pt x="702" y="566"/>
                    <a:pt x="702" y="567"/>
                  </a:cubicBezTo>
                  <a:cubicBezTo>
                    <a:pt x="704" y="567"/>
                    <a:pt x="713" y="576"/>
                    <a:pt x="720" y="580"/>
                  </a:cubicBezTo>
                  <a:cubicBezTo>
                    <a:pt x="723" y="580"/>
                    <a:pt x="727" y="580"/>
                    <a:pt x="731" y="581"/>
                  </a:cubicBezTo>
                  <a:cubicBezTo>
                    <a:pt x="726" y="578"/>
                    <a:pt x="726" y="578"/>
                    <a:pt x="722" y="578"/>
                  </a:cubicBezTo>
                  <a:cubicBezTo>
                    <a:pt x="721" y="577"/>
                    <a:pt x="721" y="575"/>
                    <a:pt x="721" y="574"/>
                  </a:cubicBezTo>
                  <a:cubicBezTo>
                    <a:pt x="715" y="572"/>
                    <a:pt x="715" y="572"/>
                    <a:pt x="715" y="571"/>
                  </a:cubicBezTo>
                  <a:cubicBezTo>
                    <a:pt x="718" y="571"/>
                    <a:pt x="722" y="572"/>
                    <a:pt x="726" y="574"/>
                  </a:cubicBezTo>
                  <a:cubicBezTo>
                    <a:pt x="726" y="573"/>
                    <a:pt x="726" y="572"/>
                    <a:pt x="727" y="571"/>
                  </a:cubicBezTo>
                  <a:cubicBezTo>
                    <a:pt x="726" y="571"/>
                    <a:pt x="724" y="570"/>
                    <a:pt x="723" y="570"/>
                  </a:cubicBezTo>
                  <a:cubicBezTo>
                    <a:pt x="723" y="565"/>
                    <a:pt x="716" y="565"/>
                    <a:pt x="715" y="565"/>
                  </a:cubicBezTo>
                  <a:cubicBezTo>
                    <a:pt x="712" y="565"/>
                    <a:pt x="709" y="565"/>
                    <a:pt x="707" y="566"/>
                  </a:cubicBezTo>
                  <a:cubicBezTo>
                    <a:pt x="707" y="565"/>
                    <a:pt x="707" y="564"/>
                    <a:pt x="707" y="563"/>
                  </a:cubicBezTo>
                  <a:cubicBezTo>
                    <a:pt x="711" y="562"/>
                    <a:pt x="715" y="562"/>
                    <a:pt x="718" y="561"/>
                  </a:cubicBezTo>
                  <a:cubicBezTo>
                    <a:pt x="718" y="555"/>
                    <a:pt x="738" y="559"/>
                    <a:pt x="741" y="559"/>
                  </a:cubicBezTo>
                  <a:cubicBezTo>
                    <a:pt x="752" y="557"/>
                    <a:pt x="762" y="556"/>
                    <a:pt x="774" y="550"/>
                  </a:cubicBezTo>
                  <a:cubicBezTo>
                    <a:pt x="771" y="554"/>
                    <a:pt x="770" y="553"/>
                    <a:pt x="770" y="557"/>
                  </a:cubicBezTo>
                  <a:cubicBezTo>
                    <a:pt x="764" y="557"/>
                    <a:pt x="765" y="559"/>
                    <a:pt x="764" y="561"/>
                  </a:cubicBezTo>
                  <a:cubicBezTo>
                    <a:pt x="755" y="565"/>
                    <a:pt x="755" y="565"/>
                    <a:pt x="748" y="565"/>
                  </a:cubicBezTo>
                  <a:cubicBezTo>
                    <a:pt x="748" y="566"/>
                    <a:pt x="748" y="566"/>
                    <a:pt x="748" y="567"/>
                  </a:cubicBezTo>
                  <a:cubicBezTo>
                    <a:pt x="749" y="567"/>
                    <a:pt x="754" y="566"/>
                    <a:pt x="756" y="571"/>
                  </a:cubicBezTo>
                  <a:cubicBezTo>
                    <a:pt x="761" y="570"/>
                    <a:pt x="767" y="561"/>
                    <a:pt x="772" y="561"/>
                  </a:cubicBezTo>
                  <a:cubicBezTo>
                    <a:pt x="772" y="562"/>
                    <a:pt x="772" y="562"/>
                    <a:pt x="772" y="563"/>
                  </a:cubicBezTo>
                  <a:cubicBezTo>
                    <a:pt x="771" y="563"/>
                    <a:pt x="770" y="563"/>
                    <a:pt x="770" y="563"/>
                  </a:cubicBezTo>
                  <a:cubicBezTo>
                    <a:pt x="767" y="565"/>
                    <a:pt x="765" y="568"/>
                    <a:pt x="763" y="570"/>
                  </a:cubicBezTo>
                  <a:cubicBezTo>
                    <a:pt x="764" y="571"/>
                    <a:pt x="764" y="571"/>
                    <a:pt x="765" y="571"/>
                  </a:cubicBezTo>
                  <a:cubicBezTo>
                    <a:pt x="767" y="567"/>
                    <a:pt x="775" y="563"/>
                    <a:pt x="777" y="559"/>
                  </a:cubicBezTo>
                  <a:cubicBezTo>
                    <a:pt x="775" y="559"/>
                    <a:pt x="775" y="559"/>
                    <a:pt x="774" y="557"/>
                  </a:cubicBezTo>
                  <a:cubicBezTo>
                    <a:pt x="775" y="556"/>
                    <a:pt x="776" y="555"/>
                    <a:pt x="777" y="555"/>
                  </a:cubicBezTo>
                  <a:cubicBezTo>
                    <a:pt x="778" y="556"/>
                    <a:pt x="779" y="557"/>
                    <a:pt x="781" y="556"/>
                  </a:cubicBezTo>
                  <a:cubicBezTo>
                    <a:pt x="781" y="556"/>
                    <a:pt x="781" y="557"/>
                    <a:pt x="781" y="558"/>
                  </a:cubicBezTo>
                  <a:cubicBezTo>
                    <a:pt x="778" y="561"/>
                    <a:pt x="776" y="564"/>
                    <a:pt x="773" y="568"/>
                  </a:cubicBezTo>
                  <a:cubicBezTo>
                    <a:pt x="774" y="568"/>
                    <a:pt x="775" y="568"/>
                    <a:pt x="776" y="568"/>
                  </a:cubicBezTo>
                  <a:cubicBezTo>
                    <a:pt x="780" y="565"/>
                    <a:pt x="783" y="563"/>
                    <a:pt x="789" y="561"/>
                  </a:cubicBezTo>
                  <a:cubicBezTo>
                    <a:pt x="789" y="560"/>
                    <a:pt x="789" y="559"/>
                    <a:pt x="790" y="559"/>
                  </a:cubicBezTo>
                  <a:cubicBezTo>
                    <a:pt x="791" y="559"/>
                    <a:pt x="792" y="558"/>
                    <a:pt x="794" y="558"/>
                  </a:cubicBezTo>
                  <a:cubicBezTo>
                    <a:pt x="790" y="561"/>
                    <a:pt x="786" y="564"/>
                    <a:pt x="782" y="568"/>
                  </a:cubicBezTo>
                  <a:cubicBezTo>
                    <a:pt x="782" y="568"/>
                    <a:pt x="782" y="569"/>
                    <a:pt x="782" y="570"/>
                  </a:cubicBezTo>
                  <a:cubicBezTo>
                    <a:pt x="776" y="570"/>
                    <a:pt x="770" y="571"/>
                    <a:pt x="765" y="574"/>
                  </a:cubicBezTo>
                  <a:cubicBezTo>
                    <a:pt x="765" y="575"/>
                    <a:pt x="765" y="575"/>
                    <a:pt x="766" y="576"/>
                  </a:cubicBezTo>
                  <a:cubicBezTo>
                    <a:pt x="762" y="577"/>
                    <a:pt x="759" y="578"/>
                    <a:pt x="756" y="578"/>
                  </a:cubicBezTo>
                  <a:cubicBezTo>
                    <a:pt x="756" y="579"/>
                    <a:pt x="756" y="580"/>
                    <a:pt x="756" y="581"/>
                  </a:cubicBezTo>
                  <a:cubicBezTo>
                    <a:pt x="754" y="581"/>
                    <a:pt x="754" y="581"/>
                    <a:pt x="753" y="581"/>
                  </a:cubicBezTo>
                  <a:cubicBezTo>
                    <a:pt x="753" y="581"/>
                    <a:pt x="753" y="582"/>
                    <a:pt x="753" y="583"/>
                  </a:cubicBezTo>
                  <a:cubicBezTo>
                    <a:pt x="747" y="582"/>
                    <a:pt x="747" y="582"/>
                    <a:pt x="740" y="583"/>
                  </a:cubicBezTo>
                  <a:cubicBezTo>
                    <a:pt x="740" y="582"/>
                    <a:pt x="740" y="581"/>
                    <a:pt x="740" y="581"/>
                  </a:cubicBezTo>
                  <a:cubicBezTo>
                    <a:pt x="745" y="578"/>
                    <a:pt x="750" y="575"/>
                    <a:pt x="755" y="572"/>
                  </a:cubicBezTo>
                  <a:cubicBezTo>
                    <a:pt x="744" y="571"/>
                    <a:pt x="736" y="566"/>
                    <a:pt x="729" y="564"/>
                  </a:cubicBezTo>
                  <a:cubicBezTo>
                    <a:pt x="731" y="566"/>
                    <a:pt x="733" y="567"/>
                    <a:pt x="736" y="568"/>
                  </a:cubicBezTo>
                  <a:cubicBezTo>
                    <a:pt x="736" y="568"/>
                    <a:pt x="736" y="568"/>
                    <a:pt x="736" y="569"/>
                  </a:cubicBezTo>
                  <a:cubicBezTo>
                    <a:pt x="739" y="570"/>
                    <a:pt x="742" y="571"/>
                    <a:pt x="746" y="572"/>
                  </a:cubicBezTo>
                  <a:cubicBezTo>
                    <a:pt x="746" y="573"/>
                    <a:pt x="747" y="574"/>
                    <a:pt x="747" y="575"/>
                  </a:cubicBezTo>
                  <a:cubicBezTo>
                    <a:pt x="746" y="575"/>
                    <a:pt x="745" y="576"/>
                    <a:pt x="743" y="576"/>
                  </a:cubicBezTo>
                  <a:cubicBezTo>
                    <a:pt x="743" y="577"/>
                    <a:pt x="743" y="578"/>
                    <a:pt x="743" y="578"/>
                  </a:cubicBezTo>
                  <a:cubicBezTo>
                    <a:pt x="740" y="579"/>
                    <a:pt x="737" y="579"/>
                    <a:pt x="734" y="580"/>
                  </a:cubicBezTo>
                  <a:cubicBezTo>
                    <a:pt x="733" y="582"/>
                    <a:pt x="732" y="584"/>
                    <a:pt x="731" y="587"/>
                  </a:cubicBezTo>
                  <a:cubicBezTo>
                    <a:pt x="742" y="588"/>
                    <a:pt x="751" y="590"/>
                    <a:pt x="764" y="596"/>
                  </a:cubicBezTo>
                  <a:cubicBezTo>
                    <a:pt x="769" y="596"/>
                    <a:pt x="773" y="596"/>
                    <a:pt x="778" y="597"/>
                  </a:cubicBezTo>
                  <a:cubicBezTo>
                    <a:pt x="774" y="597"/>
                    <a:pt x="770" y="599"/>
                    <a:pt x="765" y="600"/>
                  </a:cubicBezTo>
                  <a:cubicBezTo>
                    <a:pt x="765" y="601"/>
                    <a:pt x="765" y="602"/>
                    <a:pt x="765" y="603"/>
                  </a:cubicBezTo>
                  <a:cubicBezTo>
                    <a:pt x="767" y="603"/>
                    <a:pt x="768" y="603"/>
                    <a:pt x="770" y="603"/>
                  </a:cubicBezTo>
                  <a:cubicBezTo>
                    <a:pt x="772" y="599"/>
                    <a:pt x="771" y="601"/>
                    <a:pt x="776" y="600"/>
                  </a:cubicBezTo>
                  <a:cubicBezTo>
                    <a:pt x="776" y="599"/>
                    <a:pt x="776" y="598"/>
                    <a:pt x="777" y="598"/>
                  </a:cubicBezTo>
                  <a:cubicBezTo>
                    <a:pt x="781" y="599"/>
                    <a:pt x="783" y="596"/>
                    <a:pt x="788" y="599"/>
                  </a:cubicBezTo>
                  <a:cubicBezTo>
                    <a:pt x="787" y="600"/>
                    <a:pt x="786" y="601"/>
                    <a:pt x="785" y="602"/>
                  </a:cubicBezTo>
                  <a:cubicBezTo>
                    <a:pt x="784" y="602"/>
                    <a:pt x="783" y="602"/>
                    <a:pt x="781" y="602"/>
                  </a:cubicBezTo>
                  <a:cubicBezTo>
                    <a:pt x="781" y="604"/>
                    <a:pt x="765" y="610"/>
                    <a:pt x="763" y="612"/>
                  </a:cubicBezTo>
                  <a:cubicBezTo>
                    <a:pt x="763" y="612"/>
                    <a:pt x="763" y="613"/>
                    <a:pt x="763" y="615"/>
                  </a:cubicBezTo>
                  <a:cubicBezTo>
                    <a:pt x="765" y="613"/>
                    <a:pt x="766" y="612"/>
                    <a:pt x="767" y="611"/>
                  </a:cubicBezTo>
                  <a:cubicBezTo>
                    <a:pt x="769" y="611"/>
                    <a:pt x="773" y="611"/>
                    <a:pt x="775" y="609"/>
                  </a:cubicBezTo>
                  <a:cubicBezTo>
                    <a:pt x="776" y="609"/>
                    <a:pt x="776" y="610"/>
                    <a:pt x="778" y="612"/>
                  </a:cubicBezTo>
                  <a:cubicBezTo>
                    <a:pt x="776" y="615"/>
                    <a:pt x="772" y="613"/>
                    <a:pt x="770" y="612"/>
                  </a:cubicBezTo>
                  <a:cubicBezTo>
                    <a:pt x="769" y="613"/>
                    <a:pt x="769" y="615"/>
                    <a:pt x="768" y="616"/>
                  </a:cubicBezTo>
                  <a:cubicBezTo>
                    <a:pt x="775" y="616"/>
                    <a:pt x="784" y="614"/>
                    <a:pt x="793" y="612"/>
                  </a:cubicBezTo>
                  <a:cubicBezTo>
                    <a:pt x="793" y="613"/>
                    <a:pt x="793" y="613"/>
                    <a:pt x="786" y="616"/>
                  </a:cubicBezTo>
                  <a:cubicBezTo>
                    <a:pt x="784" y="616"/>
                    <a:pt x="783" y="617"/>
                    <a:pt x="781" y="617"/>
                  </a:cubicBezTo>
                  <a:cubicBezTo>
                    <a:pt x="781" y="618"/>
                    <a:pt x="781" y="619"/>
                    <a:pt x="781" y="619"/>
                  </a:cubicBezTo>
                  <a:cubicBezTo>
                    <a:pt x="771" y="619"/>
                    <a:pt x="768" y="621"/>
                    <a:pt x="760" y="625"/>
                  </a:cubicBezTo>
                  <a:cubicBezTo>
                    <a:pt x="764" y="626"/>
                    <a:pt x="768" y="627"/>
                    <a:pt x="772" y="628"/>
                  </a:cubicBezTo>
                  <a:cubicBezTo>
                    <a:pt x="767" y="628"/>
                    <a:pt x="762" y="628"/>
                    <a:pt x="756" y="628"/>
                  </a:cubicBezTo>
                  <a:cubicBezTo>
                    <a:pt x="756" y="625"/>
                    <a:pt x="753" y="625"/>
                    <a:pt x="751" y="625"/>
                  </a:cubicBezTo>
                  <a:cubicBezTo>
                    <a:pt x="742" y="629"/>
                    <a:pt x="730" y="627"/>
                    <a:pt x="722" y="628"/>
                  </a:cubicBezTo>
                  <a:cubicBezTo>
                    <a:pt x="722" y="629"/>
                    <a:pt x="722" y="630"/>
                    <a:pt x="722" y="631"/>
                  </a:cubicBezTo>
                  <a:cubicBezTo>
                    <a:pt x="717" y="630"/>
                    <a:pt x="713" y="630"/>
                    <a:pt x="709" y="629"/>
                  </a:cubicBezTo>
                  <a:cubicBezTo>
                    <a:pt x="709" y="620"/>
                    <a:pt x="694" y="622"/>
                    <a:pt x="693" y="623"/>
                  </a:cubicBezTo>
                  <a:cubicBezTo>
                    <a:pt x="685" y="617"/>
                    <a:pt x="685" y="622"/>
                    <a:pt x="684" y="612"/>
                  </a:cubicBezTo>
                  <a:cubicBezTo>
                    <a:pt x="682" y="611"/>
                    <a:pt x="679" y="610"/>
                    <a:pt x="676" y="609"/>
                  </a:cubicBezTo>
                  <a:cubicBezTo>
                    <a:pt x="676" y="604"/>
                    <a:pt x="666" y="600"/>
                    <a:pt x="665" y="599"/>
                  </a:cubicBezTo>
                  <a:cubicBezTo>
                    <a:pt x="665" y="601"/>
                    <a:pt x="668" y="607"/>
                    <a:pt x="676" y="609"/>
                  </a:cubicBezTo>
                  <a:cubicBezTo>
                    <a:pt x="676" y="610"/>
                    <a:pt x="676" y="612"/>
                    <a:pt x="677" y="613"/>
                  </a:cubicBezTo>
                  <a:cubicBezTo>
                    <a:pt x="671" y="609"/>
                    <a:pt x="665" y="604"/>
                    <a:pt x="658" y="600"/>
                  </a:cubicBezTo>
                  <a:cubicBezTo>
                    <a:pt x="658" y="599"/>
                    <a:pt x="658" y="598"/>
                    <a:pt x="658" y="598"/>
                  </a:cubicBezTo>
                  <a:cubicBezTo>
                    <a:pt x="653" y="593"/>
                    <a:pt x="648" y="589"/>
                    <a:pt x="643" y="584"/>
                  </a:cubicBezTo>
                  <a:cubicBezTo>
                    <a:pt x="645" y="584"/>
                    <a:pt x="654" y="592"/>
                    <a:pt x="659" y="596"/>
                  </a:cubicBezTo>
                  <a:cubicBezTo>
                    <a:pt x="659" y="596"/>
                    <a:pt x="659" y="597"/>
                    <a:pt x="659" y="597"/>
                  </a:cubicBezTo>
                  <a:cubicBezTo>
                    <a:pt x="661" y="598"/>
                    <a:pt x="662" y="598"/>
                    <a:pt x="663" y="599"/>
                  </a:cubicBezTo>
                  <a:cubicBezTo>
                    <a:pt x="661" y="593"/>
                    <a:pt x="654" y="584"/>
                    <a:pt x="654" y="583"/>
                  </a:cubicBezTo>
                  <a:cubicBezTo>
                    <a:pt x="641" y="578"/>
                    <a:pt x="629" y="574"/>
                    <a:pt x="617" y="570"/>
                  </a:cubicBezTo>
                  <a:cubicBezTo>
                    <a:pt x="617" y="569"/>
                    <a:pt x="617" y="568"/>
                    <a:pt x="617" y="568"/>
                  </a:cubicBezTo>
                  <a:cubicBezTo>
                    <a:pt x="606" y="562"/>
                    <a:pt x="598" y="557"/>
                    <a:pt x="595" y="549"/>
                  </a:cubicBezTo>
                  <a:cubicBezTo>
                    <a:pt x="581" y="542"/>
                    <a:pt x="582" y="527"/>
                    <a:pt x="574" y="522"/>
                  </a:cubicBezTo>
                  <a:cubicBezTo>
                    <a:pt x="573" y="519"/>
                    <a:pt x="571" y="515"/>
                    <a:pt x="571" y="512"/>
                  </a:cubicBezTo>
                  <a:cubicBezTo>
                    <a:pt x="571" y="512"/>
                    <a:pt x="572" y="511"/>
                    <a:pt x="573" y="511"/>
                  </a:cubicBezTo>
                  <a:cubicBezTo>
                    <a:pt x="574" y="515"/>
                    <a:pt x="576" y="518"/>
                    <a:pt x="579" y="521"/>
                  </a:cubicBezTo>
                  <a:cubicBezTo>
                    <a:pt x="579" y="521"/>
                    <a:pt x="579" y="521"/>
                    <a:pt x="580" y="521"/>
                  </a:cubicBezTo>
                  <a:cubicBezTo>
                    <a:pt x="579" y="515"/>
                    <a:pt x="575" y="507"/>
                    <a:pt x="571" y="507"/>
                  </a:cubicBezTo>
                  <a:cubicBezTo>
                    <a:pt x="571" y="505"/>
                    <a:pt x="571" y="504"/>
                    <a:pt x="571" y="502"/>
                  </a:cubicBezTo>
                  <a:cubicBezTo>
                    <a:pt x="571" y="503"/>
                    <a:pt x="572" y="504"/>
                    <a:pt x="573" y="505"/>
                  </a:cubicBezTo>
                  <a:cubicBezTo>
                    <a:pt x="573" y="502"/>
                    <a:pt x="572" y="500"/>
                    <a:pt x="572" y="499"/>
                  </a:cubicBezTo>
                  <a:cubicBezTo>
                    <a:pt x="570" y="498"/>
                    <a:pt x="567" y="497"/>
                    <a:pt x="565" y="496"/>
                  </a:cubicBezTo>
                  <a:cubicBezTo>
                    <a:pt x="564" y="492"/>
                    <a:pt x="563" y="488"/>
                    <a:pt x="562" y="484"/>
                  </a:cubicBezTo>
                  <a:cubicBezTo>
                    <a:pt x="563" y="484"/>
                    <a:pt x="564" y="484"/>
                    <a:pt x="565" y="485"/>
                  </a:cubicBezTo>
                  <a:cubicBezTo>
                    <a:pt x="565" y="478"/>
                    <a:pt x="562" y="477"/>
                    <a:pt x="566" y="473"/>
                  </a:cubicBezTo>
                  <a:cubicBezTo>
                    <a:pt x="565" y="472"/>
                    <a:pt x="565" y="471"/>
                    <a:pt x="564" y="470"/>
                  </a:cubicBezTo>
                  <a:cubicBezTo>
                    <a:pt x="560" y="474"/>
                    <a:pt x="560" y="480"/>
                    <a:pt x="554" y="485"/>
                  </a:cubicBezTo>
                  <a:cubicBezTo>
                    <a:pt x="555" y="509"/>
                    <a:pt x="561" y="531"/>
                    <a:pt x="566" y="559"/>
                  </a:cubicBezTo>
                  <a:cubicBezTo>
                    <a:pt x="567" y="559"/>
                    <a:pt x="568" y="559"/>
                    <a:pt x="568" y="559"/>
                  </a:cubicBezTo>
                  <a:cubicBezTo>
                    <a:pt x="575" y="570"/>
                    <a:pt x="580" y="584"/>
                    <a:pt x="587" y="600"/>
                  </a:cubicBezTo>
                  <a:cubicBezTo>
                    <a:pt x="586" y="602"/>
                    <a:pt x="586" y="603"/>
                    <a:pt x="586" y="605"/>
                  </a:cubicBezTo>
                  <a:cubicBezTo>
                    <a:pt x="583" y="597"/>
                    <a:pt x="579" y="590"/>
                    <a:pt x="576" y="583"/>
                  </a:cubicBezTo>
                  <a:cubicBezTo>
                    <a:pt x="576" y="583"/>
                    <a:pt x="575" y="583"/>
                    <a:pt x="575" y="583"/>
                  </a:cubicBezTo>
                  <a:cubicBezTo>
                    <a:pt x="575" y="590"/>
                    <a:pt x="580" y="601"/>
                    <a:pt x="586" y="612"/>
                  </a:cubicBezTo>
                  <a:cubicBezTo>
                    <a:pt x="585" y="612"/>
                    <a:pt x="584" y="612"/>
                    <a:pt x="583" y="612"/>
                  </a:cubicBezTo>
                  <a:cubicBezTo>
                    <a:pt x="579" y="604"/>
                    <a:pt x="570" y="585"/>
                    <a:pt x="571" y="580"/>
                  </a:cubicBezTo>
                  <a:cubicBezTo>
                    <a:pt x="572" y="581"/>
                    <a:pt x="573" y="581"/>
                    <a:pt x="574" y="582"/>
                  </a:cubicBezTo>
                  <a:cubicBezTo>
                    <a:pt x="573" y="579"/>
                    <a:pt x="573" y="576"/>
                    <a:pt x="573" y="574"/>
                  </a:cubicBezTo>
                  <a:cubicBezTo>
                    <a:pt x="569" y="570"/>
                    <a:pt x="569" y="567"/>
                    <a:pt x="568" y="563"/>
                  </a:cubicBezTo>
                  <a:cubicBezTo>
                    <a:pt x="567" y="563"/>
                    <a:pt x="567" y="563"/>
                    <a:pt x="566" y="563"/>
                  </a:cubicBezTo>
                  <a:cubicBezTo>
                    <a:pt x="566" y="568"/>
                    <a:pt x="566" y="573"/>
                    <a:pt x="566" y="578"/>
                  </a:cubicBezTo>
                  <a:cubicBezTo>
                    <a:pt x="567" y="578"/>
                    <a:pt x="568" y="578"/>
                    <a:pt x="568" y="578"/>
                  </a:cubicBezTo>
                  <a:cubicBezTo>
                    <a:pt x="567" y="585"/>
                    <a:pt x="571" y="591"/>
                    <a:pt x="575" y="602"/>
                  </a:cubicBezTo>
                  <a:cubicBezTo>
                    <a:pt x="575" y="603"/>
                    <a:pt x="574" y="603"/>
                    <a:pt x="574" y="604"/>
                  </a:cubicBezTo>
                  <a:cubicBezTo>
                    <a:pt x="572" y="599"/>
                    <a:pt x="569" y="593"/>
                    <a:pt x="567" y="588"/>
                  </a:cubicBezTo>
                  <a:cubicBezTo>
                    <a:pt x="563" y="593"/>
                    <a:pt x="562" y="612"/>
                    <a:pt x="562" y="622"/>
                  </a:cubicBezTo>
                  <a:cubicBezTo>
                    <a:pt x="565" y="628"/>
                    <a:pt x="568" y="635"/>
                    <a:pt x="575" y="645"/>
                  </a:cubicBezTo>
                  <a:cubicBezTo>
                    <a:pt x="577" y="645"/>
                    <a:pt x="579" y="645"/>
                    <a:pt x="581" y="645"/>
                  </a:cubicBezTo>
                  <a:cubicBezTo>
                    <a:pt x="582" y="650"/>
                    <a:pt x="585" y="650"/>
                    <a:pt x="592" y="658"/>
                  </a:cubicBezTo>
                  <a:cubicBezTo>
                    <a:pt x="595" y="659"/>
                    <a:pt x="598" y="660"/>
                    <a:pt x="602" y="662"/>
                  </a:cubicBezTo>
                  <a:cubicBezTo>
                    <a:pt x="602" y="664"/>
                    <a:pt x="603" y="666"/>
                    <a:pt x="604" y="669"/>
                  </a:cubicBezTo>
                  <a:cubicBezTo>
                    <a:pt x="598" y="682"/>
                    <a:pt x="599" y="679"/>
                    <a:pt x="606" y="695"/>
                  </a:cubicBezTo>
                  <a:cubicBezTo>
                    <a:pt x="605" y="703"/>
                    <a:pt x="604" y="711"/>
                    <a:pt x="604" y="719"/>
                  </a:cubicBezTo>
                  <a:cubicBezTo>
                    <a:pt x="604" y="733"/>
                    <a:pt x="606" y="745"/>
                    <a:pt x="609" y="761"/>
                  </a:cubicBezTo>
                  <a:cubicBezTo>
                    <a:pt x="609" y="761"/>
                    <a:pt x="610" y="761"/>
                    <a:pt x="611" y="762"/>
                  </a:cubicBezTo>
                  <a:cubicBezTo>
                    <a:pt x="614" y="785"/>
                    <a:pt x="625" y="808"/>
                    <a:pt x="630" y="836"/>
                  </a:cubicBezTo>
                  <a:cubicBezTo>
                    <a:pt x="640" y="868"/>
                    <a:pt x="640" y="868"/>
                    <a:pt x="646" y="880"/>
                  </a:cubicBezTo>
                  <a:cubicBezTo>
                    <a:pt x="646" y="887"/>
                    <a:pt x="642" y="893"/>
                    <a:pt x="650" y="898"/>
                  </a:cubicBezTo>
                  <a:cubicBezTo>
                    <a:pt x="651" y="898"/>
                    <a:pt x="651" y="897"/>
                    <a:pt x="652" y="897"/>
                  </a:cubicBezTo>
                  <a:cubicBezTo>
                    <a:pt x="654" y="900"/>
                    <a:pt x="654" y="901"/>
                    <a:pt x="660" y="902"/>
                  </a:cubicBezTo>
                  <a:cubicBezTo>
                    <a:pt x="662" y="905"/>
                    <a:pt x="662" y="905"/>
                    <a:pt x="663" y="919"/>
                  </a:cubicBezTo>
                  <a:cubicBezTo>
                    <a:pt x="662" y="919"/>
                    <a:pt x="660" y="919"/>
                    <a:pt x="659" y="920"/>
                  </a:cubicBezTo>
                  <a:cubicBezTo>
                    <a:pt x="659" y="922"/>
                    <a:pt x="657" y="925"/>
                    <a:pt x="654" y="926"/>
                  </a:cubicBezTo>
                  <a:cubicBezTo>
                    <a:pt x="651" y="936"/>
                    <a:pt x="648" y="939"/>
                    <a:pt x="649" y="954"/>
                  </a:cubicBezTo>
                  <a:cubicBezTo>
                    <a:pt x="648" y="955"/>
                    <a:pt x="647" y="955"/>
                    <a:pt x="646" y="956"/>
                  </a:cubicBezTo>
                  <a:cubicBezTo>
                    <a:pt x="645" y="954"/>
                    <a:pt x="645" y="952"/>
                    <a:pt x="645" y="950"/>
                  </a:cubicBezTo>
                  <a:cubicBezTo>
                    <a:pt x="644" y="950"/>
                    <a:pt x="643" y="950"/>
                    <a:pt x="643" y="950"/>
                  </a:cubicBezTo>
                  <a:cubicBezTo>
                    <a:pt x="643" y="952"/>
                    <a:pt x="640" y="960"/>
                    <a:pt x="645" y="966"/>
                  </a:cubicBezTo>
                  <a:cubicBezTo>
                    <a:pt x="644" y="966"/>
                    <a:pt x="643" y="966"/>
                    <a:pt x="642" y="967"/>
                  </a:cubicBezTo>
                  <a:cubicBezTo>
                    <a:pt x="642" y="969"/>
                    <a:pt x="643" y="977"/>
                    <a:pt x="638" y="980"/>
                  </a:cubicBezTo>
                  <a:cubicBezTo>
                    <a:pt x="638" y="978"/>
                    <a:pt x="637" y="976"/>
                    <a:pt x="634" y="975"/>
                  </a:cubicBezTo>
                  <a:cubicBezTo>
                    <a:pt x="633" y="976"/>
                    <a:pt x="632" y="978"/>
                    <a:pt x="631" y="980"/>
                  </a:cubicBezTo>
                  <a:cubicBezTo>
                    <a:pt x="629" y="979"/>
                    <a:pt x="627" y="978"/>
                    <a:pt x="626" y="978"/>
                  </a:cubicBezTo>
                  <a:cubicBezTo>
                    <a:pt x="626" y="966"/>
                    <a:pt x="614" y="973"/>
                    <a:pt x="613" y="973"/>
                  </a:cubicBezTo>
                  <a:cubicBezTo>
                    <a:pt x="610" y="988"/>
                    <a:pt x="607" y="990"/>
                    <a:pt x="614" y="1007"/>
                  </a:cubicBezTo>
                  <a:cubicBezTo>
                    <a:pt x="620" y="1013"/>
                    <a:pt x="621" y="1019"/>
                    <a:pt x="620" y="1032"/>
                  </a:cubicBezTo>
                  <a:cubicBezTo>
                    <a:pt x="613" y="1032"/>
                    <a:pt x="612" y="1033"/>
                    <a:pt x="609" y="1036"/>
                  </a:cubicBezTo>
                  <a:cubicBezTo>
                    <a:pt x="609" y="1031"/>
                    <a:pt x="609" y="1026"/>
                    <a:pt x="609" y="1020"/>
                  </a:cubicBezTo>
                  <a:cubicBezTo>
                    <a:pt x="604" y="1017"/>
                    <a:pt x="604" y="1017"/>
                    <a:pt x="604" y="1014"/>
                  </a:cubicBezTo>
                  <a:cubicBezTo>
                    <a:pt x="584" y="1006"/>
                    <a:pt x="566" y="998"/>
                    <a:pt x="548" y="998"/>
                  </a:cubicBezTo>
                  <a:cubicBezTo>
                    <a:pt x="532" y="1005"/>
                    <a:pt x="534" y="1026"/>
                    <a:pt x="520" y="1037"/>
                  </a:cubicBezTo>
                  <a:cubicBezTo>
                    <a:pt x="520" y="1045"/>
                    <a:pt x="510" y="1049"/>
                    <a:pt x="513" y="1061"/>
                  </a:cubicBezTo>
                  <a:cubicBezTo>
                    <a:pt x="510" y="1062"/>
                    <a:pt x="507" y="1063"/>
                    <a:pt x="504" y="106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1F5BE529-F9E8-48D9-AA8E-D12FBE2DAF0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169276" y="3278188"/>
              <a:ext cx="2505075" cy="2890838"/>
            </a:xfrm>
            <a:custGeom>
              <a:avLst/>
              <a:gdLst>
                <a:gd name="T0" fmla="*/ 656 w 1150"/>
                <a:gd name="T1" fmla="*/ 895 h 1326"/>
                <a:gd name="T2" fmla="*/ 669 w 1150"/>
                <a:gd name="T3" fmla="*/ 1057 h 1326"/>
                <a:gd name="T4" fmla="*/ 646 w 1150"/>
                <a:gd name="T5" fmla="*/ 1251 h 1326"/>
                <a:gd name="T6" fmla="*/ 1023 w 1150"/>
                <a:gd name="T7" fmla="*/ 1107 h 1326"/>
                <a:gd name="T8" fmla="*/ 995 w 1150"/>
                <a:gd name="T9" fmla="*/ 1085 h 1326"/>
                <a:gd name="T10" fmla="*/ 979 w 1150"/>
                <a:gd name="T11" fmla="*/ 1066 h 1326"/>
                <a:gd name="T12" fmla="*/ 978 w 1150"/>
                <a:gd name="T13" fmla="*/ 1038 h 1326"/>
                <a:gd name="T14" fmla="*/ 998 w 1150"/>
                <a:gd name="T15" fmla="*/ 1018 h 1326"/>
                <a:gd name="T16" fmla="*/ 945 w 1150"/>
                <a:gd name="T17" fmla="*/ 1005 h 1326"/>
                <a:gd name="T18" fmla="*/ 1054 w 1150"/>
                <a:gd name="T19" fmla="*/ 1007 h 1326"/>
                <a:gd name="T20" fmla="*/ 1016 w 1150"/>
                <a:gd name="T21" fmla="*/ 992 h 1326"/>
                <a:gd name="T22" fmla="*/ 1020 w 1150"/>
                <a:gd name="T23" fmla="*/ 1001 h 1326"/>
                <a:gd name="T24" fmla="*/ 939 w 1150"/>
                <a:gd name="T25" fmla="*/ 930 h 1326"/>
                <a:gd name="T26" fmla="*/ 966 w 1150"/>
                <a:gd name="T27" fmla="*/ 977 h 1326"/>
                <a:gd name="T28" fmla="*/ 951 w 1150"/>
                <a:gd name="T29" fmla="*/ 945 h 1326"/>
                <a:gd name="T30" fmla="*/ 961 w 1150"/>
                <a:gd name="T31" fmla="*/ 902 h 1326"/>
                <a:gd name="T32" fmla="*/ 1046 w 1150"/>
                <a:gd name="T33" fmla="*/ 889 h 1326"/>
                <a:gd name="T34" fmla="*/ 934 w 1150"/>
                <a:gd name="T35" fmla="*/ 875 h 1326"/>
                <a:gd name="T36" fmla="*/ 1083 w 1150"/>
                <a:gd name="T37" fmla="*/ 854 h 1326"/>
                <a:gd name="T38" fmla="*/ 1073 w 1150"/>
                <a:gd name="T39" fmla="*/ 809 h 1326"/>
                <a:gd name="T40" fmla="*/ 1036 w 1150"/>
                <a:gd name="T41" fmla="*/ 794 h 1326"/>
                <a:gd name="T42" fmla="*/ 1092 w 1150"/>
                <a:gd name="T43" fmla="*/ 764 h 1326"/>
                <a:gd name="T44" fmla="*/ 929 w 1150"/>
                <a:gd name="T45" fmla="*/ 647 h 1326"/>
                <a:gd name="T46" fmla="*/ 1054 w 1150"/>
                <a:gd name="T47" fmla="*/ 703 h 1326"/>
                <a:gd name="T48" fmla="*/ 1086 w 1150"/>
                <a:gd name="T49" fmla="*/ 658 h 1326"/>
                <a:gd name="T50" fmla="*/ 999 w 1150"/>
                <a:gd name="T51" fmla="*/ 603 h 1326"/>
                <a:gd name="T52" fmla="*/ 1073 w 1150"/>
                <a:gd name="T53" fmla="*/ 572 h 1326"/>
                <a:gd name="T54" fmla="*/ 932 w 1150"/>
                <a:gd name="T55" fmla="*/ 576 h 1326"/>
                <a:gd name="T56" fmla="*/ 816 w 1150"/>
                <a:gd name="T57" fmla="*/ 490 h 1326"/>
                <a:gd name="T58" fmla="*/ 940 w 1150"/>
                <a:gd name="T59" fmla="*/ 468 h 1326"/>
                <a:gd name="T60" fmla="*/ 381 w 1150"/>
                <a:gd name="T61" fmla="*/ 932 h 1326"/>
                <a:gd name="T62" fmla="*/ 529 w 1150"/>
                <a:gd name="T63" fmla="*/ 815 h 1326"/>
                <a:gd name="T64" fmla="*/ 604 w 1150"/>
                <a:gd name="T65" fmla="*/ 891 h 1326"/>
                <a:gd name="T66" fmla="*/ 600 w 1150"/>
                <a:gd name="T67" fmla="*/ 673 h 1326"/>
                <a:gd name="T68" fmla="*/ 100 w 1150"/>
                <a:gd name="T69" fmla="*/ 755 h 1326"/>
                <a:gd name="T70" fmla="*/ 41 w 1150"/>
                <a:gd name="T71" fmla="*/ 739 h 1326"/>
                <a:gd name="T72" fmla="*/ 85 w 1150"/>
                <a:gd name="T73" fmla="*/ 689 h 1326"/>
                <a:gd name="T74" fmla="*/ 129 w 1150"/>
                <a:gd name="T75" fmla="*/ 651 h 1326"/>
                <a:gd name="T76" fmla="*/ 129 w 1150"/>
                <a:gd name="T77" fmla="*/ 638 h 1326"/>
                <a:gd name="T78" fmla="*/ 388 w 1150"/>
                <a:gd name="T79" fmla="*/ 282 h 1326"/>
                <a:gd name="T80" fmla="*/ 36 w 1150"/>
                <a:gd name="T81" fmla="*/ 615 h 1326"/>
                <a:gd name="T82" fmla="*/ 60 w 1150"/>
                <a:gd name="T83" fmla="*/ 580 h 1326"/>
                <a:gd name="T84" fmla="*/ 151 w 1150"/>
                <a:gd name="T85" fmla="*/ 556 h 1326"/>
                <a:gd name="T86" fmla="*/ 153 w 1150"/>
                <a:gd name="T87" fmla="*/ 533 h 1326"/>
                <a:gd name="T88" fmla="*/ 142 w 1150"/>
                <a:gd name="T89" fmla="*/ 492 h 1326"/>
                <a:gd name="T90" fmla="*/ 185 w 1150"/>
                <a:gd name="T91" fmla="*/ 433 h 1326"/>
                <a:gd name="T92" fmla="*/ 346 w 1150"/>
                <a:gd name="T93" fmla="*/ 274 h 1326"/>
                <a:gd name="T94" fmla="*/ 63 w 1150"/>
                <a:gd name="T95" fmla="*/ 371 h 1326"/>
                <a:gd name="T96" fmla="*/ 92 w 1150"/>
                <a:gd name="T97" fmla="*/ 386 h 1326"/>
                <a:gd name="T98" fmla="*/ 66 w 1150"/>
                <a:gd name="T99" fmla="*/ 351 h 1326"/>
                <a:gd name="T100" fmla="*/ 92 w 1150"/>
                <a:gd name="T101" fmla="*/ 322 h 1326"/>
                <a:gd name="T102" fmla="*/ 61 w 1150"/>
                <a:gd name="T103" fmla="*/ 252 h 1326"/>
                <a:gd name="T104" fmla="*/ 519 w 1150"/>
                <a:gd name="T105" fmla="*/ 202 h 1326"/>
                <a:gd name="T106" fmla="*/ 106 w 1150"/>
                <a:gd name="T107" fmla="*/ 235 h 1326"/>
                <a:gd name="T108" fmla="*/ 532 w 1150"/>
                <a:gd name="T109" fmla="*/ 189 h 1326"/>
                <a:gd name="T110" fmla="*/ 131 w 1150"/>
                <a:gd name="T111" fmla="*/ 181 h 1326"/>
                <a:gd name="T112" fmla="*/ 198 w 1150"/>
                <a:gd name="T113" fmla="*/ 139 h 1326"/>
                <a:gd name="T114" fmla="*/ 336 w 1150"/>
                <a:gd name="T115" fmla="*/ 68 h 1326"/>
                <a:gd name="T116" fmla="*/ 322 w 1150"/>
                <a:gd name="T117" fmla="*/ 19 h 1326"/>
                <a:gd name="T118" fmla="*/ 370 w 1150"/>
                <a:gd name="T119" fmla="*/ 2 h 1326"/>
                <a:gd name="T120" fmla="*/ 655 w 1150"/>
                <a:gd name="T121" fmla="*/ 686 h 1326"/>
                <a:gd name="T122" fmla="*/ 527 w 1150"/>
                <a:gd name="T123" fmla="*/ 578 h 13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150" h="1326">
                  <a:moveTo>
                    <a:pt x="566" y="1326"/>
                  </a:moveTo>
                  <a:cubicBezTo>
                    <a:pt x="565" y="1325"/>
                    <a:pt x="564" y="1325"/>
                    <a:pt x="563" y="1325"/>
                  </a:cubicBezTo>
                  <a:cubicBezTo>
                    <a:pt x="560" y="1315"/>
                    <a:pt x="560" y="1310"/>
                    <a:pt x="559" y="1303"/>
                  </a:cubicBezTo>
                  <a:cubicBezTo>
                    <a:pt x="566" y="1305"/>
                    <a:pt x="566" y="1305"/>
                    <a:pt x="567" y="1306"/>
                  </a:cubicBezTo>
                  <a:cubicBezTo>
                    <a:pt x="568" y="1305"/>
                    <a:pt x="568" y="1304"/>
                    <a:pt x="568" y="1304"/>
                  </a:cubicBezTo>
                  <a:cubicBezTo>
                    <a:pt x="568" y="1303"/>
                    <a:pt x="568" y="1302"/>
                    <a:pt x="567" y="1301"/>
                  </a:cubicBezTo>
                  <a:cubicBezTo>
                    <a:pt x="566" y="1301"/>
                    <a:pt x="564" y="1301"/>
                    <a:pt x="563" y="1301"/>
                  </a:cubicBezTo>
                  <a:cubicBezTo>
                    <a:pt x="563" y="1299"/>
                    <a:pt x="562" y="1298"/>
                    <a:pt x="562" y="1297"/>
                  </a:cubicBezTo>
                  <a:cubicBezTo>
                    <a:pt x="561" y="1297"/>
                    <a:pt x="560" y="1297"/>
                    <a:pt x="560" y="1297"/>
                  </a:cubicBezTo>
                  <a:cubicBezTo>
                    <a:pt x="559" y="1280"/>
                    <a:pt x="560" y="1261"/>
                    <a:pt x="554" y="1249"/>
                  </a:cubicBezTo>
                  <a:cubicBezTo>
                    <a:pt x="554" y="1247"/>
                    <a:pt x="554" y="1245"/>
                    <a:pt x="554" y="1243"/>
                  </a:cubicBezTo>
                  <a:cubicBezTo>
                    <a:pt x="555" y="1243"/>
                    <a:pt x="556" y="1243"/>
                    <a:pt x="557" y="1243"/>
                  </a:cubicBezTo>
                  <a:cubicBezTo>
                    <a:pt x="551" y="1239"/>
                    <a:pt x="551" y="1238"/>
                    <a:pt x="549" y="1234"/>
                  </a:cubicBezTo>
                  <a:cubicBezTo>
                    <a:pt x="548" y="1234"/>
                    <a:pt x="547" y="1234"/>
                    <a:pt x="547" y="1234"/>
                  </a:cubicBezTo>
                  <a:cubicBezTo>
                    <a:pt x="547" y="1224"/>
                    <a:pt x="548" y="1221"/>
                    <a:pt x="550" y="1216"/>
                  </a:cubicBezTo>
                  <a:cubicBezTo>
                    <a:pt x="551" y="1216"/>
                    <a:pt x="552" y="1216"/>
                    <a:pt x="552" y="1216"/>
                  </a:cubicBezTo>
                  <a:cubicBezTo>
                    <a:pt x="552" y="1212"/>
                    <a:pt x="552" y="1208"/>
                    <a:pt x="552" y="1204"/>
                  </a:cubicBezTo>
                  <a:cubicBezTo>
                    <a:pt x="551" y="1205"/>
                    <a:pt x="550" y="1205"/>
                    <a:pt x="549" y="1206"/>
                  </a:cubicBezTo>
                  <a:cubicBezTo>
                    <a:pt x="546" y="1197"/>
                    <a:pt x="547" y="1193"/>
                    <a:pt x="547" y="1189"/>
                  </a:cubicBezTo>
                  <a:cubicBezTo>
                    <a:pt x="547" y="1189"/>
                    <a:pt x="548" y="1189"/>
                    <a:pt x="549" y="1189"/>
                  </a:cubicBezTo>
                  <a:cubicBezTo>
                    <a:pt x="550" y="1193"/>
                    <a:pt x="551" y="1197"/>
                    <a:pt x="552" y="1202"/>
                  </a:cubicBezTo>
                  <a:cubicBezTo>
                    <a:pt x="560" y="1196"/>
                    <a:pt x="565" y="1182"/>
                    <a:pt x="568" y="1174"/>
                  </a:cubicBezTo>
                  <a:cubicBezTo>
                    <a:pt x="570" y="1173"/>
                    <a:pt x="571" y="1172"/>
                    <a:pt x="574" y="1172"/>
                  </a:cubicBezTo>
                  <a:cubicBezTo>
                    <a:pt x="574" y="1171"/>
                    <a:pt x="574" y="1170"/>
                    <a:pt x="574" y="1169"/>
                  </a:cubicBezTo>
                  <a:cubicBezTo>
                    <a:pt x="574" y="1169"/>
                    <a:pt x="575" y="1169"/>
                    <a:pt x="576" y="1169"/>
                  </a:cubicBezTo>
                  <a:cubicBezTo>
                    <a:pt x="586" y="1151"/>
                    <a:pt x="596" y="1133"/>
                    <a:pt x="601" y="1115"/>
                  </a:cubicBezTo>
                  <a:cubicBezTo>
                    <a:pt x="607" y="1112"/>
                    <a:pt x="610" y="1097"/>
                    <a:pt x="612" y="1092"/>
                  </a:cubicBezTo>
                  <a:cubicBezTo>
                    <a:pt x="615" y="1071"/>
                    <a:pt x="614" y="1059"/>
                    <a:pt x="607" y="1045"/>
                  </a:cubicBezTo>
                  <a:cubicBezTo>
                    <a:pt x="604" y="1045"/>
                    <a:pt x="604" y="1039"/>
                    <a:pt x="603" y="1038"/>
                  </a:cubicBezTo>
                  <a:cubicBezTo>
                    <a:pt x="586" y="1028"/>
                    <a:pt x="583" y="1012"/>
                    <a:pt x="579" y="999"/>
                  </a:cubicBezTo>
                  <a:cubicBezTo>
                    <a:pt x="568" y="992"/>
                    <a:pt x="571" y="987"/>
                    <a:pt x="568" y="984"/>
                  </a:cubicBezTo>
                  <a:cubicBezTo>
                    <a:pt x="545" y="977"/>
                    <a:pt x="546" y="968"/>
                    <a:pt x="547" y="951"/>
                  </a:cubicBezTo>
                  <a:cubicBezTo>
                    <a:pt x="547" y="951"/>
                    <a:pt x="548" y="951"/>
                    <a:pt x="549" y="951"/>
                  </a:cubicBezTo>
                  <a:cubicBezTo>
                    <a:pt x="549" y="951"/>
                    <a:pt x="549" y="950"/>
                    <a:pt x="549" y="949"/>
                  </a:cubicBezTo>
                  <a:cubicBezTo>
                    <a:pt x="552" y="948"/>
                    <a:pt x="553" y="944"/>
                    <a:pt x="553" y="943"/>
                  </a:cubicBezTo>
                  <a:cubicBezTo>
                    <a:pt x="551" y="943"/>
                    <a:pt x="549" y="943"/>
                    <a:pt x="548" y="944"/>
                  </a:cubicBezTo>
                  <a:cubicBezTo>
                    <a:pt x="547" y="941"/>
                    <a:pt x="552" y="923"/>
                    <a:pt x="554" y="919"/>
                  </a:cubicBezTo>
                  <a:cubicBezTo>
                    <a:pt x="556" y="905"/>
                    <a:pt x="556" y="905"/>
                    <a:pt x="558" y="897"/>
                  </a:cubicBezTo>
                  <a:cubicBezTo>
                    <a:pt x="565" y="895"/>
                    <a:pt x="570" y="898"/>
                    <a:pt x="579" y="898"/>
                  </a:cubicBezTo>
                  <a:cubicBezTo>
                    <a:pt x="580" y="897"/>
                    <a:pt x="580" y="895"/>
                    <a:pt x="582" y="894"/>
                  </a:cubicBezTo>
                  <a:cubicBezTo>
                    <a:pt x="587" y="894"/>
                    <a:pt x="593" y="895"/>
                    <a:pt x="599" y="897"/>
                  </a:cubicBezTo>
                  <a:cubicBezTo>
                    <a:pt x="604" y="894"/>
                    <a:pt x="604" y="894"/>
                    <a:pt x="607" y="894"/>
                  </a:cubicBezTo>
                  <a:cubicBezTo>
                    <a:pt x="611" y="895"/>
                    <a:pt x="619" y="901"/>
                    <a:pt x="627" y="900"/>
                  </a:cubicBezTo>
                  <a:cubicBezTo>
                    <a:pt x="627" y="899"/>
                    <a:pt x="627" y="898"/>
                    <a:pt x="627" y="897"/>
                  </a:cubicBezTo>
                  <a:cubicBezTo>
                    <a:pt x="634" y="894"/>
                    <a:pt x="645" y="894"/>
                    <a:pt x="656" y="895"/>
                  </a:cubicBezTo>
                  <a:cubicBezTo>
                    <a:pt x="656" y="894"/>
                    <a:pt x="656" y="894"/>
                    <a:pt x="656" y="893"/>
                  </a:cubicBezTo>
                  <a:cubicBezTo>
                    <a:pt x="664" y="896"/>
                    <a:pt x="664" y="896"/>
                    <a:pt x="667" y="896"/>
                  </a:cubicBezTo>
                  <a:cubicBezTo>
                    <a:pt x="671" y="893"/>
                    <a:pt x="675" y="891"/>
                    <a:pt x="682" y="889"/>
                  </a:cubicBezTo>
                  <a:cubicBezTo>
                    <a:pt x="682" y="894"/>
                    <a:pt x="678" y="897"/>
                    <a:pt x="676" y="904"/>
                  </a:cubicBezTo>
                  <a:cubicBezTo>
                    <a:pt x="664" y="906"/>
                    <a:pt x="659" y="913"/>
                    <a:pt x="655" y="923"/>
                  </a:cubicBezTo>
                  <a:cubicBezTo>
                    <a:pt x="654" y="923"/>
                    <a:pt x="653" y="923"/>
                    <a:pt x="653" y="923"/>
                  </a:cubicBezTo>
                  <a:cubicBezTo>
                    <a:pt x="652" y="926"/>
                    <a:pt x="651" y="929"/>
                    <a:pt x="650" y="932"/>
                  </a:cubicBezTo>
                  <a:cubicBezTo>
                    <a:pt x="649" y="932"/>
                    <a:pt x="648" y="932"/>
                    <a:pt x="648" y="932"/>
                  </a:cubicBezTo>
                  <a:cubicBezTo>
                    <a:pt x="646" y="937"/>
                    <a:pt x="640" y="943"/>
                    <a:pt x="635" y="945"/>
                  </a:cubicBezTo>
                  <a:cubicBezTo>
                    <a:pt x="635" y="945"/>
                    <a:pt x="635" y="946"/>
                    <a:pt x="635" y="947"/>
                  </a:cubicBezTo>
                  <a:cubicBezTo>
                    <a:pt x="628" y="949"/>
                    <a:pt x="626" y="954"/>
                    <a:pt x="623" y="960"/>
                  </a:cubicBezTo>
                  <a:cubicBezTo>
                    <a:pt x="624" y="963"/>
                    <a:pt x="624" y="966"/>
                    <a:pt x="626" y="969"/>
                  </a:cubicBezTo>
                  <a:cubicBezTo>
                    <a:pt x="631" y="975"/>
                    <a:pt x="631" y="975"/>
                    <a:pt x="632" y="977"/>
                  </a:cubicBezTo>
                  <a:cubicBezTo>
                    <a:pt x="632" y="977"/>
                    <a:pt x="633" y="977"/>
                    <a:pt x="634" y="977"/>
                  </a:cubicBezTo>
                  <a:cubicBezTo>
                    <a:pt x="638" y="986"/>
                    <a:pt x="643" y="995"/>
                    <a:pt x="648" y="1003"/>
                  </a:cubicBezTo>
                  <a:cubicBezTo>
                    <a:pt x="652" y="1003"/>
                    <a:pt x="650" y="1007"/>
                    <a:pt x="655" y="1010"/>
                  </a:cubicBezTo>
                  <a:cubicBezTo>
                    <a:pt x="655" y="1010"/>
                    <a:pt x="655" y="1011"/>
                    <a:pt x="655" y="1012"/>
                  </a:cubicBezTo>
                  <a:cubicBezTo>
                    <a:pt x="651" y="1014"/>
                    <a:pt x="652" y="1013"/>
                    <a:pt x="651" y="1016"/>
                  </a:cubicBezTo>
                  <a:cubicBezTo>
                    <a:pt x="658" y="1016"/>
                    <a:pt x="663" y="1016"/>
                    <a:pt x="672" y="1018"/>
                  </a:cubicBezTo>
                  <a:cubicBezTo>
                    <a:pt x="672" y="1019"/>
                    <a:pt x="672" y="1020"/>
                    <a:pt x="672" y="1020"/>
                  </a:cubicBezTo>
                  <a:cubicBezTo>
                    <a:pt x="674" y="1020"/>
                    <a:pt x="674" y="1022"/>
                    <a:pt x="675" y="1025"/>
                  </a:cubicBezTo>
                  <a:cubicBezTo>
                    <a:pt x="674" y="1025"/>
                    <a:pt x="674" y="1025"/>
                    <a:pt x="673" y="1025"/>
                  </a:cubicBezTo>
                  <a:cubicBezTo>
                    <a:pt x="673" y="1026"/>
                    <a:pt x="673" y="1027"/>
                    <a:pt x="673" y="1029"/>
                  </a:cubicBezTo>
                  <a:cubicBezTo>
                    <a:pt x="674" y="1029"/>
                    <a:pt x="674" y="1029"/>
                    <a:pt x="675" y="1029"/>
                  </a:cubicBezTo>
                  <a:cubicBezTo>
                    <a:pt x="675" y="1030"/>
                    <a:pt x="675" y="1030"/>
                    <a:pt x="675" y="1031"/>
                  </a:cubicBezTo>
                  <a:cubicBezTo>
                    <a:pt x="673" y="1031"/>
                    <a:pt x="671" y="1031"/>
                    <a:pt x="670" y="1031"/>
                  </a:cubicBezTo>
                  <a:cubicBezTo>
                    <a:pt x="669" y="1033"/>
                    <a:pt x="668" y="1036"/>
                    <a:pt x="668" y="1038"/>
                  </a:cubicBezTo>
                  <a:cubicBezTo>
                    <a:pt x="666" y="1038"/>
                    <a:pt x="665" y="1038"/>
                    <a:pt x="665" y="1038"/>
                  </a:cubicBezTo>
                  <a:cubicBezTo>
                    <a:pt x="665" y="1031"/>
                    <a:pt x="663" y="1030"/>
                    <a:pt x="663" y="1027"/>
                  </a:cubicBezTo>
                  <a:cubicBezTo>
                    <a:pt x="665" y="1026"/>
                    <a:pt x="668" y="1026"/>
                    <a:pt x="671" y="1026"/>
                  </a:cubicBezTo>
                  <a:cubicBezTo>
                    <a:pt x="671" y="1025"/>
                    <a:pt x="671" y="1024"/>
                    <a:pt x="672" y="1023"/>
                  </a:cubicBezTo>
                  <a:cubicBezTo>
                    <a:pt x="665" y="1024"/>
                    <a:pt x="658" y="1024"/>
                    <a:pt x="652" y="1025"/>
                  </a:cubicBezTo>
                  <a:cubicBezTo>
                    <a:pt x="646" y="1019"/>
                    <a:pt x="647" y="1020"/>
                    <a:pt x="646" y="1016"/>
                  </a:cubicBezTo>
                  <a:cubicBezTo>
                    <a:pt x="645" y="1016"/>
                    <a:pt x="643" y="1016"/>
                    <a:pt x="641" y="1016"/>
                  </a:cubicBezTo>
                  <a:cubicBezTo>
                    <a:pt x="641" y="1019"/>
                    <a:pt x="642" y="1022"/>
                    <a:pt x="642" y="1025"/>
                  </a:cubicBezTo>
                  <a:cubicBezTo>
                    <a:pt x="638" y="1025"/>
                    <a:pt x="635" y="1026"/>
                    <a:pt x="631" y="1027"/>
                  </a:cubicBezTo>
                  <a:cubicBezTo>
                    <a:pt x="630" y="1027"/>
                    <a:pt x="630" y="1028"/>
                    <a:pt x="629" y="1029"/>
                  </a:cubicBezTo>
                  <a:cubicBezTo>
                    <a:pt x="634" y="1029"/>
                    <a:pt x="642" y="1027"/>
                    <a:pt x="649" y="1030"/>
                  </a:cubicBezTo>
                  <a:cubicBezTo>
                    <a:pt x="649" y="1032"/>
                    <a:pt x="649" y="1033"/>
                    <a:pt x="649" y="1036"/>
                  </a:cubicBezTo>
                  <a:cubicBezTo>
                    <a:pt x="653" y="1036"/>
                    <a:pt x="657" y="1036"/>
                    <a:pt x="661" y="1036"/>
                  </a:cubicBezTo>
                  <a:cubicBezTo>
                    <a:pt x="661" y="1036"/>
                    <a:pt x="661" y="1037"/>
                    <a:pt x="661" y="1038"/>
                  </a:cubicBezTo>
                  <a:cubicBezTo>
                    <a:pt x="662" y="1038"/>
                    <a:pt x="663" y="1038"/>
                    <a:pt x="663" y="1038"/>
                  </a:cubicBezTo>
                  <a:cubicBezTo>
                    <a:pt x="663" y="1039"/>
                    <a:pt x="664" y="1040"/>
                    <a:pt x="664" y="1042"/>
                  </a:cubicBezTo>
                  <a:cubicBezTo>
                    <a:pt x="672" y="1042"/>
                    <a:pt x="677" y="1044"/>
                    <a:pt x="672" y="1057"/>
                  </a:cubicBezTo>
                  <a:cubicBezTo>
                    <a:pt x="671" y="1057"/>
                    <a:pt x="670" y="1057"/>
                    <a:pt x="669" y="1057"/>
                  </a:cubicBezTo>
                  <a:cubicBezTo>
                    <a:pt x="668" y="1062"/>
                    <a:pt x="668" y="1067"/>
                    <a:pt x="668" y="1072"/>
                  </a:cubicBezTo>
                  <a:cubicBezTo>
                    <a:pt x="664" y="1074"/>
                    <a:pt x="665" y="1073"/>
                    <a:pt x="663" y="1077"/>
                  </a:cubicBezTo>
                  <a:cubicBezTo>
                    <a:pt x="663" y="1077"/>
                    <a:pt x="662" y="1077"/>
                    <a:pt x="661" y="1077"/>
                  </a:cubicBezTo>
                  <a:cubicBezTo>
                    <a:pt x="660" y="1085"/>
                    <a:pt x="660" y="1094"/>
                    <a:pt x="659" y="1102"/>
                  </a:cubicBezTo>
                  <a:cubicBezTo>
                    <a:pt x="658" y="1102"/>
                    <a:pt x="657" y="1102"/>
                    <a:pt x="656" y="1102"/>
                  </a:cubicBezTo>
                  <a:cubicBezTo>
                    <a:pt x="655" y="1105"/>
                    <a:pt x="657" y="1107"/>
                    <a:pt x="655" y="1111"/>
                  </a:cubicBezTo>
                  <a:cubicBezTo>
                    <a:pt x="646" y="1112"/>
                    <a:pt x="643" y="1113"/>
                    <a:pt x="641" y="1107"/>
                  </a:cubicBezTo>
                  <a:cubicBezTo>
                    <a:pt x="640" y="1107"/>
                    <a:pt x="639" y="1107"/>
                    <a:pt x="638" y="1107"/>
                  </a:cubicBezTo>
                  <a:cubicBezTo>
                    <a:pt x="638" y="1110"/>
                    <a:pt x="637" y="1114"/>
                    <a:pt x="637" y="1118"/>
                  </a:cubicBezTo>
                  <a:cubicBezTo>
                    <a:pt x="636" y="1118"/>
                    <a:pt x="635" y="1118"/>
                    <a:pt x="635" y="1118"/>
                  </a:cubicBezTo>
                  <a:cubicBezTo>
                    <a:pt x="635" y="1123"/>
                    <a:pt x="635" y="1128"/>
                    <a:pt x="635" y="1134"/>
                  </a:cubicBezTo>
                  <a:cubicBezTo>
                    <a:pt x="633" y="1134"/>
                    <a:pt x="632" y="1134"/>
                    <a:pt x="631" y="1135"/>
                  </a:cubicBezTo>
                  <a:cubicBezTo>
                    <a:pt x="630" y="1142"/>
                    <a:pt x="625" y="1150"/>
                    <a:pt x="627" y="1159"/>
                  </a:cubicBezTo>
                  <a:cubicBezTo>
                    <a:pt x="629" y="1159"/>
                    <a:pt x="629" y="1159"/>
                    <a:pt x="630" y="1162"/>
                  </a:cubicBezTo>
                  <a:cubicBezTo>
                    <a:pt x="631" y="1155"/>
                    <a:pt x="632" y="1148"/>
                    <a:pt x="633" y="1141"/>
                  </a:cubicBezTo>
                  <a:cubicBezTo>
                    <a:pt x="633" y="1141"/>
                    <a:pt x="634" y="1141"/>
                    <a:pt x="635" y="1141"/>
                  </a:cubicBezTo>
                  <a:cubicBezTo>
                    <a:pt x="636" y="1153"/>
                    <a:pt x="636" y="1166"/>
                    <a:pt x="642" y="1180"/>
                  </a:cubicBezTo>
                  <a:cubicBezTo>
                    <a:pt x="643" y="1180"/>
                    <a:pt x="643" y="1179"/>
                    <a:pt x="644" y="1179"/>
                  </a:cubicBezTo>
                  <a:cubicBezTo>
                    <a:pt x="645" y="1169"/>
                    <a:pt x="643" y="1159"/>
                    <a:pt x="641" y="1155"/>
                  </a:cubicBezTo>
                  <a:cubicBezTo>
                    <a:pt x="642" y="1154"/>
                    <a:pt x="643" y="1154"/>
                    <a:pt x="643" y="1154"/>
                  </a:cubicBezTo>
                  <a:cubicBezTo>
                    <a:pt x="644" y="1142"/>
                    <a:pt x="643" y="1128"/>
                    <a:pt x="647" y="1120"/>
                  </a:cubicBezTo>
                  <a:cubicBezTo>
                    <a:pt x="648" y="1122"/>
                    <a:pt x="650" y="1159"/>
                    <a:pt x="652" y="1167"/>
                  </a:cubicBezTo>
                  <a:cubicBezTo>
                    <a:pt x="660" y="1169"/>
                    <a:pt x="665" y="1216"/>
                    <a:pt x="665" y="1230"/>
                  </a:cubicBezTo>
                  <a:cubicBezTo>
                    <a:pt x="669" y="1234"/>
                    <a:pt x="671" y="1280"/>
                    <a:pt x="663" y="1293"/>
                  </a:cubicBezTo>
                  <a:cubicBezTo>
                    <a:pt x="663" y="1292"/>
                    <a:pt x="662" y="1291"/>
                    <a:pt x="662" y="1290"/>
                  </a:cubicBezTo>
                  <a:cubicBezTo>
                    <a:pt x="666" y="1270"/>
                    <a:pt x="658" y="1253"/>
                    <a:pt x="656" y="1238"/>
                  </a:cubicBezTo>
                  <a:cubicBezTo>
                    <a:pt x="657" y="1238"/>
                    <a:pt x="657" y="1238"/>
                    <a:pt x="658" y="1238"/>
                  </a:cubicBezTo>
                  <a:cubicBezTo>
                    <a:pt x="659" y="1242"/>
                    <a:pt x="660" y="1245"/>
                    <a:pt x="660" y="1249"/>
                  </a:cubicBezTo>
                  <a:cubicBezTo>
                    <a:pt x="661" y="1249"/>
                    <a:pt x="662" y="1249"/>
                    <a:pt x="663" y="1249"/>
                  </a:cubicBezTo>
                  <a:cubicBezTo>
                    <a:pt x="662" y="1241"/>
                    <a:pt x="662" y="1241"/>
                    <a:pt x="663" y="1236"/>
                  </a:cubicBezTo>
                  <a:cubicBezTo>
                    <a:pt x="662" y="1236"/>
                    <a:pt x="661" y="1236"/>
                    <a:pt x="660" y="1236"/>
                  </a:cubicBezTo>
                  <a:cubicBezTo>
                    <a:pt x="660" y="1214"/>
                    <a:pt x="656" y="1194"/>
                    <a:pt x="651" y="1177"/>
                  </a:cubicBezTo>
                  <a:cubicBezTo>
                    <a:pt x="650" y="1177"/>
                    <a:pt x="649" y="1177"/>
                    <a:pt x="649" y="1177"/>
                  </a:cubicBezTo>
                  <a:cubicBezTo>
                    <a:pt x="650" y="1194"/>
                    <a:pt x="654" y="1217"/>
                    <a:pt x="655" y="1237"/>
                  </a:cubicBezTo>
                  <a:cubicBezTo>
                    <a:pt x="654" y="1230"/>
                    <a:pt x="652" y="1223"/>
                    <a:pt x="651" y="1217"/>
                  </a:cubicBezTo>
                  <a:cubicBezTo>
                    <a:pt x="649" y="1217"/>
                    <a:pt x="649" y="1217"/>
                    <a:pt x="648" y="1217"/>
                  </a:cubicBezTo>
                  <a:cubicBezTo>
                    <a:pt x="649" y="1232"/>
                    <a:pt x="649" y="1232"/>
                    <a:pt x="653" y="1254"/>
                  </a:cubicBezTo>
                  <a:cubicBezTo>
                    <a:pt x="657" y="1267"/>
                    <a:pt x="657" y="1267"/>
                    <a:pt x="657" y="1270"/>
                  </a:cubicBezTo>
                  <a:cubicBezTo>
                    <a:pt x="651" y="1256"/>
                    <a:pt x="651" y="1256"/>
                    <a:pt x="651" y="1251"/>
                  </a:cubicBezTo>
                  <a:cubicBezTo>
                    <a:pt x="650" y="1251"/>
                    <a:pt x="649" y="1251"/>
                    <a:pt x="648" y="1250"/>
                  </a:cubicBezTo>
                  <a:cubicBezTo>
                    <a:pt x="645" y="1233"/>
                    <a:pt x="643" y="1214"/>
                    <a:pt x="643" y="1200"/>
                  </a:cubicBezTo>
                  <a:cubicBezTo>
                    <a:pt x="642" y="1197"/>
                    <a:pt x="641" y="1194"/>
                    <a:pt x="640" y="1191"/>
                  </a:cubicBezTo>
                  <a:cubicBezTo>
                    <a:pt x="639" y="1191"/>
                    <a:pt x="638" y="1191"/>
                    <a:pt x="638" y="1191"/>
                  </a:cubicBezTo>
                  <a:cubicBezTo>
                    <a:pt x="638" y="1200"/>
                    <a:pt x="638" y="1210"/>
                    <a:pt x="638" y="1219"/>
                  </a:cubicBezTo>
                  <a:cubicBezTo>
                    <a:pt x="640" y="1231"/>
                    <a:pt x="640" y="1238"/>
                    <a:pt x="646" y="1251"/>
                  </a:cubicBezTo>
                  <a:cubicBezTo>
                    <a:pt x="646" y="1252"/>
                    <a:pt x="645" y="1253"/>
                    <a:pt x="645" y="1254"/>
                  </a:cubicBezTo>
                  <a:cubicBezTo>
                    <a:pt x="641" y="1247"/>
                    <a:pt x="638" y="1240"/>
                    <a:pt x="634" y="1233"/>
                  </a:cubicBezTo>
                  <a:cubicBezTo>
                    <a:pt x="634" y="1226"/>
                    <a:pt x="631" y="1197"/>
                    <a:pt x="634" y="1191"/>
                  </a:cubicBezTo>
                  <a:cubicBezTo>
                    <a:pt x="633" y="1191"/>
                    <a:pt x="632" y="1191"/>
                    <a:pt x="632" y="1191"/>
                  </a:cubicBezTo>
                  <a:cubicBezTo>
                    <a:pt x="632" y="1176"/>
                    <a:pt x="629" y="1169"/>
                    <a:pt x="624" y="1159"/>
                  </a:cubicBezTo>
                  <a:cubicBezTo>
                    <a:pt x="617" y="1167"/>
                    <a:pt x="619" y="1183"/>
                    <a:pt x="622" y="1196"/>
                  </a:cubicBezTo>
                  <a:cubicBezTo>
                    <a:pt x="624" y="1198"/>
                    <a:pt x="625" y="1200"/>
                    <a:pt x="627" y="1203"/>
                  </a:cubicBezTo>
                  <a:cubicBezTo>
                    <a:pt x="627" y="1207"/>
                    <a:pt x="626" y="1212"/>
                    <a:pt x="626" y="1217"/>
                  </a:cubicBezTo>
                  <a:cubicBezTo>
                    <a:pt x="627" y="1222"/>
                    <a:pt x="628" y="1228"/>
                    <a:pt x="624" y="1235"/>
                  </a:cubicBezTo>
                  <a:cubicBezTo>
                    <a:pt x="622" y="1235"/>
                    <a:pt x="620" y="1236"/>
                    <a:pt x="618" y="1237"/>
                  </a:cubicBezTo>
                  <a:cubicBezTo>
                    <a:pt x="617" y="1241"/>
                    <a:pt x="618" y="1242"/>
                    <a:pt x="615" y="1248"/>
                  </a:cubicBezTo>
                  <a:cubicBezTo>
                    <a:pt x="616" y="1251"/>
                    <a:pt x="618" y="1253"/>
                    <a:pt x="621" y="1254"/>
                  </a:cubicBezTo>
                  <a:cubicBezTo>
                    <a:pt x="622" y="1251"/>
                    <a:pt x="624" y="1248"/>
                    <a:pt x="625" y="1245"/>
                  </a:cubicBezTo>
                  <a:cubicBezTo>
                    <a:pt x="626" y="1245"/>
                    <a:pt x="627" y="1245"/>
                    <a:pt x="629" y="1246"/>
                  </a:cubicBezTo>
                  <a:cubicBezTo>
                    <a:pt x="629" y="1248"/>
                    <a:pt x="629" y="1251"/>
                    <a:pt x="629" y="1254"/>
                  </a:cubicBezTo>
                  <a:cubicBezTo>
                    <a:pt x="628" y="1254"/>
                    <a:pt x="627" y="1254"/>
                    <a:pt x="625" y="1254"/>
                  </a:cubicBezTo>
                  <a:cubicBezTo>
                    <a:pt x="625" y="1254"/>
                    <a:pt x="625" y="1255"/>
                    <a:pt x="625" y="1256"/>
                  </a:cubicBezTo>
                  <a:cubicBezTo>
                    <a:pt x="631" y="1257"/>
                    <a:pt x="631" y="1257"/>
                    <a:pt x="631" y="1259"/>
                  </a:cubicBezTo>
                  <a:cubicBezTo>
                    <a:pt x="630" y="1259"/>
                    <a:pt x="629" y="1260"/>
                    <a:pt x="627" y="1260"/>
                  </a:cubicBezTo>
                  <a:cubicBezTo>
                    <a:pt x="627" y="1260"/>
                    <a:pt x="627" y="1261"/>
                    <a:pt x="627" y="1262"/>
                  </a:cubicBezTo>
                  <a:cubicBezTo>
                    <a:pt x="628" y="1262"/>
                    <a:pt x="629" y="1263"/>
                    <a:pt x="629" y="1263"/>
                  </a:cubicBezTo>
                  <a:cubicBezTo>
                    <a:pt x="621" y="1265"/>
                    <a:pt x="620" y="1263"/>
                    <a:pt x="618" y="1273"/>
                  </a:cubicBezTo>
                  <a:cubicBezTo>
                    <a:pt x="612" y="1271"/>
                    <a:pt x="607" y="1270"/>
                    <a:pt x="601" y="1269"/>
                  </a:cubicBezTo>
                  <a:cubicBezTo>
                    <a:pt x="600" y="1273"/>
                    <a:pt x="599" y="1275"/>
                    <a:pt x="600" y="1282"/>
                  </a:cubicBezTo>
                  <a:cubicBezTo>
                    <a:pt x="603" y="1284"/>
                    <a:pt x="605" y="1286"/>
                    <a:pt x="608" y="1287"/>
                  </a:cubicBezTo>
                  <a:cubicBezTo>
                    <a:pt x="615" y="1288"/>
                    <a:pt x="622" y="1288"/>
                    <a:pt x="629" y="1289"/>
                  </a:cubicBezTo>
                  <a:cubicBezTo>
                    <a:pt x="629" y="1289"/>
                    <a:pt x="629" y="1290"/>
                    <a:pt x="629" y="1291"/>
                  </a:cubicBezTo>
                  <a:cubicBezTo>
                    <a:pt x="627" y="1292"/>
                    <a:pt x="624" y="1293"/>
                    <a:pt x="621" y="1295"/>
                  </a:cubicBezTo>
                  <a:cubicBezTo>
                    <a:pt x="621" y="1295"/>
                    <a:pt x="621" y="1296"/>
                    <a:pt x="621" y="1297"/>
                  </a:cubicBezTo>
                  <a:cubicBezTo>
                    <a:pt x="620" y="1297"/>
                    <a:pt x="619" y="1297"/>
                    <a:pt x="618" y="1297"/>
                  </a:cubicBezTo>
                  <a:cubicBezTo>
                    <a:pt x="618" y="1297"/>
                    <a:pt x="618" y="1298"/>
                    <a:pt x="618" y="1299"/>
                  </a:cubicBezTo>
                  <a:cubicBezTo>
                    <a:pt x="613" y="1300"/>
                    <a:pt x="615" y="1299"/>
                    <a:pt x="613" y="1303"/>
                  </a:cubicBezTo>
                  <a:cubicBezTo>
                    <a:pt x="611" y="1303"/>
                    <a:pt x="610" y="1303"/>
                    <a:pt x="610" y="1303"/>
                  </a:cubicBezTo>
                  <a:cubicBezTo>
                    <a:pt x="605" y="1308"/>
                    <a:pt x="600" y="1315"/>
                    <a:pt x="596" y="1316"/>
                  </a:cubicBezTo>
                  <a:cubicBezTo>
                    <a:pt x="596" y="1317"/>
                    <a:pt x="596" y="1317"/>
                    <a:pt x="596" y="1318"/>
                  </a:cubicBezTo>
                  <a:cubicBezTo>
                    <a:pt x="592" y="1320"/>
                    <a:pt x="593" y="1319"/>
                    <a:pt x="591" y="1323"/>
                  </a:cubicBezTo>
                  <a:cubicBezTo>
                    <a:pt x="588" y="1322"/>
                    <a:pt x="584" y="1322"/>
                    <a:pt x="580" y="1321"/>
                  </a:cubicBezTo>
                  <a:cubicBezTo>
                    <a:pt x="580" y="1322"/>
                    <a:pt x="580" y="1323"/>
                    <a:pt x="579" y="1325"/>
                  </a:cubicBezTo>
                  <a:cubicBezTo>
                    <a:pt x="577" y="1318"/>
                    <a:pt x="571" y="1318"/>
                    <a:pt x="570" y="1314"/>
                  </a:cubicBezTo>
                  <a:cubicBezTo>
                    <a:pt x="569" y="1314"/>
                    <a:pt x="568" y="1314"/>
                    <a:pt x="568" y="1314"/>
                  </a:cubicBezTo>
                  <a:cubicBezTo>
                    <a:pt x="568" y="1318"/>
                    <a:pt x="568" y="1322"/>
                    <a:pt x="568" y="1326"/>
                  </a:cubicBezTo>
                  <a:cubicBezTo>
                    <a:pt x="567" y="1326"/>
                    <a:pt x="566" y="1326"/>
                    <a:pt x="566" y="1326"/>
                  </a:cubicBezTo>
                  <a:moveTo>
                    <a:pt x="1069" y="1128"/>
                  </a:moveTo>
                  <a:cubicBezTo>
                    <a:pt x="1062" y="1125"/>
                    <a:pt x="1048" y="1121"/>
                    <a:pt x="1046" y="1121"/>
                  </a:cubicBezTo>
                  <a:cubicBezTo>
                    <a:pt x="1035" y="1117"/>
                    <a:pt x="1027" y="1113"/>
                    <a:pt x="1023" y="1107"/>
                  </a:cubicBezTo>
                  <a:cubicBezTo>
                    <a:pt x="1014" y="1102"/>
                    <a:pt x="1014" y="1102"/>
                    <a:pt x="1011" y="1102"/>
                  </a:cubicBezTo>
                  <a:cubicBezTo>
                    <a:pt x="1011" y="1100"/>
                    <a:pt x="1011" y="1098"/>
                    <a:pt x="1011" y="1096"/>
                  </a:cubicBezTo>
                  <a:cubicBezTo>
                    <a:pt x="1013" y="1098"/>
                    <a:pt x="1015" y="1099"/>
                    <a:pt x="1017" y="1102"/>
                  </a:cubicBezTo>
                  <a:cubicBezTo>
                    <a:pt x="1020" y="1102"/>
                    <a:pt x="1022" y="1103"/>
                    <a:pt x="1025" y="1105"/>
                  </a:cubicBezTo>
                  <a:cubicBezTo>
                    <a:pt x="1025" y="1105"/>
                    <a:pt x="1025" y="1106"/>
                    <a:pt x="1025" y="1106"/>
                  </a:cubicBezTo>
                  <a:cubicBezTo>
                    <a:pt x="1041" y="1114"/>
                    <a:pt x="1056" y="1122"/>
                    <a:pt x="1078" y="1127"/>
                  </a:cubicBezTo>
                  <a:cubicBezTo>
                    <a:pt x="1075" y="1128"/>
                    <a:pt x="1072" y="1128"/>
                    <a:pt x="1069" y="1128"/>
                  </a:cubicBezTo>
                  <a:moveTo>
                    <a:pt x="1070" y="1122"/>
                  </a:moveTo>
                  <a:cubicBezTo>
                    <a:pt x="1064" y="1120"/>
                    <a:pt x="1059" y="1118"/>
                    <a:pt x="1053" y="1116"/>
                  </a:cubicBezTo>
                  <a:cubicBezTo>
                    <a:pt x="1061" y="1118"/>
                    <a:pt x="1069" y="1119"/>
                    <a:pt x="1076" y="1121"/>
                  </a:cubicBezTo>
                  <a:cubicBezTo>
                    <a:pt x="1076" y="1121"/>
                    <a:pt x="1076" y="1121"/>
                    <a:pt x="1076" y="1122"/>
                  </a:cubicBezTo>
                  <a:cubicBezTo>
                    <a:pt x="1074" y="1122"/>
                    <a:pt x="1072" y="1122"/>
                    <a:pt x="1070" y="1122"/>
                  </a:cubicBezTo>
                  <a:moveTo>
                    <a:pt x="1050" y="1116"/>
                  </a:moveTo>
                  <a:cubicBezTo>
                    <a:pt x="1048" y="1115"/>
                    <a:pt x="1047" y="1114"/>
                    <a:pt x="1045" y="1113"/>
                  </a:cubicBezTo>
                  <a:cubicBezTo>
                    <a:pt x="1045" y="1112"/>
                    <a:pt x="1045" y="1112"/>
                    <a:pt x="1045" y="1111"/>
                  </a:cubicBezTo>
                  <a:cubicBezTo>
                    <a:pt x="1048" y="1112"/>
                    <a:pt x="1050" y="1112"/>
                    <a:pt x="1052" y="1113"/>
                  </a:cubicBezTo>
                  <a:cubicBezTo>
                    <a:pt x="1051" y="1114"/>
                    <a:pt x="1050" y="1115"/>
                    <a:pt x="1050" y="1116"/>
                  </a:cubicBezTo>
                  <a:moveTo>
                    <a:pt x="1067" y="1113"/>
                  </a:moveTo>
                  <a:cubicBezTo>
                    <a:pt x="1055" y="1109"/>
                    <a:pt x="1055" y="1109"/>
                    <a:pt x="1050" y="1109"/>
                  </a:cubicBezTo>
                  <a:cubicBezTo>
                    <a:pt x="1050" y="1108"/>
                    <a:pt x="1050" y="1107"/>
                    <a:pt x="1050" y="1107"/>
                  </a:cubicBezTo>
                  <a:cubicBezTo>
                    <a:pt x="1048" y="1107"/>
                    <a:pt x="1045" y="1107"/>
                    <a:pt x="1044" y="1107"/>
                  </a:cubicBezTo>
                  <a:cubicBezTo>
                    <a:pt x="1043" y="1106"/>
                    <a:pt x="1043" y="1105"/>
                    <a:pt x="1043" y="1105"/>
                  </a:cubicBezTo>
                  <a:cubicBezTo>
                    <a:pt x="1042" y="1105"/>
                    <a:pt x="1041" y="1105"/>
                    <a:pt x="1040" y="1105"/>
                  </a:cubicBezTo>
                  <a:cubicBezTo>
                    <a:pt x="1040" y="1104"/>
                    <a:pt x="1040" y="1103"/>
                    <a:pt x="1040" y="1102"/>
                  </a:cubicBezTo>
                  <a:cubicBezTo>
                    <a:pt x="1033" y="1100"/>
                    <a:pt x="1024" y="1094"/>
                    <a:pt x="1020" y="1094"/>
                  </a:cubicBezTo>
                  <a:cubicBezTo>
                    <a:pt x="1020" y="1092"/>
                    <a:pt x="1020" y="1091"/>
                    <a:pt x="1019" y="1090"/>
                  </a:cubicBezTo>
                  <a:cubicBezTo>
                    <a:pt x="1032" y="1095"/>
                    <a:pt x="1050" y="1106"/>
                    <a:pt x="1069" y="1112"/>
                  </a:cubicBezTo>
                  <a:cubicBezTo>
                    <a:pt x="1068" y="1112"/>
                    <a:pt x="1067" y="1113"/>
                    <a:pt x="1067" y="1113"/>
                  </a:cubicBezTo>
                  <a:moveTo>
                    <a:pt x="1030" y="1107"/>
                  </a:moveTo>
                  <a:cubicBezTo>
                    <a:pt x="1026" y="1101"/>
                    <a:pt x="1024" y="1101"/>
                    <a:pt x="1022" y="1100"/>
                  </a:cubicBezTo>
                  <a:cubicBezTo>
                    <a:pt x="1024" y="1100"/>
                    <a:pt x="1030" y="1100"/>
                    <a:pt x="1033" y="1107"/>
                  </a:cubicBezTo>
                  <a:cubicBezTo>
                    <a:pt x="1032" y="1107"/>
                    <a:pt x="1031" y="1107"/>
                    <a:pt x="1030" y="1107"/>
                  </a:cubicBezTo>
                  <a:moveTo>
                    <a:pt x="1053" y="1100"/>
                  </a:moveTo>
                  <a:cubicBezTo>
                    <a:pt x="1043" y="1096"/>
                    <a:pt x="1043" y="1096"/>
                    <a:pt x="1040" y="1096"/>
                  </a:cubicBezTo>
                  <a:cubicBezTo>
                    <a:pt x="1040" y="1095"/>
                    <a:pt x="1040" y="1094"/>
                    <a:pt x="1040" y="1094"/>
                  </a:cubicBezTo>
                  <a:cubicBezTo>
                    <a:pt x="1045" y="1094"/>
                    <a:pt x="1045" y="1094"/>
                    <a:pt x="1057" y="1098"/>
                  </a:cubicBezTo>
                  <a:cubicBezTo>
                    <a:pt x="1057" y="1099"/>
                    <a:pt x="1057" y="1099"/>
                    <a:pt x="1057" y="1100"/>
                  </a:cubicBezTo>
                  <a:cubicBezTo>
                    <a:pt x="1056" y="1100"/>
                    <a:pt x="1054" y="1100"/>
                    <a:pt x="1053" y="1100"/>
                  </a:cubicBezTo>
                  <a:moveTo>
                    <a:pt x="989" y="1098"/>
                  </a:moveTo>
                  <a:cubicBezTo>
                    <a:pt x="989" y="1096"/>
                    <a:pt x="989" y="1095"/>
                    <a:pt x="989" y="1094"/>
                  </a:cubicBezTo>
                  <a:cubicBezTo>
                    <a:pt x="991" y="1094"/>
                    <a:pt x="992" y="1096"/>
                    <a:pt x="993" y="1098"/>
                  </a:cubicBezTo>
                  <a:cubicBezTo>
                    <a:pt x="992" y="1098"/>
                    <a:pt x="990" y="1098"/>
                    <a:pt x="989" y="1098"/>
                  </a:cubicBezTo>
                  <a:moveTo>
                    <a:pt x="1002" y="1095"/>
                  </a:moveTo>
                  <a:cubicBezTo>
                    <a:pt x="1002" y="1093"/>
                    <a:pt x="1002" y="1093"/>
                    <a:pt x="1002" y="1092"/>
                  </a:cubicBezTo>
                  <a:cubicBezTo>
                    <a:pt x="996" y="1090"/>
                    <a:pt x="997" y="1088"/>
                    <a:pt x="995" y="1085"/>
                  </a:cubicBezTo>
                  <a:cubicBezTo>
                    <a:pt x="994" y="1085"/>
                    <a:pt x="993" y="1085"/>
                    <a:pt x="992" y="1085"/>
                  </a:cubicBezTo>
                  <a:cubicBezTo>
                    <a:pt x="990" y="1082"/>
                    <a:pt x="988" y="1079"/>
                    <a:pt x="987" y="1077"/>
                  </a:cubicBezTo>
                  <a:cubicBezTo>
                    <a:pt x="987" y="1077"/>
                    <a:pt x="988" y="1077"/>
                    <a:pt x="989" y="1077"/>
                  </a:cubicBezTo>
                  <a:cubicBezTo>
                    <a:pt x="990" y="1078"/>
                    <a:pt x="997" y="1083"/>
                    <a:pt x="1006" y="1095"/>
                  </a:cubicBezTo>
                  <a:cubicBezTo>
                    <a:pt x="1005" y="1095"/>
                    <a:pt x="1003" y="1095"/>
                    <a:pt x="1002" y="1095"/>
                  </a:cubicBezTo>
                  <a:moveTo>
                    <a:pt x="1067" y="1095"/>
                  </a:moveTo>
                  <a:cubicBezTo>
                    <a:pt x="1057" y="1093"/>
                    <a:pt x="1034" y="1086"/>
                    <a:pt x="1032" y="1081"/>
                  </a:cubicBezTo>
                  <a:cubicBezTo>
                    <a:pt x="1031" y="1081"/>
                    <a:pt x="1030" y="1081"/>
                    <a:pt x="1030" y="1081"/>
                  </a:cubicBezTo>
                  <a:cubicBezTo>
                    <a:pt x="1029" y="1080"/>
                    <a:pt x="1029" y="1079"/>
                    <a:pt x="1029" y="1078"/>
                  </a:cubicBezTo>
                  <a:cubicBezTo>
                    <a:pt x="1032" y="1078"/>
                    <a:pt x="1034" y="1080"/>
                    <a:pt x="1040" y="1084"/>
                  </a:cubicBezTo>
                  <a:cubicBezTo>
                    <a:pt x="1053" y="1087"/>
                    <a:pt x="1065" y="1091"/>
                    <a:pt x="1078" y="1094"/>
                  </a:cubicBezTo>
                  <a:cubicBezTo>
                    <a:pt x="1075" y="1094"/>
                    <a:pt x="1071" y="1094"/>
                    <a:pt x="1067" y="1095"/>
                  </a:cubicBezTo>
                  <a:moveTo>
                    <a:pt x="1035" y="1094"/>
                  </a:moveTo>
                  <a:cubicBezTo>
                    <a:pt x="1032" y="1092"/>
                    <a:pt x="1030" y="1090"/>
                    <a:pt x="1027" y="1089"/>
                  </a:cubicBezTo>
                  <a:cubicBezTo>
                    <a:pt x="1016" y="1084"/>
                    <a:pt x="1004" y="1070"/>
                    <a:pt x="1002" y="1064"/>
                  </a:cubicBezTo>
                  <a:cubicBezTo>
                    <a:pt x="994" y="1061"/>
                    <a:pt x="990" y="1046"/>
                    <a:pt x="991" y="1044"/>
                  </a:cubicBezTo>
                  <a:cubicBezTo>
                    <a:pt x="995" y="1050"/>
                    <a:pt x="998" y="1055"/>
                    <a:pt x="1003" y="1061"/>
                  </a:cubicBezTo>
                  <a:cubicBezTo>
                    <a:pt x="1009" y="1071"/>
                    <a:pt x="1023" y="1086"/>
                    <a:pt x="1039" y="1092"/>
                  </a:cubicBezTo>
                  <a:cubicBezTo>
                    <a:pt x="1039" y="1092"/>
                    <a:pt x="1039" y="1093"/>
                    <a:pt x="1039" y="1094"/>
                  </a:cubicBezTo>
                  <a:cubicBezTo>
                    <a:pt x="1038" y="1094"/>
                    <a:pt x="1037" y="1094"/>
                    <a:pt x="1035" y="1094"/>
                  </a:cubicBezTo>
                  <a:moveTo>
                    <a:pt x="1012" y="1093"/>
                  </a:moveTo>
                  <a:cubicBezTo>
                    <a:pt x="1009" y="1091"/>
                    <a:pt x="1006" y="1089"/>
                    <a:pt x="1003" y="1087"/>
                  </a:cubicBezTo>
                  <a:cubicBezTo>
                    <a:pt x="1003" y="1085"/>
                    <a:pt x="1001" y="1084"/>
                    <a:pt x="999" y="1083"/>
                  </a:cubicBezTo>
                  <a:cubicBezTo>
                    <a:pt x="997" y="1077"/>
                    <a:pt x="991" y="1075"/>
                    <a:pt x="990" y="1072"/>
                  </a:cubicBezTo>
                  <a:cubicBezTo>
                    <a:pt x="986" y="1070"/>
                    <a:pt x="986" y="1068"/>
                    <a:pt x="985" y="1066"/>
                  </a:cubicBezTo>
                  <a:cubicBezTo>
                    <a:pt x="973" y="1058"/>
                    <a:pt x="968" y="1046"/>
                    <a:pt x="964" y="1038"/>
                  </a:cubicBezTo>
                  <a:cubicBezTo>
                    <a:pt x="967" y="1038"/>
                    <a:pt x="974" y="1049"/>
                    <a:pt x="978" y="1057"/>
                  </a:cubicBezTo>
                  <a:cubicBezTo>
                    <a:pt x="980" y="1057"/>
                    <a:pt x="983" y="1061"/>
                    <a:pt x="984" y="1061"/>
                  </a:cubicBezTo>
                  <a:cubicBezTo>
                    <a:pt x="980" y="1054"/>
                    <a:pt x="973" y="1046"/>
                    <a:pt x="975" y="1041"/>
                  </a:cubicBezTo>
                  <a:cubicBezTo>
                    <a:pt x="978" y="1048"/>
                    <a:pt x="983" y="1055"/>
                    <a:pt x="987" y="1061"/>
                  </a:cubicBezTo>
                  <a:cubicBezTo>
                    <a:pt x="987" y="1062"/>
                    <a:pt x="986" y="1063"/>
                    <a:pt x="986" y="1064"/>
                  </a:cubicBezTo>
                  <a:cubicBezTo>
                    <a:pt x="987" y="1064"/>
                    <a:pt x="987" y="1064"/>
                    <a:pt x="988" y="1064"/>
                  </a:cubicBezTo>
                  <a:cubicBezTo>
                    <a:pt x="993" y="1069"/>
                    <a:pt x="998" y="1075"/>
                    <a:pt x="1002" y="1081"/>
                  </a:cubicBezTo>
                  <a:cubicBezTo>
                    <a:pt x="1007" y="1081"/>
                    <a:pt x="1009" y="1084"/>
                    <a:pt x="1012" y="1093"/>
                  </a:cubicBezTo>
                  <a:moveTo>
                    <a:pt x="1076" y="1090"/>
                  </a:moveTo>
                  <a:cubicBezTo>
                    <a:pt x="1076" y="1089"/>
                    <a:pt x="1075" y="1088"/>
                    <a:pt x="1075" y="1088"/>
                  </a:cubicBezTo>
                  <a:cubicBezTo>
                    <a:pt x="1078" y="1087"/>
                    <a:pt x="1080" y="1087"/>
                    <a:pt x="1082" y="1087"/>
                  </a:cubicBezTo>
                  <a:cubicBezTo>
                    <a:pt x="1082" y="1088"/>
                    <a:pt x="1082" y="1089"/>
                    <a:pt x="1082" y="1090"/>
                  </a:cubicBezTo>
                  <a:cubicBezTo>
                    <a:pt x="1080" y="1090"/>
                    <a:pt x="1078" y="1090"/>
                    <a:pt x="1076" y="1090"/>
                  </a:cubicBezTo>
                  <a:moveTo>
                    <a:pt x="1045" y="1082"/>
                  </a:moveTo>
                  <a:cubicBezTo>
                    <a:pt x="1043" y="1081"/>
                    <a:pt x="1042" y="1080"/>
                    <a:pt x="1040" y="1079"/>
                  </a:cubicBezTo>
                  <a:cubicBezTo>
                    <a:pt x="1042" y="1079"/>
                    <a:pt x="1043" y="1079"/>
                    <a:pt x="1045" y="1079"/>
                  </a:cubicBezTo>
                  <a:cubicBezTo>
                    <a:pt x="1045" y="1080"/>
                    <a:pt x="1045" y="1080"/>
                    <a:pt x="1045" y="1082"/>
                  </a:cubicBezTo>
                  <a:moveTo>
                    <a:pt x="984" y="1074"/>
                  </a:moveTo>
                  <a:cubicBezTo>
                    <a:pt x="980" y="1069"/>
                    <a:pt x="980" y="1069"/>
                    <a:pt x="979" y="1066"/>
                  </a:cubicBezTo>
                  <a:cubicBezTo>
                    <a:pt x="981" y="1066"/>
                    <a:pt x="984" y="1069"/>
                    <a:pt x="984" y="1074"/>
                  </a:cubicBezTo>
                  <a:moveTo>
                    <a:pt x="999" y="1074"/>
                  </a:moveTo>
                  <a:cubicBezTo>
                    <a:pt x="989" y="1057"/>
                    <a:pt x="989" y="1057"/>
                    <a:pt x="991" y="1057"/>
                  </a:cubicBezTo>
                  <a:cubicBezTo>
                    <a:pt x="994" y="1062"/>
                    <a:pt x="998" y="1068"/>
                    <a:pt x="1001" y="1073"/>
                  </a:cubicBezTo>
                  <a:cubicBezTo>
                    <a:pt x="1000" y="1074"/>
                    <a:pt x="1000" y="1074"/>
                    <a:pt x="999" y="1074"/>
                  </a:cubicBezTo>
                  <a:moveTo>
                    <a:pt x="1031" y="1073"/>
                  </a:moveTo>
                  <a:cubicBezTo>
                    <a:pt x="1029" y="1072"/>
                    <a:pt x="1028" y="1070"/>
                    <a:pt x="1017" y="1063"/>
                  </a:cubicBezTo>
                  <a:cubicBezTo>
                    <a:pt x="1016" y="1062"/>
                    <a:pt x="1016" y="1061"/>
                    <a:pt x="1016" y="1060"/>
                  </a:cubicBezTo>
                  <a:cubicBezTo>
                    <a:pt x="1021" y="1064"/>
                    <a:pt x="1026" y="1067"/>
                    <a:pt x="1031" y="1071"/>
                  </a:cubicBezTo>
                  <a:cubicBezTo>
                    <a:pt x="1031" y="1071"/>
                    <a:pt x="1031" y="1072"/>
                    <a:pt x="1031" y="1073"/>
                  </a:cubicBezTo>
                  <a:moveTo>
                    <a:pt x="1016" y="1071"/>
                  </a:moveTo>
                  <a:cubicBezTo>
                    <a:pt x="1014" y="1068"/>
                    <a:pt x="1012" y="1064"/>
                    <a:pt x="1009" y="1061"/>
                  </a:cubicBezTo>
                  <a:cubicBezTo>
                    <a:pt x="1009" y="1061"/>
                    <a:pt x="1008" y="1061"/>
                    <a:pt x="1008" y="1061"/>
                  </a:cubicBezTo>
                  <a:cubicBezTo>
                    <a:pt x="1008" y="1061"/>
                    <a:pt x="1008" y="1060"/>
                    <a:pt x="1008" y="1059"/>
                  </a:cubicBezTo>
                  <a:cubicBezTo>
                    <a:pt x="1011" y="1060"/>
                    <a:pt x="1014" y="1066"/>
                    <a:pt x="1018" y="1071"/>
                  </a:cubicBezTo>
                  <a:cubicBezTo>
                    <a:pt x="1017" y="1071"/>
                    <a:pt x="1017" y="1071"/>
                    <a:pt x="1016" y="1071"/>
                  </a:cubicBezTo>
                  <a:moveTo>
                    <a:pt x="1015" y="1059"/>
                  </a:moveTo>
                  <a:cubicBezTo>
                    <a:pt x="1013" y="1055"/>
                    <a:pt x="1010" y="1052"/>
                    <a:pt x="1008" y="1052"/>
                  </a:cubicBezTo>
                  <a:cubicBezTo>
                    <a:pt x="1008" y="1049"/>
                    <a:pt x="1003" y="1047"/>
                    <a:pt x="1003" y="1045"/>
                  </a:cubicBezTo>
                  <a:cubicBezTo>
                    <a:pt x="1004" y="1045"/>
                    <a:pt x="1005" y="1045"/>
                    <a:pt x="1006" y="1045"/>
                  </a:cubicBezTo>
                  <a:cubicBezTo>
                    <a:pt x="1009" y="1049"/>
                    <a:pt x="1012" y="1054"/>
                    <a:pt x="1016" y="1058"/>
                  </a:cubicBezTo>
                  <a:cubicBezTo>
                    <a:pt x="1015" y="1058"/>
                    <a:pt x="1015" y="1059"/>
                    <a:pt x="1015" y="1059"/>
                  </a:cubicBezTo>
                  <a:moveTo>
                    <a:pt x="985" y="1053"/>
                  </a:moveTo>
                  <a:cubicBezTo>
                    <a:pt x="982" y="1049"/>
                    <a:pt x="981" y="1046"/>
                    <a:pt x="982" y="1043"/>
                  </a:cubicBezTo>
                  <a:cubicBezTo>
                    <a:pt x="986" y="1043"/>
                    <a:pt x="986" y="1048"/>
                    <a:pt x="985" y="1053"/>
                  </a:cubicBezTo>
                  <a:moveTo>
                    <a:pt x="1119" y="1042"/>
                  </a:moveTo>
                  <a:cubicBezTo>
                    <a:pt x="1106" y="1036"/>
                    <a:pt x="1090" y="1032"/>
                    <a:pt x="1081" y="1027"/>
                  </a:cubicBezTo>
                  <a:cubicBezTo>
                    <a:pt x="1077" y="1023"/>
                    <a:pt x="1072" y="1022"/>
                    <a:pt x="1070" y="1018"/>
                  </a:cubicBezTo>
                  <a:cubicBezTo>
                    <a:pt x="1073" y="1018"/>
                    <a:pt x="1075" y="1019"/>
                    <a:pt x="1078" y="1020"/>
                  </a:cubicBezTo>
                  <a:cubicBezTo>
                    <a:pt x="1078" y="1019"/>
                    <a:pt x="1079" y="1019"/>
                    <a:pt x="1079" y="1018"/>
                  </a:cubicBezTo>
                  <a:cubicBezTo>
                    <a:pt x="1084" y="1020"/>
                    <a:pt x="1086" y="1019"/>
                    <a:pt x="1093" y="1026"/>
                  </a:cubicBezTo>
                  <a:cubicBezTo>
                    <a:pt x="1104" y="1030"/>
                    <a:pt x="1120" y="1033"/>
                    <a:pt x="1133" y="1034"/>
                  </a:cubicBezTo>
                  <a:cubicBezTo>
                    <a:pt x="1126" y="1034"/>
                    <a:pt x="1120" y="1034"/>
                    <a:pt x="1113" y="1035"/>
                  </a:cubicBezTo>
                  <a:cubicBezTo>
                    <a:pt x="1106" y="1032"/>
                    <a:pt x="1098" y="1030"/>
                    <a:pt x="1091" y="1027"/>
                  </a:cubicBezTo>
                  <a:cubicBezTo>
                    <a:pt x="1080" y="1020"/>
                    <a:pt x="1080" y="1020"/>
                    <a:pt x="1079" y="1021"/>
                  </a:cubicBezTo>
                  <a:cubicBezTo>
                    <a:pt x="1082" y="1024"/>
                    <a:pt x="1086" y="1027"/>
                    <a:pt x="1095" y="1031"/>
                  </a:cubicBezTo>
                  <a:cubicBezTo>
                    <a:pt x="1095" y="1032"/>
                    <a:pt x="1095" y="1032"/>
                    <a:pt x="1095" y="1033"/>
                  </a:cubicBezTo>
                  <a:cubicBezTo>
                    <a:pt x="1101" y="1033"/>
                    <a:pt x="1101" y="1033"/>
                    <a:pt x="1127" y="1041"/>
                  </a:cubicBezTo>
                  <a:cubicBezTo>
                    <a:pt x="1124" y="1041"/>
                    <a:pt x="1121" y="1042"/>
                    <a:pt x="1119" y="1042"/>
                  </a:cubicBezTo>
                  <a:moveTo>
                    <a:pt x="999" y="1041"/>
                  </a:moveTo>
                  <a:cubicBezTo>
                    <a:pt x="998" y="1040"/>
                    <a:pt x="996" y="1039"/>
                    <a:pt x="995" y="1039"/>
                  </a:cubicBezTo>
                  <a:cubicBezTo>
                    <a:pt x="997" y="1039"/>
                    <a:pt x="999" y="1039"/>
                    <a:pt x="1001" y="1039"/>
                  </a:cubicBezTo>
                  <a:cubicBezTo>
                    <a:pt x="1001" y="1039"/>
                    <a:pt x="1000" y="1040"/>
                    <a:pt x="999" y="1041"/>
                  </a:cubicBezTo>
                  <a:moveTo>
                    <a:pt x="979" y="1040"/>
                  </a:moveTo>
                  <a:cubicBezTo>
                    <a:pt x="978" y="1039"/>
                    <a:pt x="978" y="1039"/>
                    <a:pt x="978" y="1038"/>
                  </a:cubicBezTo>
                  <a:cubicBezTo>
                    <a:pt x="975" y="1038"/>
                    <a:pt x="971" y="1038"/>
                    <a:pt x="968" y="1038"/>
                  </a:cubicBezTo>
                  <a:cubicBezTo>
                    <a:pt x="968" y="1031"/>
                    <a:pt x="953" y="1031"/>
                    <a:pt x="951" y="1031"/>
                  </a:cubicBezTo>
                  <a:cubicBezTo>
                    <a:pt x="951" y="1030"/>
                    <a:pt x="951" y="1030"/>
                    <a:pt x="951" y="1029"/>
                  </a:cubicBezTo>
                  <a:cubicBezTo>
                    <a:pt x="950" y="1029"/>
                    <a:pt x="949" y="1029"/>
                    <a:pt x="948" y="1029"/>
                  </a:cubicBezTo>
                  <a:cubicBezTo>
                    <a:pt x="948" y="1027"/>
                    <a:pt x="948" y="1027"/>
                    <a:pt x="945" y="1025"/>
                  </a:cubicBezTo>
                  <a:cubicBezTo>
                    <a:pt x="950" y="1025"/>
                    <a:pt x="950" y="1025"/>
                    <a:pt x="953" y="1027"/>
                  </a:cubicBezTo>
                  <a:cubicBezTo>
                    <a:pt x="953" y="1027"/>
                    <a:pt x="953" y="1028"/>
                    <a:pt x="953" y="1029"/>
                  </a:cubicBezTo>
                  <a:cubicBezTo>
                    <a:pt x="965" y="1032"/>
                    <a:pt x="976" y="1035"/>
                    <a:pt x="989" y="1038"/>
                  </a:cubicBezTo>
                  <a:cubicBezTo>
                    <a:pt x="985" y="1039"/>
                    <a:pt x="982" y="1039"/>
                    <a:pt x="979" y="1040"/>
                  </a:cubicBezTo>
                  <a:moveTo>
                    <a:pt x="1016" y="1040"/>
                  </a:moveTo>
                  <a:cubicBezTo>
                    <a:pt x="1012" y="1034"/>
                    <a:pt x="1002" y="1030"/>
                    <a:pt x="1000" y="1029"/>
                  </a:cubicBezTo>
                  <a:cubicBezTo>
                    <a:pt x="997" y="1022"/>
                    <a:pt x="993" y="1020"/>
                    <a:pt x="991" y="1020"/>
                  </a:cubicBezTo>
                  <a:cubicBezTo>
                    <a:pt x="989" y="1015"/>
                    <a:pt x="987" y="1015"/>
                    <a:pt x="984" y="1014"/>
                  </a:cubicBezTo>
                  <a:cubicBezTo>
                    <a:pt x="984" y="1013"/>
                    <a:pt x="984" y="1012"/>
                    <a:pt x="984" y="1012"/>
                  </a:cubicBezTo>
                  <a:cubicBezTo>
                    <a:pt x="983" y="1012"/>
                    <a:pt x="983" y="1012"/>
                    <a:pt x="982" y="1012"/>
                  </a:cubicBezTo>
                  <a:cubicBezTo>
                    <a:pt x="982" y="1011"/>
                    <a:pt x="981" y="1010"/>
                    <a:pt x="981" y="1009"/>
                  </a:cubicBezTo>
                  <a:cubicBezTo>
                    <a:pt x="974" y="1005"/>
                    <a:pt x="973" y="995"/>
                    <a:pt x="973" y="992"/>
                  </a:cubicBezTo>
                  <a:cubicBezTo>
                    <a:pt x="972" y="992"/>
                    <a:pt x="970" y="992"/>
                    <a:pt x="970" y="992"/>
                  </a:cubicBezTo>
                  <a:cubicBezTo>
                    <a:pt x="971" y="995"/>
                    <a:pt x="976" y="1003"/>
                    <a:pt x="975" y="1010"/>
                  </a:cubicBezTo>
                  <a:cubicBezTo>
                    <a:pt x="972" y="1009"/>
                    <a:pt x="970" y="1008"/>
                    <a:pt x="968" y="1008"/>
                  </a:cubicBezTo>
                  <a:cubicBezTo>
                    <a:pt x="965" y="998"/>
                    <a:pt x="961" y="995"/>
                    <a:pt x="959" y="990"/>
                  </a:cubicBezTo>
                  <a:cubicBezTo>
                    <a:pt x="959" y="989"/>
                    <a:pt x="960" y="989"/>
                    <a:pt x="961" y="989"/>
                  </a:cubicBezTo>
                  <a:cubicBezTo>
                    <a:pt x="964" y="994"/>
                    <a:pt x="967" y="999"/>
                    <a:pt x="970" y="1005"/>
                  </a:cubicBezTo>
                  <a:cubicBezTo>
                    <a:pt x="970" y="1005"/>
                    <a:pt x="971" y="1005"/>
                    <a:pt x="972" y="1005"/>
                  </a:cubicBezTo>
                  <a:cubicBezTo>
                    <a:pt x="972" y="1003"/>
                    <a:pt x="970" y="1001"/>
                    <a:pt x="967" y="992"/>
                  </a:cubicBezTo>
                  <a:cubicBezTo>
                    <a:pt x="966" y="992"/>
                    <a:pt x="966" y="992"/>
                    <a:pt x="965" y="992"/>
                  </a:cubicBezTo>
                  <a:cubicBezTo>
                    <a:pt x="965" y="988"/>
                    <a:pt x="963" y="986"/>
                    <a:pt x="961" y="984"/>
                  </a:cubicBezTo>
                  <a:cubicBezTo>
                    <a:pt x="960" y="985"/>
                    <a:pt x="960" y="986"/>
                    <a:pt x="960" y="988"/>
                  </a:cubicBezTo>
                  <a:cubicBezTo>
                    <a:pt x="956" y="988"/>
                    <a:pt x="950" y="971"/>
                    <a:pt x="950" y="971"/>
                  </a:cubicBezTo>
                  <a:cubicBezTo>
                    <a:pt x="949" y="971"/>
                    <a:pt x="949" y="971"/>
                    <a:pt x="948" y="971"/>
                  </a:cubicBezTo>
                  <a:cubicBezTo>
                    <a:pt x="948" y="969"/>
                    <a:pt x="948" y="968"/>
                    <a:pt x="948" y="966"/>
                  </a:cubicBezTo>
                  <a:cubicBezTo>
                    <a:pt x="953" y="972"/>
                    <a:pt x="956" y="979"/>
                    <a:pt x="966" y="983"/>
                  </a:cubicBezTo>
                  <a:cubicBezTo>
                    <a:pt x="969" y="988"/>
                    <a:pt x="976" y="993"/>
                    <a:pt x="978" y="996"/>
                  </a:cubicBezTo>
                  <a:cubicBezTo>
                    <a:pt x="978" y="999"/>
                    <a:pt x="979" y="1003"/>
                    <a:pt x="986" y="1009"/>
                  </a:cubicBezTo>
                  <a:cubicBezTo>
                    <a:pt x="984" y="1002"/>
                    <a:pt x="981" y="1000"/>
                    <a:pt x="982" y="997"/>
                  </a:cubicBezTo>
                  <a:cubicBezTo>
                    <a:pt x="987" y="1000"/>
                    <a:pt x="992" y="1003"/>
                    <a:pt x="1001" y="1005"/>
                  </a:cubicBezTo>
                  <a:cubicBezTo>
                    <a:pt x="999" y="1008"/>
                    <a:pt x="993" y="1005"/>
                    <a:pt x="991" y="1005"/>
                  </a:cubicBezTo>
                  <a:cubicBezTo>
                    <a:pt x="991" y="1006"/>
                    <a:pt x="990" y="1006"/>
                    <a:pt x="990" y="1007"/>
                  </a:cubicBezTo>
                  <a:cubicBezTo>
                    <a:pt x="990" y="1008"/>
                    <a:pt x="991" y="1009"/>
                    <a:pt x="991" y="1011"/>
                  </a:cubicBezTo>
                  <a:cubicBezTo>
                    <a:pt x="991" y="1011"/>
                    <a:pt x="990" y="1011"/>
                    <a:pt x="990" y="1012"/>
                  </a:cubicBezTo>
                  <a:cubicBezTo>
                    <a:pt x="990" y="1013"/>
                    <a:pt x="991" y="1021"/>
                    <a:pt x="998" y="1023"/>
                  </a:cubicBezTo>
                  <a:cubicBezTo>
                    <a:pt x="996" y="1020"/>
                    <a:pt x="995" y="1017"/>
                    <a:pt x="993" y="1014"/>
                  </a:cubicBezTo>
                  <a:cubicBezTo>
                    <a:pt x="995" y="1014"/>
                    <a:pt x="998" y="1014"/>
                    <a:pt x="1001" y="1014"/>
                  </a:cubicBezTo>
                  <a:cubicBezTo>
                    <a:pt x="1000" y="1014"/>
                    <a:pt x="999" y="1015"/>
                    <a:pt x="998" y="1015"/>
                  </a:cubicBezTo>
                  <a:cubicBezTo>
                    <a:pt x="998" y="1016"/>
                    <a:pt x="998" y="1017"/>
                    <a:pt x="998" y="1018"/>
                  </a:cubicBezTo>
                  <a:cubicBezTo>
                    <a:pt x="1006" y="1018"/>
                    <a:pt x="1016" y="1017"/>
                    <a:pt x="1027" y="1021"/>
                  </a:cubicBezTo>
                  <a:cubicBezTo>
                    <a:pt x="1018" y="1021"/>
                    <a:pt x="1009" y="1020"/>
                    <a:pt x="1003" y="1022"/>
                  </a:cubicBezTo>
                  <a:cubicBezTo>
                    <a:pt x="1006" y="1023"/>
                    <a:pt x="1006" y="1023"/>
                    <a:pt x="1007" y="1024"/>
                  </a:cubicBezTo>
                  <a:cubicBezTo>
                    <a:pt x="1015" y="1025"/>
                    <a:pt x="1024" y="1026"/>
                    <a:pt x="1033" y="1027"/>
                  </a:cubicBezTo>
                  <a:cubicBezTo>
                    <a:pt x="1024" y="1029"/>
                    <a:pt x="1019" y="1028"/>
                    <a:pt x="1012" y="1027"/>
                  </a:cubicBezTo>
                  <a:cubicBezTo>
                    <a:pt x="1012" y="1027"/>
                    <a:pt x="1012" y="1028"/>
                    <a:pt x="1012" y="1029"/>
                  </a:cubicBezTo>
                  <a:cubicBezTo>
                    <a:pt x="1010" y="1029"/>
                    <a:pt x="1008" y="1029"/>
                    <a:pt x="1006" y="1029"/>
                  </a:cubicBezTo>
                  <a:cubicBezTo>
                    <a:pt x="1004" y="1025"/>
                    <a:pt x="1004" y="1025"/>
                    <a:pt x="1001" y="1023"/>
                  </a:cubicBezTo>
                  <a:cubicBezTo>
                    <a:pt x="1000" y="1023"/>
                    <a:pt x="1000" y="1023"/>
                    <a:pt x="999" y="1024"/>
                  </a:cubicBezTo>
                  <a:cubicBezTo>
                    <a:pt x="999" y="1026"/>
                    <a:pt x="1007" y="1030"/>
                    <a:pt x="1011" y="1033"/>
                  </a:cubicBezTo>
                  <a:cubicBezTo>
                    <a:pt x="1011" y="1032"/>
                    <a:pt x="1012" y="1031"/>
                    <a:pt x="1012" y="1030"/>
                  </a:cubicBezTo>
                  <a:cubicBezTo>
                    <a:pt x="1018" y="1030"/>
                    <a:pt x="1024" y="1032"/>
                    <a:pt x="1032" y="1036"/>
                  </a:cubicBezTo>
                  <a:cubicBezTo>
                    <a:pt x="1032" y="1036"/>
                    <a:pt x="1032" y="1037"/>
                    <a:pt x="1032" y="1038"/>
                  </a:cubicBezTo>
                  <a:cubicBezTo>
                    <a:pt x="1023" y="1035"/>
                    <a:pt x="1018" y="1033"/>
                    <a:pt x="1012" y="1034"/>
                  </a:cubicBezTo>
                  <a:cubicBezTo>
                    <a:pt x="1016" y="1037"/>
                    <a:pt x="1016" y="1037"/>
                    <a:pt x="1016" y="1040"/>
                  </a:cubicBezTo>
                  <a:moveTo>
                    <a:pt x="989" y="1036"/>
                  </a:moveTo>
                  <a:cubicBezTo>
                    <a:pt x="977" y="1032"/>
                    <a:pt x="964" y="1028"/>
                    <a:pt x="951" y="1025"/>
                  </a:cubicBezTo>
                  <a:cubicBezTo>
                    <a:pt x="951" y="1018"/>
                    <a:pt x="939" y="1016"/>
                    <a:pt x="939" y="1016"/>
                  </a:cubicBezTo>
                  <a:cubicBezTo>
                    <a:pt x="939" y="1015"/>
                    <a:pt x="939" y="1014"/>
                    <a:pt x="939" y="1014"/>
                  </a:cubicBezTo>
                  <a:cubicBezTo>
                    <a:pt x="937" y="1014"/>
                    <a:pt x="937" y="1014"/>
                    <a:pt x="936" y="1014"/>
                  </a:cubicBezTo>
                  <a:cubicBezTo>
                    <a:pt x="936" y="1016"/>
                    <a:pt x="936" y="1017"/>
                    <a:pt x="936" y="1019"/>
                  </a:cubicBezTo>
                  <a:cubicBezTo>
                    <a:pt x="935" y="1020"/>
                    <a:pt x="934" y="1021"/>
                    <a:pt x="934" y="1022"/>
                  </a:cubicBezTo>
                  <a:cubicBezTo>
                    <a:pt x="927" y="1015"/>
                    <a:pt x="922" y="1014"/>
                    <a:pt x="921" y="1010"/>
                  </a:cubicBezTo>
                  <a:cubicBezTo>
                    <a:pt x="920" y="1010"/>
                    <a:pt x="919" y="1010"/>
                    <a:pt x="919" y="1010"/>
                  </a:cubicBezTo>
                  <a:cubicBezTo>
                    <a:pt x="917" y="1003"/>
                    <a:pt x="913" y="1003"/>
                    <a:pt x="912" y="1000"/>
                  </a:cubicBezTo>
                  <a:cubicBezTo>
                    <a:pt x="916" y="1001"/>
                    <a:pt x="920" y="1003"/>
                    <a:pt x="926" y="1012"/>
                  </a:cubicBezTo>
                  <a:cubicBezTo>
                    <a:pt x="926" y="1012"/>
                    <a:pt x="927" y="1012"/>
                    <a:pt x="928" y="1012"/>
                  </a:cubicBezTo>
                  <a:cubicBezTo>
                    <a:pt x="927" y="1011"/>
                    <a:pt x="926" y="1010"/>
                    <a:pt x="926" y="1009"/>
                  </a:cubicBezTo>
                  <a:cubicBezTo>
                    <a:pt x="929" y="1009"/>
                    <a:pt x="930" y="1010"/>
                    <a:pt x="935" y="1014"/>
                  </a:cubicBezTo>
                  <a:cubicBezTo>
                    <a:pt x="935" y="1012"/>
                    <a:pt x="935" y="1011"/>
                    <a:pt x="936" y="1010"/>
                  </a:cubicBezTo>
                  <a:cubicBezTo>
                    <a:pt x="939" y="1011"/>
                    <a:pt x="943" y="1016"/>
                    <a:pt x="951" y="1018"/>
                  </a:cubicBezTo>
                  <a:cubicBezTo>
                    <a:pt x="952" y="1020"/>
                    <a:pt x="952" y="1021"/>
                    <a:pt x="953" y="1022"/>
                  </a:cubicBezTo>
                  <a:cubicBezTo>
                    <a:pt x="977" y="1029"/>
                    <a:pt x="977" y="1029"/>
                    <a:pt x="1001" y="1034"/>
                  </a:cubicBezTo>
                  <a:cubicBezTo>
                    <a:pt x="997" y="1034"/>
                    <a:pt x="993" y="1035"/>
                    <a:pt x="989" y="1036"/>
                  </a:cubicBezTo>
                  <a:moveTo>
                    <a:pt x="1039" y="1030"/>
                  </a:moveTo>
                  <a:cubicBezTo>
                    <a:pt x="1039" y="1029"/>
                    <a:pt x="1038" y="1029"/>
                    <a:pt x="1037" y="1028"/>
                  </a:cubicBezTo>
                  <a:cubicBezTo>
                    <a:pt x="1039" y="1029"/>
                    <a:pt x="1042" y="1029"/>
                    <a:pt x="1045" y="1030"/>
                  </a:cubicBezTo>
                  <a:cubicBezTo>
                    <a:pt x="1043" y="1030"/>
                    <a:pt x="1041" y="1030"/>
                    <a:pt x="1039" y="1030"/>
                  </a:cubicBezTo>
                  <a:moveTo>
                    <a:pt x="985" y="1029"/>
                  </a:moveTo>
                  <a:cubicBezTo>
                    <a:pt x="980" y="1026"/>
                    <a:pt x="967" y="1024"/>
                    <a:pt x="965" y="1025"/>
                  </a:cubicBezTo>
                  <a:cubicBezTo>
                    <a:pt x="965" y="1024"/>
                    <a:pt x="965" y="1023"/>
                    <a:pt x="965" y="1023"/>
                  </a:cubicBezTo>
                  <a:cubicBezTo>
                    <a:pt x="956" y="1023"/>
                    <a:pt x="944" y="1012"/>
                    <a:pt x="942" y="1010"/>
                  </a:cubicBezTo>
                  <a:cubicBezTo>
                    <a:pt x="942" y="1000"/>
                    <a:pt x="934" y="997"/>
                    <a:pt x="936" y="993"/>
                  </a:cubicBezTo>
                  <a:cubicBezTo>
                    <a:pt x="937" y="992"/>
                    <a:pt x="938" y="992"/>
                    <a:pt x="939" y="992"/>
                  </a:cubicBezTo>
                  <a:cubicBezTo>
                    <a:pt x="940" y="996"/>
                    <a:pt x="942" y="1001"/>
                    <a:pt x="945" y="1005"/>
                  </a:cubicBezTo>
                  <a:cubicBezTo>
                    <a:pt x="947" y="1006"/>
                    <a:pt x="950" y="1007"/>
                    <a:pt x="953" y="1008"/>
                  </a:cubicBezTo>
                  <a:cubicBezTo>
                    <a:pt x="953" y="1008"/>
                    <a:pt x="953" y="1008"/>
                    <a:pt x="953" y="1009"/>
                  </a:cubicBezTo>
                  <a:cubicBezTo>
                    <a:pt x="954" y="1009"/>
                    <a:pt x="954" y="1009"/>
                    <a:pt x="956" y="1010"/>
                  </a:cubicBezTo>
                  <a:cubicBezTo>
                    <a:pt x="956" y="1010"/>
                    <a:pt x="956" y="1011"/>
                    <a:pt x="956" y="1012"/>
                  </a:cubicBezTo>
                  <a:cubicBezTo>
                    <a:pt x="953" y="1010"/>
                    <a:pt x="950" y="1009"/>
                    <a:pt x="948" y="1008"/>
                  </a:cubicBezTo>
                  <a:cubicBezTo>
                    <a:pt x="948" y="1009"/>
                    <a:pt x="948" y="1011"/>
                    <a:pt x="948" y="1014"/>
                  </a:cubicBezTo>
                  <a:cubicBezTo>
                    <a:pt x="957" y="1018"/>
                    <a:pt x="957" y="1018"/>
                    <a:pt x="965" y="1020"/>
                  </a:cubicBezTo>
                  <a:cubicBezTo>
                    <a:pt x="965" y="1019"/>
                    <a:pt x="965" y="1019"/>
                    <a:pt x="965" y="1018"/>
                  </a:cubicBezTo>
                  <a:cubicBezTo>
                    <a:pt x="963" y="1017"/>
                    <a:pt x="962" y="1017"/>
                    <a:pt x="960" y="1016"/>
                  </a:cubicBezTo>
                  <a:cubicBezTo>
                    <a:pt x="959" y="1015"/>
                    <a:pt x="959" y="1014"/>
                    <a:pt x="959" y="1014"/>
                  </a:cubicBezTo>
                  <a:cubicBezTo>
                    <a:pt x="958" y="1014"/>
                    <a:pt x="958" y="1013"/>
                    <a:pt x="965" y="1014"/>
                  </a:cubicBezTo>
                  <a:cubicBezTo>
                    <a:pt x="970" y="1017"/>
                    <a:pt x="976" y="1019"/>
                    <a:pt x="982" y="1021"/>
                  </a:cubicBezTo>
                  <a:cubicBezTo>
                    <a:pt x="978" y="1021"/>
                    <a:pt x="977" y="1022"/>
                    <a:pt x="974" y="1020"/>
                  </a:cubicBezTo>
                  <a:cubicBezTo>
                    <a:pt x="973" y="1022"/>
                    <a:pt x="973" y="1022"/>
                    <a:pt x="974" y="1024"/>
                  </a:cubicBezTo>
                  <a:cubicBezTo>
                    <a:pt x="979" y="1025"/>
                    <a:pt x="985" y="1027"/>
                    <a:pt x="990" y="1028"/>
                  </a:cubicBezTo>
                  <a:cubicBezTo>
                    <a:pt x="989" y="1028"/>
                    <a:pt x="987" y="1029"/>
                    <a:pt x="985" y="1029"/>
                  </a:cubicBezTo>
                  <a:moveTo>
                    <a:pt x="1109" y="1027"/>
                  </a:moveTo>
                  <a:cubicBezTo>
                    <a:pt x="1103" y="1022"/>
                    <a:pt x="1098" y="1023"/>
                    <a:pt x="1095" y="1023"/>
                  </a:cubicBezTo>
                  <a:cubicBezTo>
                    <a:pt x="1095" y="1022"/>
                    <a:pt x="1095" y="1021"/>
                    <a:pt x="1095" y="1020"/>
                  </a:cubicBezTo>
                  <a:cubicBezTo>
                    <a:pt x="1102" y="1020"/>
                    <a:pt x="1107" y="1022"/>
                    <a:pt x="1117" y="1026"/>
                  </a:cubicBezTo>
                  <a:cubicBezTo>
                    <a:pt x="1114" y="1026"/>
                    <a:pt x="1112" y="1027"/>
                    <a:pt x="1109" y="1027"/>
                  </a:cubicBezTo>
                  <a:moveTo>
                    <a:pt x="1089" y="1020"/>
                  </a:moveTo>
                  <a:cubicBezTo>
                    <a:pt x="1089" y="1019"/>
                    <a:pt x="1088" y="1018"/>
                    <a:pt x="1088" y="1017"/>
                  </a:cubicBezTo>
                  <a:cubicBezTo>
                    <a:pt x="1089" y="1017"/>
                    <a:pt x="1090" y="1017"/>
                    <a:pt x="1092" y="1018"/>
                  </a:cubicBezTo>
                  <a:cubicBezTo>
                    <a:pt x="1092" y="1019"/>
                    <a:pt x="1092" y="1020"/>
                    <a:pt x="1092" y="1020"/>
                  </a:cubicBezTo>
                  <a:cubicBezTo>
                    <a:pt x="1091" y="1020"/>
                    <a:pt x="1090" y="1020"/>
                    <a:pt x="1089" y="1020"/>
                  </a:cubicBezTo>
                  <a:moveTo>
                    <a:pt x="973" y="1016"/>
                  </a:moveTo>
                  <a:cubicBezTo>
                    <a:pt x="970" y="1014"/>
                    <a:pt x="968" y="1013"/>
                    <a:pt x="967" y="1011"/>
                  </a:cubicBezTo>
                  <a:cubicBezTo>
                    <a:pt x="969" y="1011"/>
                    <a:pt x="971" y="1012"/>
                    <a:pt x="977" y="1014"/>
                  </a:cubicBezTo>
                  <a:cubicBezTo>
                    <a:pt x="975" y="1015"/>
                    <a:pt x="974" y="1015"/>
                    <a:pt x="973" y="1016"/>
                  </a:cubicBezTo>
                  <a:moveTo>
                    <a:pt x="1003" y="1016"/>
                  </a:moveTo>
                  <a:cubicBezTo>
                    <a:pt x="1003" y="1015"/>
                    <a:pt x="1003" y="1014"/>
                    <a:pt x="1003" y="1014"/>
                  </a:cubicBezTo>
                  <a:cubicBezTo>
                    <a:pt x="1007" y="1014"/>
                    <a:pt x="1011" y="1014"/>
                    <a:pt x="1014" y="1015"/>
                  </a:cubicBezTo>
                  <a:cubicBezTo>
                    <a:pt x="1011" y="1015"/>
                    <a:pt x="1007" y="1016"/>
                    <a:pt x="1003" y="1016"/>
                  </a:cubicBezTo>
                  <a:moveTo>
                    <a:pt x="1059" y="1016"/>
                  </a:moveTo>
                  <a:cubicBezTo>
                    <a:pt x="1059" y="1015"/>
                    <a:pt x="1059" y="1015"/>
                    <a:pt x="1059" y="1014"/>
                  </a:cubicBezTo>
                  <a:cubicBezTo>
                    <a:pt x="1061" y="1014"/>
                    <a:pt x="1063" y="1014"/>
                    <a:pt x="1065" y="1015"/>
                  </a:cubicBezTo>
                  <a:cubicBezTo>
                    <a:pt x="1065" y="1015"/>
                    <a:pt x="1065" y="1016"/>
                    <a:pt x="1065" y="1016"/>
                  </a:cubicBezTo>
                  <a:cubicBezTo>
                    <a:pt x="1063" y="1016"/>
                    <a:pt x="1061" y="1016"/>
                    <a:pt x="1059" y="1016"/>
                  </a:cubicBezTo>
                  <a:moveTo>
                    <a:pt x="1072" y="1014"/>
                  </a:moveTo>
                  <a:cubicBezTo>
                    <a:pt x="1060" y="1010"/>
                    <a:pt x="1048" y="1006"/>
                    <a:pt x="1037" y="1002"/>
                  </a:cubicBezTo>
                  <a:cubicBezTo>
                    <a:pt x="1031" y="997"/>
                    <a:pt x="1025" y="995"/>
                    <a:pt x="1021" y="995"/>
                  </a:cubicBezTo>
                  <a:cubicBezTo>
                    <a:pt x="1021" y="993"/>
                    <a:pt x="1021" y="992"/>
                    <a:pt x="1021" y="991"/>
                  </a:cubicBezTo>
                  <a:cubicBezTo>
                    <a:pt x="1032" y="996"/>
                    <a:pt x="1040" y="1001"/>
                    <a:pt x="1054" y="1005"/>
                  </a:cubicBezTo>
                  <a:cubicBezTo>
                    <a:pt x="1054" y="1006"/>
                    <a:pt x="1054" y="1006"/>
                    <a:pt x="1054" y="1007"/>
                  </a:cubicBezTo>
                  <a:cubicBezTo>
                    <a:pt x="1063" y="1009"/>
                    <a:pt x="1073" y="1011"/>
                    <a:pt x="1082" y="1013"/>
                  </a:cubicBezTo>
                  <a:cubicBezTo>
                    <a:pt x="1082" y="1013"/>
                    <a:pt x="1082" y="1014"/>
                    <a:pt x="1082" y="1014"/>
                  </a:cubicBezTo>
                  <a:cubicBezTo>
                    <a:pt x="1078" y="1014"/>
                    <a:pt x="1075" y="1014"/>
                    <a:pt x="1072" y="1014"/>
                  </a:cubicBezTo>
                  <a:moveTo>
                    <a:pt x="1047" y="1013"/>
                  </a:moveTo>
                  <a:cubicBezTo>
                    <a:pt x="1045" y="1012"/>
                    <a:pt x="1043" y="1012"/>
                    <a:pt x="1042" y="1012"/>
                  </a:cubicBezTo>
                  <a:cubicBezTo>
                    <a:pt x="1042" y="1011"/>
                    <a:pt x="1042" y="1010"/>
                    <a:pt x="1042" y="1010"/>
                  </a:cubicBezTo>
                  <a:cubicBezTo>
                    <a:pt x="1035" y="1007"/>
                    <a:pt x="1026" y="1001"/>
                    <a:pt x="1023" y="1001"/>
                  </a:cubicBezTo>
                  <a:cubicBezTo>
                    <a:pt x="1024" y="1005"/>
                    <a:pt x="1026" y="1005"/>
                    <a:pt x="1029" y="1005"/>
                  </a:cubicBezTo>
                  <a:cubicBezTo>
                    <a:pt x="1029" y="1007"/>
                    <a:pt x="1029" y="1008"/>
                    <a:pt x="1029" y="1010"/>
                  </a:cubicBezTo>
                  <a:cubicBezTo>
                    <a:pt x="1026" y="1009"/>
                    <a:pt x="1023" y="1009"/>
                    <a:pt x="1021" y="1009"/>
                  </a:cubicBezTo>
                  <a:cubicBezTo>
                    <a:pt x="1020" y="1007"/>
                    <a:pt x="1020" y="1005"/>
                    <a:pt x="1020" y="1003"/>
                  </a:cubicBezTo>
                  <a:cubicBezTo>
                    <a:pt x="1016" y="1001"/>
                    <a:pt x="1012" y="999"/>
                    <a:pt x="1008" y="997"/>
                  </a:cubicBezTo>
                  <a:cubicBezTo>
                    <a:pt x="1008" y="995"/>
                    <a:pt x="1009" y="993"/>
                    <a:pt x="1010" y="992"/>
                  </a:cubicBezTo>
                  <a:cubicBezTo>
                    <a:pt x="1009" y="991"/>
                    <a:pt x="1006" y="992"/>
                    <a:pt x="998" y="988"/>
                  </a:cubicBezTo>
                  <a:cubicBezTo>
                    <a:pt x="997" y="987"/>
                    <a:pt x="997" y="986"/>
                    <a:pt x="997" y="986"/>
                  </a:cubicBezTo>
                  <a:cubicBezTo>
                    <a:pt x="998" y="986"/>
                    <a:pt x="998" y="986"/>
                    <a:pt x="999" y="986"/>
                  </a:cubicBezTo>
                  <a:cubicBezTo>
                    <a:pt x="999" y="986"/>
                    <a:pt x="999" y="987"/>
                    <a:pt x="999" y="988"/>
                  </a:cubicBezTo>
                  <a:cubicBezTo>
                    <a:pt x="1002" y="988"/>
                    <a:pt x="1004" y="990"/>
                    <a:pt x="1006" y="990"/>
                  </a:cubicBezTo>
                  <a:cubicBezTo>
                    <a:pt x="1006" y="986"/>
                    <a:pt x="1002" y="986"/>
                    <a:pt x="1000" y="985"/>
                  </a:cubicBezTo>
                  <a:cubicBezTo>
                    <a:pt x="996" y="982"/>
                    <a:pt x="992" y="978"/>
                    <a:pt x="989" y="977"/>
                  </a:cubicBezTo>
                  <a:cubicBezTo>
                    <a:pt x="989" y="973"/>
                    <a:pt x="984" y="973"/>
                    <a:pt x="982" y="973"/>
                  </a:cubicBezTo>
                  <a:cubicBezTo>
                    <a:pt x="984" y="976"/>
                    <a:pt x="984" y="981"/>
                    <a:pt x="990" y="985"/>
                  </a:cubicBezTo>
                  <a:cubicBezTo>
                    <a:pt x="989" y="987"/>
                    <a:pt x="989" y="988"/>
                    <a:pt x="989" y="990"/>
                  </a:cubicBezTo>
                  <a:cubicBezTo>
                    <a:pt x="986" y="983"/>
                    <a:pt x="984" y="982"/>
                    <a:pt x="981" y="974"/>
                  </a:cubicBezTo>
                  <a:cubicBezTo>
                    <a:pt x="980" y="974"/>
                    <a:pt x="979" y="974"/>
                    <a:pt x="978" y="975"/>
                  </a:cubicBezTo>
                  <a:cubicBezTo>
                    <a:pt x="978" y="976"/>
                    <a:pt x="979" y="976"/>
                    <a:pt x="980" y="977"/>
                  </a:cubicBezTo>
                  <a:cubicBezTo>
                    <a:pt x="979" y="977"/>
                    <a:pt x="978" y="978"/>
                    <a:pt x="978" y="978"/>
                  </a:cubicBezTo>
                  <a:cubicBezTo>
                    <a:pt x="978" y="975"/>
                    <a:pt x="976" y="975"/>
                    <a:pt x="974" y="973"/>
                  </a:cubicBezTo>
                  <a:cubicBezTo>
                    <a:pt x="973" y="974"/>
                    <a:pt x="973" y="975"/>
                    <a:pt x="973" y="976"/>
                  </a:cubicBezTo>
                  <a:cubicBezTo>
                    <a:pt x="968" y="968"/>
                    <a:pt x="964" y="960"/>
                    <a:pt x="963" y="956"/>
                  </a:cubicBezTo>
                  <a:cubicBezTo>
                    <a:pt x="962" y="956"/>
                    <a:pt x="962" y="956"/>
                    <a:pt x="961" y="956"/>
                  </a:cubicBezTo>
                  <a:cubicBezTo>
                    <a:pt x="960" y="953"/>
                    <a:pt x="959" y="951"/>
                    <a:pt x="959" y="949"/>
                  </a:cubicBezTo>
                  <a:cubicBezTo>
                    <a:pt x="964" y="952"/>
                    <a:pt x="969" y="962"/>
                    <a:pt x="973" y="970"/>
                  </a:cubicBezTo>
                  <a:cubicBezTo>
                    <a:pt x="974" y="969"/>
                    <a:pt x="974" y="969"/>
                    <a:pt x="976" y="968"/>
                  </a:cubicBezTo>
                  <a:cubicBezTo>
                    <a:pt x="976" y="965"/>
                    <a:pt x="976" y="965"/>
                    <a:pt x="974" y="963"/>
                  </a:cubicBezTo>
                  <a:cubicBezTo>
                    <a:pt x="974" y="965"/>
                    <a:pt x="974" y="966"/>
                    <a:pt x="974" y="967"/>
                  </a:cubicBezTo>
                  <a:cubicBezTo>
                    <a:pt x="973" y="967"/>
                    <a:pt x="973" y="967"/>
                    <a:pt x="973" y="967"/>
                  </a:cubicBezTo>
                  <a:cubicBezTo>
                    <a:pt x="970" y="960"/>
                    <a:pt x="966" y="952"/>
                    <a:pt x="967" y="948"/>
                  </a:cubicBezTo>
                  <a:cubicBezTo>
                    <a:pt x="969" y="952"/>
                    <a:pt x="971" y="956"/>
                    <a:pt x="973" y="960"/>
                  </a:cubicBezTo>
                  <a:cubicBezTo>
                    <a:pt x="973" y="957"/>
                    <a:pt x="974" y="955"/>
                    <a:pt x="975" y="954"/>
                  </a:cubicBezTo>
                  <a:cubicBezTo>
                    <a:pt x="976" y="957"/>
                    <a:pt x="978" y="961"/>
                    <a:pt x="980" y="966"/>
                  </a:cubicBezTo>
                  <a:cubicBezTo>
                    <a:pt x="981" y="966"/>
                    <a:pt x="981" y="966"/>
                    <a:pt x="982" y="966"/>
                  </a:cubicBezTo>
                  <a:cubicBezTo>
                    <a:pt x="982" y="967"/>
                    <a:pt x="982" y="967"/>
                    <a:pt x="982" y="968"/>
                  </a:cubicBezTo>
                  <a:cubicBezTo>
                    <a:pt x="983" y="968"/>
                    <a:pt x="997" y="977"/>
                    <a:pt x="999" y="981"/>
                  </a:cubicBezTo>
                  <a:cubicBezTo>
                    <a:pt x="1001" y="981"/>
                    <a:pt x="1013" y="990"/>
                    <a:pt x="1016" y="992"/>
                  </a:cubicBezTo>
                  <a:cubicBezTo>
                    <a:pt x="1016" y="993"/>
                    <a:pt x="1016" y="993"/>
                    <a:pt x="1016" y="994"/>
                  </a:cubicBezTo>
                  <a:cubicBezTo>
                    <a:pt x="1020" y="995"/>
                    <a:pt x="1025" y="997"/>
                    <a:pt x="1029" y="999"/>
                  </a:cubicBezTo>
                  <a:cubicBezTo>
                    <a:pt x="1029" y="999"/>
                    <a:pt x="1029" y="1000"/>
                    <a:pt x="1029" y="1001"/>
                  </a:cubicBezTo>
                  <a:cubicBezTo>
                    <a:pt x="1030" y="1001"/>
                    <a:pt x="1031" y="1001"/>
                    <a:pt x="1032" y="1001"/>
                  </a:cubicBezTo>
                  <a:cubicBezTo>
                    <a:pt x="1037" y="1004"/>
                    <a:pt x="1043" y="1007"/>
                    <a:pt x="1049" y="1010"/>
                  </a:cubicBezTo>
                  <a:cubicBezTo>
                    <a:pt x="1049" y="1011"/>
                    <a:pt x="1049" y="1011"/>
                    <a:pt x="1049" y="1012"/>
                  </a:cubicBezTo>
                  <a:cubicBezTo>
                    <a:pt x="1048" y="1012"/>
                    <a:pt x="1048" y="1012"/>
                    <a:pt x="1047" y="1013"/>
                  </a:cubicBezTo>
                  <a:moveTo>
                    <a:pt x="961" y="1010"/>
                  </a:moveTo>
                  <a:cubicBezTo>
                    <a:pt x="959" y="1006"/>
                    <a:pt x="951" y="1002"/>
                    <a:pt x="951" y="1002"/>
                  </a:cubicBezTo>
                  <a:cubicBezTo>
                    <a:pt x="954" y="1003"/>
                    <a:pt x="957" y="1004"/>
                    <a:pt x="960" y="1006"/>
                  </a:cubicBezTo>
                  <a:cubicBezTo>
                    <a:pt x="960" y="1007"/>
                    <a:pt x="961" y="1008"/>
                    <a:pt x="961" y="1010"/>
                  </a:cubicBezTo>
                  <a:moveTo>
                    <a:pt x="934" y="1008"/>
                  </a:moveTo>
                  <a:cubicBezTo>
                    <a:pt x="932" y="1007"/>
                    <a:pt x="929" y="1005"/>
                    <a:pt x="927" y="1003"/>
                  </a:cubicBezTo>
                  <a:cubicBezTo>
                    <a:pt x="927" y="1001"/>
                    <a:pt x="927" y="1000"/>
                    <a:pt x="927" y="999"/>
                  </a:cubicBezTo>
                  <a:cubicBezTo>
                    <a:pt x="925" y="999"/>
                    <a:pt x="924" y="999"/>
                    <a:pt x="923" y="999"/>
                  </a:cubicBezTo>
                  <a:cubicBezTo>
                    <a:pt x="920" y="995"/>
                    <a:pt x="917" y="992"/>
                    <a:pt x="914" y="989"/>
                  </a:cubicBezTo>
                  <a:cubicBezTo>
                    <a:pt x="914" y="994"/>
                    <a:pt x="916" y="991"/>
                    <a:pt x="919" y="999"/>
                  </a:cubicBezTo>
                  <a:cubicBezTo>
                    <a:pt x="912" y="997"/>
                    <a:pt x="910" y="990"/>
                    <a:pt x="910" y="988"/>
                  </a:cubicBezTo>
                  <a:cubicBezTo>
                    <a:pt x="911" y="988"/>
                    <a:pt x="912" y="988"/>
                    <a:pt x="912" y="988"/>
                  </a:cubicBezTo>
                  <a:cubicBezTo>
                    <a:pt x="912" y="986"/>
                    <a:pt x="911" y="984"/>
                    <a:pt x="910" y="982"/>
                  </a:cubicBezTo>
                  <a:cubicBezTo>
                    <a:pt x="912" y="982"/>
                    <a:pt x="913" y="982"/>
                    <a:pt x="914" y="983"/>
                  </a:cubicBezTo>
                  <a:cubicBezTo>
                    <a:pt x="912" y="976"/>
                    <a:pt x="910" y="976"/>
                    <a:pt x="911" y="972"/>
                  </a:cubicBezTo>
                  <a:cubicBezTo>
                    <a:pt x="918" y="982"/>
                    <a:pt x="918" y="982"/>
                    <a:pt x="919" y="986"/>
                  </a:cubicBezTo>
                  <a:cubicBezTo>
                    <a:pt x="917" y="985"/>
                    <a:pt x="916" y="985"/>
                    <a:pt x="915" y="984"/>
                  </a:cubicBezTo>
                  <a:cubicBezTo>
                    <a:pt x="915" y="985"/>
                    <a:pt x="935" y="997"/>
                    <a:pt x="932" y="1003"/>
                  </a:cubicBezTo>
                  <a:cubicBezTo>
                    <a:pt x="931" y="1001"/>
                    <a:pt x="931" y="1001"/>
                    <a:pt x="930" y="1002"/>
                  </a:cubicBezTo>
                  <a:cubicBezTo>
                    <a:pt x="931" y="1004"/>
                    <a:pt x="933" y="1006"/>
                    <a:pt x="934" y="1008"/>
                  </a:cubicBezTo>
                  <a:moveTo>
                    <a:pt x="991" y="1001"/>
                  </a:moveTo>
                  <a:cubicBezTo>
                    <a:pt x="987" y="994"/>
                    <a:pt x="980" y="993"/>
                    <a:pt x="978" y="992"/>
                  </a:cubicBezTo>
                  <a:cubicBezTo>
                    <a:pt x="978" y="990"/>
                    <a:pt x="970" y="983"/>
                    <a:pt x="968" y="982"/>
                  </a:cubicBezTo>
                  <a:cubicBezTo>
                    <a:pt x="970" y="982"/>
                    <a:pt x="972" y="983"/>
                    <a:pt x="974" y="984"/>
                  </a:cubicBezTo>
                  <a:cubicBezTo>
                    <a:pt x="974" y="984"/>
                    <a:pt x="974" y="985"/>
                    <a:pt x="974" y="985"/>
                  </a:cubicBezTo>
                  <a:cubicBezTo>
                    <a:pt x="978" y="988"/>
                    <a:pt x="982" y="991"/>
                    <a:pt x="986" y="994"/>
                  </a:cubicBezTo>
                  <a:cubicBezTo>
                    <a:pt x="986" y="993"/>
                    <a:pt x="985" y="992"/>
                    <a:pt x="985" y="990"/>
                  </a:cubicBezTo>
                  <a:cubicBezTo>
                    <a:pt x="984" y="990"/>
                    <a:pt x="984" y="990"/>
                    <a:pt x="983" y="990"/>
                  </a:cubicBezTo>
                  <a:cubicBezTo>
                    <a:pt x="981" y="985"/>
                    <a:pt x="981" y="985"/>
                    <a:pt x="982" y="982"/>
                  </a:cubicBezTo>
                  <a:cubicBezTo>
                    <a:pt x="984" y="985"/>
                    <a:pt x="988" y="989"/>
                    <a:pt x="991" y="998"/>
                  </a:cubicBezTo>
                  <a:cubicBezTo>
                    <a:pt x="992" y="999"/>
                    <a:pt x="993" y="999"/>
                    <a:pt x="995" y="1000"/>
                  </a:cubicBezTo>
                  <a:cubicBezTo>
                    <a:pt x="993" y="1000"/>
                    <a:pt x="992" y="1001"/>
                    <a:pt x="991" y="1001"/>
                  </a:cubicBezTo>
                  <a:moveTo>
                    <a:pt x="1006" y="1001"/>
                  </a:moveTo>
                  <a:cubicBezTo>
                    <a:pt x="1006" y="999"/>
                    <a:pt x="1006" y="999"/>
                    <a:pt x="999" y="997"/>
                  </a:cubicBezTo>
                  <a:cubicBezTo>
                    <a:pt x="998" y="995"/>
                    <a:pt x="998" y="994"/>
                    <a:pt x="997" y="993"/>
                  </a:cubicBezTo>
                  <a:cubicBezTo>
                    <a:pt x="999" y="993"/>
                    <a:pt x="1003" y="996"/>
                    <a:pt x="1007" y="998"/>
                  </a:cubicBezTo>
                  <a:cubicBezTo>
                    <a:pt x="1006" y="999"/>
                    <a:pt x="1006" y="1000"/>
                    <a:pt x="1006" y="1001"/>
                  </a:cubicBezTo>
                  <a:moveTo>
                    <a:pt x="1020" y="1001"/>
                  </a:moveTo>
                  <a:cubicBezTo>
                    <a:pt x="1018" y="999"/>
                    <a:pt x="1015" y="998"/>
                    <a:pt x="1013" y="996"/>
                  </a:cubicBezTo>
                  <a:cubicBezTo>
                    <a:pt x="1014" y="996"/>
                    <a:pt x="1018" y="995"/>
                    <a:pt x="1022" y="1000"/>
                  </a:cubicBezTo>
                  <a:cubicBezTo>
                    <a:pt x="1021" y="1000"/>
                    <a:pt x="1021" y="1001"/>
                    <a:pt x="1020" y="1001"/>
                  </a:cubicBezTo>
                  <a:moveTo>
                    <a:pt x="1126" y="1001"/>
                  </a:moveTo>
                  <a:cubicBezTo>
                    <a:pt x="1131" y="1000"/>
                    <a:pt x="1136" y="999"/>
                    <a:pt x="1141" y="998"/>
                  </a:cubicBezTo>
                  <a:cubicBezTo>
                    <a:pt x="1136" y="999"/>
                    <a:pt x="1131" y="1000"/>
                    <a:pt x="1126" y="1001"/>
                  </a:cubicBezTo>
                  <a:moveTo>
                    <a:pt x="947" y="1000"/>
                  </a:moveTo>
                  <a:cubicBezTo>
                    <a:pt x="946" y="999"/>
                    <a:pt x="945" y="998"/>
                    <a:pt x="944" y="997"/>
                  </a:cubicBezTo>
                  <a:cubicBezTo>
                    <a:pt x="945" y="997"/>
                    <a:pt x="946" y="997"/>
                    <a:pt x="947" y="997"/>
                  </a:cubicBezTo>
                  <a:cubicBezTo>
                    <a:pt x="947" y="998"/>
                    <a:pt x="947" y="998"/>
                    <a:pt x="947" y="1000"/>
                  </a:cubicBezTo>
                  <a:moveTo>
                    <a:pt x="934" y="998"/>
                  </a:moveTo>
                  <a:cubicBezTo>
                    <a:pt x="932" y="995"/>
                    <a:pt x="931" y="993"/>
                    <a:pt x="929" y="991"/>
                  </a:cubicBezTo>
                  <a:cubicBezTo>
                    <a:pt x="930" y="990"/>
                    <a:pt x="930" y="989"/>
                    <a:pt x="931" y="988"/>
                  </a:cubicBezTo>
                  <a:cubicBezTo>
                    <a:pt x="932" y="991"/>
                    <a:pt x="934" y="994"/>
                    <a:pt x="935" y="997"/>
                  </a:cubicBezTo>
                  <a:cubicBezTo>
                    <a:pt x="934" y="997"/>
                    <a:pt x="934" y="997"/>
                    <a:pt x="934" y="998"/>
                  </a:cubicBezTo>
                  <a:moveTo>
                    <a:pt x="1114" y="998"/>
                  </a:moveTo>
                  <a:cubicBezTo>
                    <a:pt x="1119" y="996"/>
                    <a:pt x="1119" y="996"/>
                    <a:pt x="1124" y="996"/>
                  </a:cubicBezTo>
                  <a:cubicBezTo>
                    <a:pt x="1121" y="996"/>
                    <a:pt x="1117" y="997"/>
                    <a:pt x="1114" y="998"/>
                  </a:cubicBezTo>
                  <a:moveTo>
                    <a:pt x="1146" y="997"/>
                  </a:moveTo>
                  <a:cubicBezTo>
                    <a:pt x="1146" y="996"/>
                    <a:pt x="1147" y="995"/>
                    <a:pt x="1147" y="995"/>
                  </a:cubicBezTo>
                  <a:cubicBezTo>
                    <a:pt x="1148" y="995"/>
                    <a:pt x="1149" y="995"/>
                    <a:pt x="1150" y="996"/>
                  </a:cubicBezTo>
                  <a:cubicBezTo>
                    <a:pt x="1149" y="996"/>
                    <a:pt x="1147" y="996"/>
                    <a:pt x="1146" y="997"/>
                  </a:cubicBezTo>
                  <a:moveTo>
                    <a:pt x="957" y="995"/>
                  </a:moveTo>
                  <a:cubicBezTo>
                    <a:pt x="955" y="992"/>
                    <a:pt x="954" y="990"/>
                    <a:pt x="952" y="987"/>
                  </a:cubicBezTo>
                  <a:cubicBezTo>
                    <a:pt x="952" y="989"/>
                    <a:pt x="951" y="991"/>
                    <a:pt x="951" y="992"/>
                  </a:cubicBezTo>
                  <a:cubicBezTo>
                    <a:pt x="951" y="992"/>
                    <a:pt x="950" y="992"/>
                    <a:pt x="949" y="992"/>
                  </a:cubicBezTo>
                  <a:cubicBezTo>
                    <a:pt x="948" y="989"/>
                    <a:pt x="948" y="987"/>
                    <a:pt x="948" y="985"/>
                  </a:cubicBezTo>
                  <a:cubicBezTo>
                    <a:pt x="940" y="982"/>
                    <a:pt x="938" y="960"/>
                    <a:pt x="938" y="956"/>
                  </a:cubicBezTo>
                  <a:cubicBezTo>
                    <a:pt x="934" y="956"/>
                    <a:pt x="934" y="949"/>
                    <a:pt x="931" y="948"/>
                  </a:cubicBezTo>
                  <a:cubicBezTo>
                    <a:pt x="931" y="947"/>
                    <a:pt x="931" y="946"/>
                    <a:pt x="931" y="946"/>
                  </a:cubicBezTo>
                  <a:cubicBezTo>
                    <a:pt x="934" y="947"/>
                    <a:pt x="934" y="947"/>
                    <a:pt x="936" y="951"/>
                  </a:cubicBezTo>
                  <a:cubicBezTo>
                    <a:pt x="937" y="951"/>
                    <a:pt x="937" y="951"/>
                    <a:pt x="938" y="951"/>
                  </a:cubicBezTo>
                  <a:cubicBezTo>
                    <a:pt x="936" y="947"/>
                    <a:pt x="936" y="947"/>
                    <a:pt x="933" y="938"/>
                  </a:cubicBezTo>
                  <a:cubicBezTo>
                    <a:pt x="932" y="938"/>
                    <a:pt x="932" y="938"/>
                    <a:pt x="931" y="938"/>
                  </a:cubicBezTo>
                  <a:cubicBezTo>
                    <a:pt x="931" y="935"/>
                    <a:pt x="930" y="932"/>
                    <a:pt x="928" y="931"/>
                  </a:cubicBezTo>
                  <a:cubicBezTo>
                    <a:pt x="923" y="923"/>
                    <a:pt x="910" y="900"/>
                    <a:pt x="910" y="893"/>
                  </a:cubicBezTo>
                  <a:cubicBezTo>
                    <a:pt x="914" y="895"/>
                    <a:pt x="915" y="900"/>
                    <a:pt x="918" y="908"/>
                  </a:cubicBezTo>
                  <a:cubicBezTo>
                    <a:pt x="926" y="922"/>
                    <a:pt x="926" y="922"/>
                    <a:pt x="928" y="926"/>
                  </a:cubicBezTo>
                  <a:cubicBezTo>
                    <a:pt x="928" y="926"/>
                    <a:pt x="929" y="926"/>
                    <a:pt x="930" y="927"/>
                  </a:cubicBezTo>
                  <a:cubicBezTo>
                    <a:pt x="927" y="919"/>
                    <a:pt x="923" y="911"/>
                    <a:pt x="922" y="906"/>
                  </a:cubicBezTo>
                  <a:cubicBezTo>
                    <a:pt x="923" y="906"/>
                    <a:pt x="930" y="919"/>
                    <a:pt x="931" y="925"/>
                  </a:cubicBezTo>
                  <a:cubicBezTo>
                    <a:pt x="932" y="925"/>
                    <a:pt x="933" y="925"/>
                    <a:pt x="934" y="925"/>
                  </a:cubicBezTo>
                  <a:cubicBezTo>
                    <a:pt x="936" y="937"/>
                    <a:pt x="935" y="936"/>
                    <a:pt x="937" y="944"/>
                  </a:cubicBezTo>
                  <a:cubicBezTo>
                    <a:pt x="939" y="944"/>
                    <a:pt x="941" y="944"/>
                    <a:pt x="942" y="944"/>
                  </a:cubicBezTo>
                  <a:cubicBezTo>
                    <a:pt x="941" y="938"/>
                    <a:pt x="939" y="935"/>
                    <a:pt x="939" y="930"/>
                  </a:cubicBezTo>
                  <a:cubicBezTo>
                    <a:pt x="943" y="930"/>
                    <a:pt x="945" y="942"/>
                    <a:pt x="946" y="946"/>
                  </a:cubicBezTo>
                  <a:cubicBezTo>
                    <a:pt x="945" y="946"/>
                    <a:pt x="945" y="946"/>
                    <a:pt x="944" y="946"/>
                  </a:cubicBezTo>
                  <a:cubicBezTo>
                    <a:pt x="944" y="952"/>
                    <a:pt x="945" y="955"/>
                    <a:pt x="952" y="964"/>
                  </a:cubicBezTo>
                  <a:cubicBezTo>
                    <a:pt x="951" y="964"/>
                    <a:pt x="950" y="964"/>
                    <a:pt x="949" y="964"/>
                  </a:cubicBezTo>
                  <a:cubicBezTo>
                    <a:pt x="948" y="961"/>
                    <a:pt x="946" y="960"/>
                    <a:pt x="944" y="960"/>
                  </a:cubicBezTo>
                  <a:cubicBezTo>
                    <a:pt x="943" y="956"/>
                    <a:pt x="942" y="954"/>
                    <a:pt x="940" y="951"/>
                  </a:cubicBezTo>
                  <a:cubicBezTo>
                    <a:pt x="940" y="955"/>
                    <a:pt x="943" y="957"/>
                    <a:pt x="943" y="964"/>
                  </a:cubicBezTo>
                  <a:cubicBezTo>
                    <a:pt x="942" y="963"/>
                    <a:pt x="942" y="961"/>
                    <a:pt x="942" y="960"/>
                  </a:cubicBezTo>
                  <a:cubicBezTo>
                    <a:pt x="941" y="960"/>
                    <a:pt x="940" y="960"/>
                    <a:pt x="939" y="960"/>
                  </a:cubicBezTo>
                  <a:cubicBezTo>
                    <a:pt x="943" y="969"/>
                    <a:pt x="944" y="975"/>
                    <a:pt x="948" y="985"/>
                  </a:cubicBezTo>
                  <a:cubicBezTo>
                    <a:pt x="949" y="985"/>
                    <a:pt x="950" y="985"/>
                    <a:pt x="951" y="986"/>
                  </a:cubicBezTo>
                  <a:cubicBezTo>
                    <a:pt x="951" y="983"/>
                    <a:pt x="950" y="979"/>
                    <a:pt x="948" y="977"/>
                  </a:cubicBezTo>
                  <a:cubicBezTo>
                    <a:pt x="947" y="975"/>
                    <a:pt x="947" y="973"/>
                    <a:pt x="947" y="972"/>
                  </a:cubicBezTo>
                  <a:cubicBezTo>
                    <a:pt x="948" y="972"/>
                    <a:pt x="948" y="972"/>
                    <a:pt x="959" y="995"/>
                  </a:cubicBezTo>
                  <a:cubicBezTo>
                    <a:pt x="958" y="995"/>
                    <a:pt x="957" y="995"/>
                    <a:pt x="957" y="995"/>
                  </a:cubicBezTo>
                  <a:moveTo>
                    <a:pt x="1131" y="992"/>
                  </a:moveTo>
                  <a:cubicBezTo>
                    <a:pt x="1131" y="992"/>
                    <a:pt x="1131" y="991"/>
                    <a:pt x="1131" y="990"/>
                  </a:cubicBezTo>
                  <a:cubicBezTo>
                    <a:pt x="1131" y="990"/>
                    <a:pt x="1133" y="989"/>
                    <a:pt x="1134" y="989"/>
                  </a:cubicBezTo>
                  <a:cubicBezTo>
                    <a:pt x="1135" y="990"/>
                    <a:pt x="1136" y="990"/>
                    <a:pt x="1136" y="991"/>
                  </a:cubicBezTo>
                  <a:cubicBezTo>
                    <a:pt x="1134" y="992"/>
                    <a:pt x="1132" y="992"/>
                    <a:pt x="1131" y="992"/>
                  </a:cubicBezTo>
                  <a:moveTo>
                    <a:pt x="1019" y="991"/>
                  </a:moveTo>
                  <a:cubicBezTo>
                    <a:pt x="1017" y="991"/>
                    <a:pt x="1016" y="990"/>
                    <a:pt x="1015" y="990"/>
                  </a:cubicBezTo>
                  <a:cubicBezTo>
                    <a:pt x="1012" y="984"/>
                    <a:pt x="1010" y="985"/>
                    <a:pt x="1007" y="983"/>
                  </a:cubicBezTo>
                  <a:cubicBezTo>
                    <a:pt x="1007" y="982"/>
                    <a:pt x="1007" y="981"/>
                    <a:pt x="1007" y="981"/>
                  </a:cubicBezTo>
                  <a:cubicBezTo>
                    <a:pt x="1011" y="981"/>
                    <a:pt x="1012" y="985"/>
                    <a:pt x="1019" y="988"/>
                  </a:cubicBezTo>
                  <a:cubicBezTo>
                    <a:pt x="1019" y="989"/>
                    <a:pt x="1019" y="990"/>
                    <a:pt x="1019" y="991"/>
                  </a:cubicBezTo>
                  <a:moveTo>
                    <a:pt x="943" y="988"/>
                  </a:moveTo>
                  <a:cubicBezTo>
                    <a:pt x="942" y="983"/>
                    <a:pt x="939" y="980"/>
                    <a:pt x="936" y="977"/>
                  </a:cubicBezTo>
                  <a:cubicBezTo>
                    <a:pt x="934" y="968"/>
                    <a:pt x="929" y="959"/>
                    <a:pt x="927" y="954"/>
                  </a:cubicBezTo>
                  <a:cubicBezTo>
                    <a:pt x="928" y="954"/>
                    <a:pt x="929" y="954"/>
                    <a:pt x="930" y="954"/>
                  </a:cubicBezTo>
                  <a:cubicBezTo>
                    <a:pt x="932" y="959"/>
                    <a:pt x="934" y="965"/>
                    <a:pt x="936" y="970"/>
                  </a:cubicBezTo>
                  <a:cubicBezTo>
                    <a:pt x="938" y="970"/>
                    <a:pt x="944" y="980"/>
                    <a:pt x="943" y="988"/>
                  </a:cubicBezTo>
                  <a:moveTo>
                    <a:pt x="932" y="986"/>
                  </a:moveTo>
                  <a:cubicBezTo>
                    <a:pt x="931" y="985"/>
                    <a:pt x="931" y="983"/>
                    <a:pt x="931" y="982"/>
                  </a:cubicBezTo>
                  <a:cubicBezTo>
                    <a:pt x="931" y="982"/>
                    <a:pt x="932" y="982"/>
                    <a:pt x="934" y="982"/>
                  </a:cubicBezTo>
                  <a:cubicBezTo>
                    <a:pt x="934" y="983"/>
                    <a:pt x="935" y="985"/>
                    <a:pt x="936" y="986"/>
                  </a:cubicBezTo>
                  <a:cubicBezTo>
                    <a:pt x="934" y="986"/>
                    <a:pt x="933" y="986"/>
                    <a:pt x="932" y="986"/>
                  </a:cubicBezTo>
                  <a:moveTo>
                    <a:pt x="974" y="982"/>
                  </a:moveTo>
                  <a:cubicBezTo>
                    <a:pt x="972" y="979"/>
                    <a:pt x="972" y="979"/>
                    <a:pt x="967" y="977"/>
                  </a:cubicBezTo>
                  <a:cubicBezTo>
                    <a:pt x="967" y="978"/>
                    <a:pt x="967" y="979"/>
                    <a:pt x="968" y="980"/>
                  </a:cubicBezTo>
                  <a:cubicBezTo>
                    <a:pt x="962" y="978"/>
                    <a:pt x="964" y="974"/>
                    <a:pt x="964" y="973"/>
                  </a:cubicBezTo>
                  <a:cubicBezTo>
                    <a:pt x="963" y="973"/>
                    <a:pt x="962" y="972"/>
                    <a:pt x="962" y="972"/>
                  </a:cubicBezTo>
                  <a:cubicBezTo>
                    <a:pt x="961" y="971"/>
                    <a:pt x="961" y="970"/>
                    <a:pt x="961" y="970"/>
                  </a:cubicBezTo>
                  <a:cubicBezTo>
                    <a:pt x="962" y="970"/>
                    <a:pt x="964" y="970"/>
                    <a:pt x="965" y="971"/>
                  </a:cubicBezTo>
                  <a:cubicBezTo>
                    <a:pt x="965" y="973"/>
                    <a:pt x="965" y="975"/>
                    <a:pt x="966" y="977"/>
                  </a:cubicBezTo>
                  <a:cubicBezTo>
                    <a:pt x="966" y="976"/>
                    <a:pt x="967" y="976"/>
                    <a:pt x="967" y="975"/>
                  </a:cubicBezTo>
                  <a:cubicBezTo>
                    <a:pt x="967" y="976"/>
                    <a:pt x="976" y="979"/>
                    <a:pt x="974" y="982"/>
                  </a:cubicBezTo>
                  <a:moveTo>
                    <a:pt x="1002" y="979"/>
                  </a:moveTo>
                  <a:cubicBezTo>
                    <a:pt x="999" y="976"/>
                    <a:pt x="993" y="971"/>
                    <a:pt x="992" y="971"/>
                  </a:cubicBezTo>
                  <a:cubicBezTo>
                    <a:pt x="992" y="967"/>
                    <a:pt x="983" y="963"/>
                    <a:pt x="981" y="962"/>
                  </a:cubicBezTo>
                  <a:cubicBezTo>
                    <a:pt x="981" y="961"/>
                    <a:pt x="981" y="960"/>
                    <a:pt x="981" y="960"/>
                  </a:cubicBezTo>
                  <a:cubicBezTo>
                    <a:pt x="984" y="962"/>
                    <a:pt x="996" y="967"/>
                    <a:pt x="999" y="975"/>
                  </a:cubicBezTo>
                  <a:cubicBezTo>
                    <a:pt x="1002" y="975"/>
                    <a:pt x="1003" y="976"/>
                    <a:pt x="1004" y="978"/>
                  </a:cubicBezTo>
                  <a:cubicBezTo>
                    <a:pt x="1003" y="979"/>
                    <a:pt x="1003" y="979"/>
                    <a:pt x="1002" y="979"/>
                  </a:cubicBezTo>
                  <a:moveTo>
                    <a:pt x="1138" y="971"/>
                  </a:moveTo>
                  <a:cubicBezTo>
                    <a:pt x="1138" y="970"/>
                    <a:pt x="1144" y="963"/>
                    <a:pt x="1149" y="965"/>
                  </a:cubicBezTo>
                  <a:cubicBezTo>
                    <a:pt x="1144" y="968"/>
                    <a:pt x="1142" y="970"/>
                    <a:pt x="1138" y="971"/>
                  </a:cubicBezTo>
                  <a:moveTo>
                    <a:pt x="958" y="966"/>
                  </a:moveTo>
                  <a:cubicBezTo>
                    <a:pt x="955" y="963"/>
                    <a:pt x="953" y="960"/>
                    <a:pt x="951" y="958"/>
                  </a:cubicBezTo>
                  <a:cubicBezTo>
                    <a:pt x="950" y="958"/>
                    <a:pt x="950" y="958"/>
                    <a:pt x="949" y="958"/>
                  </a:cubicBezTo>
                  <a:cubicBezTo>
                    <a:pt x="948" y="953"/>
                    <a:pt x="946" y="952"/>
                    <a:pt x="946" y="949"/>
                  </a:cubicBezTo>
                  <a:cubicBezTo>
                    <a:pt x="948" y="949"/>
                    <a:pt x="956" y="959"/>
                    <a:pt x="958" y="966"/>
                  </a:cubicBezTo>
                  <a:moveTo>
                    <a:pt x="1104" y="966"/>
                  </a:moveTo>
                  <a:cubicBezTo>
                    <a:pt x="1104" y="964"/>
                    <a:pt x="1101" y="962"/>
                    <a:pt x="1101" y="961"/>
                  </a:cubicBezTo>
                  <a:cubicBezTo>
                    <a:pt x="1102" y="961"/>
                    <a:pt x="1109" y="960"/>
                    <a:pt x="1114" y="965"/>
                  </a:cubicBezTo>
                  <a:cubicBezTo>
                    <a:pt x="1111" y="966"/>
                    <a:pt x="1107" y="966"/>
                    <a:pt x="1104" y="966"/>
                  </a:cubicBezTo>
                  <a:moveTo>
                    <a:pt x="1102" y="958"/>
                  </a:moveTo>
                  <a:cubicBezTo>
                    <a:pt x="1107" y="947"/>
                    <a:pt x="1120" y="949"/>
                    <a:pt x="1134" y="949"/>
                  </a:cubicBezTo>
                  <a:cubicBezTo>
                    <a:pt x="1134" y="950"/>
                    <a:pt x="1134" y="951"/>
                    <a:pt x="1134" y="951"/>
                  </a:cubicBezTo>
                  <a:cubicBezTo>
                    <a:pt x="1119" y="951"/>
                    <a:pt x="1112" y="955"/>
                    <a:pt x="1102" y="958"/>
                  </a:cubicBezTo>
                  <a:moveTo>
                    <a:pt x="1081" y="949"/>
                  </a:moveTo>
                  <a:cubicBezTo>
                    <a:pt x="1081" y="948"/>
                    <a:pt x="1081" y="948"/>
                    <a:pt x="1081" y="947"/>
                  </a:cubicBezTo>
                  <a:cubicBezTo>
                    <a:pt x="1078" y="945"/>
                    <a:pt x="1075" y="944"/>
                    <a:pt x="1073" y="943"/>
                  </a:cubicBezTo>
                  <a:cubicBezTo>
                    <a:pt x="1073" y="942"/>
                    <a:pt x="1074" y="941"/>
                    <a:pt x="1074" y="941"/>
                  </a:cubicBezTo>
                  <a:cubicBezTo>
                    <a:pt x="1077" y="942"/>
                    <a:pt x="1080" y="943"/>
                    <a:pt x="1083" y="945"/>
                  </a:cubicBezTo>
                  <a:cubicBezTo>
                    <a:pt x="1083" y="945"/>
                    <a:pt x="1083" y="946"/>
                    <a:pt x="1084" y="947"/>
                  </a:cubicBezTo>
                  <a:cubicBezTo>
                    <a:pt x="1082" y="948"/>
                    <a:pt x="1081" y="948"/>
                    <a:pt x="1081" y="949"/>
                  </a:cubicBezTo>
                  <a:moveTo>
                    <a:pt x="1102" y="948"/>
                  </a:moveTo>
                  <a:cubicBezTo>
                    <a:pt x="1103" y="947"/>
                    <a:pt x="1104" y="946"/>
                    <a:pt x="1105" y="945"/>
                  </a:cubicBezTo>
                  <a:cubicBezTo>
                    <a:pt x="1105" y="945"/>
                    <a:pt x="1106" y="946"/>
                    <a:pt x="1106" y="947"/>
                  </a:cubicBezTo>
                  <a:cubicBezTo>
                    <a:pt x="1104" y="947"/>
                    <a:pt x="1103" y="948"/>
                    <a:pt x="1102" y="948"/>
                  </a:cubicBezTo>
                  <a:moveTo>
                    <a:pt x="924" y="946"/>
                  </a:moveTo>
                  <a:cubicBezTo>
                    <a:pt x="915" y="934"/>
                    <a:pt x="911" y="923"/>
                    <a:pt x="910" y="914"/>
                  </a:cubicBezTo>
                  <a:cubicBezTo>
                    <a:pt x="912" y="919"/>
                    <a:pt x="920" y="929"/>
                    <a:pt x="923" y="940"/>
                  </a:cubicBezTo>
                  <a:cubicBezTo>
                    <a:pt x="923" y="940"/>
                    <a:pt x="924" y="940"/>
                    <a:pt x="925" y="941"/>
                  </a:cubicBezTo>
                  <a:cubicBezTo>
                    <a:pt x="925" y="942"/>
                    <a:pt x="926" y="944"/>
                    <a:pt x="926" y="946"/>
                  </a:cubicBezTo>
                  <a:cubicBezTo>
                    <a:pt x="925" y="946"/>
                    <a:pt x="924" y="946"/>
                    <a:pt x="924" y="946"/>
                  </a:cubicBezTo>
                  <a:moveTo>
                    <a:pt x="951" y="945"/>
                  </a:moveTo>
                  <a:cubicBezTo>
                    <a:pt x="949" y="942"/>
                    <a:pt x="949" y="942"/>
                    <a:pt x="948" y="938"/>
                  </a:cubicBezTo>
                  <a:cubicBezTo>
                    <a:pt x="951" y="939"/>
                    <a:pt x="952" y="941"/>
                    <a:pt x="951" y="945"/>
                  </a:cubicBezTo>
                  <a:moveTo>
                    <a:pt x="1071" y="943"/>
                  </a:moveTo>
                  <a:cubicBezTo>
                    <a:pt x="1071" y="941"/>
                    <a:pt x="1071" y="941"/>
                    <a:pt x="1068" y="939"/>
                  </a:cubicBezTo>
                  <a:cubicBezTo>
                    <a:pt x="1069" y="939"/>
                    <a:pt x="1070" y="939"/>
                    <a:pt x="1070" y="939"/>
                  </a:cubicBezTo>
                  <a:cubicBezTo>
                    <a:pt x="1070" y="940"/>
                    <a:pt x="1071" y="941"/>
                    <a:pt x="1071" y="943"/>
                  </a:cubicBezTo>
                  <a:moveTo>
                    <a:pt x="928" y="941"/>
                  </a:moveTo>
                  <a:cubicBezTo>
                    <a:pt x="925" y="934"/>
                    <a:pt x="917" y="926"/>
                    <a:pt x="918" y="921"/>
                  </a:cubicBezTo>
                  <a:cubicBezTo>
                    <a:pt x="921" y="922"/>
                    <a:pt x="928" y="932"/>
                    <a:pt x="930" y="941"/>
                  </a:cubicBezTo>
                  <a:cubicBezTo>
                    <a:pt x="929" y="941"/>
                    <a:pt x="929" y="941"/>
                    <a:pt x="928" y="941"/>
                  </a:cubicBezTo>
                  <a:moveTo>
                    <a:pt x="1084" y="938"/>
                  </a:moveTo>
                  <a:cubicBezTo>
                    <a:pt x="1083" y="937"/>
                    <a:pt x="1083" y="937"/>
                    <a:pt x="1080" y="936"/>
                  </a:cubicBezTo>
                  <a:cubicBezTo>
                    <a:pt x="1080" y="935"/>
                    <a:pt x="1080" y="934"/>
                    <a:pt x="1081" y="933"/>
                  </a:cubicBezTo>
                  <a:cubicBezTo>
                    <a:pt x="1084" y="933"/>
                    <a:pt x="1087" y="933"/>
                    <a:pt x="1091" y="934"/>
                  </a:cubicBezTo>
                  <a:cubicBezTo>
                    <a:pt x="1091" y="933"/>
                    <a:pt x="1091" y="932"/>
                    <a:pt x="1091" y="932"/>
                  </a:cubicBezTo>
                  <a:cubicBezTo>
                    <a:pt x="1094" y="932"/>
                    <a:pt x="1096" y="933"/>
                    <a:pt x="1099" y="933"/>
                  </a:cubicBezTo>
                  <a:cubicBezTo>
                    <a:pt x="1095" y="934"/>
                    <a:pt x="1092" y="935"/>
                    <a:pt x="1088" y="936"/>
                  </a:cubicBezTo>
                  <a:cubicBezTo>
                    <a:pt x="1088" y="937"/>
                    <a:pt x="1088" y="938"/>
                    <a:pt x="1088" y="938"/>
                  </a:cubicBezTo>
                  <a:cubicBezTo>
                    <a:pt x="1086" y="938"/>
                    <a:pt x="1085" y="938"/>
                    <a:pt x="1084" y="938"/>
                  </a:cubicBezTo>
                  <a:moveTo>
                    <a:pt x="1070" y="936"/>
                  </a:moveTo>
                  <a:cubicBezTo>
                    <a:pt x="1070" y="934"/>
                    <a:pt x="1070" y="934"/>
                    <a:pt x="1067" y="932"/>
                  </a:cubicBezTo>
                  <a:cubicBezTo>
                    <a:pt x="1069" y="932"/>
                    <a:pt x="1069" y="932"/>
                    <a:pt x="1072" y="935"/>
                  </a:cubicBezTo>
                  <a:cubicBezTo>
                    <a:pt x="1071" y="935"/>
                    <a:pt x="1070" y="936"/>
                    <a:pt x="1070" y="936"/>
                  </a:cubicBezTo>
                  <a:moveTo>
                    <a:pt x="1055" y="933"/>
                  </a:moveTo>
                  <a:cubicBezTo>
                    <a:pt x="1055" y="932"/>
                    <a:pt x="1055" y="931"/>
                    <a:pt x="1055" y="931"/>
                  </a:cubicBezTo>
                  <a:cubicBezTo>
                    <a:pt x="1057" y="931"/>
                    <a:pt x="1059" y="931"/>
                    <a:pt x="1061" y="931"/>
                  </a:cubicBezTo>
                  <a:cubicBezTo>
                    <a:pt x="1059" y="931"/>
                    <a:pt x="1057" y="932"/>
                    <a:pt x="1055" y="933"/>
                  </a:cubicBezTo>
                  <a:moveTo>
                    <a:pt x="1091" y="924"/>
                  </a:moveTo>
                  <a:cubicBezTo>
                    <a:pt x="1091" y="919"/>
                    <a:pt x="1096" y="920"/>
                    <a:pt x="1100" y="919"/>
                  </a:cubicBezTo>
                  <a:cubicBezTo>
                    <a:pt x="1100" y="917"/>
                    <a:pt x="1110" y="911"/>
                    <a:pt x="1115" y="913"/>
                  </a:cubicBezTo>
                  <a:cubicBezTo>
                    <a:pt x="1107" y="917"/>
                    <a:pt x="1099" y="920"/>
                    <a:pt x="1091" y="924"/>
                  </a:cubicBezTo>
                  <a:moveTo>
                    <a:pt x="1048" y="919"/>
                  </a:moveTo>
                  <a:cubicBezTo>
                    <a:pt x="1047" y="917"/>
                    <a:pt x="1045" y="917"/>
                    <a:pt x="1044" y="915"/>
                  </a:cubicBezTo>
                  <a:cubicBezTo>
                    <a:pt x="1043" y="915"/>
                    <a:pt x="1042" y="915"/>
                    <a:pt x="1042" y="915"/>
                  </a:cubicBezTo>
                  <a:cubicBezTo>
                    <a:pt x="1042" y="910"/>
                    <a:pt x="1035" y="908"/>
                    <a:pt x="1034" y="908"/>
                  </a:cubicBezTo>
                  <a:cubicBezTo>
                    <a:pt x="1039" y="908"/>
                    <a:pt x="1045" y="909"/>
                    <a:pt x="1050" y="919"/>
                  </a:cubicBezTo>
                  <a:cubicBezTo>
                    <a:pt x="1049" y="919"/>
                    <a:pt x="1048" y="919"/>
                    <a:pt x="1048" y="919"/>
                  </a:cubicBezTo>
                  <a:moveTo>
                    <a:pt x="915" y="918"/>
                  </a:moveTo>
                  <a:cubicBezTo>
                    <a:pt x="909" y="906"/>
                    <a:pt x="909" y="906"/>
                    <a:pt x="910" y="904"/>
                  </a:cubicBezTo>
                  <a:cubicBezTo>
                    <a:pt x="912" y="907"/>
                    <a:pt x="912" y="907"/>
                    <a:pt x="917" y="918"/>
                  </a:cubicBezTo>
                  <a:cubicBezTo>
                    <a:pt x="916" y="918"/>
                    <a:pt x="915" y="918"/>
                    <a:pt x="915" y="918"/>
                  </a:cubicBezTo>
                  <a:moveTo>
                    <a:pt x="1075" y="905"/>
                  </a:moveTo>
                  <a:cubicBezTo>
                    <a:pt x="1074" y="904"/>
                    <a:pt x="1073" y="903"/>
                    <a:pt x="1072" y="903"/>
                  </a:cubicBezTo>
                  <a:cubicBezTo>
                    <a:pt x="1073" y="902"/>
                    <a:pt x="1075" y="902"/>
                    <a:pt x="1078" y="902"/>
                  </a:cubicBezTo>
                  <a:cubicBezTo>
                    <a:pt x="1078" y="903"/>
                    <a:pt x="1078" y="903"/>
                    <a:pt x="1079" y="904"/>
                  </a:cubicBezTo>
                  <a:cubicBezTo>
                    <a:pt x="1078" y="904"/>
                    <a:pt x="1077" y="904"/>
                    <a:pt x="1075" y="905"/>
                  </a:cubicBezTo>
                  <a:moveTo>
                    <a:pt x="961" y="902"/>
                  </a:moveTo>
                  <a:cubicBezTo>
                    <a:pt x="959" y="900"/>
                    <a:pt x="959" y="897"/>
                    <a:pt x="959" y="896"/>
                  </a:cubicBezTo>
                  <a:cubicBezTo>
                    <a:pt x="961" y="896"/>
                    <a:pt x="962" y="897"/>
                    <a:pt x="965" y="897"/>
                  </a:cubicBezTo>
                  <a:cubicBezTo>
                    <a:pt x="965" y="901"/>
                    <a:pt x="962" y="901"/>
                    <a:pt x="961" y="902"/>
                  </a:cubicBezTo>
                  <a:moveTo>
                    <a:pt x="1087" y="902"/>
                  </a:moveTo>
                  <a:cubicBezTo>
                    <a:pt x="1087" y="900"/>
                    <a:pt x="1088" y="897"/>
                    <a:pt x="1089" y="895"/>
                  </a:cubicBezTo>
                  <a:cubicBezTo>
                    <a:pt x="1090" y="895"/>
                    <a:pt x="1091" y="895"/>
                    <a:pt x="1092" y="895"/>
                  </a:cubicBezTo>
                  <a:cubicBezTo>
                    <a:pt x="1092" y="896"/>
                    <a:pt x="1092" y="897"/>
                    <a:pt x="1092" y="897"/>
                  </a:cubicBezTo>
                  <a:cubicBezTo>
                    <a:pt x="1094" y="899"/>
                    <a:pt x="1094" y="899"/>
                    <a:pt x="1094" y="901"/>
                  </a:cubicBezTo>
                  <a:cubicBezTo>
                    <a:pt x="1091" y="901"/>
                    <a:pt x="1089" y="901"/>
                    <a:pt x="1087" y="902"/>
                  </a:cubicBezTo>
                  <a:moveTo>
                    <a:pt x="907" y="900"/>
                  </a:moveTo>
                  <a:cubicBezTo>
                    <a:pt x="906" y="898"/>
                    <a:pt x="905" y="895"/>
                    <a:pt x="904" y="893"/>
                  </a:cubicBezTo>
                  <a:cubicBezTo>
                    <a:pt x="904" y="892"/>
                    <a:pt x="905" y="891"/>
                    <a:pt x="905" y="891"/>
                  </a:cubicBezTo>
                  <a:cubicBezTo>
                    <a:pt x="906" y="894"/>
                    <a:pt x="907" y="897"/>
                    <a:pt x="908" y="900"/>
                  </a:cubicBezTo>
                  <a:cubicBezTo>
                    <a:pt x="908" y="900"/>
                    <a:pt x="907" y="900"/>
                    <a:pt x="907" y="900"/>
                  </a:cubicBezTo>
                  <a:moveTo>
                    <a:pt x="1097" y="900"/>
                  </a:moveTo>
                  <a:cubicBezTo>
                    <a:pt x="1096" y="899"/>
                    <a:pt x="1096" y="898"/>
                    <a:pt x="1096" y="897"/>
                  </a:cubicBezTo>
                  <a:cubicBezTo>
                    <a:pt x="1097" y="898"/>
                    <a:pt x="1098" y="898"/>
                    <a:pt x="1099" y="899"/>
                  </a:cubicBezTo>
                  <a:cubicBezTo>
                    <a:pt x="1098" y="899"/>
                    <a:pt x="1098" y="900"/>
                    <a:pt x="1097" y="900"/>
                  </a:cubicBezTo>
                  <a:moveTo>
                    <a:pt x="1044" y="897"/>
                  </a:moveTo>
                  <a:cubicBezTo>
                    <a:pt x="1044" y="896"/>
                    <a:pt x="1044" y="894"/>
                    <a:pt x="1044" y="893"/>
                  </a:cubicBezTo>
                  <a:cubicBezTo>
                    <a:pt x="1047" y="893"/>
                    <a:pt x="1050" y="893"/>
                    <a:pt x="1053" y="893"/>
                  </a:cubicBezTo>
                  <a:cubicBezTo>
                    <a:pt x="1053" y="894"/>
                    <a:pt x="1053" y="895"/>
                    <a:pt x="1053" y="896"/>
                  </a:cubicBezTo>
                  <a:cubicBezTo>
                    <a:pt x="1050" y="897"/>
                    <a:pt x="1047" y="897"/>
                    <a:pt x="1044" y="897"/>
                  </a:cubicBezTo>
                  <a:moveTo>
                    <a:pt x="881" y="895"/>
                  </a:moveTo>
                  <a:cubicBezTo>
                    <a:pt x="881" y="892"/>
                    <a:pt x="881" y="888"/>
                    <a:pt x="881" y="885"/>
                  </a:cubicBezTo>
                  <a:cubicBezTo>
                    <a:pt x="883" y="878"/>
                    <a:pt x="883" y="878"/>
                    <a:pt x="883" y="869"/>
                  </a:cubicBezTo>
                  <a:cubicBezTo>
                    <a:pt x="872" y="864"/>
                    <a:pt x="872" y="864"/>
                    <a:pt x="869" y="861"/>
                  </a:cubicBezTo>
                  <a:cubicBezTo>
                    <a:pt x="871" y="861"/>
                    <a:pt x="873" y="862"/>
                    <a:pt x="876" y="862"/>
                  </a:cubicBezTo>
                  <a:cubicBezTo>
                    <a:pt x="880" y="856"/>
                    <a:pt x="879" y="858"/>
                    <a:pt x="877" y="852"/>
                  </a:cubicBezTo>
                  <a:cubicBezTo>
                    <a:pt x="882" y="851"/>
                    <a:pt x="887" y="850"/>
                    <a:pt x="893" y="850"/>
                  </a:cubicBezTo>
                  <a:cubicBezTo>
                    <a:pt x="893" y="862"/>
                    <a:pt x="885" y="877"/>
                    <a:pt x="883" y="893"/>
                  </a:cubicBezTo>
                  <a:cubicBezTo>
                    <a:pt x="882" y="894"/>
                    <a:pt x="882" y="894"/>
                    <a:pt x="881" y="895"/>
                  </a:cubicBezTo>
                  <a:moveTo>
                    <a:pt x="953" y="891"/>
                  </a:moveTo>
                  <a:cubicBezTo>
                    <a:pt x="951" y="884"/>
                    <a:pt x="945" y="883"/>
                    <a:pt x="947" y="878"/>
                  </a:cubicBezTo>
                  <a:cubicBezTo>
                    <a:pt x="950" y="882"/>
                    <a:pt x="953" y="887"/>
                    <a:pt x="956" y="891"/>
                  </a:cubicBezTo>
                  <a:cubicBezTo>
                    <a:pt x="954" y="891"/>
                    <a:pt x="954" y="891"/>
                    <a:pt x="953" y="891"/>
                  </a:cubicBezTo>
                  <a:moveTo>
                    <a:pt x="1099" y="891"/>
                  </a:moveTo>
                  <a:cubicBezTo>
                    <a:pt x="1099" y="890"/>
                    <a:pt x="1099" y="890"/>
                    <a:pt x="1099" y="889"/>
                  </a:cubicBezTo>
                  <a:cubicBezTo>
                    <a:pt x="1103" y="889"/>
                    <a:pt x="1106" y="889"/>
                    <a:pt x="1110" y="889"/>
                  </a:cubicBezTo>
                  <a:cubicBezTo>
                    <a:pt x="1106" y="890"/>
                    <a:pt x="1103" y="890"/>
                    <a:pt x="1099" y="891"/>
                  </a:cubicBezTo>
                  <a:moveTo>
                    <a:pt x="1046" y="889"/>
                  </a:moveTo>
                  <a:cubicBezTo>
                    <a:pt x="1045" y="888"/>
                    <a:pt x="1045" y="886"/>
                    <a:pt x="1045" y="885"/>
                  </a:cubicBezTo>
                  <a:cubicBezTo>
                    <a:pt x="1047" y="885"/>
                    <a:pt x="1048" y="886"/>
                    <a:pt x="1049" y="886"/>
                  </a:cubicBezTo>
                  <a:cubicBezTo>
                    <a:pt x="1049" y="887"/>
                    <a:pt x="1050" y="888"/>
                    <a:pt x="1050" y="889"/>
                  </a:cubicBezTo>
                  <a:cubicBezTo>
                    <a:pt x="1048" y="889"/>
                    <a:pt x="1047" y="889"/>
                    <a:pt x="1046" y="889"/>
                  </a:cubicBezTo>
                  <a:moveTo>
                    <a:pt x="1072" y="885"/>
                  </a:moveTo>
                  <a:cubicBezTo>
                    <a:pt x="1070" y="884"/>
                    <a:pt x="1067" y="883"/>
                    <a:pt x="1065" y="882"/>
                  </a:cubicBezTo>
                  <a:cubicBezTo>
                    <a:pt x="1065" y="878"/>
                    <a:pt x="1060" y="878"/>
                    <a:pt x="1059" y="878"/>
                  </a:cubicBezTo>
                  <a:cubicBezTo>
                    <a:pt x="1059" y="875"/>
                    <a:pt x="1051" y="872"/>
                    <a:pt x="1050" y="872"/>
                  </a:cubicBezTo>
                  <a:cubicBezTo>
                    <a:pt x="1050" y="871"/>
                    <a:pt x="1050" y="870"/>
                    <a:pt x="1050" y="869"/>
                  </a:cubicBezTo>
                  <a:cubicBezTo>
                    <a:pt x="1049" y="869"/>
                    <a:pt x="1048" y="869"/>
                    <a:pt x="1048" y="869"/>
                  </a:cubicBezTo>
                  <a:cubicBezTo>
                    <a:pt x="1048" y="869"/>
                    <a:pt x="1048" y="868"/>
                    <a:pt x="1048" y="867"/>
                  </a:cubicBezTo>
                  <a:cubicBezTo>
                    <a:pt x="1047" y="867"/>
                    <a:pt x="1046" y="867"/>
                    <a:pt x="1046" y="867"/>
                  </a:cubicBezTo>
                  <a:cubicBezTo>
                    <a:pt x="1045" y="865"/>
                    <a:pt x="1045" y="865"/>
                    <a:pt x="1043" y="864"/>
                  </a:cubicBezTo>
                  <a:cubicBezTo>
                    <a:pt x="1042" y="865"/>
                    <a:pt x="1042" y="865"/>
                    <a:pt x="1042" y="866"/>
                  </a:cubicBezTo>
                  <a:cubicBezTo>
                    <a:pt x="1042" y="866"/>
                    <a:pt x="1055" y="876"/>
                    <a:pt x="1059" y="881"/>
                  </a:cubicBezTo>
                  <a:cubicBezTo>
                    <a:pt x="1058" y="881"/>
                    <a:pt x="1057" y="881"/>
                    <a:pt x="1057" y="881"/>
                  </a:cubicBezTo>
                  <a:cubicBezTo>
                    <a:pt x="1049" y="876"/>
                    <a:pt x="1038" y="867"/>
                    <a:pt x="1037" y="863"/>
                  </a:cubicBezTo>
                  <a:cubicBezTo>
                    <a:pt x="1036" y="863"/>
                    <a:pt x="1034" y="863"/>
                    <a:pt x="1033" y="863"/>
                  </a:cubicBezTo>
                  <a:cubicBezTo>
                    <a:pt x="1033" y="862"/>
                    <a:pt x="1033" y="862"/>
                    <a:pt x="1033" y="862"/>
                  </a:cubicBezTo>
                  <a:cubicBezTo>
                    <a:pt x="1036" y="861"/>
                    <a:pt x="1039" y="860"/>
                    <a:pt x="1042" y="860"/>
                  </a:cubicBezTo>
                  <a:cubicBezTo>
                    <a:pt x="1041" y="859"/>
                    <a:pt x="1041" y="857"/>
                    <a:pt x="1041" y="856"/>
                  </a:cubicBezTo>
                  <a:cubicBezTo>
                    <a:pt x="1041" y="856"/>
                    <a:pt x="1042" y="855"/>
                    <a:pt x="1042" y="854"/>
                  </a:cubicBezTo>
                  <a:cubicBezTo>
                    <a:pt x="1048" y="859"/>
                    <a:pt x="1058" y="866"/>
                    <a:pt x="1067" y="875"/>
                  </a:cubicBezTo>
                  <a:cubicBezTo>
                    <a:pt x="1068" y="875"/>
                    <a:pt x="1070" y="875"/>
                    <a:pt x="1071" y="876"/>
                  </a:cubicBezTo>
                  <a:cubicBezTo>
                    <a:pt x="1071" y="876"/>
                    <a:pt x="1071" y="877"/>
                    <a:pt x="1071" y="878"/>
                  </a:cubicBezTo>
                  <a:cubicBezTo>
                    <a:pt x="1073" y="878"/>
                    <a:pt x="1076" y="879"/>
                    <a:pt x="1078" y="880"/>
                  </a:cubicBezTo>
                  <a:cubicBezTo>
                    <a:pt x="1078" y="881"/>
                    <a:pt x="1079" y="881"/>
                    <a:pt x="1079" y="882"/>
                  </a:cubicBezTo>
                  <a:cubicBezTo>
                    <a:pt x="1078" y="882"/>
                    <a:pt x="1076" y="882"/>
                    <a:pt x="1074" y="882"/>
                  </a:cubicBezTo>
                  <a:cubicBezTo>
                    <a:pt x="1074" y="876"/>
                    <a:pt x="1061" y="874"/>
                    <a:pt x="1060" y="874"/>
                  </a:cubicBezTo>
                  <a:cubicBezTo>
                    <a:pt x="1062" y="876"/>
                    <a:pt x="1064" y="878"/>
                    <a:pt x="1066" y="880"/>
                  </a:cubicBezTo>
                  <a:cubicBezTo>
                    <a:pt x="1067" y="880"/>
                    <a:pt x="1072" y="878"/>
                    <a:pt x="1072" y="885"/>
                  </a:cubicBezTo>
                  <a:moveTo>
                    <a:pt x="937" y="882"/>
                  </a:moveTo>
                  <a:cubicBezTo>
                    <a:pt x="937" y="881"/>
                    <a:pt x="938" y="879"/>
                    <a:pt x="939" y="878"/>
                  </a:cubicBezTo>
                  <a:cubicBezTo>
                    <a:pt x="940" y="878"/>
                    <a:pt x="940" y="879"/>
                    <a:pt x="940" y="879"/>
                  </a:cubicBezTo>
                  <a:cubicBezTo>
                    <a:pt x="939" y="880"/>
                    <a:pt x="938" y="881"/>
                    <a:pt x="937" y="882"/>
                  </a:cubicBezTo>
                  <a:moveTo>
                    <a:pt x="1046" y="882"/>
                  </a:moveTo>
                  <a:cubicBezTo>
                    <a:pt x="1035" y="877"/>
                    <a:pt x="1029" y="880"/>
                    <a:pt x="1023" y="874"/>
                  </a:cubicBezTo>
                  <a:cubicBezTo>
                    <a:pt x="1022" y="874"/>
                    <a:pt x="1021" y="874"/>
                    <a:pt x="1020" y="874"/>
                  </a:cubicBezTo>
                  <a:cubicBezTo>
                    <a:pt x="1018" y="866"/>
                    <a:pt x="1014" y="864"/>
                    <a:pt x="1012" y="862"/>
                  </a:cubicBezTo>
                  <a:cubicBezTo>
                    <a:pt x="1016" y="862"/>
                    <a:pt x="1022" y="872"/>
                    <a:pt x="1030" y="876"/>
                  </a:cubicBezTo>
                  <a:cubicBezTo>
                    <a:pt x="1029" y="874"/>
                    <a:pt x="1028" y="872"/>
                    <a:pt x="1027" y="870"/>
                  </a:cubicBezTo>
                  <a:cubicBezTo>
                    <a:pt x="1030" y="869"/>
                    <a:pt x="1031" y="875"/>
                    <a:pt x="1035" y="876"/>
                  </a:cubicBezTo>
                  <a:cubicBezTo>
                    <a:pt x="1034" y="867"/>
                    <a:pt x="1021" y="860"/>
                    <a:pt x="1018" y="859"/>
                  </a:cubicBezTo>
                  <a:cubicBezTo>
                    <a:pt x="1018" y="858"/>
                    <a:pt x="1018" y="857"/>
                    <a:pt x="1018" y="856"/>
                  </a:cubicBezTo>
                  <a:cubicBezTo>
                    <a:pt x="1022" y="858"/>
                    <a:pt x="1028" y="865"/>
                    <a:pt x="1033" y="867"/>
                  </a:cubicBezTo>
                  <a:cubicBezTo>
                    <a:pt x="1033" y="868"/>
                    <a:pt x="1033" y="868"/>
                    <a:pt x="1033" y="869"/>
                  </a:cubicBezTo>
                  <a:cubicBezTo>
                    <a:pt x="1047" y="879"/>
                    <a:pt x="1047" y="879"/>
                    <a:pt x="1049" y="882"/>
                  </a:cubicBezTo>
                  <a:cubicBezTo>
                    <a:pt x="1048" y="882"/>
                    <a:pt x="1047" y="882"/>
                    <a:pt x="1046" y="882"/>
                  </a:cubicBezTo>
                  <a:moveTo>
                    <a:pt x="934" y="875"/>
                  </a:moveTo>
                  <a:cubicBezTo>
                    <a:pt x="933" y="873"/>
                    <a:pt x="933" y="872"/>
                    <a:pt x="932" y="872"/>
                  </a:cubicBezTo>
                  <a:cubicBezTo>
                    <a:pt x="934" y="872"/>
                    <a:pt x="936" y="872"/>
                    <a:pt x="938" y="872"/>
                  </a:cubicBezTo>
                  <a:cubicBezTo>
                    <a:pt x="937" y="872"/>
                    <a:pt x="937" y="873"/>
                    <a:pt x="937" y="874"/>
                  </a:cubicBezTo>
                  <a:cubicBezTo>
                    <a:pt x="936" y="874"/>
                    <a:pt x="934" y="874"/>
                    <a:pt x="934" y="875"/>
                  </a:cubicBezTo>
                  <a:moveTo>
                    <a:pt x="1057" y="874"/>
                  </a:moveTo>
                  <a:cubicBezTo>
                    <a:pt x="1056" y="872"/>
                    <a:pt x="1055" y="871"/>
                    <a:pt x="1054" y="869"/>
                  </a:cubicBezTo>
                  <a:cubicBezTo>
                    <a:pt x="1058" y="871"/>
                    <a:pt x="1058" y="871"/>
                    <a:pt x="1059" y="873"/>
                  </a:cubicBezTo>
                  <a:cubicBezTo>
                    <a:pt x="1058" y="873"/>
                    <a:pt x="1058" y="873"/>
                    <a:pt x="1057" y="874"/>
                  </a:cubicBezTo>
                  <a:moveTo>
                    <a:pt x="1082" y="872"/>
                  </a:moveTo>
                  <a:cubicBezTo>
                    <a:pt x="1076" y="869"/>
                    <a:pt x="1071" y="865"/>
                    <a:pt x="1066" y="863"/>
                  </a:cubicBezTo>
                  <a:cubicBezTo>
                    <a:pt x="1066" y="862"/>
                    <a:pt x="1066" y="860"/>
                    <a:pt x="1067" y="859"/>
                  </a:cubicBezTo>
                  <a:cubicBezTo>
                    <a:pt x="1061" y="856"/>
                    <a:pt x="1058" y="856"/>
                    <a:pt x="1056" y="853"/>
                  </a:cubicBezTo>
                  <a:cubicBezTo>
                    <a:pt x="1057" y="850"/>
                    <a:pt x="1066" y="852"/>
                    <a:pt x="1073" y="855"/>
                  </a:cubicBezTo>
                  <a:cubicBezTo>
                    <a:pt x="1073" y="856"/>
                    <a:pt x="1073" y="859"/>
                    <a:pt x="1074" y="861"/>
                  </a:cubicBezTo>
                  <a:cubicBezTo>
                    <a:pt x="1073" y="861"/>
                    <a:pt x="1072" y="861"/>
                    <a:pt x="1070" y="861"/>
                  </a:cubicBezTo>
                  <a:cubicBezTo>
                    <a:pt x="1075" y="864"/>
                    <a:pt x="1079" y="866"/>
                    <a:pt x="1084" y="869"/>
                  </a:cubicBezTo>
                  <a:cubicBezTo>
                    <a:pt x="1084" y="870"/>
                    <a:pt x="1084" y="871"/>
                    <a:pt x="1084" y="872"/>
                  </a:cubicBezTo>
                  <a:cubicBezTo>
                    <a:pt x="1083" y="872"/>
                    <a:pt x="1082" y="872"/>
                    <a:pt x="1082" y="872"/>
                  </a:cubicBezTo>
                  <a:moveTo>
                    <a:pt x="925" y="866"/>
                  </a:moveTo>
                  <a:cubicBezTo>
                    <a:pt x="926" y="865"/>
                    <a:pt x="926" y="865"/>
                    <a:pt x="927" y="865"/>
                  </a:cubicBezTo>
                  <a:cubicBezTo>
                    <a:pt x="927" y="862"/>
                    <a:pt x="927" y="860"/>
                    <a:pt x="927" y="859"/>
                  </a:cubicBezTo>
                  <a:cubicBezTo>
                    <a:pt x="928" y="859"/>
                    <a:pt x="929" y="859"/>
                    <a:pt x="930" y="859"/>
                  </a:cubicBezTo>
                  <a:cubicBezTo>
                    <a:pt x="931" y="861"/>
                    <a:pt x="931" y="863"/>
                    <a:pt x="931" y="865"/>
                  </a:cubicBezTo>
                  <a:cubicBezTo>
                    <a:pt x="929" y="865"/>
                    <a:pt x="927" y="865"/>
                    <a:pt x="925" y="866"/>
                  </a:cubicBezTo>
                  <a:moveTo>
                    <a:pt x="1080" y="854"/>
                  </a:moveTo>
                  <a:cubicBezTo>
                    <a:pt x="1080" y="853"/>
                    <a:pt x="1080" y="851"/>
                    <a:pt x="1080" y="850"/>
                  </a:cubicBezTo>
                  <a:cubicBezTo>
                    <a:pt x="1078" y="850"/>
                    <a:pt x="1078" y="850"/>
                    <a:pt x="1078" y="852"/>
                  </a:cubicBezTo>
                  <a:cubicBezTo>
                    <a:pt x="1075" y="851"/>
                    <a:pt x="1071" y="850"/>
                    <a:pt x="1067" y="848"/>
                  </a:cubicBezTo>
                  <a:cubicBezTo>
                    <a:pt x="1067" y="849"/>
                    <a:pt x="1067" y="850"/>
                    <a:pt x="1067" y="850"/>
                  </a:cubicBezTo>
                  <a:cubicBezTo>
                    <a:pt x="1057" y="846"/>
                    <a:pt x="1031" y="823"/>
                    <a:pt x="1033" y="817"/>
                  </a:cubicBezTo>
                  <a:cubicBezTo>
                    <a:pt x="1035" y="819"/>
                    <a:pt x="1035" y="820"/>
                    <a:pt x="1041" y="821"/>
                  </a:cubicBezTo>
                  <a:cubicBezTo>
                    <a:pt x="1046" y="826"/>
                    <a:pt x="1050" y="830"/>
                    <a:pt x="1056" y="834"/>
                  </a:cubicBezTo>
                  <a:cubicBezTo>
                    <a:pt x="1055" y="833"/>
                    <a:pt x="1054" y="832"/>
                    <a:pt x="1053" y="831"/>
                  </a:cubicBezTo>
                  <a:cubicBezTo>
                    <a:pt x="1054" y="831"/>
                    <a:pt x="1054" y="831"/>
                    <a:pt x="1055" y="831"/>
                  </a:cubicBezTo>
                  <a:cubicBezTo>
                    <a:pt x="1056" y="833"/>
                    <a:pt x="1058" y="834"/>
                    <a:pt x="1061" y="834"/>
                  </a:cubicBezTo>
                  <a:cubicBezTo>
                    <a:pt x="1061" y="834"/>
                    <a:pt x="1061" y="833"/>
                    <a:pt x="1061" y="833"/>
                  </a:cubicBezTo>
                  <a:cubicBezTo>
                    <a:pt x="1051" y="826"/>
                    <a:pt x="1040" y="818"/>
                    <a:pt x="1037" y="811"/>
                  </a:cubicBezTo>
                  <a:cubicBezTo>
                    <a:pt x="1040" y="811"/>
                    <a:pt x="1044" y="815"/>
                    <a:pt x="1050" y="820"/>
                  </a:cubicBezTo>
                  <a:cubicBezTo>
                    <a:pt x="1050" y="820"/>
                    <a:pt x="1050" y="821"/>
                    <a:pt x="1050" y="821"/>
                  </a:cubicBezTo>
                  <a:cubicBezTo>
                    <a:pt x="1054" y="824"/>
                    <a:pt x="1075" y="834"/>
                    <a:pt x="1078" y="843"/>
                  </a:cubicBezTo>
                  <a:cubicBezTo>
                    <a:pt x="1076" y="843"/>
                    <a:pt x="1075" y="843"/>
                    <a:pt x="1074" y="843"/>
                  </a:cubicBezTo>
                  <a:cubicBezTo>
                    <a:pt x="1074" y="843"/>
                    <a:pt x="1074" y="842"/>
                    <a:pt x="1074" y="841"/>
                  </a:cubicBezTo>
                  <a:cubicBezTo>
                    <a:pt x="1073" y="841"/>
                    <a:pt x="1072" y="841"/>
                    <a:pt x="1071" y="841"/>
                  </a:cubicBezTo>
                  <a:cubicBezTo>
                    <a:pt x="1071" y="836"/>
                    <a:pt x="1064" y="837"/>
                    <a:pt x="1063" y="837"/>
                  </a:cubicBezTo>
                  <a:cubicBezTo>
                    <a:pt x="1070" y="842"/>
                    <a:pt x="1076" y="843"/>
                    <a:pt x="1083" y="854"/>
                  </a:cubicBezTo>
                  <a:cubicBezTo>
                    <a:pt x="1081" y="854"/>
                    <a:pt x="1081" y="854"/>
                    <a:pt x="1080" y="854"/>
                  </a:cubicBezTo>
                  <a:moveTo>
                    <a:pt x="1021" y="850"/>
                  </a:moveTo>
                  <a:cubicBezTo>
                    <a:pt x="1020" y="848"/>
                    <a:pt x="1018" y="846"/>
                    <a:pt x="1017" y="844"/>
                  </a:cubicBezTo>
                  <a:cubicBezTo>
                    <a:pt x="1018" y="844"/>
                    <a:pt x="1019" y="843"/>
                    <a:pt x="1020" y="843"/>
                  </a:cubicBezTo>
                  <a:cubicBezTo>
                    <a:pt x="1024" y="847"/>
                    <a:pt x="1024" y="847"/>
                    <a:pt x="1024" y="850"/>
                  </a:cubicBezTo>
                  <a:cubicBezTo>
                    <a:pt x="1023" y="850"/>
                    <a:pt x="1022" y="850"/>
                    <a:pt x="1021" y="850"/>
                  </a:cubicBezTo>
                  <a:moveTo>
                    <a:pt x="1085" y="848"/>
                  </a:moveTo>
                  <a:cubicBezTo>
                    <a:pt x="1084" y="847"/>
                    <a:pt x="1084" y="846"/>
                    <a:pt x="1084" y="846"/>
                  </a:cubicBezTo>
                  <a:cubicBezTo>
                    <a:pt x="1082" y="846"/>
                    <a:pt x="1081" y="846"/>
                    <a:pt x="1080" y="846"/>
                  </a:cubicBezTo>
                  <a:cubicBezTo>
                    <a:pt x="1080" y="845"/>
                    <a:pt x="1080" y="844"/>
                    <a:pt x="1080" y="843"/>
                  </a:cubicBezTo>
                  <a:cubicBezTo>
                    <a:pt x="1082" y="844"/>
                    <a:pt x="1084" y="845"/>
                    <a:pt x="1086" y="846"/>
                  </a:cubicBezTo>
                  <a:cubicBezTo>
                    <a:pt x="1086" y="846"/>
                    <a:pt x="1085" y="847"/>
                    <a:pt x="1085" y="848"/>
                  </a:cubicBezTo>
                  <a:moveTo>
                    <a:pt x="900" y="846"/>
                  </a:moveTo>
                  <a:cubicBezTo>
                    <a:pt x="901" y="840"/>
                    <a:pt x="901" y="843"/>
                    <a:pt x="905" y="841"/>
                  </a:cubicBezTo>
                  <a:cubicBezTo>
                    <a:pt x="903" y="843"/>
                    <a:pt x="901" y="844"/>
                    <a:pt x="900" y="846"/>
                  </a:cubicBezTo>
                  <a:moveTo>
                    <a:pt x="1040" y="846"/>
                  </a:moveTo>
                  <a:cubicBezTo>
                    <a:pt x="1037" y="837"/>
                    <a:pt x="1027" y="834"/>
                    <a:pt x="1025" y="831"/>
                  </a:cubicBezTo>
                  <a:cubicBezTo>
                    <a:pt x="1029" y="833"/>
                    <a:pt x="1033" y="836"/>
                    <a:pt x="1041" y="843"/>
                  </a:cubicBezTo>
                  <a:cubicBezTo>
                    <a:pt x="1040" y="844"/>
                    <a:pt x="1040" y="845"/>
                    <a:pt x="1040" y="846"/>
                  </a:cubicBezTo>
                  <a:moveTo>
                    <a:pt x="906" y="841"/>
                  </a:moveTo>
                  <a:cubicBezTo>
                    <a:pt x="906" y="840"/>
                    <a:pt x="905" y="840"/>
                    <a:pt x="905" y="839"/>
                  </a:cubicBezTo>
                  <a:cubicBezTo>
                    <a:pt x="906" y="837"/>
                    <a:pt x="908" y="834"/>
                    <a:pt x="909" y="833"/>
                  </a:cubicBezTo>
                  <a:cubicBezTo>
                    <a:pt x="909" y="837"/>
                    <a:pt x="909" y="840"/>
                    <a:pt x="906" y="841"/>
                  </a:cubicBezTo>
                  <a:moveTo>
                    <a:pt x="1013" y="841"/>
                  </a:moveTo>
                  <a:cubicBezTo>
                    <a:pt x="1012" y="840"/>
                    <a:pt x="1012" y="839"/>
                    <a:pt x="1012" y="838"/>
                  </a:cubicBezTo>
                  <a:cubicBezTo>
                    <a:pt x="1012" y="838"/>
                    <a:pt x="1013" y="838"/>
                    <a:pt x="1014" y="838"/>
                  </a:cubicBezTo>
                  <a:cubicBezTo>
                    <a:pt x="1015" y="837"/>
                    <a:pt x="1016" y="836"/>
                    <a:pt x="1017" y="835"/>
                  </a:cubicBezTo>
                  <a:cubicBezTo>
                    <a:pt x="1018" y="836"/>
                    <a:pt x="1020" y="837"/>
                    <a:pt x="1023" y="837"/>
                  </a:cubicBezTo>
                  <a:cubicBezTo>
                    <a:pt x="1023" y="838"/>
                    <a:pt x="1023" y="839"/>
                    <a:pt x="1023" y="840"/>
                  </a:cubicBezTo>
                  <a:cubicBezTo>
                    <a:pt x="1019" y="840"/>
                    <a:pt x="1016" y="840"/>
                    <a:pt x="1013" y="841"/>
                  </a:cubicBezTo>
                  <a:moveTo>
                    <a:pt x="1017" y="833"/>
                  </a:moveTo>
                  <a:cubicBezTo>
                    <a:pt x="1015" y="829"/>
                    <a:pt x="1015" y="829"/>
                    <a:pt x="1012" y="827"/>
                  </a:cubicBezTo>
                  <a:cubicBezTo>
                    <a:pt x="1013" y="827"/>
                    <a:pt x="1014" y="827"/>
                    <a:pt x="1015" y="827"/>
                  </a:cubicBezTo>
                  <a:cubicBezTo>
                    <a:pt x="1017" y="828"/>
                    <a:pt x="1018" y="831"/>
                    <a:pt x="1019" y="833"/>
                  </a:cubicBezTo>
                  <a:cubicBezTo>
                    <a:pt x="1018" y="833"/>
                    <a:pt x="1017" y="833"/>
                    <a:pt x="1017" y="833"/>
                  </a:cubicBezTo>
                  <a:moveTo>
                    <a:pt x="1003" y="818"/>
                  </a:moveTo>
                  <a:cubicBezTo>
                    <a:pt x="1003" y="805"/>
                    <a:pt x="1020" y="812"/>
                    <a:pt x="1017" y="818"/>
                  </a:cubicBezTo>
                  <a:cubicBezTo>
                    <a:pt x="1016" y="818"/>
                    <a:pt x="1015" y="818"/>
                    <a:pt x="1014" y="818"/>
                  </a:cubicBezTo>
                  <a:cubicBezTo>
                    <a:pt x="1012" y="816"/>
                    <a:pt x="1011" y="815"/>
                    <a:pt x="1010" y="813"/>
                  </a:cubicBezTo>
                  <a:cubicBezTo>
                    <a:pt x="1009" y="813"/>
                    <a:pt x="1009" y="813"/>
                    <a:pt x="1008" y="813"/>
                  </a:cubicBezTo>
                  <a:cubicBezTo>
                    <a:pt x="1008" y="815"/>
                    <a:pt x="1009" y="816"/>
                    <a:pt x="1009" y="818"/>
                  </a:cubicBezTo>
                  <a:cubicBezTo>
                    <a:pt x="1007" y="818"/>
                    <a:pt x="1005" y="818"/>
                    <a:pt x="1003" y="818"/>
                  </a:cubicBezTo>
                  <a:moveTo>
                    <a:pt x="1071" y="811"/>
                  </a:moveTo>
                  <a:cubicBezTo>
                    <a:pt x="1069" y="809"/>
                    <a:pt x="1069" y="809"/>
                    <a:pt x="1058" y="805"/>
                  </a:cubicBezTo>
                  <a:cubicBezTo>
                    <a:pt x="1062" y="805"/>
                    <a:pt x="1063" y="805"/>
                    <a:pt x="1073" y="809"/>
                  </a:cubicBezTo>
                  <a:cubicBezTo>
                    <a:pt x="1072" y="810"/>
                    <a:pt x="1072" y="810"/>
                    <a:pt x="1071" y="811"/>
                  </a:cubicBezTo>
                  <a:moveTo>
                    <a:pt x="998" y="805"/>
                  </a:moveTo>
                  <a:cubicBezTo>
                    <a:pt x="998" y="802"/>
                    <a:pt x="997" y="799"/>
                    <a:pt x="997" y="796"/>
                  </a:cubicBezTo>
                  <a:cubicBezTo>
                    <a:pt x="996" y="796"/>
                    <a:pt x="995" y="795"/>
                    <a:pt x="994" y="795"/>
                  </a:cubicBezTo>
                  <a:cubicBezTo>
                    <a:pt x="994" y="790"/>
                    <a:pt x="994" y="786"/>
                    <a:pt x="994" y="782"/>
                  </a:cubicBezTo>
                  <a:cubicBezTo>
                    <a:pt x="995" y="783"/>
                    <a:pt x="995" y="784"/>
                    <a:pt x="996" y="785"/>
                  </a:cubicBezTo>
                  <a:cubicBezTo>
                    <a:pt x="998" y="785"/>
                    <a:pt x="1000" y="785"/>
                    <a:pt x="1002" y="785"/>
                  </a:cubicBezTo>
                  <a:cubicBezTo>
                    <a:pt x="1002" y="792"/>
                    <a:pt x="1002" y="798"/>
                    <a:pt x="1002" y="805"/>
                  </a:cubicBezTo>
                  <a:cubicBezTo>
                    <a:pt x="1001" y="805"/>
                    <a:pt x="999" y="805"/>
                    <a:pt x="998" y="805"/>
                  </a:cubicBezTo>
                  <a:moveTo>
                    <a:pt x="1074" y="805"/>
                  </a:moveTo>
                  <a:cubicBezTo>
                    <a:pt x="1073" y="801"/>
                    <a:pt x="1056" y="794"/>
                    <a:pt x="1054" y="794"/>
                  </a:cubicBezTo>
                  <a:cubicBezTo>
                    <a:pt x="1054" y="793"/>
                    <a:pt x="1055" y="792"/>
                    <a:pt x="1055" y="792"/>
                  </a:cubicBezTo>
                  <a:cubicBezTo>
                    <a:pt x="1056" y="792"/>
                    <a:pt x="1075" y="798"/>
                    <a:pt x="1078" y="804"/>
                  </a:cubicBezTo>
                  <a:cubicBezTo>
                    <a:pt x="1076" y="804"/>
                    <a:pt x="1075" y="804"/>
                    <a:pt x="1074" y="805"/>
                  </a:cubicBezTo>
                  <a:moveTo>
                    <a:pt x="1020" y="798"/>
                  </a:moveTo>
                  <a:cubicBezTo>
                    <a:pt x="1020" y="797"/>
                    <a:pt x="1020" y="796"/>
                    <a:pt x="1019" y="796"/>
                  </a:cubicBezTo>
                  <a:cubicBezTo>
                    <a:pt x="1014" y="796"/>
                    <a:pt x="1014" y="787"/>
                    <a:pt x="1014" y="785"/>
                  </a:cubicBezTo>
                  <a:cubicBezTo>
                    <a:pt x="1007" y="781"/>
                    <a:pt x="1007" y="778"/>
                    <a:pt x="1012" y="774"/>
                  </a:cubicBezTo>
                  <a:cubicBezTo>
                    <a:pt x="1014" y="775"/>
                    <a:pt x="1015" y="776"/>
                    <a:pt x="1016" y="777"/>
                  </a:cubicBezTo>
                  <a:cubicBezTo>
                    <a:pt x="1016" y="777"/>
                    <a:pt x="1016" y="777"/>
                    <a:pt x="1016" y="778"/>
                  </a:cubicBezTo>
                  <a:cubicBezTo>
                    <a:pt x="1020" y="779"/>
                    <a:pt x="1023" y="780"/>
                    <a:pt x="1026" y="782"/>
                  </a:cubicBezTo>
                  <a:cubicBezTo>
                    <a:pt x="1023" y="784"/>
                    <a:pt x="1025" y="788"/>
                    <a:pt x="1031" y="790"/>
                  </a:cubicBezTo>
                  <a:cubicBezTo>
                    <a:pt x="1031" y="790"/>
                    <a:pt x="1031" y="792"/>
                    <a:pt x="1031" y="793"/>
                  </a:cubicBezTo>
                  <a:cubicBezTo>
                    <a:pt x="1031" y="793"/>
                    <a:pt x="1030" y="793"/>
                    <a:pt x="1029" y="794"/>
                  </a:cubicBezTo>
                  <a:cubicBezTo>
                    <a:pt x="1028" y="792"/>
                    <a:pt x="1028" y="791"/>
                    <a:pt x="1027" y="790"/>
                  </a:cubicBezTo>
                  <a:cubicBezTo>
                    <a:pt x="1026" y="790"/>
                    <a:pt x="1026" y="790"/>
                    <a:pt x="1025" y="790"/>
                  </a:cubicBezTo>
                  <a:cubicBezTo>
                    <a:pt x="1024" y="787"/>
                    <a:pt x="1023" y="785"/>
                    <a:pt x="1023" y="783"/>
                  </a:cubicBezTo>
                  <a:cubicBezTo>
                    <a:pt x="1019" y="783"/>
                    <a:pt x="1021" y="785"/>
                    <a:pt x="1019" y="785"/>
                  </a:cubicBezTo>
                  <a:cubicBezTo>
                    <a:pt x="1018" y="783"/>
                    <a:pt x="1017" y="781"/>
                    <a:pt x="1016" y="779"/>
                  </a:cubicBezTo>
                  <a:cubicBezTo>
                    <a:pt x="1014" y="779"/>
                    <a:pt x="1013" y="779"/>
                    <a:pt x="1012" y="779"/>
                  </a:cubicBezTo>
                  <a:cubicBezTo>
                    <a:pt x="1014" y="783"/>
                    <a:pt x="1017" y="790"/>
                    <a:pt x="1024" y="797"/>
                  </a:cubicBezTo>
                  <a:cubicBezTo>
                    <a:pt x="1023" y="797"/>
                    <a:pt x="1022" y="798"/>
                    <a:pt x="1020" y="798"/>
                  </a:cubicBezTo>
                  <a:moveTo>
                    <a:pt x="1029" y="798"/>
                  </a:moveTo>
                  <a:cubicBezTo>
                    <a:pt x="1027" y="796"/>
                    <a:pt x="1027" y="796"/>
                    <a:pt x="1026" y="796"/>
                  </a:cubicBezTo>
                  <a:cubicBezTo>
                    <a:pt x="1026" y="795"/>
                    <a:pt x="1026" y="794"/>
                    <a:pt x="1026" y="794"/>
                  </a:cubicBezTo>
                  <a:cubicBezTo>
                    <a:pt x="1026" y="794"/>
                    <a:pt x="1027" y="794"/>
                    <a:pt x="1028" y="794"/>
                  </a:cubicBezTo>
                  <a:cubicBezTo>
                    <a:pt x="1028" y="795"/>
                    <a:pt x="1028" y="796"/>
                    <a:pt x="1029" y="798"/>
                  </a:cubicBezTo>
                  <a:moveTo>
                    <a:pt x="1103" y="796"/>
                  </a:moveTo>
                  <a:cubicBezTo>
                    <a:pt x="1100" y="795"/>
                    <a:pt x="1100" y="794"/>
                    <a:pt x="1097" y="794"/>
                  </a:cubicBezTo>
                  <a:cubicBezTo>
                    <a:pt x="1097" y="793"/>
                    <a:pt x="1097" y="792"/>
                    <a:pt x="1097" y="792"/>
                  </a:cubicBezTo>
                  <a:cubicBezTo>
                    <a:pt x="1100" y="792"/>
                    <a:pt x="1100" y="792"/>
                    <a:pt x="1103" y="794"/>
                  </a:cubicBezTo>
                  <a:cubicBezTo>
                    <a:pt x="1103" y="795"/>
                    <a:pt x="1103" y="795"/>
                    <a:pt x="1103" y="796"/>
                  </a:cubicBezTo>
                  <a:moveTo>
                    <a:pt x="1036" y="794"/>
                  </a:moveTo>
                  <a:cubicBezTo>
                    <a:pt x="1035" y="792"/>
                    <a:pt x="1034" y="790"/>
                    <a:pt x="1033" y="789"/>
                  </a:cubicBezTo>
                  <a:cubicBezTo>
                    <a:pt x="1035" y="790"/>
                    <a:pt x="1038" y="792"/>
                    <a:pt x="1036" y="794"/>
                  </a:cubicBezTo>
                  <a:moveTo>
                    <a:pt x="1072" y="794"/>
                  </a:moveTo>
                  <a:cubicBezTo>
                    <a:pt x="1067" y="790"/>
                    <a:pt x="1062" y="785"/>
                    <a:pt x="1057" y="781"/>
                  </a:cubicBezTo>
                  <a:cubicBezTo>
                    <a:pt x="1059" y="781"/>
                    <a:pt x="1060" y="781"/>
                    <a:pt x="1062" y="781"/>
                  </a:cubicBezTo>
                  <a:cubicBezTo>
                    <a:pt x="1069" y="788"/>
                    <a:pt x="1071" y="791"/>
                    <a:pt x="1073" y="792"/>
                  </a:cubicBezTo>
                  <a:cubicBezTo>
                    <a:pt x="1073" y="792"/>
                    <a:pt x="1073" y="793"/>
                    <a:pt x="1072" y="794"/>
                  </a:cubicBezTo>
                  <a:moveTo>
                    <a:pt x="823" y="790"/>
                  </a:moveTo>
                  <a:cubicBezTo>
                    <a:pt x="816" y="789"/>
                    <a:pt x="812" y="784"/>
                    <a:pt x="809" y="783"/>
                  </a:cubicBezTo>
                  <a:cubicBezTo>
                    <a:pt x="809" y="779"/>
                    <a:pt x="808" y="776"/>
                    <a:pt x="807" y="772"/>
                  </a:cubicBezTo>
                  <a:cubicBezTo>
                    <a:pt x="806" y="772"/>
                    <a:pt x="806" y="772"/>
                    <a:pt x="805" y="772"/>
                  </a:cubicBezTo>
                  <a:cubicBezTo>
                    <a:pt x="805" y="770"/>
                    <a:pt x="806" y="768"/>
                    <a:pt x="806" y="766"/>
                  </a:cubicBezTo>
                  <a:cubicBezTo>
                    <a:pt x="811" y="766"/>
                    <a:pt x="815" y="767"/>
                    <a:pt x="820" y="767"/>
                  </a:cubicBezTo>
                  <a:cubicBezTo>
                    <a:pt x="832" y="763"/>
                    <a:pt x="840" y="731"/>
                    <a:pt x="843" y="721"/>
                  </a:cubicBezTo>
                  <a:cubicBezTo>
                    <a:pt x="843" y="720"/>
                    <a:pt x="844" y="720"/>
                    <a:pt x="845" y="720"/>
                  </a:cubicBezTo>
                  <a:cubicBezTo>
                    <a:pt x="847" y="702"/>
                    <a:pt x="847" y="702"/>
                    <a:pt x="847" y="693"/>
                  </a:cubicBezTo>
                  <a:cubicBezTo>
                    <a:pt x="849" y="693"/>
                    <a:pt x="852" y="694"/>
                    <a:pt x="855" y="694"/>
                  </a:cubicBezTo>
                  <a:cubicBezTo>
                    <a:pt x="855" y="693"/>
                    <a:pt x="855" y="693"/>
                    <a:pt x="855" y="692"/>
                  </a:cubicBezTo>
                  <a:cubicBezTo>
                    <a:pt x="856" y="692"/>
                    <a:pt x="857" y="692"/>
                    <a:pt x="857" y="693"/>
                  </a:cubicBezTo>
                  <a:cubicBezTo>
                    <a:pt x="857" y="722"/>
                    <a:pt x="857" y="748"/>
                    <a:pt x="840" y="777"/>
                  </a:cubicBezTo>
                  <a:cubicBezTo>
                    <a:pt x="834" y="781"/>
                    <a:pt x="834" y="781"/>
                    <a:pt x="823" y="790"/>
                  </a:cubicBezTo>
                  <a:moveTo>
                    <a:pt x="1088" y="787"/>
                  </a:moveTo>
                  <a:cubicBezTo>
                    <a:pt x="1085" y="785"/>
                    <a:pt x="1081" y="783"/>
                    <a:pt x="1078" y="781"/>
                  </a:cubicBezTo>
                  <a:cubicBezTo>
                    <a:pt x="1078" y="780"/>
                    <a:pt x="1079" y="779"/>
                    <a:pt x="1079" y="779"/>
                  </a:cubicBezTo>
                  <a:cubicBezTo>
                    <a:pt x="1082" y="780"/>
                    <a:pt x="1084" y="783"/>
                    <a:pt x="1087" y="785"/>
                  </a:cubicBezTo>
                  <a:cubicBezTo>
                    <a:pt x="1089" y="785"/>
                    <a:pt x="1090" y="786"/>
                    <a:pt x="1092" y="787"/>
                  </a:cubicBezTo>
                  <a:cubicBezTo>
                    <a:pt x="1091" y="787"/>
                    <a:pt x="1089" y="787"/>
                    <a:pt x="1088" y="787"/>
                  </a:cubicBezTo>
                  <a:moveTo>
                    <a:pt x="1087" y="781"/>
                  </a:moveTo>
                  <a:cubicBezTo>
                    <a:pt x="1081" y="776"/>
                    <a:pt x="1075" y="771"/>
                    <a:pt x="1070" y="767"/>
                  </a:cubicBezTo>
                  <a:cubicBezTo>
                    <a:pt x="1068" y="767"/>
                    <a:pt x="1067" y="767"/>
                    <a:pt x="1067" y="768"/>
                  </a:cubicBezTo>
                  <a:cubicBezTo>
                    <a:pt x="1064" y="765"/>
                    <a:pt x="1065" y="764"/>
                    <a:pt x="1066" y="764"/>
                  </a:cubicBezTo>
                  <a:cubicBezTo>
                    <a:pt x="1067" y="764"/>
                    <a:pt x="1069" y="764"/>
                    <a:pt x="1071" y="764"/>
                  </a:cubicBezTo>
                  <a:cubicBezTo>
                    <a:pt x="1071" y="764"/>
                    <a:pt x="1071" y="764"/>
                    <a:pt x="1071" y="765"/>
                  </a:cubicBezTo>
                  <a:cubicBezTo>
                    <a:pt x="1077" y="766"/>
                    <a:pt x="1075" y="766"/>
                    <a:pt x="1080" y="774"/>
                  </a:cubicBezTo>
                  <a:cubicBezTo>
                    <a:pt x="1083" y="776"/>
                    <a:pt x="1086" y="778"/>
                    <a:pt x="1089" y="780"/>
                  </a:cubicBezTo>
                  <a:cubicBezTo>
                    <a:pt x="1088" y="780"/>
                    <a:pt x="1087" y="780"/>
                    <a:pt x="1087" y="781"/>
                  </a:cubicBezTo>
                  <a:moveTo>
                    <a:pt x="1075" y="779"/>
                  </a:moveTo>
                  <a:cubicBezTo>
                    <a:pt x="1071" y="776"/>
                    <a:pt x="1070" y="772"/>
                    <a:pt x="1069" y="771"/>
                  </a:cubicBezTo>
                  <a:cubicBezTo>
                    <a:pt x="1073" y="773"/>
                    <a:pt x="1074" y="773"/>
                    <a:pt x="1075" y="779"/>
                  </a:cubicBezTo>
                  <a:moveTo>
                    <a:pt x="1089" y="779"/>
                  </a:moveTo>
                  <a:cubicBezTo>
                    <a:pt x="1088" y="777"/>
                    <a:pt x="1086" y="775"/>
                    <a:pt x="1085" y="774"/>
                  </a:cubicBezTo>
                  <a:cubicBezTo>
                    <a:pt x="1087" y="774"/>
                    <a:pt x="1089" y="775"/>
                    <a:pt x="1092" y="776"/>
                  </a:cubicBezTo>
                  <a:cubicBezTo>
                    <a:pt x="1091" y="777"/>
                    <a:pt x="1091" y="777"/>
                    <a:pt x="1091" y="778"/>
                  </a:cubicBezTo>
                  <a:cubicBezTo>
                    <a:pt x="1090" y="778"/>
                    <a:pt x="1089" y="778"/>
                    <a:pt x="1089" y="779"/>
                  </a:cubicBezTo>
                  <a:moveTo>
                    <a:pt x="1097" y="770"/>
                  </a:moveTo>
                  <a:cubicBezTo>
                    <a:pt x="1086" y="764"/>
                    <a:pt x="1086" y="764"/>
                    <a:pt x="1087" y="763"/>
                  </a:cubicBezTo>
                  <a:cubicBezTo>
                    <a:pt x="1089" y="763"/>
                    <a:pt x="1090" y="763"/>
                    <a:pt x="1092" y="764"/>
                  </a:cubicBezTo>
                  <a:cubicBezTo>
                    <a:pt x="1092" y="764"/>
                    <a:pt x="1092" y="764"/>
                    <a:pt x="1092" y="765"/>
                  </a:cubicBezTo>
                  <a:cubicBezTo>
                    <a:pt x="1097" y="766"/>
                    <a:pt x="1097" y="766"/>
                    <a:pt x="1103" y="769"/>
                  </a:cubicBezTo>
                  <a:cubicBezTo>
                    <a:pt x="1103" y="769"/>
                    <a:pt x="1103" y="770"/>
                    <a:pt x="1103" y="770"/>
                  </a:cubicBezTo>
                  <a:cubicBezTo>
                    <a:pt x="1101" y="770"/>
                    <a:pt x="1099" y="770"/>
                    <a:pt x="1097" y="770"/>
                  </a:cubicBezTo>
                  <a:moveTo>
                    <a:pt x="1051" y="761"/>
                  </a:moveTo>
                  <a:cubicBezTo>
                    <a:pt x="1043" y="758"/>
                    <a:pt x="1037" y="756"/>
                    <a:pt x="1033" y="755"/>
                  </a:cubicBezTo>
                  <a:cubicBezTo>
                    <a:pt x="1033" y="754"/>
                    <a:pt x="1033" y="753"/>
                    <a:pt x="1033" y="752"/>
                  </a:cubicBezTo>
                  <a:cubicBezTo>
                    <a:pt x="1037" y="750"/>
                    <a:pt x="1039" y="750"/>
                    <a:pt x="1047" y="755"/>
                  </a:cubicBezTo>
                  <a:cubicBezTo>
                    <a:pt x="1052" y="755"/>
                    <a:pt x="1059" y="749"/>
                    <a:pt x="1062" y="761"/>
                  </a:cubicBezTo>
                  <a:cubicBezTo>
                    <a:pt x="1060" y="761"/>
                    <a:pt x="1059" y="761"/>
                    <a:pt x="1057" y="761"/>
                  </a:cubicBezTo>
                  <a:cubicBezTo>
                    <a:pt x="1057" y="761"/>
                    <a:pt x="1057" y="760"/>
                    <a:pt x="1057" y="759"/>
                  </a:cubicBezTo>
                  <a:cubicBezTo>
                    <a:pt x="1055" y="760"/>
                    <a:pt x="1053" y="761"/>
                    <a:pt x="1051" y="761"/>
                  </a:cubicBezTo>
                  <a:moveTo>
                    <a:pt x="1048" y="751"/>
                  </a:moveTo>
                  <a:cubicBezTo>
                    <a:pt x="1037" y="739"/>
                    <a:pt x="1037" y="739"/>
                    <a:pt x="1033" y="738"/>
                  </a:cubicBezTo>
                  <a:cubicBezTo>
                    <a:pt x="1033" y="736"/>
                    <a:pt x="1033" y="735"/>
                    <a:pt x="1033" y="733"/>
                  </a:cubicBezTo>
                  <a:cubicBezTo>
                    <a:pt x="1034" y="733"/>
                    <a:pt x="1035" y="733"/>
                    <a:pt x="1036" y="733"/>
                  </a:cubicBezTo>
                  <a:cubicBezTo>
                    <a:pt x="1038" y="737"/>
                    <a:pt x="1049" y="742"/>
                    <a:pt x="1054" y="751"/>
                  </a:cubicBezTo>
                  <a:cubicBezTo>
                    <a:pt x="1052" y="751"/>
                    <a:pt x="1050" y="751"/>
                    <a:pt x="1048" y="751"/>
                  </a:cubicBezTo>
                  <a:moveTo>
                    <a:pt x="1059" y="749"/>
                  </a:moveTo>
                  <a:cubicBezTo>
                    <a:pt x="1057" y="747"/>
                    <a:pt x="1057" y="747"/>
                    <a:pt x="1054" y="746"/>
                  </a:cubicBezTo>
                  <a:cubicBezTo>
                    <a:pt x="1054" y="745"/>
                    <a:pt x="1053" y="745"/>
                    <a:pt x="1053" y="744"/>
                  </a:cubicBezTo>
                  <a:cubicBezTo>
                    <a:pt x="1043" y="737"/>
                    <a:pt x="1034" y="727"/>
                    <a:pt x="1025" y="727"/>
                  </a:cubicBezTo>
                  <a:cubicBezTo>
                    <a:pt x="1024" y="725"/>
                    <a:pt x="1023" y="723"/>
                    <a:pt x="1023" y="720"/>
                  </a:cubicBezTo>
                  <a:cubicBezTo>
                    <a:pt x="1022" y="720"/>
                    <a:pt x="1022" y="720"/>
                    <a:pt x="1021" y="720"/>
                  </a:cubicBezTo>
                  <a:cubicBezTo>
                    <a:pt x="1020" y="717"/>
                    <a:pt x="1019" y="713"/>
                    <a:pt x="1018" y="709"/>
                  </a:cubicBezTo>
                  <a:cubicBezTo>
                    <a:pt x="1019" y="709"/>
                    <a:pt x="1020" y="710"/>
                    <a:pt x="1022" y="710"/>
                  </a:cubicBezTo>
                  <a:cubicBezTo>
                    <a:pt x="1023" y="713"/>
                    <a:pt x="1023" y="715"/>
                    <a:pt x="1025" y="718"/>
                  </a:cubicBezTo>
                  <a:cubicBezTo>
                    <a:pt x="1026" y="718"/>
                    <a:pt x="1026" y="718"/>
                    <a:pt x="1028" y="718"/>
                  </a:cubicBezTo>
                  <a:cubicBezTo>
                    <a:pt x="1028" y="720"/>
                    <a:pt x="1028" y="721"/>
                    <a:pt x="1029" y="722"/>
                  </a:cubicBezTo>
                  <a:cubicBezTo>
                    <a:pt x="1035" y="725"/>
                    <a:pt x="1055" y="739"/>
                    <a:pt x="1061" y="748"/>
                  </a:cubicBezTo>
                  <a:cubicBezTo>
                    <a:pt x="1060" y="748"/>
                    <a:pt x="1059" y="748"/>
                    <a:pt x="1059" y="749"/>
                  </a:cubicBezTo>
                  <a:moveTo>
                    <a:pt x="1088" y="738"/>
                  </a:moveTo>
                  <a:cubicBezTo>
                    <a:pt x="1085" y="733"/>
                    <a:pt x="1081" y="732"/>
                    <a:pt x="1078" y="731"/>
                  </a:cubicBezTo>
                  <a:cubicBezTo>
                    <a:pt x="1078" y="730"/>
                    <a:pt x="1078" y="730"/>
                    <a:pt x="1078" y="729"/>
                  </a:cubicBezTo>
                  <a:cubicBezTo>
                    <a:pt x="1079" y="729"/>
                    <a:pt x="1088" y="730"/>
                    <a:pt x="1088" y="738"/>
                  </a:cubicBezTo>
                  <a:moveTo>
                    <a:pt x="926" y="733"/>
                  </a:moveTo>
                  <a:cubicBezTo>
                    <a:pt x="925" y="720"/>
                    <a:pt x="925" y="720"/>
                    <a:pt x="926" y="709"/>
                  </a:cubicBezTo>
                  <a:cubicBezTo>
                    <a:pt x="925" y="710"/>
                    <a:pt x="924" y="711"/>
                    <a:pt x="923" y="711"/>
                  </a:cubicBezTo>
                  <a:cubicBezTo>
                    <a:pt x="922" y="694"/>
                    <a:pt x="923" y="663"/>
                    <a:pt x="921" y="647"/>
                  </a:cubicBezTo>
                  <a:cubicBezTo>
                    <a:pt x="918" y="638"/>
                    <a:pt x="918" y="630"/>
                    <a:pt x="915" y="632"/>
                  </a:cubicBezTo>
                  <a:cubicBezTo>
                    <a:pt x="912" y="622"/>
                    <a:pt x="906" y="608"/>
                    <a:pt x="907" y="602"/>
                  </a:cubicBezTo>
                  <a:cubicBezTo>
                    <a:pt x="908" y="602"/>
                    <a:pt x="909" y="602"/>
                    <a:pt x="910" y="603"/>
                  </a:cubicBezTo>
                  <a:cubicBezTo>
                    <a:pt x="910" y="607"/>
                    <a:pt x="911" y="609"/>
                    <a:pt x="915" y="616"/>
                  </a:cubicBezTo>
                  <a:cubicBezTo>
                    <a:pt x="915" y="616"/>
                    <a:pt x="916" y="616"/>
                    <a:pt x="917" y="617"/>
                  </a:cubicBezTo>
                  <a:cubicBezTo>
                    <a:pt x="923" y="636"/>
                    <a:pt x="923" y="636"/>
                    <a:pt x="929" y="647"/>
                  </a:cubicBezTo>
                  <a:cubicBezTo>
                    <a:pt x="932" y="648"/>
                    <a:pt x="935" y="647"/>
                    <a:pt x="942" y="647"/>
                  </a:cubicBezTo>
                  <a:cubicBezTo>
                    <a:pt x="943" y="650"/>
                    <a:pt x="945" y="649"/>
                    <a:pt x="945" y="658"/>
                  </a:cubicBezTo>
                  <a:cubicBezTo>
                    <a:pt x="944" y="658"/>
                    <a:pt x="943" y="658"/>
                    <a:pt x="942" y="658"/>
                  </a:cubicBezTo>
                  <a:cubicBezTo>
                    <a:pt x="940" y="656"/>
                    <a:pt x="940" y="654"/>
                    <a:pt x="939" y="653"/>
                  </a:cubicBezTo>
                  <a:cubicBezTo>
                    <a:pt x="937" y="654"/>
                    <a:pt x="937" y="655"/>
                    <a:pt x="936" y="656"/>
                  </a:cubicBezTo>
                  <a:cubicBezTo>
                    <a:pt x="937" y="659"/>
                    <a:pt x="938" y="661"/>
                    <a:pt x="940" y="664"/>
                  </a:cubicBezTo>
                  <a:cubicBezTo>
                    <a:pt x="943" y="664"/>
                    <a:pt x="946" y="664"/>
                    <a:pt x="949" y="664"/>
                  </a:cubicBezTo>
                  <a:cubicBezTo>
                    <a:pt x="948" y="670"/>
                    <a:pt x="948" y="675"/>
                    <a:pt x="947" y="680"/>
                  </a:cubicBezTo>
                  <a:cubicBezTo>
                    <a:pt x="946" y="679"/>
                    <a:pt x="945" y="679"/>
                    <a:pt x="945" y="679"/>
                  </a:cubicBezTo>
                  <a:cubicBezTo>
                    <a:pt x="945" y="673"/>
                    <a:pt x="943" y="672"/>
                    <a:pt x="942" y="669"/>
                  </a:cubicBezTo>
                  <a:cubicBezTo>
                    <a:pt x="941" y="669"/>
                    <a:pt x="940" y="669"/>
                    <a:pt x="940" y="670"/>
                  </a:cubicBezTo>
                  <a:cubicBezTo>
                    <a:pt x="940" y="673"/>
                    <a:pt x="939" y="678"/>
                    <a:pt x="939" y="682"/>
                  </a:cubicBezTo>
                  <a:cubicBezTo>
                    <a:pt x="937" y="680"/>
                    <a:pt x="937" y="678"/>
                    <a:pt x="936" y="676"/>
                  </a:cubicBezTo>
                  <a:cubicBezTo>
                    <a:pt x="935" y="692"/>
                    <a:pt x="935" y="707"/>
                    <a:pt x="934" y="723"/>
                  </a:cubicBezTo>
                  <a:cubicBezTo>
                    <a:pt x="933" y="723"/>
                    <a:pt x="932" y="723"/>
                    <a:pt x="931" y="723"/>
                  </a:cubicBezTo>
                  <a:cubicBezTo>
                    <a:pt x="931" y="720"/>
                    <a:pt x="931" y="718"/>
                    <a:pt x="931" y="716"/>
                  </a:cubicBezTo>
                  <a:cubicBezTo>
                    <a:pt x="929" y="721"/>
                    <a:pt x="927" y="723"/>
                    <a:pt x="927" y="733"/>
                  </a:cubicBezTo>
                  <a:cubicBezTo>
                    <a:pt x="927" y="733"/>
                    <a:pt x="926" y="733"/>
                    <a:pt x="926" y="733"/>
                  </a:cubicBezTo>
                  <a:moveTo>
                    <a:pt x="1065" y="723"/>
                  </a:moveTo>
                  <a:cubicBezTo>
                    <a:pt x="1064" y="722"/>
                    <a:pt x="1063" y="721"/>
                    <a:pt x="1062" y="720"/>
                  </a:cubicBezTo>
                  <a:cubicBezTo>
                    <a:pt x="1063" y="720"/>
                    <a:pt x="1063" y="720"/>
                    <a:pt x="1064" y="720"/>
                  </a:cubicBezTo>
                  <a:cubicBezTo>
                    <a:pt x="1064" y="721"/>
                    <a:pt x="1064" y="722"/>
                    <a:pt x="1065" y="723"/>
                  </a:cubicBezTo>
                  <a:moveTo>
                    <a:pt x="1074" y="718"/>
                  </a:moveTo>
                  <a:cubicBezTo>
                    <a:pt x="1074" y="715"/>
                    <a:pt x="1067" y="712"/>
                    <a:pt x="1067" y="712"/>
                  </a:cubicBezTo>
                  <a:cubicBezTo>
                    <a:pt x="1068" y="712"/>
                    <a:pt x="1069" y="712"/>
                    <a:pt x="1070" y="712"/>
                  </a:cubicBezTo>
                  <a:cubicBezTo>
                    <a:pt x="1070" y="714"/>
                    <a:pt x="1070" y="714"/>
                    <a:pt x="1075" y="716"/>
                  </a:cubicBezTo>
                  <a:cubicBezTo>
                    <a:pt x="1074" y="717"/>
                    <a:pt x="1074" y="717"/>
                    <a:pt x="1074" y="718"/>
                  </a:cubicBezTo>
                  <a:moveTo>
                    <a:pt x="1061" y="714"/>
                  </a:moveTo>
                  <a:cubicBezTo>
                    <a:pt x="1061" y="713"/>
                    <a:pt x="1061" y="712"/>
                    <a:pt x="1061" y="712"/>
                  </a:cubicBezTo>
                  <a:cubicBezTo>
                    <a:pt x="1060" y="712"/>
                    <a:pt x="1059" y="712"/>
                    <a:pt x="1059" y="712"/>
                  </a:cubicBezTo>
                  <a:cubicBezTo>
                    <a:pt x="1059" y="711"/>
                    <a:pt x="1059" y="710"/>
                    <a:pt x="1059" y="710"/>
                  </a:cubicBezTo>
                  <a:cubicBezTo>
                    <a:pt x="1060" y="710"/>
                    <a:pt x="1061" y="710"/>
                    <a:pt x="1062" y="711"/>
                  </a:cubicBezTo>
                  <a:cubicBezTo>
                    <a:pt x="1061" y="711"/>
                    <a:pt x="1061" y="713"/>
                    <a:pt x="1061" y="714"/>
                  </a:cubicBezTo>
                  <a:moveTo>
                    <a:pt x="926" y="708"/>
                  </a:moveTo>
                  <a:cubicBezTo>
                    <a:pt x="926" y="696"/>
                    <a:pt x="927" y="685"/>
                    <a:pt x="928" y="675"/>
                  </a:cubicBezTo>
                  <a:cubicBezTo>
                    <a:pt x="929" y="674"/>
                    <a:pt x="929" y="674"/>
                    <a:pt x="930" y="674"/>
                  </a:cubicBezTo>
                  <a:cubicBezTo>
                    <a:pt x="930" y="679"/>
                    <a:pt x="931" y="700"/>
                    <a:pt x="926" y="708"/>
                  </a:cubicBezTo>
                  <a:moveTo>
                    <a:pt x="1047" y="708"/>
                  </a:moveTo>
                  <a:cubicBezTo>
                    <a:pt x="1045" y="705"/>
                    <a:pt x="1045" y="705"/>
                    <a:pt x="1045" y="703"/>
                  </a:cubicBezTo>
                  <a:cubicBezTo>
                    <a:pt x="1048" y="705"/>
                    <a:pt x="1048" y="705"/>
                    <a:pt x="1049" y="708"/>
                  </a:cubicBezTo>
                  <a:cubicBezTo>
                    <a:pt x="1048" y="708"/>
                    <a:pt x="1047" y="708"/>
                    <a:pt x="1047" y="708"/>
                  </a:cubicBezTo>
                  <a:moveTo>
                    <a:pt x="1053" y="705"/>
                  </a:moveTo>
                  <a:cubicBezTo>
                    <a:pt x="1052" y="704"/>
                    <a:pt x="1052" y="704"/>
                    <a:pt x="1050" y="703"/>
                  </a:cubicBezTo>
                  <a:cubicBezTo>
                    <a:pt x="1050" y="702"/>
                    <a:pt x="1050" y="701"/>
                    <a:pt x="1051" y="701"/>
                  </a:cubicBezTo>
                  <a:cubicBezTo>
                    <a:pt x="1052" y="701"/>
                    <a:pt x="1053" y="702"/>
                    <a:pt x="1054" y="703"/>
                  </a:cubicBezTo>
                  <a:cubicBezTo>
                    <a:pt x="1054" y="704"/>
                    <a:pt x="1053" y="704"/>
                    <a:pt x="1053" y="705"/>
                  </a:cubicBezTo>
                  <a:moveTo>
                    <a:pt x="1085" y="705"/>
                  </a:moveTo>
                  <a:cubicBezTo>
                    <a:pt x="1084" y="699"/>
                    <a:pt x="1084" y="692"/>
                    <a:pt x="1083" y="686"/>
                  </a:cubicBezTo>
                  <a:cubicBezTo>
                    <a:pt x="1084" y="685"/>
                    <a:pt x="1084" y="685"/>
                    <a:pt x="1085" y="685"/>
                  </a:cubicBezTo>
                  <a:cubicBezTo>
                    <a:pt x="1085" y="689"/>
                    <a:pt x="1088" y="699"/>
                    <a:pt x="1085" y="705"/>
                  </a:cubicBezTo>
                  <a:moveTo>
                    <a:pt x="1012" y="703"/>
                  </a:moveTo>
                  <a:cubicBezTo>
                    <a:pt x="1012" y="702"/>
                    <a:pt x="1012" y="701"/>
                    <a:pt x="1012" y="699"/>
                  </a:cubicBezTo>
                  <a:cubicBezTo>
                    <a:pt x="1013" y="699"/>
                    <a:pt x="1014" y="699"/>
                    <a:pt x="1016" y="699"/>
                  </a:cubicBezTo>
                  <a:cubicBezTo>
                    <a:pt x="1016" y="700"/>
                    <a:pt x="1016" y="701"/>
                    <a:pt x="1016" y="703"/>
                  </a:cubicBezTo>
                  <a:cubicBezTo>
                    <a:pt x="1015" y="703"/>
                    <a:pt x="1014" y="703"/>
                    <a:pt x="1012" y="703"/>
                  </a:cubicBezTo>
                  <a:moveTo>
                    <a:pt x="1048" y="701"/>
                  </a:moveTo>
                  <a:cubicBezTo>
                    <a:pt x="1047" y="699"/>
                    <a:pt x="1045" y="699"/>
                    <a:pt x="1040" y="693"/>
                  </a:cubicBezTo>
                  <a:cubicBezTo>
                    <a:pt x="1041" y="693"/>
                    <a:pt x="1042" y="693"/>
                    <a:pt x="1043" y="693"/>
                  </a:cubicBezTo>
                  <a:cubicBezTo>
                    <a:pt x="1045" y="695"/>
                    <a:pt x="1046" y="698"/>
                    <a:pt x="1048" y="701"/>
                  </a:cubicBezTo>
                  <a:moveTo>
                    <a:pt x="1076" y="700"/>
                  </a:moveTo>
                  <a:cubicBezTo>
                    <a:pt x="1075" y="689"/>
                    <a:pt x="1075" y="677"/>
                    <a:pt x="1074" y="666"/>
                  </a:cubicBezTo>
                  <a:cubicBezTo>
                    <a:pt x="1080" y="666"/>
                    <a:pt x="1076" y="690"/>
                    <a:pt x="1078" y="700"/>
                  </a:cubicBezTo>
                  <a:cubicBezTo>
                    <a:pt x="1078" y="700"/>
                    <a:pt x="1077" y="700"/>
                    <a:pt x="1076" y="700"/>
                  </a:cubicBezTo>
                  <a:moveTo>
                    <a:pt x="1051" y="699"/>
                  </a:moveTo>
                  <a:cubicBezTo>
                    <a:pt x="1050" y="697"/>
                    <a:pt x="1048" y="695"/>
                    <a:pt x="1047" y="693"/>
                  </a:cubicBezTo>
                  <a:cubicBezTo>
                    <a:pt x="1048" y="693"/>
                    <a:pt x="1048" y="692"/>
                    <a:pt x="1049" y="692"/>
                  </a:cubicBezTo>
                  <a:cubicBezTo>
                    <a:pt x="1050" y="695"/>
                    <a:pt x="1051" y="697"/>
                    <a:pt x="1053" y="699"/>
                  </a:cubicBezTo>
                  <a:cubicBezTo>
                    <a:pt x="1052" y="699"/>
                    <a:pt x="1051" y="699"/>
                    <a:pt x="1051" y="699"/>
                  </a:cubicBezTo>
                  <a:moveTo>
                    <a:pt x="1008" y="692"/>
                  </a:moveTo>
                  <a:cubicBezTo>
                    <a:pt x="1008" y="691"/>
                    <a:pt x="1009" y="689"/>
                    <a:pt x="1009" y="688"/>
                  </a:cubicBezTo>
                  <a:cubicBezTo>
                    <a:pt x="1010" y="688"/>
                    <a:pt x="1011" y="689"/>
                    <a:pt x="1012" y="689"/>
                  </a:cubicBezTo>
                  <a:cubicBezTo>
                    <a:pt x="1012" y="690"/>
                    <a:pt x="1011" y="691"/>
                    <a:pt x="1011" y="692"/>
                  </a:cubicBezTo>
                  <a:cubicBezTo>
                    <a:pt x="1010" y="692"/>
                    <a:pt x="1009" y="692"/>
                    <a:pt x="1008" y="692"/>
                  </a:cubicBezTo>
                  <a:moveTo>
                    <a:pt x="1044" y="690"/>
                  </a:moveTo>
                  <a:cubicBezTo>
                    <a:pt x="1042" y="688"/>
                    <a:pt x="1039" y="686"/>
                    <a:pt x="1037" y="684"/>
                  </a:cubicBezTo>
                  <a:cubicBezTo>
                    <a:pt x="1039" y="684"/>
                    <a:pt x="1040" y="684"/>
                    <a:pt x="1042" y="685"/>
                  </a:cubicBezTo>
                  <a:cubicBezTo>
                    <a:pt x="1042" y="686"/>
                    <a:pt x="1043" y="688"/>
                    <a:pt x="1044" y="690"/>
                  </a:cubicBezTo>
                  <a:moveTo>
                    <a:pt x="1057" y="688"/>
                  </a:moveTo>
                  <a:cubicBezTo>
                    <a:pt x="1060" y="676"/>
                    <a:pt x="1063" y="664"/>
                    <a:pt x="1066" y="652"/>
                  </a:cubicBezTo>
                  <a:cubicBezTo>
                    <a:pt x="1067" y="663"/>
                    <a:pt x="1064" y="673"/>
                    <a:pt x="1061" y="684"/>
                  </a:cubicBezTo>
                  <a:cubicBezTo>
                    <a:pt x="1059" y="686"/>
                    <a:pt x="1059" y="688"/>
                    <a:pt x="1057" y="688"/>
                  </a:cubicBezTo>
                  <a:moveTo>
                    <a:pt x="1084" y="684"/>
                  </a:moveTo>
                  <a:cubicBezTo>
                    <a:pt x="1083" y="675"/>
                    <a:pt x="1080" y="666"/>
                    <a:pt x="1082" y="662"/>
                  </a:cubicBezTo>
                  <a:cubicBezTo>
                    <a:pt x="1083" y="669"/>
                    <a:pt x="1083" y="676"/>
                    <a:pt x="1084" y="684"/>
                  </a:cubicBezTo>
                  <a:moveTo>
                    <a:pt x="1051" y="679"/>
                  </a:moveTo>
                  <a:cubicBezTo>
                    <a:pt x="1052" y="676"/>
                    <a:pt x="1053" y="672"/>
                    <a:pt x="1053" y="669"/>
                  </a:cubicBezTo>
                  <a:cubicBezTo>
                    <a:pt x="1053" y="672"/>
                    <a:pt x="1053" y="676"/>
                    <a:pt x="1052" y="679"/>
                  </a:cubicBezTo>
                  <a:cubicBezTo>
                    <a:pt x="1052" y="679"/>
                    <a:pt x="1051" y="679"/>
                    <a:pt x="1051" y="679"/>
                  </a:cubicBezTo>
                  <a:moveTo>
                    <a:pt x="1090" y="677"/>
                  </a:moveTo>
                  <a:cubicBezTo>
                    <a:pt x="1088" y="669"/>
                    <a:pt x="1087" y="663"/>
                    <a:pt x="1086" y="658"/>
                  </a:cubicBezTo>
                  <a:cubicBezTo>
                    <a:pt x="1083" y="646"/>
                    <a:pt x="1071" y="624"/>
                    <a:pt x="1071" y="617"/>
                  </a:cubicBezTo>
                  <a:cubicBezTo>
                    <a:pt x="1080" y="617"/>
                    <a:pt x="1090" y="666"/>
                    <a:pt x="1090" y="677"/>
                  </a:cubicBezTo>
                  <a:moveTo>
                    <a:pt x="1099" y="677"/>
                  </a:moveTo>
                  <a:cubicBezTo>
                    <a:pt x="1098" y="669"/>
                    <a:pt x="1098" y="660"/>
                    <a:pt x="1097" y="651"/>
                  </a:cubicBezTo>
                  <a:cubicBezTo>
                    <a:pt x="1098" y="660"/>
                    <a:pt x="1100" y="669"/>
                    <a:pt x="1101" y="677"/>
                  </a:cubicBezTo>
                  <a:cubicBezTo>
                    <a:pt x="1100" y="677"/>
                    <a:pt x="1099" y="677"/>
                    <a:pt x="1099" y="677"/>
                  </a:cubicBezTo>
                  <a:moveTo>
                    <a:pt x="1038" y="675"/>
                  </a:moveTo>
                  <a:cubicBezTo>
                    <a:pt x="1039" y="665"/>
                    <a:pt x="1040" y="655"/>
                    <a:pt x="1042" y="645"/>
                  </a:cubicBezTo>
                  <a:cubicBezTo>
                    <a:pt x="1042" y="645"/>
                    <a:pt x="1043" y="645"/>
                    <a:pt x="1044" y="645"/>
                  </a:cubicBezTo>
                  <a:cubicBezTo>
                    <a:pt x="1044" y="654"/>
                    <a:pt x="1042" y="666"/>
                    <a:pt x="1040" y="675"/>
                  </a:cubicBezTo>
                  <a:cubicBezTo>
                    <a:pt x="1039" y="675"/>
                    <a:pt x="1039" y="675"/>
                    <a:pt x="1038" y="675"/>
                  </a:cubicBezTo>
                  <a:moveTo>
                    <a:pt x="1028" y="673"/>
                  </a:moveTo>
                  <a:cubicBezTo>
                    <a:pt x="1027" y="659"/>
                    <a:pt x="1027" y="645"/>
                    <a:pt x="1027" y="632"/>
                  </a:cubicBezTo>
                  <a:cubicBezTo>
                    <a:pt x="1025" y="615"/>
                    <a:pt x="1025" y="615"/>
                    <a:pt x="1026" y="610"/>
                  </a:cubicBezTo>
                  <a:cubicBezTo>
                    <a:pt x="1032" y="621"/>
                    <a:pt x="1023" y="644"/>
                    <a:pt x="1032" y="663"/>
                  </a:cubicBezTo>
                  <a:cubicBezTo>
                    <a:pt x="1032" y="647"/>
                    <a:pt x="1031" y="631"/>
                    <a:pt x="1031" y="616"/>
                  </a:cubicBezTo>
                  <a:cubicBezTo>
                    <a:pt x="1029" y="609"/>
                    <a:pt x="1027" y="602"/>
                    <a:pt x="1026" y="595"/>
                  </a:cubicBezTo>
                  <a:cubicBezTo>
                    <a:pt x="1028" y="595"/>
                    <a:pt x="1028" y="599"/>
                    <a:pt x="1030" y="602"/>
                  </a:cubicBezTo>
                  <a:cubicBezTo>
                    <a:pt x="1030" y="602"/>
                    <a:pt x="1031" y="602"/>
                    <a:pt x="1032" y="602"/>
                  </a:cubicBezTo>
                  <a:cubicBezTo>
                    <a:pt x="1032" y="608"/>
                    <a:pt x="1033" y="618"/>
                    <a:pt x="1036" y="629"/>
                  </a:cubicBezTo>
                  <a:cubicBezTo>
                    <a:pt x="1036" y="642"/>
                    <a:pt x="1036" y="657"/>
                    <a:pt x="1036" y="671"/>
                  </a:cubicBezTo>
                  <a:cubicBezTo>
                    <a:pt x="1035" y="671"/>
                    <a:pt x="1034" y="672"/>
                    <a:pt x="1034" y="672"/>
                  </a:cubicBezTo>
                  <a:cubicBezTo>
                    <a:pt x="1033" y="669"/>
                    <a:pt x="1032" y="666"/>
                    <a:pt x="1032" y="664"/>
                  </a:cubicBezTo>
                  <a:cubicBezTo>
                    <a:pt x="1031" y="664"/>
                    <a:pt x="1031" y="664"/>
                    <a:pt x="1031" y="664"/>
                  </a:cubicBezTo>
                  <a:cubicBezTo>
                    <a:pt x="1031" y="666"/>
                    <a:pt x="1031" y="668"/>
                    <a:pt x="1031" y="671"/>
                  </a:cubicBezTo>
                  <a:cubicBezTo>
                    <a:pt x="1030" y="671"/>
                    <a:pt x="1029" y="671"/>
                    <a:pt x="1029" y="671"/>
                  </a:cubicBezTo>
                  <a:cubicBezTo>
                    <a:pt x="1029" y="673"/>
                    <a:pt x="1029" y="673"/>
                    <a:pt x="1028" y="673"/>
                  </a:cubicBezTo>
                  <a:moveTo>
                    <a:pt x="1073" y="664"/>
                  </a:moveTo>
                  <a:cubicBezTo>
                    <a:pt x="1073" y="658"/>
                    <a:pt x="1072" y="651"/>
                    <a:pt x="1071" y="645"/>
                  </a:cubicBezTo>
                  <a:cubicBezTo>
                    <a:pt x="1073" y="647"/>
                    <a:pt x="1074" y="657"/>
                    <a:pt x="1075" y="664"/>
                  </a:cubicBezTo>
                  <a:cubicBezTo>
                    <a:pt x="1075" y="664"/>
                    <a:pt x="1074" y="664"/>
                    <a:pt x="1073" y="664"/>
                  </a:cubicBezTo>
                  <a:moveTo>
                    <a:pt x="1080" y="659"/>
                  </a:moveTo>
                  <a:cubicBezTo>
                    <a:pt x="1078" y="652"/>
                    <a:pt x="1075" y="649"/>
                    <a:pt x="1072" y="635"/>
                  </a:cubicBezTo>
                  <a:cubicBezTo>
                    <a:pt x="1073" y="635"/>
                    <a:pt x="1073" y="635"/>
                    <a:pt x="1074" y="635"/>
                  </a:cubicBezTo>
                  <a:cubicBezTo>
                    <a:pt x="1076" y="643"/>
                    <a:pt x="1079" y="646"/>
                    <a:pt x="1080" y="659"/>
                  </a:cubicBezTo>
                  <a:moveTo>
                    <a:pt x="1066" y="651"/>
                  </a:moveTo>
                  <a:cubicBezTo>
                    <a:pt x="1065" y="637"/>
                    <a:pt x="1065" y="622"/>
                    <a:pt x="1065" y="608"/>
                  </a:cubicBezTo>
                  <a:cubicBezTo>
                    <a:pt x="1062" y="597"/>
                    <a:pt x="1062" y="597"/>
                    <a:pt x="1062" y="592"/>
                  </a:cubicBezTo>
                  <a:cubicBezTo>
                    <a:pt x="1069" y="606"/>
                    <a:pt x="1070" y="624"/>
                    <a:pt x="1070" y="643"/>
                  </a:cubicBezTo>
                  <a:cubicBezTo>
                    <a:pt x="1067" y="650"/>
                    <a:pt x="1067" y="650"/>
                    <a:pt x="1066" y="651"/>
                  </a:cubicBezTo>
                  <a:moveTo>
                    <a:pt x="1004" y="634"/>
                  </a:moveTo>
                  <a:cubicBezTo>
                    <a:pt x="1002" y="626"/>
                    <a:pt x="999" y="619"/>
                    <a:pt x="997" y="611"/>
                  </a:cubicBezTo>
                  <a:cubicBezTo>
                    <a:pt x="993" y="605"/>
                    <a:pt x="990" y="599"/>
                    <a:pt x="987" y="594"/>
                  </a:cubicBezTo>
                  <a:cubicBezTo>
                    <a:pt x="987" y="594"/>
                    <a:pt x="989" y="594"/>
                    <a:pt x="990" y="594"/>
                  </a:cubicBezTo>
                  <a:cubicBezTo>
                    <a:pt x="992" y="596"/>
                    <a:pt x="992" y="600"/>
                    <a:pt x="999" y="603"/>
                  </a:cubicBezTo>
                  <a:cubicBezTo>
                    <a:pt x="1001" y="609"/>
                    <a:pt x="1006" y="623"/>
                    <a:pt x="1008" y="634"/>
                  </a:cubicBezTo>
                  <a:cubicBezTo>
                    <a:pt x="1006" y="634"/>
                    <a:pt x="1005" y="634"/>
                    <a:pt x="1004" y="634"/>
                  </a:cubicBezTo>
                  <a:moveTo>
                    <a:pt x="1019" y="630"/>
                  </a:moveTo>
                  <a:cubicBezTo>
                    <a:pt x="1013" y="612"/>
                    <a:pt x="1012" y="611"/>
                    <a:pt x="1006" y="587"/>
                  </a:cubicBezTo>
                  <a:cubicBezTo>
                    <a:pt x="1006" y="587"/>
                    <a:pt x="1007" y="587"/>
                    <a:pt x="1008" y="587"/>
                  </a:cubicBezTo>
                  <a:cubicBezTo>
                    <a:pt x="1008" y="588"/>
                    <a:pt x="1009" y="591"/>
                    <a:pt x="1010" y="593"/>
                  </a:cubicBezTo>
                  <a:cubicBezTo>
                    <a:pt x="1010" y="591"/>
                    <a:pt x="1011" y="590"/>
                    <a:pt x="1012" y="589"/>
                  </a:cubicBezTo>
                  <a:cubicBezTo>
                    <a:pt x="1016" y="600"/>
                    <a:pt x="1020" y="616"/>
                    <a:pt x="1019" y="630"/>
                  </a:cubicBezTo>
                  <a:moveTo>
                    <a:pt x="991" y="622"/>
                  </a:moveTo>
                  <a:cubicBezTo>
                    <a:pt x="991" y="619"/>
                    <a:pt x="991" y="617"/>
                    <a:pt x="991" y="615"/>
                  </a:cubicBezTo>
                  <a:cubicBezTo>
                    <a:pt x="992" y="615"/>
                    <a:pt x="992" y="615"/>
                    <a:pt x="994" y="615"/>
                  </a:cubicBezTo>
                  <a:cubicBezTo>
                    <a:pt x="993" y="617"/>
                    <a:pt x="993" y="619"/>
                    <a:pt x="993" y="621"/>
                  </a:cubicBezTo>
                  <a:cubicBezTo>
                    <a:pt x="992" y="621"/>
                    <a:pt x="991" y="622"/>
                    <a:pt x="991" y="622"/>
                  </a:cubicBezTo>
                  <a:moveTo>
                    <a:pt x="974" y="619"/>
                  </a:moveTo>
                  <a:cubicBezTo>
                    <a:pt x="974" y="617"/>
                    <a:pt x="974" y="615"/>
                    <a:pt x="975" y="613"/>
                  </a:cubicBezTo>
                  <a:cubicBezTo>
                    <a:pt x="975" y="613"/>
                    <a:pt x="976" y="613"/>
                    <a:pt x="977" y="613"/>
                  </a:cubicBezTo>
                  <a:cubicBezTo>
                    <a:pt x="977" y="615"/>
                    <a:pt x="977" y="617"/>
                    <a:pt x="977" y="619"/>
                  </a:cubicBezTo>
                  <a:cubicBezTo>
                    <a:pt x="976" y="619"/>
                    <a:pt x="975" y="619"/>
                    <a:pt x="974" y="619"/>
                  </a:cubicBezTo>
                  <a:moveTo>
                    <a:pt x="963" y="617"/>
                  </a:moveTo>
                  <a:cubicBezTo>
                    <a:pt x="962" y="614"/>
                    <a:pt x="962" y="614"/>
                    <a:pt x="964" y="612"/>
                  </a:cubicBezTo>
                  <a:cubicBezTo>
                    <a:pt x="965" y="612"/>
                    <a:pt x="965" y="612"/>
                    <a:pt x="967" y="612"/>
                  </a:cubicBezTo>
                  <a:cubicBezTo>
                    <a:pt x="966" y="613"/>
                    <a:pt x="966" y="615"/>
                    <a:pt x="966" y="617"/>
                  </a:cubicBezTo>
                  <a:cubicBezTo>
                    <a:pt x="965" y="617"/>
                    <a:pt x="964" y="617"/>
                    <a:pt x="963" y="617"/>
                  </a:cubicBezTo>
                  <a:moveTo>
                    <a:pt x="1017" y="616"/>
                  </a:moveTo>
                  <a:cubicBezTo>
                    <a:pt x="1014" y="609"/>
                    <a:pt x="1012" y="602"/>
                    <a:pt x="1010" y="595"/>
                  </a:cubicBezTo>
                  <a:cubicBezTo>
                    <a:pt x="1010" y="594"/>
                    <a:pt x="1011" y="594"/>
                    <a:pt x="1012" y="594"/>
                  </a:cubicBezTo>
                  <a:cubicBezTo>
                    <a:pt x="1012" y="600"/>
                    <a:pt x="1018" y="606"/>
                    <a:pt x="1017" y="616"/>
                  </a:cubicBezTo>
                  <a:moveTo>
                    <a:pt x="964" y="606"/>
                  </a:moveTo>
                  <a:cubicBezTo>
                    <a:pt x="964" y="604"/>
                    <a:pt x="964" y="603"/>
                    <a:pt x="964" y="601"/>
                  </a:cubicBezTo>
                  <a:cubicBezTo>
                    <a:pt x="965" y="601"/>
                    <a:pt x="965" y="601"/>
                    <a:pt x="967" y="601"/>
                  </a:cubicBezTo>
                  <a:cubicBezTo>
                    <a:pt x="966" y="603"/>
                    <a:pt x="965" y="604"/>
                    <a:pt x="964" y="606"/>
                  </a:cubicBezTo>
                  <a:moveTo>
                    <a:pt x="1078" y="605"/>
                  </a:moveTo>
                  <a:cubicBezTo>
                    <a:pt x="1076" y="600"/>
                    <a:pt x="1075" y="598"/>
                    <a:pt x="1076" y="595"/>
                  </a:cubicBezTo>
                  <a:cubicBezTo>
                    <a:pt x="1077" y="597"/>
                    <a:pt x="1078" y="602"/>
                    <a:pt x="1078" y="605"/>
                  </a:cubicBezTo>
                  <a:moveTo>
                    <a:pt x="959" y="604"/>
                  </a:moveTo>
                  <a:cubicBezTo>
                    <a:pt x="955" y="593"/>
                    <a:pt x="955" y="593"/>
                    <a:pt x="954" y="586"/>
                  </a:cubicBezTo>
                  <a:cubicBezTo>
                    <a:pt x="954" y="586"/>
                    <a:pt x="955" y="586"/>
                    <a:pt x="956" y="586"/>
                  </a:cubicBezTo>
                  <a:cubicBezTo>
                    <a:pt x="958" y="590"/>
                    <a:pt x="958" y="595"/>
                    <a:pt x="959" y="604"/>
                  </a:cubicBezTo>
                  <a:moveTo>
                    <a:pt x="1089" y="595"/>
                  </a:moveTo>
                  <a:cubicBezTo>
                    <a:pt x="1087" y="590"/>
                    <a:pt x="1087" y="590"/>
                    <a:pt x="1088" y="588"/>
                  </a:cubicBezTo>
                  <a:cubicBezTo>
                    <a:pt x="1089" y="591"/>
                    <a:pt x="1089" y="591"/>
                    <a:pt x="1089" y="595"/>
                  </a:cubicBezTo>
                  <a:moveTo>
                    <a:pt x="1084" y="590"/>
                  </a:moveTo>
                  <a:cubicBezTo>
                    <a:pt x="1083" y="587"/>
                    <a:pt x="1081" y="586"/>
                    <a:pt x="1080" y="585"/>
                  </a:cubicBezTo>
                  <a:cubicBezTo>
                    <a:pt x="1078" y="580"/>
                    <a:pt x="1076" y="576"/>
                    <a:pt x="1075" y="572"/>
                  </a:cubicBezTo>
                  <a:cubicBezTo>
                    <a:pt x="1074" y="572"/>
                    <a:pt x="1074" y="572"/>
                    <a:pt x="1073" y="572"/>
                  </a:cubicBezTo>
                  <a:cubicBezTo>
                    <a:pt x="1072" y="569"/>
                    <a:pt x="1071" y="567"/>
                    <a:pt x="1070" y="565"/>
                  </a:cubicBezTo>
                  <a:cubicBezTo>
                    <a:pt x="1069" y="565"/>
                    <a:pt x="1068" y="565"/>
                    <a:pt x="1067" y="565"/>
                  </a:cubicBezTo>
                  <a:cubicBezTo>
                    <a:pt x="1067" y="556"/>
                    <a:pt x="1054" y="546"/>
                    <a:pt x="1053" y="543"/>
                  </a:cubicBezTo>
                  <a:cubicBezTo>
                    <a:pt x="1052" y="543"/>
                    <a:pt x="1051" y="543"/>
                    <a:pt x="1050" y="543"/>
                  </a:cubicBezTo>
                  <a:cubicBezTo>
                    <a:pt x="1050" y="542"/>
                    <a:pt x="1050" y="541"/>
                    <a:pt x="1050" y="540"/>
                  </a:cubicBezTo>
                  <a:cubicBezTo>
                    <a:pt x="1053" y="541"/>
                    <a:pt x="1056" y="544"/>
                    <a:pt x="1059" y="550"/>
                  </a:cubicBezTo>
                  <a:cubicBezTo>
                    <a:pt x="1059" y="550"/>
                    <a:pt x="1060" y="550"/>
                    <a:pt x="1062" y="550"/>
                  </a:cubicBezTo>
                  <a:cubicBezTo>
                    <a:pt x="1064" y="559"/>
                    <a:pt x="1081" y="572"/>
                    <a:pt x="1084" y="590"/>
                  </a:cubicBezTo>
                  <a:moveTo>
                    <a:pt x="942" y="587"/>
                  </a:moveTo>
                  <a:cubicBezTo>
                    <a:pt x="939" y="584"/>
                    <a:pt x="940" y="581"/>
                    <a:pt x="940" y="579"/>
                  </a:cubicBezTo>
                  <a:cubicBezTo>
                    <a:pt x="940" y="579"/>
                    <a:pt x="941" y="579"/>
                    <a:pt x="942" y="580"/>
                  </a:cubicBezTo>
                  <a:cubicBezTo>
                    <a:pt x="942" y="582"/>
                    <a:pt x="942" y="585"/>
                    <a:pt x="942" y="587"/>
                  </a:cubicBezTo>
                  <a:moveTo>
                    <a:pt x="898" y="584"/>
                  </a:moveTo>
                  <a:cubicBezTo>
                    <a:pt x="897" y="583"/>
                    <a:pt x="896" y="581"/>
                    <a:pt x="896" y="580"/>
                  </a:cubicBezTo>
                  <a:cubicBezTo>
                    <a:pt x="895" y="580"/>
                    <a:pt x="895" y="580"/>
                    <a:pt x="894" y="580"/>
                  </a:cubicBezTo>
                  <a:cubicBezTo>
                    <a:pt x="893" y="575"/>
                    <a:pt x="887" y="567"/>
                    <a:pt x="885" y="566"/>
                  </a:cubicBezTo>
                  <a:cubicBezTo>
                    <a:pt x="885" y="565"/>
                    <a:pt x="885" y="564"/>
                    <a:pt x="885" y="563"/>
                  </a:cubicBezTo>
                  <a:cubicBezTo>
                    <a:pt x="886" y="563"/>
                    <a:pt x="887" y="563"/>
                    <a:pt x="888" y="563"/>
                  </a:cubicBezTo>
                  <a:cubicBezTo>
                    <a:pt x="889" y="569"/>
                    <a:pt x="895" y="575"/>
                    <a:pt x="900" y="584"/>
                  </a:cubicBezTo>
                  <a:cubicBezTo>
                    <a:pt x="899" y="584"/>
                    <a:pt x="898" y="584"/>
                    <a:pt x="898" y="584"/>
                  </a:cubicBezTo>
                  <a:moveTo>
                    <a:pt x="1085" y="582"/>
                  </a:moveTo>
                  <a:cubicBezTo>
                    <a:pt x="1084" y="580"/>
                    <a:pt x="1083" y="578"/>
                    <a:pt x="1082" y="576"/>
                  </a:cubicBezTo>
                  <a:cubicBezTo>
                    <a:pt x="1081" y="576"/>
                    <a:pt x="1081" y="576"/>
                    <a:pt x="1081" y="576"/>
                  </a:cubicBezTo>
                  <a:cubicBezTo>
                    <a:pt x="1079" y="568"/>
                    <a:pt x="1076" y="567"/>
                    <a:pt x="1075" y="563"/>
                  </a:cubicBezTo>
                  <a:cubicBezTo>
                    <a:pt x="1080" y="565"/>
                    <a:pt x="1084" y="573"/>
                    <a:pt x="1087" y="582"/>
                  </a:cubicBezTo>
                  <a:cubicBezTo>
                    <a:pt x="1086" y="582"/>
                    <a:pt x="1085" y="582"/>
                    <a:pt x="1085" y="582"/>
                  </a:cubicBezTo>
                  <a:moveTo>
                    <a:pt x="951" y="581"/>
                  </a:moveTo>
                  <a:cubicBezTo>
                    <a:pt x="951" y="580"/>
                    <a:pt x="950" y="579"/>
                    <a:pt x="950" y="578"/>
                  </a:cubicBezTo>
                  <a:cubicBezTo>
                    <a:pt x="950" y="577"/>
                    <a:pt x="951" y="575"/>
                    <a:pt x="951" y="575"/>
                  </a:cubicBezTo>
                  <a:cubicBezTo>
                    <a:pt x="951" y="577"/>
                    <a:pt x="951" y="579"/>
                    <a:pt x="951" y="581"/>
                  </a:cubicBezTo>
                  <a:moveTo>
                    <a:pt x="1053" y="579"/>
                  </a:moveTo>
                  <a:cubicBezTo>
                    <a:pt x="1053" y="578"/>
                    <a:pt x="1052" y="577"/>
                    <a:pt x="1052" y="576"/>
                  </a:cubicBezTo>
                  <a:cubicBezTo>
                    <a:pt x="1051" y="576"/>
                    <a:pt x="1050" y="576"/>
                    <a:pt x="1050" y="576"/>
                  </a:cubicBezTo>
                  <a:cubicBezTo>
                    <a:pt x="1049" y="574"/>
                    <a:pt x="1049" y="572"/>
                    <a:pt x="1048" y="569"/>
                  </a:cubicBezTo>
                  <a:cubicBezTo>
                    <a:pt x="1048" y="569"/>
                    <a:pt x="1047" y="569"/>
                    <a:pt x="1047" y="569"/>
                  </a:cubicBezTo>
                  <a:cubicBezTo>
                    <a:pt x="1045" y="565"/>
                    <a:pt x="1042" y="561"/>
                    <a:pt x="1040" y="557"/>
                  </a:cubicBezTo>
                  <a:cubicBezTo>
                    <a:pt x="1042" y="557"/>
                    <a:pt x="1048" y="565"/>
                    <a:pt x="1050" y="571"/>
                  </a:cubicBezTo>
                  <a:cubicBezTo>
                    <a:pt x="1050" y="571"/>
                    <a:pt x="1051" y="572"/>
                    <a:pt x="1052" y="572"/>
                  </a:cubicBezTo>
                  <a:cubicBezTo>
                    <a:pt x="1052" y="574"/>
                    <a:pt x="1053" y="576"/>
                    <a:pt x="1053" y="579"/>
                  </a:cubicBezTo>
                  <a:moveTo>
                    <a:pt x="957" y="577"/>
                  </a:moveTo>
                  <a:cubicBezTo>
                    <a:pt x="956" y="575"/>
                    <a:pt x="956" y="573"/>
                    <a:pt x="956" y="572"/>
                  </a:cubicBezTo>
                  <a:cubicBezTo>
                    <a:pt x="957" y="572"/>
                    <a:pt x="958" y="572"/>
                    <a:pt x="959" y="572"/>
                  </a:cubicBezTo>
                  <a:cubicBezTo>
                    <a:pt x="959" y="573"/>
                    <a:pt x="959" y="575"/>
                    <a:pt x="960" y="577"/>
                  </a:cubicBezTo>
                  <a:cubicBezTo>
                    <a:pt x="959" y="577"/>
                    <a:pt x="958" y="577"/>
                    <a:pt x="957" y="577"/>
                  </a:cubicBezTo>
                  <a:moveTo>
                    <a:pt x="932" y="576"/>
                  </a:moveTo>
                  <a:cubicBezTo>
                    <a:pt x="932" y="574"/>
                    <a:pt x="931" y="573"/>
                    <a:pt x="931" y="572"/>
                  </a:cubicBezTo>
                  <a:cubicBezTo>
                    <a:pt x="933" y="572"/>
                    <a:pt x="934" y="572"/>
                    <a:pt x="936" y="572"/>
                  </a:cubicBezTo>
                  <a:cubicBezTo>
                    <a:pt x="935" y="573"/>
                    <a:pt x="935" y="574"/>
                    <a:pt x="934" y="576"/>
                  </a:cubicBezTo>
                  <a:cubicBezTo>
                    <a:pt x="934" y="576"/>
                    <a:pt x="933" y="576"/>
                    <a:pt x="932" y="576"/>
                  </a:cubicBezTo>
                  <a:moveTo>
                    <a:pt x="928" y="563"/>
                  </a:moveTo>
                  <a:cubicBezTo>
                    <a:pt x="926" y="562"/>
                    <a:pt x="925" y="560"/>
                    <a:pt x="924" y="559"/>
                  </a:cubicBezTo>
                  <a:cubicBezTo>
                    <a:pt x="925" y="559"/>
                    <a:pt x="927" y="559"/>
                    <a:pt x="929" y="559"/>
                  </a:cubicBezTo>
                  <a:cubicBezTo>
                    <a:pt x="929" y="560"/>
                    <a:pt x="929" y="562"/>
                    <a:pt x="930" y="563"/>
                  </a:cubicBezTo>
                  <a:cubicBezTo>
                    <a:pt x="929" y="563"/>
                    <a:pt x="929" y="563"/>
                    <a:pt x="928" y="563"/>
                  </a:cubicBezTo>
                  <a:moveTo>
                    <a:pt x="934" y="554"/>
                  </a:moveTo>
                  <a:cubicBezTo>
                    <a:pt x="929" y="550"/>
                    <a:pt x="929" y="550"/>
                    <a:pt x="927" y="550"/>
                  </a:cubicBezTo>
                  <a:cubicBezTo>
                    <a:pt x="927" y="549"/>
                    <a:pt x="927" y="548"/>
                    <a:pt x="927" y="548"/>
                  </a:cubicBezTo>
                  <a:cubicBezTo>
                    <a:pt x="929" y="548"/>
                    <a:pt x="931" y="548"/>
                    <a:pt x="934" y="548"/>
                  </a:cubicBezTo>
                  <a:cubicBezTo>
                    <a:pt x="936" y="552"/>
                    <a:pt x="936" y="552"/>
                    <a:pt x="936" y="553"/>
                  </a:cubicBezTo>
                  <a:cubicBezTo>
                    <a:pt x="935" y="553"/>
                    <a:pt x="934" y="554"/>
                    <a:pt x="934" y="554"/>
                  </a:cubicBezTo>
                  <a:moveTo>
                    <a:pt x="907" y="548"/>
                  </a:moveTo>
                  <a:cubicBezTo>
                    <a:pt x="904" y="540"/>
                    <a:pt x="898" y="542"/>
                    <a:pt x="896" y="541"/>
                  </a:cubicBezTo>
                  <a:cubicBezTo>
                    <a:pt x="896" y="540"/>
                    <a:pt x="896" y="540"/>
                    <a:pt x="896" y="539"/>
                  </a:cubicBezTo>
                  <a:cubicBezTo>
                    <a:pt x="895" y="539"/>
                    <a:pt x="894" y="539"/>
                    <a:pt x="893" y="539"/>
                  </a:cubicBezTo>
                  <a:cubicBezTo>
                    <a:pt x="893" y="537"/>
                    <a:pt x="893" y="536"/>
                    <a:pt x="893" y="535"/>
                  </a:cubicBezTo>
                  <a:cubicBezTo>
                    <a:pt x="895" y="534"/>
                    <a:pt x="896" y="534"/>
                    <a:pt x="898" y="534"/>
                  </a:cubicBezTo>
                  <a:cubicBezTo>
                    <a:pt x="901" y="538"/>
                    <a:pt x="905" y="543"/>
                    <a:pt x="909" y="548"/>
                  </a:cubicBezTo>
                  <a:cubicBezTo>
                    <a:pt x="908" y="548"/>
                    <a:pt x="907" y="548"/>
                    <a:pt x="907" y="548"/>
                  </a:cubicBezTo>
                  <a:moveTo>
                    <a:pt x="917" y="548"/>
                  </a:moveTo>
                  <a:cubicBezTo>
                    <a:pt x="915" y="546"/>
                    <a:pt x="912" y="543"/>
                    <a:pt x="909" y="542"/>
                  </a:cubicBezTo>
                  <a:cubicBezTo>
                    <a:pt x="912" y="542"/>
                    <a:pt x="916" y="543"/>
                    <a:pt x="920" y="544"/>
                  </a:cubicBezTo>
                  <a:cubicBezTo>
                    <a:pt x="920" y="545"/>
                    <a:pt x="920" y="546"/>
                    <a:pt x="920" y="547"/>
                  </a:cubicBezTo>
                  <a:cubicBezTo>
                    <a:pt x="919" y="547"/>
                    <a:pt x="918" y="547"/>
                    <a:pt x="917" y="548"/>
                  </a:cubicBezTo>
                  <a:moveTo>
                    <a:pt x="1029" y="546"/>
                  </a:moveTo>
                  <a:cubicBezTo>
                    <a:pt x="1028" y="543"/>
                    <a:pt x="1028" y="541"/>
                    <a:pt x="1028" y="539"/>
                  </a:cubicBezTo>
                  <a:cubicBezTo>
                    <a:pt x="1031" y="539"/>
                    <a:pt x="1031" y="543"/>
                    <a:pt x="1033" y="546"/>
                  </a:cubicBezTo>
                  <a:cubicBezTo>
                    <a:pt x="1031" y="546"/>
                    <a:pt x="1030" y="546"/>
                    <a:pt x="1029" y="546"/>
                  </a:cubicBezTo>
                  <a:moveTo>
                    <a:pt x="924" y="543"/>
                  </a:moveTo>
                  <a:cubicBezTo>
                    <a:pt x="922" y="542"/>
                    <a:pt x="920" y="540"/>
                    <a:pt x="919" y="539"/>
                  </a:cubicBezTo>
                  <a:cubicBezTo>
                    <a:pt x="919" y="538"/>
                    <a:pt x="919" y="537"/>
                    <a:pt x="919" y="537"/>
                  </a:cubicBezTo>
                  <a:cubicBezTo>
                    <a:pt x="922" y="537"/>
                    <a:pt x="924" y="535"/>
                    <a:pt x="926" y="543"/>
                  </a:cubicBezTo>
                  <a:cubicBezTo>
                    <a:pt x="925" y="543"/>
                    <a:pt x="924" y="543"/>
                    <a:pt x="924" y="543"/>
                  </a:cubicBezTo>
                  <a:moveTo>
                    <a:pt x="1042" y="537"/>
                  </a:moveTo>
                  <a:cubicBezTo>
                    <a:pt x="1041" y="536"/>
                    <a:pt x="1041" y="536"/>
                    <a:pt x="1040" y="535"/>
                  </a:cubicBezTo>
                  <a:cubicBezTo>
                    <a:pt x="1042" y="535"/>
                    <a:pt x="1044" y="535"/>
                    <a:pt x="1045" y="536"/>
                  </a:cubicBezTo>
                  <a:cubicBezTo>
                    <a:pt x="1044" y="536"/>
                    <a:pt x="1043" y="537"/>
                    <a:pt x="1042" y="537"/>
                  </a:cubicBezTo>
                  <a:moveTo>
                    <a:pt x="809" y="490"/>
                  </a:moveTo>
                  <a:cubicBezTo>
                    <a:pt x="809" y="489"/>
                    <a:pt x="809" y="488"/>
                    <a:pt x="809" y="487"/>
                  </a:cubicBezTo>
                  <a:cubicBezTo>
                    <a:pt x="812" y="487"/>
                    <a:pt x="814" y="486"/>
                    <a:pt x="816" y="486"/>
                  </a:cubicBezTo>
                  <a:cubicBezTo>
                    <a:pt x="816" y="487"/>
                    <a:pt x="816" y="488"/>
                    <a:pt x="816" y="490"/>
                  </a:cubicBezTo>
                  <a:cubicBezTo>
                    <a:pt x="814" y="490"/>
                    <a:pt x="812" y="490"/>
                    <a:pt x="809" y="490"/>
                  </a:cubicBezTo>
                  <a:moveTo>
                    <a:pt x="800" y="487"/>
                  </a:moveTo>
                  <a:cubicBezTo>
                    <a:pt x="800" y="486"/>
                    <a:pt x="800" y="486"/>
                    <a:pt x="800" y="485"/>
                  </a:cubicBezTo>
                  <a:cubicBezTo>
                    <a:pt x="802" y="485"/>
                    <a:pt x="804" y="485"/>
                    <a:pt x="807" y="485"/>
                  </a:cubicBezTo>
                  <a:cubicBezTo>
                    <a:pt x="804" y="486"/>
                    <a:pt x="802" y="486"/>
                    <a:pt x="800" y="487"/>
                  </a:cubicBezTo>
                  <a:moveTo>
                    <a:pt x="991" y="486"/>
                  </a:moveTo>
                  <a:cubicBezTo>
                    <a:pt x="989" y="483"/>
                    <a:pt x="987" y="483"/>
                    <a:pt x="987" y="481"/>
                  </a:cubicBezTo>
                  <a:cubicBezTo>
                    <a:pt x="986" y="481"/>
                    <a:pt x="986" y="481"/>
                    <a:pt x="985" y="481"/>
                  </a:cubicBezTo>
                  <a:cubicBezTo>
                    <a:pt x="984" y="480"/>
                    <a:pt x="984" y="478"/>
                    <a:pt x="983" y="477"/>
                  </a:cubicBezTo>
                  <a:cubicBezTo>
                    <a:pt x="982" y="477"/>
                    <a:pt x="982" y="477"/>
                    <a:pt x="981" y="477"/>
                  </a:cubicBezTo>
                  <a:cubicBezTo>
                    <a:pt x="983" y="479"/>
                    <a:pt x="984" y="481"/>
                    <a:pt x="986" y="484"/>
                  </a:cubicBezTo>
                  <a:cubicBezTo>
                    <a:pt x="985" y="484"/>
                    <a:pt x="985" y="485"/>
                    <a:pt x="984" y="485"/>
                  </a:cubicBezTo>
                  <a:cubicBezTo>
                    <a:pt x="983" y="478"/>
                    <a:pt x="970" y="472"/>
                    <a:pt x="970" y="472"/>
                  </a:cubicBezTo>
                  <a:cubicBezTo>
                    <a:pt x="970" y="473"/>
                    <a:pt x="970" y="474"/>
                    <a:pt x="971" y="475"/>
                  </a:cubicBezTo>
                  <a:cubicBezTo>
                    <a:pt x="970" y="476"/>
                    <a:pt x="969" y="476"/>
                    <a:pt x="968" y="477"/>
                  </a:cubicBezTo>
                  <a:cubicBezTo>
                    <a:pt x="968" y="472"/>
                    <a:pt x="956" y="471"/>
                    <a:pt x="955" y="470"/>
                  </a:cubicBezTo>
                  <a:cubicBezTo>
                    <a:pt x="955" y="469"/>
                    <a:pt x="955" y="468"/>
                    <a:pt x="955" y="468"/>
                  </a:cubicBezTo>
                  <a:cubicBezTo>
                    <a:pt x="958" y="468"/>
                    <a:pt x="962" y="469"/>
                    <a:pt x="965" y="467"/>
                  </a:cubicBezTo>
                  <a:cubicBezTo>
                    <a:pt x="967" y="467"/>
                    <a:pt x="968" y="467"/>
                    <a:pt x="970" y="467"/>
                  </a:cubicBezTo>
                  <a:cubicBezTo>
                    <a:pt x="970" y="467"/>
                    <a:pt x="969" y="466"/>
                    <a:pt x="969" y="465"/>
                  </a:cubicBezTo>
                  <a:cubicBezTo>
                    <a:pt x="960" y="462"/>
                    <a:pt x="951" y="460"/>
                    <a:pt x="943" y="457"/>
                  </a:cubicBezTo>
                  <a:cubicBezTo>
                    <a:pt x="943" y="456"/>
                    <a:pt x="943" y="455"/>
                    <a:pt x="943" y="455"/>
                  </a:cubicBezTo>
                  <a:cubicBezTo>
                    <a:pt x="951" y="455"/>
                    <a:pt x="957" y="457"/>
                    <a:pt x="970" y="461"/>
                  </a:cubicBezTo>
                  <a:cubicBezTo>
                    <a:pt x="970" y="462"/>
                    <a:pt x="970" y="462"/>
                    <a:pt x="970" y="463"/>
                  </a:cubicBezTo>
                  <a:cubicBezTo>
                    <a:pt x="973" y="465"/>
                    <a:pt x="991" y="476"/>
                    <a:pt x="991" y="486"/>
                  </a:cubicBezTo>
                  <a:moveTo>
                    <a:pt x="973" y="485"/>
                  </a:moveTo>
                  <a:cubicBezTo>
                    <a:pt x="970" y="480"/>
                    <a:pt x="967" y="481"/>
                    <a:pt x="964" y="481"/>
                  </a:cubicBezTo>
                  <a:cubicBezTo>
                    <a:pt x="964" y="480"/>
                    <a:pt x="964" y="479"/>
                    <a:pt x="964" y="479"/>
                  </a:cubicBezTo>
                  <a:cubicBezTo>
                    <a:pt x="963" y="479"/>
                    <a:pt x="962" y="479"/>
                    <a:pt x="961" y="479"/>
                  </a:cubicBezTo>
                  <a:cubicBezTo>
                    <a:pt x="961" y="478"/>
                    <a:pt x="961" y="477"/>
                    <a:pt x="961" y="477"/>
                  </a:cubicBezTo>
                  <a:cubicBezTo>
                    <a:pt x="965" y="477"/>
                    <a:pt x="966" y="477"/>
                    <a:pt x="973" y="480"/>
                  </a:cubicBezTo>
                  <a:cubicBezTo>
                    <a:pt x="974" y="483"/>
                    <a:pt x="974" y="483"/>
                    <a:pt x="976" y="484"/>
                  </a:cubicBezTo>
                  <a:cubicBezTo>
                    <a:pt x="975" y="484"/>
                    <a:pt x="974" y="485"/>
                    <a:pt x="973" y="485"/>
                  </a:cubicBezTo>
                  <a:moveTo>
                    <a:pt x="953" y="480"/>
                  </a:moveTo>
                  <a:cubicBezTo>
                    <a:pt x="950" y="477"/>
                    <a:pt x="951" y="477"/>
                    <a:pt x="951" y="476"/>
                  </a:cubicBezTo>
                  <a:cubicBezTo>
                    <a:pt x="952" y="477"/>
                    <a:pt x="953" y="477"/>
                    <a:pt x="954" y="479"/>
                  </a:cubicBezTo>
                  <a:cubicBezTo>
                    <a:pt x="954" y="479"/>
                    <a:pt x="953" y="479"/>
                    <a:pt x="953" y="480"/>
                  </a:cubicBezTo>
                  <a:moveTo>
                    <a:pt x="974" y="472"/>
                  </a:moveTo>
                  <a:cubicBezTo>
                    <a:pt x="973" y="471"/>
                    <a:pt x="972" y="470"/>
                    <a:pt x="972" y="469"/>
                  </a:cubicBezTo>
                  <a:cubicBezTo>
                    <a:pt x="972" y="468"/>
                    <a:pt x="973" y="468"/>
                    <a:pt x="974" y="468"/>
                  </a:cubicBezTo>
                  <a:cubicBezTo>
                    <a:pt x="975" y="470"/>
                    <a:pt x="976" y="471"/>
                    <a:pt x="977" y="472"/>
                  </a:cubicBezTo>
                  <a:cubicBezTo>
                    <a:pt x="976" y="472"/>
                    <a:pt x="975" y="472"/>
                    <a:pt x="974" y="472"/>
                  </a:cubicBezTo>
                  <a:moveTo>
                    <a:pt x="940" y="468"/>
                  </a:moveTo>
                  <a:cubicBezTo>
                    <a:pt x="937" y="465"/>
                    <a:pt x="933" y="462"/>
                    <a:pt x="930" y="460"/>
                  </a:cubicBezTo>
                  <a:cubicBezTo>
                    <a:pt x="931" y="460"/>
                    <a:pt x="940" y="460"/>
                    <a:pt x="940" y="468"/>
                  </a:cubicBezTo>
                  <a:moveTo>
                    <a:pt x="926" y="466"/>
                  </a:moveTo>
                  <a:cubicBezTo>
                    <a:pt x="926" y="465"/>
                    <a:pt x="926" y="464"/>
                    <a:pt x="926" y="464"/>
                  </a:cubicBezTo>
                  <a:cubicBezTo>
                    <a:pt x="923" y="463"/>
                    <a:pt x="921" y="462"/>
                    <a:pt x="919" y="461"/>
                  </a:cubicBezTo>
                  <a:cubicBezTo>
                    <a:pt x="919" y="461"/>
                    <a:pt x="919" y="460"/>
                    <a:pt x="919" y="459"/>
                  </a:cubicBezTo>
                  <a:cubicBezTo>
                    <a:pt x="921" y="460"/>
                    <a:pt x="924" y="461"/>
                    <a:pt x="927" y="461"/>
                  </a:cubicBezTo>
                  <a:cubicBezTo>
                    <a:pt x="927" y="462"/>
                    <a:pt x="927" y="462"/>
                    <a:pt x="927" y="463"/>
                  </a:cubicBezTo>
                  <a:cubicBezTo>
                    <a:pt x="929" y="464"/>
                    <a:pt x="930" y="464"/>
                    <a:pt x="931" y="464"/>
                  </a:cubicBezTo>
                  <a:cubicBezTo>
                    <a:pt x="929" y="465"/>
                    <a:pt x="928" y="465"/>
                    <a:pt x="926" y="466"/>
                  </a:cubicBezTo>
                  <a:moveTo>
                    <a:pt x="981" y="464"/>
                  </a:moveTo>
                  <a:cubicBezTo>
                    <a:pt x="980" y="464"/>
                    <a:pt x="979" y="463"/>
                    <a:pt x="978" y="462"/>
                  </a:cubicBezTo>
                  <a:cubicBezTo>
                    <a:pt x="979" y="461"/>
                    <a:pt x="980" y="461"/>
                    <a:pt x="981" y="461"/>
                  </a:cubicBezTo>
                  <a:cubicBezTo>
                    <a:pt x="981" y="462"/>
                    <a:pt x="981" y="463"/>
                    <a:pt x="981" y="464"/>
                  </a:cubicBezTo>
                  <a:moveTo>
                    <a:pt x="912" y="464"/>
                  </a:moveTo>
                  <a:cubicBezTo>
                    <a:pt x="906" y="459"/>
                    <a:pt x="900" y="459"/>
                    <a:pt x="901" y="456"/>
                  </a:cubicBezTo>
                  <a:cubicBezTo>
                    <a:pt x="902" y="456"/>
                    <a:pt x="904" y="457"/>
                    <a:pt x="905" y="457"/>
                  </a:cubicBezTo>
                  <a:cubicBezTo>
                    <a:pt x="905" y="460"/>
                    <a:pt x="913" y="461"/>
                    <a:pt x="915" y="461"/>
                  </a:cubicBezTo>
                  <a:cubicBezTo>
                    <a:pt x="915" y="462"/>
                    <a:pt x="915" y="463"/>
                    <a:pt x="915" y="464"/>
                  </a:cubicBezTo>
                  <a:cubicBezTo>
                    <a:pt x="914" y="464"/>
                    <a:pt x="913" y="464"/>
                    <a:pt x="912" y="464"/>
                  </a:cubicBezTo>
                  <a:moveTo>
                    <a:pt x="948" y="464"/>
                  </a:moveTo>
                  <a:cubicBezTo>
                    <a:pt x="948" y="462"/>
                    <a:pt x="947" y="461"/>
                    <a:pt x="947" y="461"/>
                  </a:cubicBezTo>
                  <a:cubicBezTo>
                    <a:pt x="949" y="461"/>
                    <a:pt x="951" y="461"/>
                    <a:pt x="954" y="461"/>
                  </a:cubicBezTo>
                  <a:cubicBezTo>
                    <a:pt x="954" y="462"/>
                    <a:pt x="954" y="463"/>
                    <a:pt x="954" y="464"/>
                  </a:cubicBezTo>
                  <a:cubicBezTo>
                    <a:pt x="952" y="464"/>
                    <a:pt x="950" y="464"/>
                    <a:pt x="948" y="464"/>
                  </a:cubicBezTo>
                  <a:moveTo>
                    <a:pt x="976" y="460"/>
                  </a:moveTo>
                  <a:cubicBezTo>
                    <a:pt x="975" y="460"/>
                    <a:pt x="973" y="459"/>
                    <a:pt x="973" y="459"/>
                  </a:cubicBezTo>
                  <a:cubicBezTo>
                    <a:pt x="973" y="457"/>
                    <a:pt x="970" y="457"/>
                    <a:pt x="968" y="455"/>
                  </a:cubicBezTo>
                  <a:cubicBezTo>
                    <a:pt x="969" y="455"/>
                    <a:pt x="970" y="455"/>
                    <a:pt x="972" y="455"/>
                  </a:cubicBezTo>
                  <a:cubicBezTo>
                    <a:pt x="976" y="458"/>
                    <a:pt x="976" y="458"/>
                    <a:pt x="976" y="460"/>
                  </a:cubicBezTo>
                  <a:moveTo>
                    <a:pt x="912" y="458"/>
                  </a:moveTo>
                  <a:cubicBezTo>
                    <a:pt x="907" y="455"/>
                    <a:pt x="907" y="455"/>
                    <a:pt x="908" y="454"/>
                  </a:cubicBezTo>
                  <a:cubicBezTo>
                    <a:pt x="909" y="455"/>
                    <a:pt x="912" y="455"/>
                    <a:pt x="914" y="455"/>
                  </a:cubicBezTo>
                  <a:cubicBezTo>
                    <a:pt x="914" y="456"/>
                    <a:pt x="914" y="457"/>
                    <a:pt x="915" y="458"/>
                  </a:cubicBezTo>
                  <a:cubicBezTo>
                    <a:pt x="914" y="458"/>
                    <a:pt x="913" y="458"/>
                    <a:pt x="912" y="458"/>
                  </a:cubicBezTo>
                  <a:moveTo>
                    <a:pt x="923" y="457"/>
                  </a:moveTo>
                  <a:cubicBezTo>
                    <a:pt x="923" y="456"/>
                    <a:pt x="922" y="456"/>
                    <a:pt x="922" y="455"/>
                  </a:cubicBezTo>
                  <a:cubicBezTo>
                    <a:pt x="923" y="455"/>
                    <a:pt x="925" y="455"/>
                    <a:pt x="927" y="456"/>
                  </a:cubicBezTo>
                  <a:cubicBezTo>
                    <a:pt x="926" y="456"/>
                    <a:pt x="924" y="457"/>
                    <a:pt x="923" y="457"/>
                  </a:cubicBezTo>
                  <a:moveTo>
                    <a:pt x="375" y="932"/>
                  </a:moveTo>
                  <a:cubicBezTo>
                    <a:pt x="375" y="927"/>
                    <a:pt x="392" y="892"/>
                    <a:pt x="396" y="896"/>
                  </a:cubicBezTo>
                  <a:cubicBezTo>
                    <a:pt x="388" y="903"/>
                    <a:pt x="381" y="920"/>
                    <a:pt x="379" y="932"/>
                  </a:cubicBezTo>
                  <a:cubicBezTo>
                    <a:pt x="377" y="932"/>
                    <a:pt x="376" y="932"/>
                    <a:pt x="375" y="932"/>
                  </a:cubicBezTo>
                  <a:moveTo>
                    <a:pt x="381" y="932"/>
                  </a:moveTo>
                  <a:cubicBezTo>
                    <a:pt x="385" y="923"/>
                    <a:pt x="388" y="915"/>
                    <a:pt x="393" y="906"/>
                  </a:cubicBezTo>
                  <a:cubicBezTo>
                    <a:pt x="392" y="912"/>
                    <a:pt x="389" y="916"/>
                    <a:pt x="387" y="922"/>
                  </a:cubicBezTo>
                  <a:cubicBezTo>
                    <a:pt x="383" y="922"/>
                    <a:pt x="386" y="929"/>
                    <a:pt x="381" y="932"/>
                  </a:cubicBezTo>
                  <a:moveTo>
                    <a:pt x="449" y="923"/>
                  </a:moveTo>
                  <a:cubicBezTo>
                    <a:pt x="444" y="918"/>
                    <a:pt x="443" y="920"/>
                    <a:pt x="440" y="920"/>
                  </a:cubicBezTo>
                  <a:cubicBezTo>
                    <a:pt x="439" y="918"/>
                    <a:pt x="439" y="916"/>
                    <a:pt x="438" y="915"/>
                  </a:cubicBezTo>
                  <a:cubicBezTo>
                    <a:pt x="438" y="915"/>
                    <a:pt x="437" y="915"/>
                    <a:pt x="436" y="915"/>
                  </a:cubicBezTo>
                  <a:cubicBezTo>
                    <a:pt x="436" y="913"/>
                    <a:pt x="436" y="912"/>
                    <a:pt x="436" y="910"/>
                  </a:cubicBezTo>
                  <a:cubicBezTo>
                    <a:pt x="438" y="908"/>
                    <a:pt x="441" y="906"/>
                    <a:pt x="444" y="903"/>
                  </a:cubicBezTo>
                  <a:cubicBezTo>
                    <a:pt x="445" y="900"/>
                    <a:pt x="450" y="897"/>
                    <a:pt x="455" y="895"/>
                  </a:cubicBezTo>
                  <a:cubicBezTo>
                    <a:pt x="455" y="884"/>
                    <a:pt x="462" y="876"/>
                    <a:pt x="466" y="869"/>
                  </a:cubicBezTo>
                  <a:cubicBezTo>
                    <a:pt x="467" y="869"/>
                    <a:pt x="468" y="869"/>
                    <a:pt x="470" y="869"/>
                  </a:cubicBezTo>
                  <a:cubicBezTo>
                    <a:pt x="469" y="872"/>
                    <a:pt x="469" y="875"/>
                    <a:pt x="469" y="878"/>
                  </a:cubicBezTo>
                  <a:cubicBezTo>
                    <a:pt x="470" y="878"/>
                    <a:pt x="471" y="877"/>
                    <a:pt x="473" y="877"/>
                  </a:cubicBezTo>
                  <a:cubicBezTo>
                    <a:pt x="474" y="879"/>
                    <a:pt x="474" y="882"/>
                    <a:pt x="476" y="884"/>
                  </a:cubicBezTo>
                  <a:cubicBezTo>
                    <a:pt x="466" y="897"/>
                    <a:pt x="475" y="916"/>
                    <a:pt x="452" y="921"/>
                  </a:cubicBezTo>
                  <a:cubicBezTo>
                    <a:pt x="452" y="922"/>
                    <a:pt x="452" y="922"/>
                    <a:pt x="452" y="923"/>
                  </a:cubicBezTo>
                  <a:cubicBezTo>
                    <a:pt x="450" y="923"/>
                    <a:pt x="449" y="923"/>
                    <a:pt x="449" y="923"/>
                  </a:cubicBezTo>
                  <a:moveTo>
                    <a:pt x="565" y="893"/>
                  </a:moveTo>
                  <a:cubicBezTo>
                    <a:pt x="556" y="890"/>
                    <a:pt x="548" y="888"/>
                    <a:pt x="539" y="885"/>
                  </a:cubicBezTo>
                  <a:cubicBezTo>
                    <a:pt x="522" y="884"/>
                    <a:pt x="508" y="877"/>
                    <a:pt x="495" y="876"/>
                  </a:cubicBezTo>
                  <a:cubicBezTo>
                    <a:pt x="494" y="869"/>
                    <a:pt x="488" y="869"/>
                    <a:pt x="487" y="869"/>
                  </a:cubicBezTo>
                  <a:cubicBezTo>
                    <a:pt x="486" y="867"/>
                    <a:pt x="486" y="867"/>
                    <a:pt x="482" y="864"/>
                  </a:cubicBezTo>
                  <a:cubicBezTo>
                    <a:pt x="462" y="861"/>
                    <a:pt x="474" y="846"/>
                    <a:pt x="477" y="839"/>
                  </a:cubicBezTo>
                  <a:cubicBezTo>
                    <a:pt x="479" y="824"/>
                    <a:pt x="482" y="812"/>
                    <a:pt x="478" y="801"/>
                  </a:cubicBezTo>
                  <a:cubicBezTo>
                    <a:pt x="479" y="792"/>
                    <a:pt x="481" y="777"/>
                    <a:pt x="478" y="772"/>
                  </a:cubicBezTo>
                  <a:cubicBezTo>
                    <a:pt x="478" y="777"/>
                    <a:pt x="477" y="798"/>
                    <a:pt x="472" y="804"/>
                  </a:cubicBezTo>
                  <a:cubicBezTo>
                    <a:pt x="470" y="804"/>
                    <a:pt x="468" y="804"/>
                    <a:pt x="466" y="805"/>
                  </a:cubicBezTo>
                  <a:cubicBezTo>
                    <a:pt x="464" y="787"/>
                    <a:pt x="471" y="771"/>
                    <a:pt x="469" y="758"/>
                  </a:cubicBezTo>
                  <a:cubicBezTo>
                    <a:pt x="471" y="741"/>
                    <a:pt x="470" y="727"/>
                    <a:pt x="484" y="720"/>
                  </a:cubicBezTo>
                  <a:cubicBezTo>
                    <a:pt x="484" y="719"/>
                    <a:pt x="485" y="717"/>
                    <a:pt x="485" y="717"/>
                  </a:cubicBezTo>
                  <a:cubicBezTo>
                    <a:pt x="484" y="716"/>
                    <a:pt x="483" y="716"/>
                    <a:pt x="481" y="716"/>
                  </a:cubicBezTo>
                  <a:cubicBezTo>
                    <a:pt x="483" y="704"/>
                    <a:pt x="482" y="706"/>
                    <a:pt x="493" y="702"/>
                  </a:cubicBezTo>
                  <a:cubicBezTo>
                    <a:pt x="494" y="700"/>
                    <a:pt x="496" y="697"/>
                    <a:pt x="497" y="695"/>
                  </a:cubicBezTo>
                  <a:cubicBezTo>
                    <a:pt x="498" y="695"/>
                    <a:pt x="498" y="695"/>
                    <a:pt x="499" y="696"/>
                  </a:cubicBezTo>
                  <a:cubicBezTo>
                    <a:pt x="498" y="701"/>
                    <a:pt x="497" y="699"/>
                    <a:pt x="499" y="707"/>
                  </a:cubicBezTo>
                  <a:cubicBezTo>
                    <a:pt x="500" y="707"/>
                    <a:pt x="501" y="707"/>
                    <a:pt x="502" y="707"/>
                  </a:cubicBezTo>
                  <a:cubicBezTo>
                    <a:pt x="502" y="698"/>
                    <a:pt x="504" y="697"/>
                    <a:pt x="507" y="692"/>
                  </a:cubicBezTo>
                  <a:cubicBezTo>
                    <a:pt x="509" y="692"/>
                    <a:pt x="510" y="692"/>
                    <a:pt x="512" y="692"/>
                  </a:cubicBezTo>
                  <a:cubicBezTo>
                    <a:pt x="511" y="694"/>
                    <a:pt x="510" y="696"/>
                    <a:pt x="510" y="698"/>
                  </a:cubicBezTo>
                  <a:cubicBezTo>
                    <a:pt x="512" y="700"/>
                    <a:pt x="511" y="722"/>
                    <a:pt x="508" y="729"/>
                  </a:cubicBezTo>
                  <a:cubicBezTo>
                    <a:pt x="508" y="742"/>
                    <a:pt x="509" y="759"/>
                    <a:pt x="504" y="774"/>
                  </a:cubicBezTo>
                  <a:cubicBezTo>
                    <a:pt x="503" y="783"/>
                    <a:pt x="502" y="792"/>
                    <a:pt x="502" y="801"/>
                  </a:cubicBezTo>
                  <a:cubicBezTo>
                    <a:pt x="502" y="801"/>
                    <a:pt x="503" y="802"/>
                    <a:pt x="504" y="802"/>
                  </a:cubicBezTo>
                  <a:cubicBezTo>
                    <a:pt x="507" y="795"/>
                    <a:pt x="506" y="797"/>
                    <a:pt x="513" y="795"/>
                  </a:cubicBezTo>
                  <a:cubicBezTo>
                    <a:pt x="511" y="801"/>
                    <a:pt x="511" y="801"/>
                    <a:pt x="508" y="807"/>
                  </a:cubicBezTo>
                  <a:cubicBezTo>
                    <a:pt x="508" y="807"/>
                    <a:pt x="509" y="808"/>
                    <a:pt x="509" y="809"/>
                  </a:cubicBezTo>
                  <a:cubicBezTo>
                    <a:pt x="516" y="805"/>
                    <a:pt x="524" y="800"/>
                    <a:pt x="529" y="815"/>
                  </a:cubicBezTo>
                  <a:cubicBezTo>
                    <a:pt x="536" y="815"/>
                    <a:pt x="543" y="810"/>
                    <a:pt x="554" y="818"/>
                  </a:cubicBezTo>
                  <a:cubicBezTo>
                    <a:pt x="561" y="819"/>
                    <a:pt x="568" y="818"/>
                    <a:pt x="574" y="822"/>
                  </a:cubicBezTo>
                  <a:cubicBezTo>
                    <a:pt x="580" y="830"/>
                    <a:pt x="582" y="833"/>
                    <a:pt x="595" y="835"/>
                  </a:cubicBezTo>
                  <a:cubicBezTo>
                    <a:pt x="600" y="841"/>
                    <a:pt x="611" y="841"/>
                    <a:pt x="622" y="841"/>
                  </a:cubicBezTo>
                  <a:cubicBezTo>
                    <a:pt x="622" y="842"/>
                    <a:pt x="622" y="842"/>
                    <a:pt x="622" y="843"/>
                  </a:cubicBezTo>
                  <a:cubicBezTo>
                    <a:pt x="624" y="843"/>
                    <a:pt x="625" y="844"/>
                    <a:pt x="627" y="845"/>
                  </a:cubicBezTo>
                  <a:cubicBezTo>
                    <a:pt x="652" y="845"/>
                    <a:pt x="711" y="853"/>
                    <a:pt x="732" y="831"/>
                  </a:cubicBezTo>
                  <a:cubicBezTo>
                    <a:pt x="737" y="829"/>
                    <a:pt x="743" y="824"/>
                    <a:pt x="748" y="819"/>
                  </a:cubicBezTo>
                  <a:cubicBezTo>
                    <a:pt x="748" y="817"/>
                    <a:pt x="748" y="815"/>
                    <a:pt x="748" y="813"/>
                  </a:cubicBezTo>
                  <a:cubicBezTo>
                    <a:pt x="757" y="806"/>
                    <a:pt x="757" y="806"/>
                    <a:pt x="762" y="804"/>
                  </a:cubicBezTo>
                  <a:cubicBezTo>
                    <a:pt x="762" y="803"/>
                    <a:pt x="762" y="802"/>
                    <a:pt x="762" y="800"/>
                  </a:cubicBezTo>
                  <a:cubicBezTo>
                    <a:pt x="774" y="791"/>
                    <a:pt x="775" y="759"/>
                    <a:pt x="779" y="747"/>
                  </a:cubicBezTo>
                  <a:cubicBezTo>
                    <a:pt x="781" y="746"/>
                    <a:pt x="782" y="746"/>
                    <a:pt x="783" y="746"/>
                  </a:cubicBezTo>
                  <a:cubicBezTo>
                    <a:pt x="783" y="747"/>
                    <a:pt x="783" y="747"/>
                    <a:pt x="783" y="748"/>
                  </a:cubicBezTo>
                  <a:cubicBezTo>
                    <a:pt x="784" y="748"/>
                    <a:pt x="784" y="748"/>
                    <a:pt x="785" y="748"/>
                  </a:cubicBezTo>
                  <a:cubicBezTo>
                    <a:pt x="784" y="743"/>
                    <a:pt x="782" y="738"/>
                    <a:pt x="782" y="733"/>
                  </a:cubicBezTo>
                  <a:cubicBezTo>
                    <a:pt x="781" y="733"/>
                    <a:pt x="780" y="733"/>
                    <a:pt x="779" y="733"/>
                  </a:cubicBezTo>
                  <a:cubicBezTo>
                    <a:pt x="776" y="753"/>
                    <a:pt x="771" y="779"/>
                    <a:pt x="757" y="796"/>
                  </a:cubicBezTo>
                  <a:cubicBezTo>
                    <a:pt x="756" y="799"/>
                    <a:pt x="754" y="800"/>
                    <a:pt x="754" y="802"/>
                  </a:cubicBezTo>
                  <a:cubicBezTo>
                    <a:pt x="752" y="802"/>
                    <a:pt x="751" y="802"/>
                    <a:pt x="750" y="802"/>
                  </a:cubicBezTo>
                  <a:cubicBezTo>
                    <a:pt x="750" y="801"/>
                    <a:pt x="750" y="799"/>
                    <a:pt x="750" y="798"/>
                  </a:cubicBezTo>
                  <a:cubicBezTo>
                    <a:pt x="757" y="798"/>
                    <a:pt x="761" y="765"/>
                    <a:pt x="761" y="761"/>
                  </a:cubicBezTo>
                  <a:cubicBezTo>
                    <a:pt x="759" y="766"/>
                    <a:pt x="757" y="771"/>
                    <a:pt x="756" y="777"/>
                  </a:cubicBezTo>
                  <a:cubicBezTo>
                    <a:pt x="741" y="783"/>
                    <a:pt x="742" y="771"/>
                    <a:pt x="742" y="765"/>
                  </a:cubicBezTo>
                  <a:cubicBezTo>
                    <a:pt x="747" y="745"/>
                    <a:pt x="747" y="745"/>
                    <a:pt x="751" y="716"/>
                  </a:cubicBezTo>
                  <a:cubicBezTo>
                    <a:pt x="747" y="691"/>
                    <a:pt x="742" y="666"/>
                    <a:pt x="740" y="643"/>
                  </a:cubicBezTo>
                  <a:cubicBezTo>
                    <a:pt x="742" y="643"/>
                    <a:pt x="744" y="644"/>
                    <a:pt x="746" y="644"/>
                  </a:cubicBezTo>
                  <a:cubicBezTo>
                    <a:pt x="746" y="641"/>
                    <a:pt x="754" y="639"/>
                    <a:pt x="760" y="639"/>
                  </a:cubicBezTo>
                  <a:cubicBezTo>
                    <a:pt x="765" y="646"/>
                    <a:pt x="771" y="654"/>
                    <a:pt x="776" y="662"/>
                  </a:cubicBezTo>
                  <a:cubicBezTo>
                    <a:pt x="777" y="666"/>
                    <a:pt x="778" y="670"/>
                    <a:pt x="779" y="675"/>
                  </a:cubicBezTo>
                  <a:cubicBezTo>
                    <a:pt x="779" y="675"/>
                    <a:pt x="780" y="675"/>
                    <a:pt x="781" y="676"/>
                  </a:cubicBezTo>
                  <a:cubicBezTo>
                    <a:pt x="785" y="700"/>
                    <a:pt x="786" y="728"/>
                    <a:pt x="787" y="755"/>
                  </a:cubicBezTo>
                  <a:cubicBezTo>
                    <a:pt x="786" y="755"/>
                    <a:pt x="785" y="754"/>
                    <a:pt x="785" y="753"/>
                  </a:cubicBezTo>
                  <a:cubicBezTo>
                    <a:pt x="782" y="771"/>
                    <a:pt x="784" y="787"/>
                    <a:pt x="773" y="804"/>
                  </a:cubicBezTo>
                  <a:cubicBezTo>
                    <a:pt x="773" y="807"/>
                    <a:pt x="773" y="809"/>
                    <a:pt x="774" y="812"/>
                  </a:cubicBezTo>
                  <a:cubicBezTo>
                    <a:pt x="767" y="816"/>
                    <a:pt x="742" y="843"/>
                    <a:pt x="740" y="848"/>
                  </a:cubicBezTo>
                  <a:cubicBezTo>
                    <a:pt x="738" y="848"/>
                    <a:pt x="737" y="848"/>
                    <a:pt x="737" y="848"/>
                  </a:cubicBezTo>
                  <a:cubicBezTo>
                    <a:pt x="734" y="852"/>
                    <a:pt x="732" y="850"/>
                    <a:pt x="732" y="854"/>
                  </a:cubicBezTo>
                  <a:cubicBezTo>
                    <a:pt x="731" y="854"/>
                    <a:pt x="729" y="854"/>
                    <a:pt x="728" y="854"/>
                  </a:cubicBezTo>
                  <a:cubicBezTo>
                    <a:pt x="725" y="859"/>
                    <a:pt x="721" y="862"/>
                    <a:pt x="718" y="863"/>
                  </a:cubicBezTo>
                  <a:cubicBezTo>
                    <a:pt x="718" y="863"/>
                    <a:pt x="718" y="864"/>
                    <a:pt x="718" y="865"/>
                  </a:cubicBezTo>
                  <a:cubicBezTo>
                    <a:pt x="704" y="872"/>
                    <a:pt x="693" y="879"/>
                    <a:pt x="681" y="881"/>
                  </a:cubicBezTo>
                  <a:cubicBezTo>
                    <a:pt x="673" y="886"/>
                    <a:pt x="662" y="883"/>
                    <a:pt x="656" y="882"/>
                  </a:cubicBezTo>
                  <a:cubicBezTo>
                    <a:pt x="656" y="883"/>
                    <a:pt x="656" y="884"/>
                    <a:pt x="656" y="884"/>
                  </a:cubicBezTo>
                  <a:cubicBezTo>
                    <a:pt x="637" y="884"/>
                    <a:pt x="621" y="888"/>
                    <a:pt x="604" y="891"/>
                  </a:cubicBezTo>
                  <a:cubicBezTo>
                    <a:pt x="591" y="891"/>
                    <a:pt x="575" y="890"/>
                    <a:pt x="565" y="893"/>
                  </a:cubicBezTo>
                  <a:moveTo>
                    <a:pt x="464" y="846"/>
                  </a:moveTo>
                  <a:cubicBezTo>
                    <a:pt x="467" y="835"/>
                    <a:pt x="470" y="824"/>
                    <a:pt x="474" y="814"/>
                  </a:cubicBezTo>
                  <a:cubicBezTo>
                    <a:pt x="474" y="813"/>
                    <a:pt x="475" y="813"/>
                    <a:pt x="476" y="813"/>
                  </a:cubicBezTo>
                  <a:cubicBezTo>
                    <a:pt x="475" y="819"/>
                    <a:pt x="474" y="824"/>
                    <a:pt x="473" y="831"/>
                  </a:cubicBezTo>
                  <a:cubicBezTo>
                    <a:pt x="472" y="831"/>
                    <a:pt x="471" y="831"/>
                    <a:pt x="471" y="831"/>
                  </a:cubicBezTo>
                  <a:cubicBezTo>
                    <a:pt x="470" y="833"/>
                    <a:pt x="468" y="844"/>
                    <a:pt x="464" y="846"/>
                  </a:cubicBezTo>
                  <a:moveTo>
                    <a:pt x="460" y="840"/>
                  </a:moveTo>
                  <a:cubicBezTo>
                    <a:pt x="455" y="831"/>
                    <a:pt x="460" y="829"/>
                    <a:pt x="463" y="824"/>
                  </a:cubicBezTo>
                  <a:cubicBezTo>
                    <a:pt x="464" y="820"/>
                    <a:pt x="465" y="817"/>
                    <a:pt x="466" y="813"/>
                  </a:cubicBezTo>
                  <a:cubicBezTo>
                    <a:pt x="468" y="813"/>
                    <a:pt x="468" y="810"/>
                    <a:pt x="469" y="809"/>
                  </a:cubicBezTo>
                  <a:cubicBezTo>
                    <a:pt x="467" y="818"/>
                    <a:pt x="465" y="828"/>
                    <a:pt x="463" y="838"/>
                  </a:cubicBezTo>
                  <a:cubicBezTo>
                    <a:pt x="462" y="839"/>
                    <a:pt x="461" y="839"/>
                    <a:pt x="460" y="840"/>
                  </a:cubicBezTo>
                  <a:moveTo>
                    <a:pt x="333" y="839"/>
                  </a:moveTo>
                  <a:cubicBezTo>
                    <a:pt x="330" y="828"/>
                    <a:pt x="327" y="821"/>
                    <a:pt x="329" y="814"/>
                  </a:cubicBezTo>
                  <a:cubicBezTo>
                    <a:pt x="333" y="834"/>
                    <a:pt x="333" y="834"/>
                    <a:pt x="333" y="839"/>
                  </a:cubicBezTo>
                  <a:moveTo>
                    <a:pt x="294" y="837"/>
                  </a:moveTo>
                  <a:cubicBezTo>
                    <a:pt x="289" y="826"/>
                    <a:pt x="293" y="813"/>
                    <a:pt x="302" y="810"/>
                  </a:cubicBezTo>
                  <a:cubicBezTo>
                    <a:pt x="302" y="815"/>
                    <a:pt x="302" y="821"/>
                    <a:pt x="302" y="826"/>
                  </a:cubicBezTo>
                  <a:cubicBezTo>
                    <a:pt x="300" y="829"/>
                    <a:pt x="300" y="828"/>
                    <a:pt x="300" y="835"/>
                  </a:cubicBezTo>
                  <a:cubicBezTo>
                    <a:pt x="298" y="835"/>
                    <a:pt x="296" y="836"/>
                    <a:pt x="294" y="837"/>
                  </a:cubicBezTo>
                  <a:moveTo>
                    <a:pt x="544" y="837"/>
                  </a:moveTo>
                  <a:cubicBezTo>
                    <a:pt x="541" y="835"/>
                    <a:pt x="538" y="835"/>
                    <a:pt x="533" y="833"/>
                  </a:cubicBezTo>
                  <a:cubicBezTo>
                    <a:pt x="533" y="832"/>
                    <a:pt x="533" y="831"/>
                    <a:pt x="533" y="831"/>
                  </a:cubicBezTo>
                  <a:cubicBezTo>
                    <a:pt x="537" y="831"/>
                    <a:pt x="542" y="834"/>
                    <a:pt x="549" y="835"/>
                  </a:cubicBezTo>
                  <a:cubicBezTo>
                    <a:pt x="549" y="835"/>
                    <a:pt x="549" y="836"/>
                    <a:pt x="549" y="837"/>
                  </a:cubicBezTo>
                  <a:cubicBezTo>
                    <a:pt x="547" y="837"/>
                    <a:pt x="546" y="837"/>
                    <a:pt x="544" y="837"/>
                  </a:cubicBezTo>
                  <a:moveTo>
                    <a:pt x="614" y="835"/>
                  </a:moveTo>
                  <a:cubicBezTo>
                    <a:pt x="615" y="833"/>
                    <a:pt x="616" y="831"/>
                    <a:pt x="616" y="828"/>
                  </a:cubicBezTo>
                  <a:cubicBezTo>
                    <a:pt x="605" y="824"/>
                    <a:pt x="597" y="828"/>
                    <a:pt x="590" y="825"/>
                  </a:cubicBezTo>
                  <a:cubicBezTo>
                    <a:pt x="588" y="823"/>
                    <a:pt x="585" y="821"/>
                    <a:pt x="583" y="820"/>
                  </a:cubicBezTo>
                  <a:cubicBezTo>
                    <a:pt x="584" y="809"/>
                    <a:pt x="584" y="809"/>
                    <a:pt x="586" y="804"/>
                  </a:cubicBezTo>
                  <a:cubicBezTo>
                    <a:pt x="575" y="802"/>
                    <a:pt x="574" y="793"/>
                    <a:pt x="571" y="790"/>
                  </a:cubicBezTo>
                  <a:cubicBezTo>
                    <a:pt x="571" y="782"/>
                    <a:pt x="571" y="773"/>
                    <a:pt x="571" y="765"/>
                  </a:cubicBezTo>
                  <a:cubicBezTo>
                    <a:pt x="579" y="764"/>
                    <a:pt x="593" y="762"/>
                    <a:pt x="603" y="756"/>
                  </a:cubicBezTo>
                  <a:cubicBezTo>
                    <a:pt x="603" y="751"/>
                    <a:pt x="604" y="746"/>
                    <a:pt x="604" y="741"/>
                  </a:cubicBezTo>
                  <a:cubicBezTo>
                    <a:pt x="603" y="740"/>
                    <a:pt x="602" y="740"/>
                    <a:pt x="601" y="740"/>
                  </a:cubicBezTo>
                  <a:cubicBezTo>
                    <a:pt x="599" y="749"/>
                    <a:pt x="597" y="751"/>
                    <a:pt x="597" y="757"/>
                  </a:cubicBezTo>
                  <a:cubicBezTo>
                    <a:pt x="582" y="757"/>
                    <a:pt x="572" y="749"/>
                    <a:pt x="574" y="737"/>
                  </a:cubicBezTo>
                  <a:cubicBezTo>
                    <a:pt x="570" y="733"/>
                    <a:pt x="571" y="732"/>
                    <a:pt x="574" y="731"/>
                  </a:cubicBezTo>
                  <a:cubicBezTo>
                    <a:pt x="574" y="724"/>
                    <a:pt x="575" y="718"/>
                    <a:pt x="576" y="712"/>
                  </a:cubicBezTo>
                  <a:cubicBezTo>
                    <a:pt x="579" y="705"/>
                    <a:pt x="579" y="705"/>
                    <a:pt x="580" y="699"/>
                  </a:cubicBezTo>
                  <a:cubicBezTo>
                    <a:pt x="582" y="699"/>
                    <a:pt x="584" y="700"/>
                    <a:pt x="586" y="701"/>
                  </a:cubicBezTo>
                  <a:cubicBezTo>
                    <a:pt x="586" y="692"/>
                    <a:pt x="583" y="689"/>
                    <a:pt x="581" y="685"/>
                  </a:cubicBezTo>
                  <a:cubicBezTo>
                    <a:pt x="584" y="681"/>
                    <a:pt x="594" y="673"/>
                    <a:pt x="600" y="673"/>
                  </a:cubicBezTo>
                  <a:cubicBezTo>
                    <a:pt x="601" y="676"/>
                    <a:pt x="602" y="678"/>
                    <a:pt x="603" y="681"/>
                  </a:cubicBezTo>
                  <a:cubicBezTo>
                    <a:pt x="604" y="681"/>
                    <a:pt x="606" y="682"/>
                    <a:pt x="607" y="682"/>
                  </a:cubicBezTo>
                  <a:cubicBezTo>
                    <a:pt x="610" y="689"/>
                    <a:pt x="610" y="691"/>
                    <a:pt x="621" y="695"/>
                  </a:cubicBezTo>
                  <a:cubicBezTo>
                    <a:pt x="623" y="700"/>
                    <a:pt x="625" y="705"/>
                    <a:pt x="627" y="710"/>
                  </a:cubicBezTo>
                  <a:cubicBezTo>
                    <a:pt x="626" y="717"/>
                    <a:pt x="625" y="723"/>
                    <a:pt x="624" y="730"/>
                  </a:cubicBezTo>
                  <a:cubicBezTo>
                    <a:pt x="624" y="730"/>
                    <a:pt x="625" y="730"/>
                    <a:pt x="626" y="731"/>
                  </a:cubicBezTo>
                  <a:cubicBezTo>
                    <a:pt x="632" y="718"/>
                    <a:pt x="641" y="715"/>
                    <a:pt x="655" y="720"/>
                  </a:cubicBezTo>
                  <a:cubicBezTo>
                    <a:pt x="655" y="722"/>
                    <a:pt x="656" y="724"/>
                    <a:pt x="656" y="727"/>
                  </a:cubicBezTo>
                  <a:cubicBezTo>
                    <a:pt x="657" y="727"/>
                    <a:pt x="657" y="727"/>
                    <a:pt x="658" y="727"/>
                  </a:cubicBezTo>
                  <a:cubicBezTo>
                    <a:pt x="657" y="730"/>
                    <a:pt x="654" y="732"/>
                    <a:pt x="656" y="737"/>
                  </a:cubicBezTo>
                  <a:cubicBezTo>
                    <a:pt x="663" y="723"/>
                    <a:pt x="683" y="717"/>
                    <a:pt x="698" y="729"/>
                  </a:cubicBezTo>
                  <a:cubicBezTo>
                    <a:pt x="699" y="741"/>
                    <a:pt x="696" y="752"/>
                    <a:pt x="696" y="766"/>
                  </a:cubicBezTo>
                  <a:cubicBezTo>
                    <a:pt x="692" y="774"/>
                    <a:pt x="692" y="774"/>
                    <a:pt x="690" y="783"/>
                  </a:cubicBezTo>
                  <a:cubicBezTo>
                    <a:pt x="669" y="783"/>
                    <a:pt x="676" y="801"/>
                    <a:pt x="664" y="813"/>
                  </a:cubicBezTo>
                  <a:cubicBezTo>
                    <a:pt x="663" y="812"/>
                    <a:pt x="662" y="812"/>
                    <a:pt x="661" y="811"/>
                  </a:cubicBezTo>
                  <a:cubicBezTo>
                    <a:pt x="659" y="813"/>
                    <a:pt x="659" y="813"/>
                    <a:pt x="657" y="818"/>
                  </a:cubicBezTo>
                  <a:cubicBezTo>
                    <a:pt x="651" y="817"/>
                    <a:pt x="647" y="815"/>
                    <a:pt x="643" y="817"/>
                  </a:cubicBezTo>
                  <a:cubicBezTo>
                    <a:pt x="642" y="815"/>
                    <a:pt x="642" y="815"/>
                    <a:pt x="639" y="815"/>
                  </a:cubicBezTo>
                  <a:cubicBezTo>
                    <a:pt x="637" y="806"/>
                    <a:pt x="631" y="809"/>
                    <a:pt x="627" y="809"/>
                  </a:cubicBezTo>
                  <a:cubicBezTo>
                    <a:pt x="626" y="807"/>
                    <a:pt x="625" y="806"/>
                    <a:pt x="625" y="805"/>
                  </a:cubicBezTo>
                  <a:cubicBezTo>
                    <a:pt x="624" y="805"/>
                    <a:pt x="624" y="805"/>
                    <a:pt x="623" y="805"/>
                  </a:cubicBezTo>
                  <a:cubicBezTo>
                    <a:pt x="622" y="803"/>
                    <a:pt x="622" y="801"/>
                    <a:pt x="621" y="800"/>
                  </a:cubicBezTo>
                  <a:cubicBezTo>
                    <a:pt x="619" y="799"/>
                    <a:pt x="617" y="799"/>
                    <a:pt x="615" y="798"/>
                  </a:cubicBezTo>
                  <a:cubicBezTo>
                    <a:pt x="613" y="792"/>
                    <a:pt x="612" y="792"/>
                    <a:pt x="609" y="790"/>
                  </a:cubicBezTo>
                  <a:cubicBezTo>
                    <a:pt x="607" y="794"/>
                    <a:pt x="605" y="799"/>
                    <a:pt x="603" y="805"/>
                  </a:cubicBezTo>
                  <a:cubicBezTo>
                    <a:pt x="611" y="809"/>
                    <a:pt x="630" y="816"/>
                    <a:pt x="624" y="834"/>
                  </a:cubicBezTo>
                  <a:cubicBezTo>
                    <a:pt x="621" y="834"/>
                    <a:pt x="617" y="834"/>
                    <a:pt x="614" y="835"/>
                  </a:cubicBezTo>
                  <a:moveTo>
                    <a:pt x="75" y="768"/>
                  </a:moveTo>
                  <a:cubicBezTo>
                    <a:pt x="76" y="766"/>
                    <a:pt x="78" y="764"/>
                    <a:pt x="80" y="761"/>
                  </a:cubicBezTo>
                  <a:cubicBezTo>
                    <a:pt x="81" y="761"/>
                    <a:pt x="83" y="761"/>
                    <a:pt x="84" y="761"/>
                  </a:cubicBezTo>
                  <a:cubicBezTo>
                    <a:pt x="84" y="762"/>
                    <a:pt x="84" y="763"/>
                    <a:pt x="84" y="764"/>
                  </a:cubicBezTo>
                  <a:cubicBezTo>
                    <a:pt x="77" y="764"/>
                    <a:pt x="80" y="765"/>
                    <a:pt x="79" y="768"/>
                  </a:cubicBezTo>
                  <a:cubicBezTo>
                    <a:pt x="77" y="768"/>
                    <a:pt x="76" y="768"/>
                    <a:pt x="75" y="768"/>
                  </a:cubicBezTo>
                  <a:moveTo>
                    <a:pt x="42" y="767"/>
                  </a:moveTo>
                  <a:cubicBezTo>
                    <a:pt x="42" y="765"/>
                    <a:pt x="41" y="763"/>
                    <a:pt x="41" y="762"/>
                  </a:cubicBezTo>
                  <a:cubicBezTo>
                    <a:pt x="43" y="762"/>
                    <a:pt x="45" y="762"/>
                    <a:pt x="47" y="762"/>
                  </a:cubicBezTo>
                  <a:cubicBezTo>
                    <a:pt x="47" y="761"/>
                    <a:pt x="47" y="760"/>
                    <a:pt x="47" y="759"/>
                  </a:cubicBezTo>
                  <a:cubicBezTo>
                    <a:pt x="48" y="759"/>
                    <a:pt x="49" y="759"/>
                    <a:pt x="50" y="760"/>
                  </a:cubicBezTo>
                  <a:cubicBezTo>
                    <a:pt x="50" y="761"/>
                    <a:pt x="49" y="762"/>
                    <a:pt x="49" y="764"/>
                  </a:cubicBezTo>
                  <a:cubicBezTo>
                    <a:pt x="47" y="764"/>
                    <a:pt x="44" y="765"/>
                    <a:pt x="42" y="767"/>
                  </a:cubicBezTo>
                  <a:moveTo>
                    <a:pt x="89" y="759"/>
                  </a:moveTo>
                  <a:cubicBezTo>
                    <a:pt x="89" y="758"/>
                    <a:pt x="89" y="757"/>
                    <a:pt x="89" y="756"/>
                  </a:cubicBezTo>
                  <a:cubicBezTo>
                    <a:pt x="94" y="755"/>
                    <a:pt x="99" y="754"/>
                    <a:pt x="104" y="753"/>
                  </a:cubicBezTo>
                  <a:cubicBezTo>
                    <a:pt x="104" y="753"/>
                    <a:pt x="104" y="754"/>
                    <a:pt x="104" y="755"/>
                  </a:cubicBezTo>
                  <a:cubicBezTo>
                    <a:pt x="103" y="755"/>
                    <a:pt x="101" y="755"/>
                    <a:pt x="100" y="755"/>
                  </a:cubicBezTo>
                  <a:cubicBezTo>
                    <a:pt x="100" y="755"/>
                    <a:pt x="100" y="756"/>
                    <a:pt x="100" y="757"/>
                  </a:cubicBezTo>
                  <a:cubicBezTo>
                    <a:pt x="97" y="757"/>
                    <a:pt x="95" y="756"/>
                    <a:pt x="93" y="756"/>
                  </a:cubicBezTo>
                  <a:cubicBezTo>
                    <a:pt x="93" y="757"/>
                    <a:pt x="93" y="758"/>
                    <a:pt x="93" y="759"/>
                  </a:cubicBezTo>
                  <a:cubicBezTo>
                    <a:pt x="92" y="759"/>
                    <a:pt x="90" y="759"/>
                    <a:pt x="89" y="759"/>
                  </a:cubicBezTo>
                  <a:moveTo>
                    <a:pt x="27" y="753"/>
                  </a:moveTo>
                  <a:cubicBezTo>
                    <a:pt x="27" y="752"/>
                    <a:pt x="27" y="752"/>
                    <a:pt x="28" y="751"/>
                  </a:cubicBezTo>
                  <a:cubicBezTo>
                    <a:pt x="31" y="751"/>
                    <a:pt x="34" y="751"/>
                    <a:pt x="37" y="751"/>
                  </a:cubicBezTo>
                  <a:cubicBezTo>
                    <a:pt x="37" y="751"/>
                    <a:pt x="37" y="752"/>
                    <a:pt x="37" y="753"/>
                  </a:cubicBezTo>
                  <a:cubicBezTo>
                    <a:pt x="33" y="753"/>
                    <a:pt x="30" y="753"/>
                    <a:pt x="27" y="753"/>
                  </a:cubicBezTo>
                  <a:moveTo>
                    <a:pt x="53" y="753"/>
                  </a:moveTo>
                  <a:cubicBezTo>
                    <a:pt x="53" y="752"/>
                    <a:pt x="53" y="751"/>
                    <a:pt x="53" y="751"/>
                  </a:cubicBezTo>
                  <a:cubicBezTo>
                    <a:pt x="55" y="750"/>
                    <a:pt x="57" y="750"/>
                    <a:pt x="59" y="749"/>
                  </a:cubicBezTo>
                  <a:cubicBezTo>
                    <a:pt x="59" y="750"/>
                    <a:pt x="59" y="751"/>
                    <a:pt x="59" y="752"/>
                  </a:cubicBezTo>
                  <a:cubicBezTo>
                    <a:pt x="57" y="752"/>
                    <a:pt x="55" y="752"/>
                    <a:pt x="53" y="753"/>
                  </a:cubicBezTo>
                  <a:moveTo>
                    <a:pt x="41" y="744"/>
                  </a:moveTo>
                  <a:cubicBezTo>
                    <a:pt x="40" y="742"/>
                    <a:pt x="40" y="742"/>
                    <a:pt x="22" y="733"/>
                  </a:cubicBezTo>
                  <a:cubicBezTo>
                    <a:pt x="22" y="733"/>
                    <a:pt x="22" y="732"/>
                    <a:pt x="22" y="731"/>
                  </a:cubicBezTo>
                  <a:cubicBezTo>
                    <a:pt x="24" y="732"/>
                    <a:pt x="26" y="733"/>
                    <a:pt x="28" y="733"/>
                  </a:cubicBezTo>
                  <a:cubicBezTo>
                    <a:pt x="28" y="737"/>
                    <a:pt x="39" y="740"/>
                    <a:pt x="41" y="742"/>
                  </a:cubicBezTo>
                  <a:cubicBezTo>
                    <a:pt x="41" y="742"/>
                    <a:pt x="41" y="743"/>
                    <a:pt x="41" y="744"/>
                  </a:cubicBezTo>
                  <a:moveTo>
                    <a:pt x="97" y="744"/>
                  </a:moveTo>
                  <a:cubicBezTo>
                    <a:pt x="100" y="743"/>
                    <a:pt x="103" y="743"/>
                    <a:pt x="106" y="742"/>
                  </a:cubicBezTo>
                  <a:cubicBezTo>
                    <a:pt x="103" y="743"/>
                    <a:pt x="100" y="743"/>
                    <a:pt x="97" y="744"/>
                  </a:cubicBezTo>
                  <a:moveTo>
                    <a:pt x="108" y="742"/>
                  </a:moveTo>
                  <a:cubicBezTo>
                    <a:pt x="111" y="740"/>
                    <a:pt x="114" y="739"/>
                    <a:pt x="118" y="738"/>
                  </a:cubicBezTo>
                  <a:cubicBezTo>
                    <a:pt x="118" y="738"/>
                    <a:pt x="118" y="739"/>
                    <a:pt x="118" y="740"/>
                  </a:cubicBezTo>
                  <a:cubicBezTo>
                    <a:pt x="114" y="740"/>
                    <a:pt x="111" y="741"/>
                    <a:pt x="108" y="742"/>
                  </a:cubicBezTo>
                  <a:moveTo>
                    <a:pt x="41" y="739"/>
                  </a:moveTo>
                  <a:cubicBezTo>
                    <a:pt x="38" y="737"/>
                    <a:pt x="35" y="736"/>
                    <a:pt x="32" y="736"/>
                  </a:cubicBezTo>
                  <a:cubicBezTo>
                    <a:pt x="32" y="735"/>
                    <a:pt x="32" y="734"/>
                    <a:pt x="32" y="733"/>
                  </a:cubicBezTo>
                  <a:cubicBezTo>
                    <a:pt x="31" y="733"/>
                    <a:pt x="30" y="733"/>
                    <a:pt x="29" y="733"/>
                  </a:cubicBezTo>
                  <a:cubicBezTo>
                    <a:pt x="29" y="730"/>
                    <a:pt x="25" y="729"/>
                    <a:pt x="23" y="727"/>
                  </a:cubicBezTo>
                  <a:cubicBezTo>
                    <a:pt x="25" y="727"/>
                    <a:pt x="28" y="729"/>
                    <a:pt x="32" y="729"/>
                  </a:cubicBezTo>
                  <a:cubicBezTo>
                    <a:pt x="31" y="727"/>
                    <a:pt x="31" y="727"/>
                    <a:pt x="29" y="727"/>
                  </a:cubicBezTo>
                  <a:cubicBezTo>
                    <a:pt x="29" y="726"/>
                    <a:pt x="30" y="725"/>
                    <a:pt x="30" y="725"/>
                  </a:cubicBezTo>
                  <a:cubicBezTo>
                    <a:pt x="33" y="727"/>
                    <a:pt x="36" y="729"/>
                    <a:pt x="39" y="731"/>
                  </a:cubicBezTo>
                  <a:cubicBezTo>
                    <a:pt x="39" y="730"/>
                    <a:pt x="39" y="730"/>
                    <a:pt x="39" y="729"/>
                  </a:cubicBezTo>
                  <a:cubicBezTo>
                    <a:pt x="33" y="724"/>
                    <a:pt x="29" y="722"/>
                    <a:pt x="28" y="718"/>
                  </a:cubicBezTo>
                  <a:cubicBezTo>
                    <a:pt x="32" y="721"/>
                    <a:pt x="36" y="723"/>
                    <a:pt x="39" y="727"/>
                  </a:cubicBezTo>
                  <a:cubicBezTo>
                    <a:pt x="39" y="726"/>
                    <a:pt x="40" y="725"/>
                    <a:pt x="40" y="725"/>
                  </a:cubicBezTo>
                  <a:cubicBezTo>
                    <a:pt x="38" y="723"/>
                    <a:pt x="36" y="720"/>
                    <a:pt x="34" y="719"/>
                  </a:cubicBezTo>
                  <a:cubicBezTo>
                    <a:pt x="37" y="719"/>
                    <a:pt x="45" y="724"/>
                    <a:pt x="51" y="730"/>
                  </a:cubicBezTo>
                  <a:cubicBezTo>
                    <a:pt x="48" y="730"/>
                    <a:pt x="45" y="730"/>
                    <a:pt x="43" y="730"/>
                  </a:cubicBezTo>
                  <a:cubicBezTo>
                    <a:pt x="41" y="733"/>
                    <a:pt x="37" y="732"/>
                    <a:pt x="35" y="732"/>
                  </a:cubicBezTo>
                  <a:cubicBezTo>
                    <a:pt x="36" y="733"/>
                    <a:pt x="42" y="737"/>
                    <a:pt x="41" y="739"/>
                  </a:cubicBezTo>
                  <a:moveTo>
                    <a:pt x="87" y="736"/>
                  </a:moveTo>
                  <a:cubicBezTo>
                    <a:pt x="87" y="735"/>
                    <a:pt x="88" y="734"/>
                    <a:pt x="88" y="734"/>
                  </a:cubicBezTo>
                  <a:cubicBezTo>
                    <a:pt x="89" y="734"/>
                    <a:pt x="91" y="734"/>
                    <a:pt x="93" y="735"/>
                  </a:cubicBezTo>
                  <a:cubicBezTo>
                    <a:pt x="91" y="735"/>
                    <a:pt x="89" y="735"/>
                    <a:pt x="87" y="736"/>
                  </a:cubicBezTo>
                  <a:moveTo>
                    <a:pt x="147" y="725"/>
                  </a:moveTo>
                  <a:cubicBezTo>
                    <a:pt x="147" y="724"/>
                    <a:pt x="147" y="723"/>
                    <a:pt x="147" y="722"/>
                  </a:cubicBezTo>
                  <a:cubicBezTo>
                    <a:pt x="157" y="710"/>
                    <a:pt x="168" y="694"/>
                    <a:pt x="175" y="679"/>
                  </a:cubicBezTo>
                  <a:cubicBezTo>
                    <a:pt x="176" y="679"/>
                    <a:pt x="178" y="679"/>
                    <a:pt x="179" y="680"/>
                  </a:cubicBezTo>
                  <a:cubicBezTo>
                    <a:pt x="175" y="695"/>
                    <a:pt x="159" y="714"/>
                    <a:pt x="147" y="725"/>
                  </a:cubicBezTo>
                  <a:moveTo>
                    <a:pt x="118" y="721"/>
                  </a:moveTo>
                  <a:cubicBezTo>
                    <a:pt x="118" y="720"/>
                    <a:pt x="118" y="719"/>
                    <a:pt x="118" y="718"/>
                  </a:cubicBezTo>
                  <a:cubicBezTo>
                    <a:pt x="119" y="718"/>
                    <a:pt x="120" y="718"/>
                    <a:pt x="121" y="718"/>
                  </a:cubicBezTo>
                  <a:cubicBezTo>
                    <a:pt x="122" y="717"/>
                    <a:pt x="122" y="715"/>
                    <a:pt x="123" y="714"/>
                  </a:cubicBezTo>
                  <a:cubicBezTo>
                    <a:pt x="122" y="716"/>
                    <a:pt x="122" y="717"/>
                    <a:pt x="122" y="720"/>
                  </a:cubicBezTo>
                  <a:cubicBezTo>
                    <a:pt x="120" y="720"/>
                    <a:pt x="119" y="720"/>
                    <a:pt x="118" y="721"/>
                  </a:cubicBezTo>
                  <a:moveTo>
                    <a:pt x="75" y="716"/>
                  </a:moveTo>
                  <a:cubicBezTo>
                    <a:pt x="72" y="715"/>
                    <a:pt x="70" y="714"/>
                    <a:pt x="67" y="713"/>
                  </a:cubicBezTo>
                  <a:cubicBezTo>
                    <a:pt x="67" y="712"/>
                    <a:pt x="67" y="711"/>
                    <a:pt x="67" y="711"/>
                  </a:cubicBezTo>
                  <a:cubicBezTo>
                    <a:pt x="74" y="711"/>
                    <a:pt x="80" y="710"/>
                    <a:pt x="89" y="714"/>
                  </a:cubicBezTo>
                  <a:cubicBezTo>
                    <a:pt x="84" y="714"/>
                    <a:pt x="79" y="715"/>
                    <a:pt x="75" y="716"/>
                  </a:cubicBezTo>
                  <a:moveTo>
                    <a:pt x="123" y="713"/>
                  </a:moveTo>
                  <a:cubicBezTo>
                    <a:pt x="128" y="710"/>
                    <a:pt x="131" y="699"/>
                    <a:pt x="133" y="697"/>
                  </a:cubicBezTo>
                  <a:cubicBezTo>
                    <a:pt x="133" y="701"/>
                    <a:pt x="127" y="711"/>
                    <a:pt x="123" y="713"/>
                  </a:cubicBezTo>
                  <a:moveTo>
                    <a:pt x="65" y="704"/>
                  </a:moveTo>
                  <a:cubicBezTo>
                    <a:pt x="59" y="701"/>
                    <a:pt x="59" y="701"/>
                    <a:pt x="56" y="701"/>
                  </a:cubicBezTo>
                  <a:cubicBezTo>
                    <a:pt x="56" y="696"/>
                    <a:pt x="52" y="695"/>
                    <a:pt x="49" y="693"/>
                  </a:cubicBezTo>
                  <a:cubicBezTo>
                    <a:pt x="53" y="692"/>
                    <a:pt x="53" y="692"/>
                    <a:pt x="61" y="695"/>
                  </a:cubicBezTo>
                  <a:cubicBezTo>
                    <a:pt x="61" y="696"/>
                    <a:pt x="61" y="697"/>
                    <a:pt x="62" y="698"/>
                  </a:cubicBezTo>
                  <a:cubicBezTo>
                    <a:pt x="61" y="698"/>
                    <a:pt x="60" y="698"/>
                    <a:pt x="59" y="698"/>
                  </a:cubicBezTo>
                  <a:cubicBezTo>
                    <a:pt x="59" y="699"/>
                    <a:pt x="59" y="700"/>
                    <a:pt x="59" y="701"/>
                  </a:cubicBezTo>
                  <a:cubicBezTo>
                    <a:pt x="61" y="700"/>
                    <a:pt x="64" y="700"/>
                    <a:pt x="67" y="700"/>
                  </a:cubicBezTo>
                  <a:cubicBezTo>
                    <a:pt x="65" y="699"/>
                    <a:pt x="64" y="698"/>
                    <a:pt x="63" y="697"/>
                  </a:cubicBezTo>
                  <a:cubicBezTo>
                    <a:pt x="69" y="697"/>
                    <a:pt x="73" y="695"/>
                    <a:pt x="79" y="702"/>
                  </a:cubicBezTo>
                  <a:cubicBezTo>
                    <a:pt x="75" y="701"/>
                    <a:pt x="71" y="701"/>
                    <a:pt x="67" y="701"/>
                  </a:cubicBezTo>
                  <a:cubicBezTo>
                    <a:pt x="67" y="702"/>
                    <a:pt x="66" y="703"/>
                    <a:pt x="65" y="704"/>
                  </a:cubicBezTo>
                  <a:moveTo>
                    <a:pt x="299" y="703"/>
                  </a:moveTo>
                  <a:cubicBezTo>
                    <a:pt x="294" y="692"/>
                    <a:pt x="284" y="700"/>
                    <a:pt x="279" y="697"/>
                  </a:cubicBezTo>
                  <a:cubicBezTo>
                    <a:pt x="280" y="692"/>
                    <a:pt x="281" y="690"/>
                    <a:pt x="281" y="682"/>
                  </a:cubicBezTo>
                  <a:cubicBezTo>
                    <a:pt x="289" y="682"/>
                    <a:pt x="301" y="689"/>
                    <a:pt x="299" y="703"/>
                  </a:cubicBezTo>
                  <a:moveTo>
                    <a:pt x="138" y="697"/>
                  </a:moveTo>
                  <a:cubicBezTo>
                    <a:pt x="140" y="693"/>
                    <a:pt x="142" y="689"/>
                    <a:pt x="144" y="686"/>
                  </a:cubicBezTo>
                  <a:cubicBezTo>
                    <a:pt x="144" y="688"/>
                    <a:pt x="139" y="697"/>
                    <a:pt x="138" y="697"/>
                  </a:cubicBezTo>
                  <a:moveTo>
                    <a:pt x="77" y="692"/>
                  </a:moveTo>
                  <a:cubicBezTo>
                    <a:pt x="74" y="690"/>
                    <a:pt x="74" y="690"/>
                    <a:pt x="74" y="689"/>
                  </a:cubicBezTo>
                  <a:cubicBezTo>
                    <a:pt x="78" y="689"/>
                    <a:pt x="81" y="689"/>
                    <a:pt x="85" y="689"/>
                  </a:cubicBezTo>
                  <a:cubicBezTo>
                    <a:pt x="82" y="690"/>
                    <a:pt x="79" y="691"/>
                    <a:pt x="77" y="692"/>
                  </a:cubicBezTo>
                  <a:moveTo>
                    <a:pt x="60" y="679"/>
                  </a:moveTo>
                  <a:cubicBezTo>
                    <a:pt x="60" y="679"/>
                    <a:pt x="60" y="678"/>
                    <a:pt x="60" y="677"/>
                  </a:cubicBezTo>
                  <a:cubicBezTo>
                    <a:pt x="61" y="677"/>
                    <a:pt x="62" y="676"/>
                    <a:pt x="64" y="676"/>
                  </a:cubicBezTo>
                  <a:cubicBezTo>
                    <a:pt x="62" y="675"/>
                    <a:pt x="60" y="675"/>
                    <a:pt x="59" y="674"/>
                  </a:cubicBezTo>
                  <a:cubicBezTo>
                    <a:pt x="61" y="673"/>
                    <a:pt x="63" y="673"/>
                    <a:pt x="65" y="672"/>
                  </a:cubicBezTo>
                  <a:cubicBezTo>
                    <a:pt x="69" y="673"/>
                    <a:pt x="69" y="673"/>
                    <a:pt x="71" y="673"/>
                  </a:cubicBezTo>
                  <a:cubicBezTo>
                    <a:pt x="70" y="672"/>
                    <a:pt x="69" y="672"/>
                    <a:pt x="68" y="671"/>
                  </a:cubicBezTo>
                  <a:cubicBezTo>
                    <a:pt x="71" y="669"/>
                    <a:pt x="73" y="666"/>
                    <a:pt x="76" y="664"/>
                  </a:cubicBezTo>
                  <a:cubicBezTo>
                    <a:pt x="76" y="665"/>
                    <a:pt x="76" y="665"/>
                    <a:pt x="76" y="666"/>
                  </a:cubicBezTo>
                  <a:cubicBezTo>
                    <a:pt x="81" y="666"/>
                    <a:pt x="86" y="667"/>
                    <a:pt x="92" y="668"/>
                  </a:cubicBezTo>
                  <a:cubicBezTo>
                    <a:pt x="97" y="668"/>
                    <a:pt x="100" y="666"/>
                    <a:pt x="102" y="667"/>
                  </a:cubicBezTo>
                  <a:cubicBezTo>
                    <a:pt x="92" y="675"/>
                    <a:pt x="84" y="671"/>
                    <a:pt x="75" y="671"/>
                  </a:cubicBezTo>
                  <a:cubicBezTo>
                    <a:pt x="75" y="672"/>
                    <a:pt x="75" y="673"/>
                    <a:pt x="76" y="675"/>
                  </a:cubicBezTo>
                  <a:cubicBezTo>
                    <a:pt x="72" y="675"/>
                    <a:pt x="72" y="675"/>
                    <a:pt x="60" y="679"/>
                  </a:cubicBezTo>
                  <a:moveTo>
                    <a:pt x="47" y="678"/>
                  </a:moveTo>
                  <a:cubicBezTo>
                    <a:pt x="46" y="677"/>
                    <a:pt x="45" y="677"/>
                    <a:pt x="45" y="676"/>
                  </a:cubicBezTo>
                  <a:cubicBezTo>
                    <a:pt x="48" y="675"/>
                    <a:pt x="48" y="675"/>
                    <a:pt x="58" y="676"/>
                  </a:cubicBezTo>
                  <a:cubicBezTo>
                    <a:pt x="54" y="676"/>
                    <a:pt x="50" y="677"/>
                    <a:pt x="47" y="678"/>
                  </a:cubicBezTo>
                  <a:moveTo>
                    <a:pt x="183" y="672"/>
                  </a:moveTo>
                  <a:cubicBezTo>
                    <a:pt x="186" y="664"/>
                    <a:pt x="185" y="665"/>
                    <a:pt x="191" y="662"/>
                  </a:cubicBezTo>
                  <a:cubicBezTo>
                    <a:pt x="189" y="666"/>
                    <a:pt x="185" y="670"/>
                    <a:pt x="183" y="672"/>
                  </a:cubicBezTo>
                  <a:moveTo>
                    <a:pt x="118" y="671"/>
                  </a:moveTo>
                  <a:cubicBezTo>
                    <a:pt x="118" y="670"/>
                    <a:pt x="118" y="669"/>
                    <a:pt x="118" y="669"/>
                  </a:cubicBezTo>
                  <a:cubicBezTo>
                    <a:pt x="120" y="669"/>
                    <a:pt x="122" y="666"/>
                    <a:pt x="123" y="664"/>
                  </a:cubicBezTo>
                  <a:cubicBezTo>
                    <a:pt x="124" y="664"/>
                    <a:pt x="125" y="664"/>
                    <a:pt x="125" y="664"/>
                  </a:cubicBezTo>
                  <a:cubicBezTo>
                    <a:pt x="124" y="666"/>
                    <a:pt x="122" y="669"/>
                    <a:pt x="121" y="671"/>
                  </a:cubicBezTo>
                  <a:cubicBezTo>
                    <a:pt x="120" y="671"/>
                    <a:pt x="119" y="671"/>
                    <a:pt x="118" y="671"/>
                  </a:cubicBezTo>
                  <a:moveTo>
                    <a:pt x="427" y="665"/>
                  </a:moveTo>
                  <a:cubicBezTo>
                    <a:pt x="427" y="661"/>
                    <a:pt x="426" y="658"/>
                    <a:pt x="425" y="654"/>
                  </a:cubicBezTo>
                  <a:cubicBezTo>
                    <a:pt x="425" y="631"/>
                    <a:pt x="430" y="616"/>
                    <a:pt x="436" y="597"/>
                  </a:cubicBezTo>
                  <a:cubicBezTo>
                    <a:pt x="439" y="597"/>
                    <a:pt x="437" y="585"/>
                    <a:pt x="451" y="585"/>
                  </a:cubicBezTo>
                  <a:cubicBezTo>
                    <a:pt x="453" y="596"/>
                    <a:pt x="459" y="616"/>
                    <a:pt x="444" y="625"/>
                  </a:cubicBezTo>
                  <a:cubicBezTo>
                    <a:pt x="443" y="637"/>
                    <a:pt x="438" y="648"/>
                    <a:pt x="435" y="662"/>
                  </a:cubicBezTo>
                  <a:cubicBezTo>
                    <a:pt x="433" y="662"/>
                    <a:pt x="433" y="662"/>
                    <a:pt x="432" y="662"/>
                  </a:cubicBezTo>
                  <a:cubicBezTo>
                    <a:pt x="431" y="663"/>
                    <a:pt x="431" y="663"/>
                    <a:pt x="431" y="664"/>
                  </a:cubicBezTo>
                  <a:cubicBezTo>
                    <a:pt x="430" y="664"/>
                    <a:pt x="428" y="665"/>
                    <a:pt x="427" y="665"/>
                  </a:cubicBezTo>
                  <a:moveTo>
                    <a:pt x="129" y="663"/>
                  </a:moveTo>
                  <a:cubicBezTo>
                    <a:pt x="129" y="662"/>
                    <a:pt x="130" y="660"/>
                    <a:pt x="130" y="660"/>
                  </a:cubicBezTo>
                  <a:cubicBezTo>
                    <a:pt x="129" y="659"/>
                    <a:pt x="128" y="659"/>
                    <a:pt x="127" y="659"/>
                  </a:cubicBezTo>
                  <a:cubicBezTo>
                    <a:pt x="126" y="660"/>
                    <a:pt x="126" y="660"/>
                    <a:pt x="126" y="661"/>
                  </a:cubicBezTo>
                  <a:cubicBezTo>
                    <a:pt x="125" y="661"/>
                    <a:pt x="123" y="661"/>
                    <a:pt x="122" y="661"/>
                  </a:cubicBezTo>
                  <a:cubicBezTo>
                    <a:pt x="127" y="659"/>
                    <a:pt x="132" y="656"/>
                    <a:pt x="135" y="651"/>
                  </a:cubicBezTo>
                  <a:cubicBezTo>
                    <a:pt x="133" y="652"/>
                    <a:pt x="131" y="653"/>
                    <a:pt x="130" y="654"/>
                  </a:cubicBezTo>
                  <a:cubicBezTo>
                    <a:pt x="129" y="653"/>
                    <a:pt x="129" y="652"/>
                    <a:pt x="129" y="651"/>
                  </a:cubicBezTo>
                  <a:cubicBezTo>
                    <a:pt x="137" y="647"/>
                    <a:pt x="146" y="642"/>
                    <a:pt x="155" y="638"/>
                  </a:cubicBezTo>
                  <a:cubicBezTo>
                    <a:pt x="155" y="631"/>
                    <a:pt x="153" y="633"/>
                    <a:pt x="159" y="631"/>
                  </a:cubicBezTo>
                  <a:cubicBezTo>
                    <a:pt x="162" y="627"/>
                    <a:pt x="174" y="615"/>
                    <a:pt x="179" y="614"/>
                  </a:cubicBezTo>
                  <a:cubicBezTo>
                    <a:pt x="179" y="616"/>
                    <a:pt x="179" y="619"/>
                    <a:pt x="180" y="621"/>
                  </a:cubicBezTo>
                  <a:cubicBezTo>
                    <a:pt x="179" y="621"/>
                    <a:pt x="178" y="621"/>
                    <a:pt x="178" y="621"/>
                  </a:cubicBezTo>
                  <a:cubicBezTo>
                    <a:pt x="175" y="626"/>
                    <a:pt x="173" y="632"/>
                    <a:pt x="168" y="634"/>
                  </a:cubicBezTo>
                  <a:cubicBezTo>
                    <a:pt x="167" y="632"/>
                    <a:pt x="167" y="631"/>
                    <a:pt x="167" y="630"/>
                  </a:cubicBezTo>
                  <a:cubicBezTo>
                    <a:pt x="161" y="630"/>
                    <a:pt x="152" y="639"/>
                    <a:pt x="152" y="645"/>
                  </a:cubicBezTo>
                  <a:cubicBezTo>
                    <a:pt x="151" y="645"/>
                    <a:pt x="150" y="645"/>
                    <a:pt x="150" y="645"/>
                  </a:cubicBezTo>
                  <a:cubicBezTo>
                    <a:pt x="150" y="645"/>
                    <a:pt x="150" y="646"/>
                    <a:pt x="150" y="647"/>
                  </a:cubicBezTo>
                  <a:cubicBezTo>
                    <a:pt x="149" y="647"/>
                    <a:pt x="148" y="647"/>
                    <a:pt x="148" y="647"/>
                  </a:cubicBezTo>
                  <a:cubicBezTo>
                    <a:pt x="145" y="654"/>
                    <a:pt x="134" y="660"/>
                    <a:pt x="129" y="663"/>
                  </a:cubicBezTo>
                  <a:moveTo>
                    <a:pt x="64" y="658"/>
                  </a:moveTo>
                  <a:cubicBezTo>
                    <a:pt x="64" y="657"/>
                    <a:pt x="63" y="657"/>
                    <a:pt x="63" y="656"/>
                  </a:cubicBezTo>
                  <a:cubicBezTo>
                    <a:pt x="79" y="651"/>
                    <a:pt x="79" y="651"/>
                    <a:pt x="79" y="651"/>
                  </a:cubicBezTo>
                  <a:cubicBezTo>
                    <a:pt x="74" y="654"/>
                    <a:pt x="69" y="656"/>
                    <a:pt x="64" y="658"/>
                  </a:cubicBezTo>
                  <a:moveTo>
                    <a:pt x="282" y="651"/>
                  </a:moveTo>
                  <a:cubicBezTo>
                    <a:pt x="280" y="650"/>
                    <a:pt x="279" y="648"/>
                    <a:pt x="278" y="646"/>
                  </a:cubicBezTo>
                  <a:cubicBezTo>
                    <a:pt x="276" y="638"/>
                    <a:pt x="269" y="622"/>
                    <a:pt x="271" y="617"/>
                  </a:cubicBezTo>
                  <a:cubicBezTo>
                    <a:pt x="272" y="616"/>
                    <a:pt x="273" y="616"/>
                    <a:pt x="275" y="616"/>
                  </a:cubicBezTo>
                  <a:cubicBezTo>
                    <a:pt x="284" y="622"/>
                    <a:pt x="287" y="636"/>
                    <a:pt x="286" y="651"/>
                  </a:cubicBezTo>
                  <a:cubicBezTo>
                    <a:pt x="285" y="651"/>
                    <a:pt x="283" y="651"/>
                    <a:pt x="282" y="651"/>
                  </a:cubicBezTo>
                  <a:moveTo>
                    <a:pt x="32" y="650"/>
                  </a:moveTo>
                  <a:cubicBezTo>
                    <a:pt x="30" y="649"/>
                    <a:pt x="28" y="647"/>
                    <a:pt x="26" y="647"/>
                  </a:cubicBezTo>
                  <a:cubicBezTo>
                    <a:pt x="29" y="647"/>
                    <a:pt x="32" y="646"/>
                    <a:pt x="36" y="649"/>
                  </a:cubicBezTo>
                  <a:cubicBezTo>
                    <a:pt x="34" y="649"/>
                    <a:pt x="33" y="650"/>
                    <a:pt x="32" y="650"/>
                  </a:cubicBezTo>
                  <a:moveTo>
                    <a:pt x="81" y="650"/>
                  </a:moveTo>
                  <a:cubicBezTo>
                    <a:pt x="85" y="648"/>
                    <a:pt x="92" y="645"/>
                    <a:pt x="93" y="641"/>
                  </a:cubicBezTo>
                  <a:cubicBezTo>
                    <a:pt x="91" y="641"/>
                    <a:pt x="89" y="642"/>
                    <a:pt x="88" y="643"/>
                  </a:cubicBezTo>
                  <a:cubicBezTo>
                    <a:pt x="87" y="643"/>
                    <a:pt x="87" y="644"/>
                    <a:pt x="87" y="645"/>
                  </a:cubicBezTo>
                  <a:cubicBezTo>
                    <a:pt x="81" y="645"/>
                    <a:pt x="79" y="647"/>
                    <a:pt x="75" y="649"/>
                  </a:cubicBezTo>
                  <a:cubicBezTo>
                    <a:pt x="75" y="648"/>
                    <a:pt x="75" y="647"/>
                    <a:pt x="75" y="647"/>
                  </a:cubicBezTo>
                  <a:cubicBezTo>
                    <a:pt x="86" y="642"/>
                    <a:pt x="87" y="637"/>
                    <a:pt x="99" y="641"/>
                  </a:cubicBezTo>
                  <a:cubicBezTo>
                    <a:pt x="99" y="641"/>
                    <a:pt x="99" y="642"/>
                    <a:pt x="99" y="643"/>
                  </a:cubicBezTo>
                  <a:cubicBezTo>
                    <a:pt x="98" y="643"/>
                    <a:pt x="97" y="643"/>
                    <a:pt x="97" y="643"/>
                  </a:cubicBezTo>
                  <a:cubicBezTo>
                    <a:pt x="97" y="643"/>
                    <a:pt x="96" y="644"/>
                    <a:pt x="96" y="645"/>
                  </a:cubicBezTo>
                  <a:cubicBezTo>
                    <a:pt x="91" y="647"/>
                    <a:pt x="86" y="648"/>
                    <a:pt x="81" y="650"/>
                  </a:cubicBezTo>
                  <a:moveTo>
                    <a:pt x="159" y="645"/>
                  </a:moveTo>
                  <a:cubicBezTo>
                    <a:pt x="160" y="641"/>
                    <a:pt x="160" y="638"/>
                    <a:pt x="164" y="640"/>
                  </a:cubicBezTo>
                  <a:cubicBezTo>
                    <a:pt x="164" y="641"/>
                    <a:pt x="164" y="642"/>
                    <a:pt x="164" y="643"/>
                  </a:cubicBezTo>
                  <a:cubicBezTo>
                    <a:pt x="162" y="643"/>
                    <a:pt x="161" y="643"/>
                    <a:pt x="161" y="643"/>
                  </a:cubicBezTo>
                  <a:cubicBezTo>
                    <a:pt x="161" y="645"/>
                    <a:pt x="161" y="645"/>
                    <a:pt x="159" y="645"/>
                  </a:cubicBezTo>
                  <a:moveTo>
                    <a:pt x="121" y="644"/>
                  </a:moveTo>
                  <a:cubicBezTo>
                    <a:pt x="122" y="642"/>
                    <a:pt x="122" y="641"/>
                    <a:pt x="122" y="641"/>
                  </a:cubicBezTo>
                  <a:cubicBezTo>
                    <a:pt x="125" y="640"/>
                    <a:pt x="127" y="639"/>
                    <a:pt x="129" y="638"/>
                  </a:cubicBezTo>
                  <a:cubicBezTo>
                    <a:pt x="129" y="639"/>
                    <a:pt x="129" y="640"/>
                    <a:pt x="129" y="641"/>
                  </a:cubicBezTo>
                  <a:cubicBezTo>
                    <a:pt x="128" y="641"/>
                    <a:pt x="127" y="641"/>
                    <a:pt x="127" y="641"/>
                  </a:cubicBezTo>
                  <a:cubicBezTo>
                    <a:pt x="127" y="641"/>
                    <a:pt x="127" y="642"/>
                    <a:pt x="127" y="643"/>
                  </a:cubicBezTo>
                  <a:cubicBezTo>
                    <a:pt x="125" y="643"/>
                    <a:pt x="123" y="643"/>
                    <a:pt x="121" y="644"/>
                  </a:cubicBezTo>
                  <a:moveTo>
                    <a:pt x="136" y="638"/>
                  </a:moveTo>
                  <a:cubicBezTo>
                    <a:pt x="140" y="631"/>
                    <a:pt x="149" y="628"/>
                    <a:pt x="153" y="621"/>
                  </a:cubicBezTo>
                  <a:cubicBezTo>
                    <a:pt x="155" y="621"/>
                    <a:pt x="155" y="621"/>
                    <a:pt x="156" y="618"/>
                  </a:cubicBezTo>
                  <a:cubicBezTo>
                    <a:pt x="156" y="618"/>
                    <a:pt x="155" y="617"/>
                    <a:pt x="155" y="617"/>
                  </a:cubicBezTo>
                  <a:cubicBezTo>
                    <a:pt x="151" y="619"/>
                    <a:pt x="148" y="622"/>
                    <a:pt x="145" y="625"/>
                  </a:cubicBezTo>
                  <a:cubicBezTo>
                    <a:pt x="144" y="624"/>
                    <a:pt x="144" y="623"/>
                    <a:pt x="143" y="623"/>
                  </a:cubicBezTo>
                  <a:cubicBezTo>
                    <a:pt x="141" y="623"/>
                    <a:pt x="141" y="623"/>
                    <a:pt x="138" y="626"/>
                  </a:cubicBezTo>
                  <a:cubicBezTo>
                    <a:pt x="126" y="629"/>
                    <a:pt x="126" y="629"/>
                    <a:pt x="118" y="632"/>
                  </a:cubicBezTo>
                  <a:cubicBezTo>
                    <a:pt x="118" y="631"/>
                    <a:pt x="117" y="630"/>
                    <a:pt x="117" y="629"/>
                  </a:cubicBezTo>
                  <a:cubicBezTo>
                    <a:pt x="113" y="629"/>
                    <a:pt x="109" y="629"/>
                    <a:pt x="106" y="630"/>
                  </a:cubicBezTo>
                  <a:cubicBezTo>
                    <a:pt x="106" y="629"/>
                    <a:pt x="106" y="629"/>
                    <a:pt x="106" y="629"/>
                  </a:cubicBezTo>
                  <a:cubicBezTo>
                    <a:pt x="123" y="626"/>
                    <a:pt x="139" y="621"/>
                    <a:pt x="156" y="615"/>
                  </a:cubicBezTo>
                  <a:cubicBezTo>
                    <a:pt x="156" y="615"/>
                    <a:pt x="156" y="616"/>
                    <a:pt x="156" y="616"/>
                  </a:cubicBezTo>
                  <a:cubicBezTo>
                    <a:pt x="157" y="616"/>
                    <a:pt x="157" y="616"/>
                    <a:pt x="158" y="616"/>
                  </a:cubicBezTo>
                  <a:cubicBezTo>
                    <a:pt x="158" y="615"/>
                    <a:pt x="158" y="614"/>
                    <a:pt x="158" y="613"/>
                  </a:cubicBezTo>
                  <a:cubicBezTo>
                    <a:pt x="161" y="610"/>
                    <a:pt x="170" y="602"/>
                    <a:pt x="175" y="603"/>
                  </a:cubicBezTo>
                  <a:cubicBezTo>
                    <a:pt x="171" y="607"/>
                    <a:pt x="161" y="619"/>
                    <a:pt x="156" y="621"/>
                  </a:cubicBezTo>
                  <a:cubicBezTo>
                    <a:pt x="156" y="622"/>
                    <a:pt x="156" y="622"/>
                    <a:pt x="156" y="623"/>
                  </a:cubicBezTo>
                  <a:cubicBezTo>
                    <a:pt x="150" y="623"/>
                    <a:pt x="147" y="629"/>
                    <a:pt x="147" y="632"/>
                  </a:cubicBezTo>
                  <a:cubicBezTo>
                    <a:pt x="145" y="632"/>
                    <a:pt x="145" y="632"/>
                    <a:pt x="144" y="632"/>
                  </a:cubicBezTo>
                  <a:cubicBezTo>
                    <a:pt x="143" y="633"/>
                    <a:pt x="143" y="634"/>
                    <a:pt x="143" y="635"/>
                  </a:cubicBezTo>
                  <a:cubicBezTo>
                    <a:pt x="140" y="636"/>
                    <a:pt x="138" y="637"/>
                    <a:pt x="136" y="638"/>
                  </a:cubicBezTo>
                  <a:moveTo>
                    <a:pt x="337" y="637"/>
                  </a:moveTo>
                  <a:cubicBezTo>
                    <a:pt x="334" y="636"/>
                    <a:pt x="331" y="635"/>
                    <a:pt x="329" y="634"/>
                  </a:cubicBezTo>
                  <a:cubicBezTo>
                    <a:pt x="329" y="633"/>
                    <a:pt x="329" y="632"/>
                    <a:pt x="329" y="632"/>
                  </a:cubicBezTo>
                  <a:cubicBezTo>
                    <a:pt x="327" y="632"/>
                    <a:pt x="327" y="632"/>
                    <a:pt x="326" y="632"/>
                  </a:cubicBezTo>
                  <a:cubicBezTo>
                    <a:pt x="325" y="627"/>
                    <a:pt x="323" y="626"/>
                    <a:pt x="321" y="625"/>
                  </a:cubicBezTo>
                  <a:cubicBezTo>
                    <a:pt x="305" y="598"/>
                    <a:pt x="299" y="572"/>
                    <a:pt x="294" y="548"/>
                  </a:cubicBezTo>
                  <a:cubicBezTo>
                    <a:pt x="291" y="544"/>
                    <a:pt x="291" y="544"/>
                    <a:pt x="289" y="539"/>
                  </a:cubicBezTo>
                  <a:cubicBezTo>
                    <a:pt x="286" y="512"/>
                    <a:pt x="291" y="480"/>
                    <a:pt x="287" y="457"/>
                  </a:cubicBezTo>
                  <a:cubicBezTo>
                    <a:pt x="288" y="445"/>
                    <a:pt x="290" y="438"/>
                    <a:pt x="289" y="430"/>
                  </a:cubicBezTo>
                  <a:cubicBezTo>
                    <a:pt x="297" y="406"/>
                    <a:pt x="305" y="383"/>
                    <a:pt x="314" y="360"/>
                  </a:cubicBezTo>
                  <a:cubicBezTo>
                    <a:pt x="314" y="360"/>
                    <a:pt x="315" y="360"/>
                    <a:pt x="316" y="360"/>
                  </a:cubicBezTo>
                  <a:cubicBezTo>
                    <a:pt x="316" y="356"/>
                    <a:pt x="322" y="344"/>
                    <a:pt x="322" y="341"/>
                  </a:cubicBezTo>
                  <a:cubicBezTo>
                    <a:pt x="323" y="341"/>
                    <a:pt x="324" y="341"/>
                    <a:pt x="325" y="341"/>
                  </a:cubicBezTo>
                  <a:cubicBezTo>
                    <a:pt x="325" y="338"/>
                    <a:pt x="325" y="336"/>
                    <a:pt x="326" y="334"/>
                  </a:cubicBezTo>
                  <a:cubicBezTo>
                    <a:pt x="326" y="334"/>
                    <a:pt x="327" y="334"/>
                    <a:pt x="328" y="334"/>
                  </a:cubicBezTo>
                  <a:cubicBezTo>
                    <a:pt x="330" y="325"/>
                    <a:pt x="341" y="314"/>
                    <a:pt x="343" y="306"/>
                  </a:cubicBezTo>
                  <a:cubicBezTo>
                    <a:pt x="343" y="306"/>
                    <a:pt x="344" y="306"/>
                    <a:pt x="345" y="306"/>
                  </a:cubicBezTo>
                  <a:cubicBezTo>
                    <a:pt x="347" y="293"/>
                    <a:pt x="356" y="284"/>
                    <a:pt x="367" y="281"/>
                  </a:cubicBezTo>
                  <a:cubicBezTo>
                    <a:pt x="374" y="281"/>
                    <a:pt x="381" y="281"/>
                    <a:pt x="388" y="282"/>
                  </a:cubicBezTo>
                  <a:cubicBezTo>
                    <a:pt x="388" y="291"/>
                    <a:pt x="380" y="304"/>
                    <a:pt x="378" y="317"/>
                  </a:cubicBezTo>
                  <a:cubicBezTo>
                    <a:pt x="375" y="321"/>
                    <a:pt x="373" y="325"/>
                    <a:pt x="371" y="330"/>
                  </a:cubicBezTo>
                  <a:cubicBezTo>
                    <a:pt x="368" y="341"/>
                    <a:pt x="365" y="353"/>
                    <a:pt x="363" y="364"/>
                  </a:cubicBezTo>
                  <a:cubicBezTo>
                    <a:pt x="362" y="364"/>
                    <a:pt x="361" y="364"/>
                    <a:pt x="361" y="364"/>
                  </a:cubicBezTo>
                  <a:cubicBezTo>
                    <a:pt x="356" y="382"/>
                    <a:pt x="355" y="401"/>
                    <a:pt x="349" y="421"/>
                  </a:cubicBezTo>
                  <a:cubicBezTo>
                    <a:pt x="344" y="427"/>
                    <a:pt x="348" y="435"/>
                    <a:pt x="343" y="444"/>
                  </a:cubicBezTo>
                  <a:cubicBezTo>
                    <a:pt x="339" y="485"/>
                    <a:pt x="331" y="533"/>
                    <a:pt x="345" y="576"/>
                  </a:cubicBezTo>
                  <a:cubicBezTo>
                    <a:pt x="346" y="581"/>
                    <a:pt x="347" y="586"/>
                    <a:pt x="347" y="592"/>
                  </a:cubicBezTo>
                  <a:cubicBezTo>
                    <a:pt x="357" y="608"/>
                    <a:pt x="353" y="615"/>
                    <a:pt x="349" y="633"/>
                  </a:cubicBezTo>
                  <a:cubicBezTo>
                    <a:pt x="345" y="635"/>
                    <a:pt x="345" y="635"/>
                    <a:pt x="337" y="637"/>
                  </a:cubicBezTo>
                  <a:moveTo>
                    <a:pt x="41" y="630"/>
                  </a:moveTo>
                  <a:cubicBezTo>
                    <a:pt x="42" y="627"/>
                    <a:pt x="45" y="625"/>
                    <a:pt x="48" y="625"/>
                  </a:cubicBezTo>
                  <a:cubicBezTo>
                    <a:pt x="48" y="626"/>
                    <a:pt x="48" y="627"/>
                    <a:pt x="48" y="628"/>
                  </a:cubicBezTo>
                  <a:cubicBezTo>
                    <a:pt x="46" y="628"/>
                    <a:pt x="43" y="629"/>
                    <a:pt x="41" y="630"/>
                  </a:cubicBezTo>
                  <a:moveTo>
                    <a:pt x="154" y="629"/>
                  </a:moveTo>
                  <a:cubicBezTo>
                    <a:pt x="159" y="618"/>
                    <a:pt x="172" y="613"/>
                    <a:pt x="178" y="601"/>
                  </a:cubicBezTo>
                  <a:cubicBezTo>
                    <a:pt x="178" y="600"/>
                    <a:pt x="177" y="600"/>
                    <a:pt x="177" y="599"/>
                  </a:cubicBezTo>
                  <a:cubicBezTo>
                    <a:pt x="178" y="597"/>
                    <a:pt x="180" y="595"/>
                    <a:pt x="181" y="594"/>
                  </a:cubicBezTo>
                  <a:cubicBezTo>
                    <a:pt x="183" y="594"/>
                    <a:pt x="185" y="594"/>
                    <a:pt x="187" y="594"/>
                  </a:cubicBezTo>
                  <a:cubicBezTo>
                    <a:pt x="187" y="595"/>
                    <a:pt x="186" y="597"/>
                    <a:pt x="186" y="600"/>
                  </a:cubicBezTo>
                  <a:cubicBezTo>
                    <a:pt x="185" y="600"/>
                    <a:pt x="184" y="600"/>
                    <a:pt x="184" y="600"/>
                  </a:cubicBezTo>
                  <a:cubicBezTo>
                    <a:pt x="184" y="600"/>
                    <a:pt x="184" y="601"/>
                    <a:pt x="184" y="602"/>
                  </a:cubicBezTo>
                  <a:cubicBezTo>
                    <a:pt x="183" y="602"/>
                    <a:pt x="182" y="602"/>
                    <a:pt x="181" y="603"/>
                  </a:cubicBezTo>
                  <a:cubicBezTo>
                    <a:pt x="179" y="608"/>
                    <a:pt x="175" y="610"/>
                    <a:pt x="173" y="615"/>
                  </a:cubicBezTo>
                  <a:cubicBezTo>
                    <a:pt x="166" y="615"/>
                    <a:pt x="165" y="619"/>
                    <a:pt x="164" y="623"/>
                  </a:cubicBezTo>
                  <a:cubicBezTo>
                    <a:pt x="162" y="623"/>
                    <a:pt x="161" y="623"/>
                    <a:pt x="161" y="623"/>
                  </a:cubicBezTo>
                  <a:cubicBezTo>
                    <a:pt x="159" y="627"/>
                    <a:pt x="156" y="628"/>
                    <a:pt x="154" y="629"/>
                  </a:cubicBezTo>
                  <a:moveTo>
                    <a:pt x="169" y="628"/>
                  </a:moveTo>
                  <a:cubicBezTo>
                    <a:pt x="169" y="625"/>
                    <a:pt x="170" y="624"/>
                    <a:pt x="170" y="622"/>
                  </a:cubicBezTo>
                  <a:cubicBezTo>
                    <a:pt x="172" y="622"/>
                    <a:pt x="173" y="621"/>
                    <a:pt x="175" y="621"/>
                  </a:cubicBezTo>
                  <a:cubicBezTo>
                    <a:pt x="174" y="623"/>
                    <a:pt x="173" y="625"/>
                    <a:pt x="172" y="628"/>
                  </a:cubicBezTo>
                  <a:cubicBezTo>
                    <a:pt x="171" y="628"/>
                    <a:pt x="170" y="628"/>
                    <a:pt x="169" y="628"/>
                  </a:cubicBezTo>
                  <a:moveTo>
                    <a:pt x="14" y="623"/>
                  </a:moveTo>
                  <a:cubicBezTo>
                    <a:pt x="14" y="622"/>
                    <a:pt x="14" y="622"/>
                    <a:pt x="14" y="621"/>
                  </a:cubicBezTo>
                  <a:cubicBezTo>
                    <a:pt x="22" y="621"/>
                    <a:pt x="26" y="619"/>
                    <a:pt x="37" y="622"/>
                  </a:cubicBezTo>
                  <a:cubicBezTo>
                    <a:pt x="29" y="622"/>
                    <a:pt x="22" y="622"/>
                    <a:pt x="14" y="623"/>
                  </a:cubicBezTo>
                  <a:moveTo>
                    <a:pt x="38" y="617"/>
                  </a:moveTo>
                  <a:cubicBezTo>
                    <a:pt x="37" y="616"/>
                    <a:pt x="37" y="615"/>
                    <a:pt x="37" y="614"/>
                  </a:cubicBezTo>
                  <a:cubicBezTo>
                    <a:pt x="39" y="614"/>
                    <a:pt x="40" y="614"/>
                    <a:pt x="42" y="615"/>
                  </a:cubicBezTo>
                  <a:cubicBezTo>
                    <a:pt x="42" y="615"/>
                    <a:pt x="42" y="616"/>
                    <a:pt x="42" y="617"/>
                  </a:cubicBezTo>
                  <a:cubicBezTo>
                    <a:pt x="40" y="617"/>
                    <a:pt x="39" y="617"/>
                    <a:pt x="38" y="617"/>
                  </a:cubicBezTo>
                  <a:moveTo>
                    <a:pt x="26" y="615"/>
                  </a:moveTo>
                  <a:cubicBezTo>
                    <a:pt x="25" y="614"/>
                    <a:pt x="25" y="613"/>
                    <a:pt x="25" y="613"/>
                  </a:cubicBezTo>
                  <a:cubicBezTo>
                    <a:pt x="28" y="613"/>
                    <a:pt x="32" y="613"/>
                    <a:pt x="36" y="613"/>
                  </a:cubicBezTo>
                  <a:cubicBezTo>
                    <a:pt x="36" y="614"/>
                    <a:pt x="36" y="614"/>
                    <a:pt x="36" y="615"/>
                  </a:cubicBezTo>
                  <a:cubicBezTo>
                    <a:pt x="32" y="615"/>
                    <a:pt x="29" y="615"/>
                    <a:pt x="26" y="615"/>
                  </a:cubicBezTo>
                  <a:moveTo>
                    <a:pt x="70" y="609"/>
                  </a:moveTo>
                  <a:cubicBezTo>
                    <a:pt x="70" y="604"/>
                    <a:pt x="80" y="602"/>
                    <a:pt x="86" y="603"/>
                  </a:cubicBezTo>
                  <a:cubicBezTo>
                    <a:pt x="84" y="605"/>
                    <a:pt x="84" y="605"/>
                    <a:pt x="80" y="606"/>
                  </a:cubicBezTo>
                  <a:cubicBezTo>
                    <a:pt x="80" y="606"/>
                    <a:pt x="80" y="607"/>
                    <a:pt x="80" y="608"/>
                  </a:cubicBezTo>
                  <a:cubicBezTo>
                    <a:pt x="77" y="608"/>
                    <a:pt x="73" y="609"/>
                    <a:pt x="70" y="609"/>
                  </a:cubicBezTo>
                  <a:moveTo>
                    <a:pt x="94" y="600"/>
                  </a:moveTo>
                  <a:cubicBezTo>
                    <a:pt x="94" y="599"/>
                    <a:pt x="94" y="598"/>
                    <a:pt x="94" y="597"/>
                  </a:cubicBezTo>
                  <a:cubicBezTo>
                    <a:pt x="97" y="595"/>
                    <a:pt x="97" y="595"/>
                    <a:pt x="101" y="595"/>
                  </a:cubicBezTo>
                  <a:cubicBezTo>
                    <a:pt x="101" y="596"/>
                    <a:pt x="101" y="597"/>
                    <a:pt x="101" y="597"/>
                  </a:cubicBezTo>
                  <a:cubicBezTo>
                    <a:pt x="99" y="598"/>
                    <a:pt x="96" y="599"/>
                    <a:pt x="94" y="600"/>
                  </a:cubicBezTo>
                  <a:moveTo>
                    <a:pt x="103" y="595"/>
                  </a:moveTo>
                  <a:cubicBezTo>
                    <a:pt x="101" y="593"/>
                    <a:pt x="101" y="593"/>
                    <a:pt x="101" y="591"/>
                  </a:cubicBezTo>
                  <a:cubicBezTo>
                    <a:pt x="104" y="591"/>
                    <a:pt x="104" y="589"/>
                    <a:pt x="108" y="588"/>
                  </a:cubicBezTo>
                  <a:cubicBezTo>
                    <a:pt x="109" y="587"/>
                    <a:pt x="109" y="586"/>
                    <a:pt x="109" y="585"/>
                  </a:cubicBezTo>
                  <a:cubicBezTo>
                    <a:pt x="114" y="584"/>
                    <a:pt x="114" y="584"/>
                    <a:pt x="120" y="584"/>
                  </a:cubicBezTo>
                  <a:cubicBezTo>
                    <a:pt x="117" y="593"/>
                    <a:pt x="110" y="593"/>
                    <a:pt x="103" y="595"/>
                  </a:cubicBezTo>
                  <a:moveTo>
                    <a:pt x="49" y="594"/>
                  </a:moveTo>
                  <a:cubicBezTo>
                    <a:pt x="45" y="589"/>
                    <a:pt x="39" y="572"/>
                    <a:pt x="39" y="572"/>
                  </a:cubicBezTo>
                  <a:cubicBezTo>
                    <a:pt x="40" y="572"/>
                    <a:pt x="41" y="572"/>
                    <a:pt x="42" y="572"/>
                  </a:cubicBezTo>
                  <a:cubicBezTo>
                    <a:pt x="43" y="577"/>
                    <a:pt x="45" y="584"/>
                    <a:pt x="50" y="591"/>
                  </a:cubicBezTo>
                  <a:cubicBezTo>
                    <a:pt x="49" y="592"/>
                    <a:pt x="49" y="593"/>
                    <a:pt x="49" y="594"/>
                  </a:cubicBezTo>
                  <a:moveTo>
                    <a:pt x="89" y="589"/>
                  </a:moveTo>
                  <a:cubicBezTo>
                    <a:pt x="89" y="585"/>
                    <a:pt x="97" y="582"/>
                    <a:pt x="99" y="580"/>
                  </a:cubicBezTo>
                  <a:cubicBezTo>
                    <a:pt x="97" y="584"/>
                    <a:pt x="97" y="584"/>
                    <a:pt x="96" y="589"/>
                  </a:cubicBezTo>
                  <a:cubicBezTo>
                    <a:pt x="94" y="589"/>
                    <a:pt x="92" y="589"/>
                    <a:pt x="89" y="589"/>
                  </a:cubicBezTo>
                  <a:moveTo>
                    <a:pt x="28" y="585"/>
                  </a:moveTo>
                  <a:cubicBezTo>
                    <a:pt x="26" y="584"/>
                    <a:pt x="25" y="584"/>
                    <a:pt x="24" y="583"/>
                  </a:cubicBezTo>
                  <a:cubicBezTo>
                    <a:pt x="27" y="583"/>
                    <a:pt x="31" y="584"/>
                    <a:pt x="31" y="585"/>
                  </a:cubicBezTo>
                  <a:cubicBezTo>
                    <a:pt x="30" y="585"/>
                    <a:pt x="29" y="585"/>
                    <a:pt x="28" y="585"/>
                  </a:cubicBezTo>
                  <a:moveTo>
                    <a:pt x="36" y="584"/>
                  </a:moveTo>
                  <a:cubicBezTo>
                    <a:pt x="29" y="581"/>
                    <a:pt x="23" y="578"/>
                    <a:pt x="17" y="576"/>
                  </a:cubicBezTo>
                  <a:cubicBezTo>
                    <a:pt x="19" y="576"/>
                    <a:pt x="21" y="576"/>
                    <a:pt x="24" y="576"/>
                  </a:cubicBezTo>
                  <a:cubicBezTo>
                    <a:pt x="24" y="580"/>
                    <a:pt x="31" y="579"/>
                    <a:pt x="37" y="583"/>
                  </a:cubicBezTo>
                  <a:cubicBezTo>
                    <a:pt x="37" y="583"/>
                    <a:pt x="36" y="584"/>
                    <a:pt x="36" y="584"/>
                  </a:cubicBezTo>
                  <a:moveTo>
                    <a:pt x="106" y="582"/>
                  </a:moveTo>
                  <a:cubicBezTo>
                    <a:pt x="106" y="580"/>
                    <a:pt x="107" y="578"/>
                    <a:pt x="109" y="577"/>
                  </a:cubicBezTo>
                  <a:cubicBezTo>
                    <a:pt x="109" y="577"/>
                    <a:pt x="109" y="577"/>
                    <a:pt x="110" y="577"/>
                  </a:cubicBezTo>
                  <a:cubicBezTo>
                    <a:pt x="110" y="578"/>
                    <a:pt x="110" y="580"/>
                    <a:pt x="110" y="582"/>
                  </a:cubicBezTo>
                  <a:cubicBezTo>
                    <a:pt x="108" y="582"/>
                    <a:pt x="107" y="582"/>
                    <a:pt x="106" y="582"/>
                  </a:cubicBezTo>
                  <a:moveTo>
                    <a:pt x="111" y="581"/>
                  </a:moveTo>
                  <a:cubicBezTo>
                    <a:pt x="112" y="579"/>
                    <a:pt x="113" y="578"/>
                    <a:pt x="114" y="576"/>
                  </a:cubicBezTo>
                  <a:cubicBezTo>
                    <a:pt x="118" y="576"/>
                    <a:pt x="122" y="576"/>
                    <a:pt x="126" y="577"/>
                  </a:cubicBezTo>
                  <a:cubicBezTo>
                    <a:pt x="123" y="578"/>
                    <a:pt x="122" y="578"/>
                    <a:pt x="111" y="581"/>
                  </a:cubicBezTo>
                  <a:moveTo>
                    <a:pt x="60" y="580"/>
                  </a:moveTo>
                  <a:cubicBezTo>
                    <a:pt x="59" y="579"/>
                    <a:pt x="59" y="578"/>
                    <a:pt x="59" y="577"/>
                  </a:cubicBezTo>
                  <a:cubicBezTo>
                    <a:pt x="69" y="576"/>
                    <a:pt x="80" y="574"/>
                    <a:pt x="92" y="569"/>
                  </a:cubicBezTo>
                  <a:cubicBezTo>
                    <a:pt x="94" y="569"/>
                    <a:pt x="95" y="570"/>
                    <a:pt x="97" y="570"/>
                  </a:cubicBezTo>
                  <a:cubicBezTo>
                    <a:pt x="82" y="575"/>
                    <a:pt x="71" y="579"/>
                    <a:pt x="60" y="580"/>
                  </a:cubicBezTo>
                  <a:moveTo>
                    <a:pt x="34" y="578"/>
                  </a:moveTo>
                  <a:cubicBezTo>
                    <a:pt x="30" y="574"/>
                    <a:pt x="17" y="574"/>
                    <a:pt x="17" y="572"/>
                  </a:cubicBezTo>
                  <a:cubicBezTo>
                    <a:pt x="23" y="572"/>
                    <a:pt x="29" y="575"/>
                    <a:pt x="37" y="577"/>
                  </a:cubicBezTo>
                  <a:cubicBezTo>
                    <a:pt x="36" y="577"/>
                    <a:pt x="35" y="578"/>
                    <a:pt x="34" y="578"/>
                  </a:cubicBezTo>
                  <a:moveTo>
                    <a:pt x="49" y="576"/>
                  </a:moveTo>
                  <a:cubicBezTo>
                    <a:pt x="49" y="575"/>
                    <a:pt x="48" y="573"/>
                    <a:pt x="48" y="572"/>
                  </a:cubicBezTo>
                  <a:cubicBezTo>
                    <a:pt x="50" y="572"/>
                    <a:pt x="50" y="572"/>
                    <a:pt x="53" y="575"/>
                  </a:cubicBezTo>
                  <a:cubicBezTo>
                    <a:pt x="52" y="575"/>
                    <a:pt x="50" y="575"/>
                    <a:pt x="49" y="576"/>
                  </a:cubicBezTo>
                  <a:moveTo>
                    <a:pt x="112" y="576"/>
                  </a:moveTo>
                  <a:cubicBezTo>
                    <a:pt x="111" y="575"/>
                    <a:pt x="111" y="575"/>
                    <a:pt x="111" y="574"/>
                  </a:cubicBezTo>
                  <a:cubicBezTo>
                    <a:pt x="112" y="573"/>
                    <a:pt x="112" y="573"/>
                    <a:pt x="114" y="569"/>
                  </a:cubicBezTo>
                  <a:cubicBezTo>
                    <a:pt x="115" y="569"/>
                    <a:pt x="116" y="569"/>
                    <a:pt x="117" y="569"/>
                  </a:cubicBezTo>
                  <a:cubicBezTo>
                    <a:pt x="117" y="570"/>
                    <a:pt x="117" y="571"/>
                    <a:pt x="117" y="572"/>
                  </a:cubicBezTo>
                  <a:cubicBezTo>
                    <a:pt x="116" y="572"/>
                    <a:pt x="115" y="572"/>
                    <a:pt x="114" y="572"/>
                  </a:cubicBezTo>
                  <a:cubicBezTo>
                    <a:pt x="113" y="573"/>
                    <a:pt x="112" y="574"/>
                    <a:pt x="112" y="576"/>
                  </a:cubicBezTo>
                  <a:moveTo>
                    <a:pt x="55" y="575"/>
                  </a:moveTo>
                  <a:cubicBezTo>
                    <a:pt x="54" y="573"/>
                    <a:pt x="54" y="572"/>
                    <a:pt x="53" y="570"/>
                  </a:cubicBezTo>
                  <a:cubicBezTo>
                    <a:pt x="61" y="570"/>
                    <a:pt x="70" y="570"/>
                    <a:pt x="78" y="570"/>
                  </a:cubicBezTo>
                  <a:cubicBezTo>
                    <a:pt x="70" y="572"/>
                    <a:pt x="62" y="573"/>
                    <a:pt x="55" y="575"/>
                  </a:cubicBezTo>
                  <a:moveTo>
                    <a:pt x="118" y="574"/>
                  </a:moveTo>
                  <a:cubicBezTo>
                    <a:pt x="119" y="572"/>
                    <a:pt x="119" y="571"/>
                    <a:pt x="120" y="570"/>
                  </a:cubicBezTo>
                  <a:cubicBezTo>
                    <a:pt x="120" y="570"/>
                    <a:pt x="121" y="570"/>
                    <a:pt x="122" y="570"/>
                  </a:cubicBezTo>
                  <a:cubicBezTo>
                    <a:pt x="121" y="571"/>
                    <a:pt x="120" y="572"/>
                    <a:pt x="118" y="574"/>
                  </a:cubicBezTo>
                  <a:moveTo>
                    <a:pt x="135" y="574"/>
                  </a:moveTo>
                  <a:cubicBezTo>
                    <a:pt x="135" y="573"/>
                    <a:pt x="135" y="572"/>
                    <a:pt x="135" y="572"/>
                  </a:cubicBezTo>
                  <a:cubicBezTo>
                    <a:pt x="136" y="571"/>
                    <a:pt x="138" y="570"/>
                    <a:pt x="140" y="569"/>
                  </a:cubicBezTo>
                  <a:cubicBezTo>
                    <a:pt x="138" y="571"/>
                    <a:pt x="136" y="572"/>
                    <a:pt x="135" y="574"/>
                  </a:cubicBezTo>
                  <a:moveTo>
                    <a:pt x="41" y="567"/>
                  </a:moveTo>
                  <a:cubicBezTo>
                    <a:pt x="38" y="565"/>
                    <a:pt x="38" y="565"/>
                    <a:pt x="38" y="564"/>
                  </a:cubicBezTo>
                  <a:cubicBezTo>
                    <a:pt x="40" y="564"/>
                    <a:pt x="43" y="564"/>
                    <a:pt x="45" y="565"/>
                  </a:cubicBezTo>
                  <a:cubicBezTo>
                    <a:pt x="45" y="565"/>
                    <a:pt x="45" y="565"/>
                    <a:pt x="45" y="566"/>
                  </a:cubicBezTo>
                  <a:cubicBezTo>
                    <a:pt x="44" y="566"/>
                    <a:pt x="42" y="567"/>
                    <a:pt x="41" y="567"/>
                  </a:cubicBezTo>
                  <a:moveTo>
                    <a:pt x="118" y="567"/>
                  </a:moveTo>
                  <a:cubicBezTo>
                    <a:pt x="119" y="565"/>
                    <a:pt x="120" y="564"/>
                    <a:pt x="121" y="562"/>
                  </a:cubicBezTo>
                  <a:cubicBezTo>
                    <a:pt x="122" y="565"/>
                    <a:pt x="120" y="566"/>
                    <a:pt x="118" y="567"/>
                  </a:cubicBezTo>
                  <a:moveTo>
                    <a:pt x="130" y="567"/>
                  </a:moveTo>
                  <a:cubicBezTo>
                    <a:pt x="132" y="558"/>
                    <a:pt x="145" y="548"/>
                    <a:pt x="148" y="540"/>
                  </a:cubicBezTo>
                  <a:cubicBezTo>
                    <a:pt x="147" y="549"/>
                    <a:pt x="140" y="564"/>
                    <a:pt x="130" y="567"/>
                  </a:cubicBezTo>
                  <a:moveTo>
                    <a:pt x="144" y="567"/>
                  </a:moveTo>
                  <a:cubicBezTo>
                    <a:pt x="144" y="566"/>
                    <a:pt x="144" y="565"/>
                    <a:pt x="144" y="565"/>
                  </a:cubicBezTo>
                  <a:cubicBezTo>
                    <a:pt x="147" y="562"/>
                    <a:pt x="151" y="559"/>
                    <a:pt x="151" y="556"/>
                  </a:cubicBezTo>
                  <a:cubicBezTo>
                    <a:pt x="148" y="558"/>
                    <a:pt x="145" y="561"/>
                    <a:pt x="142" y="563"/>
                  </a:cubicBezTo>
                  <a:cubicBezTo>
                    <a:pt x="146" y="556"/>
                    <a:pt x="150" y="555"/>
                    <a:pt x="154" y="550"/>
                  </a:cubicBezTo>
                  <a:cubicBezTo>
                    <a:pt x="153" y="550"/>
                    <a:pt x="152" y="549"/>
                    <a:pt x="152" y="549"/>
                  </a:cubicBezTo>
                  <a:cubicBezTo>
                    <a:pt x="152" y="542"/>
                    <a:pt x="154" y="541"/>
                    <a:pt x="155" y="537"/>
                  </a:cubicBezTo>
                  <a:cubicBezTo>
                    <a:pt x="156" y="537"/>
                    <a:pt x="156" y="537"/>
                    <a:pt x="157" y="537"/>
                  </a:cubicBezTo>
                  <a:cubicBezTo>
                    <a:pt x="158" y="542"/>
                    <a:pt x="158" y="546"/>
                    <a:pt x="158" y="551"/>
                  </a:cubicBezTo>
                  <a:cubicBezTo>
                    <a:pt x="156" y="554"/>
                    <a:pt x="156" y="554"/>
                    <a:pt x="155" y="559"/>
                  </a:cubicBezTo>
                  <a:cubicBezTo>
                    <a:pt x="154" y="559"/>
                    <a:pt x="153" y="559"/>
                    <a:pt x="152" y="559"/>
                  </a:cubicBezTo>
                  <a:cubicBezTo>
                    <a:pt x="150" y="561"/>
                    <a:pt x="148" y="564"/>
                    <a:pt x="147" y="567"/>
                  </a:cubicBezTo>
                  <a:cubicBezTo>
                    <a:pt x="145" y="567"/>
                    <a:pt x="145" y="567"/>
                    <a:pt x="144" y="567"/>
                  </a:cubicBezTo>
                  <a:moveTo>
                    <a:pt x="108" y="559"/>
                  </a:moveTo>
                  <a:cubicBezTo>
                    <a:pt x="108" y="558"/>
                    <a:pt x="109" y="556"/>
                    <a:pt x="110" y="554"/>
                  </a:cubicBezTo>
                  <a:cubicBezTo>
                    <a:pt x="113" y="554"/>
                    <a:pt x="114" y="552"/>
                    <a:pt x="117" y="551"/>
                  </a:cubicBezTo>
                  <a:cubicBezTo>
                    <a:pt x="117" y="552"/>
                    <a:pt x="117" y="553"/>
                    <a:pt x="117" y="553"/>
                  </a:cubicBezTo>
                  <a:cubicBezTo>
                    <a:pt x="114" y="555"/>
                    <a:pt x="111" y="557"/>
                    <a:pt x="108" y="559"/>
                  </a:cubicBezTo>
                  <a:moveTo>
                    <a:pt x="38" y="559"/>
                  </a:moveTo>
                  <a:cubicBezTo>
                    <a:pt x="37" y="558"/>
                    <a:pt x="37" y="557"/>
                    <a:pt x="37" y="556"/>
                  </a:cubicBezTo>
                  <a:cubicBezTo>
                    <a:pt x="39" y="556"/>
                    <a:pt x="40" y="555"/>
                    <a:pt x="42" y="555"/>
                  </a:cubicBezTo>
                  <a:cubicBezTo>
                    <a:pt x="42" y="556"/>
                    <a:pt x="41" y="557"/>
                    <a:pt x="41" y="558"/>
                  </a:cubicBezTo>
                  <a:cubicBezTo>
                    <a:pt x="40" y="558"/>
                    <a:pt x="39" y="558"/>
                    <a:pt x="38" y="559"/>
                  </a:cubicBezTo>
                  <a:moveTo>
                    <a:pt x="127" y="555"/>
                  </a:moveTo>
                  <a:cubicBezTo>
                    <a:pt x="127" y="554"/>
                    <a:pt x="127" y="553"/>
                    <a:pt x="127" y="552"/>
                  </a:cubicBezTo>
                  <a:cubicBezTo>
                    <a:pt x="130" y="550"/>
                    <a:pt x="136" y="541"/>
                    <a:pt x="139" y="538"/>
                  </a:cubicBezTo>
                  <a:cubicBezTo>
                    <a:pt x="138" y="540"/>
                    <a:pt x="138" y="541"/>
                    <a:pt x="138" y="543"/>
                  </a:cubicBezTo>
                  <a:cubicBezTo>
                    <a:pt x="137" y="543"/>
                    <a:pt x="136" y="543"/>
                    <a:pt x="135" y="543"/>
                  </a:cubicBezTo>
                  <a:cubicBezTo>
                    <a:pt x="135" y="547"/>
                    <a:pt x="130" y="552"/>
                    <a:pt x="127" y="555"/>
                  </a:cubicBezTo>
                  <a:moveTo>
                    <a:pt x="134" y="554"/>
                  </a:moveTo>
                  <a:cubicBezTo>
                    <a:pt x="135" y="552"/>
                    <a:pt x="136" y="549"/>
                    <a:pt x="138" y="546"/>
                  </a:cubicBezTo>
                  <a:cubicBezTo>
                    <a:pt x="138" y="547"/>
                    <a:pt x="138" y="548"/>
                    <a:pt x="139" y="549"/>
                  </a:cubicBezTo>
                  <a:cubicBezTo>
                    <a:pt x="136" y="552"/>
                    <a:pt x="135" y="554"/>
                    <a:pt x="134" y="554"/>
                  </a:cubicBezTo>
                  <a:moveTo>
                    <a:pt x="47" y="549"/>
                  </a:moveTo>
                  <a:cubicBezTo>
                    <a:pt x="47" y="547"/>
                    <a:pt x="46" y="546"/>
                    <a:pt x="46" y="545"/>
                  </a:cubicBezTo>
                  <a:cubicBezTo>
                    <a:pt x="48" y="544"/>
                    <a:pt x="49" y="543"/>
                    <a:pt x="50" y="542"/>
                  </a:cubicBezTo>
                  <a:cubicBezTo>
                    <a:pt x="49" y="544"/>
                    <a:pt x="48" y="546"/>
                    <a:pt x="47" y="549"/>
                  </a:cubicBezTo>
                  <a:moveTo>
                    <a:pt x="42" y="536"/>
                  </a:moveTo>
                  <a:cubicBezTo>
                    <a:pt x="47" y="531"/>
                    <a:pt x="54" y="529"/>
                    <a:pt x="61" y="526"/>
                  </a:cubicBezTo>
                  <a:cubicBezTo>
                    <a:pt x="62" y="527"/>
                    <a:pt x="62" y="527"/>
                    <a:pt x="63" y="527"/>
                  </a:cubicBezTo>
                  <a:cubicBezTo>
                    <a:pt x="55" y="532"/>
                    <a:pt x="55" y="532"/>
                    <a:pt x="42" y="536"/>
                  </a:cubicBezTo>
                  <a:moveTo>
                    <a:pt x="119" y="535"/>
                  </a:moveTo>
                  <a:cubicBezTo>
                    <a:pt x="119" y="533"/>
                    <a:pt x="118" y="532"/>
                    <a:pt x="118" y="531"/>
                  </a:cubicBezTo>
                  <a:cubicBezTo>
                    <a:pt x="119" y="531"/>
                    <a:pt x="120" y="531"/>
                    <a:pt x="120" y="531"/>
                  </a:cubicBezTo>
                  <a:cubicBezTo>
                    <a:pt x="120" y="532"/>
                    <a:pt x="121" y="534"/>
                    <a:pt x="121" y="535"/>
                  </a:cubicBezTo>
                  <a:cubicBezTo>
                    <a:pt x="120" y="535"/>
                    <a:pt x="120" y="535"/>
                    <a:pt x="119" y="535"/>
                  </a:cubicBezTo>
                  <a:moveTo>
                    <a:pt x="158" y="535"/>
                  </a:moveTo>
                  <a:cubicBezTo>
                    <a:pt x="157" y="533"/>
                    <a:pt x="157" y="533"/>
                    <a:pt x="153" y="533"/>
                  </a:cubicBezTo>
                  <a:cubicBezTo>
                    <a:pt x="153" y="532"/>
                    <a:pt x="153" y="531"/>
                    <a:pt x="153" y="531"/>
                  </a:cubicBezTo>
                  <a:cubicBezTo>
                    <a:pt x="155" y="530"/>
                    <a:pt x="158" y="526"/>
                    <a:pt x="163" y="526"/>
                  </a:cubicBezTo>
                  <a:cubicBezTo>
                    <a:pt x="161" y="529"/>
                    <a:pt x="160" y="532"/>
                    <a:pt x="158" y="535"/>
                  </a:cubicBezTo>
                  <a:moveTo>
                    <a:pt x="41" y="529"/>
                  </a:moveTo>
                  <a:cubicBezTo>
                    <a:pt x="45" y="524"/>
                    <a:pt x="47" y="525"/>
                    <a:pt x="53" y="524"/>
                  </a:cubicBezTo>
                  <a:cubicBezTo>
                    <a:pt x="53" y="524"/>
                    <a:pt x="53" y="525"/>
                    <a:pt x="53" y="526"/>
                  </a:cubicBezTo>
                  <a:cubicBezTo>
                    <a:pt x="49" y="527"/>
                    <a:pt x="45" y="528"/>
                    <a:pt x="41" y="529"/>
                  </a:cubicBezTo>
                  <a:moveTo>
                    <a:pt x="67" y="521"/>
                  </a:moveTo>
                  <a:cubicBezTo>
                    <a:pt x="73" y="517"/>
                    <a:pt x="76" y="515"/>
                    <a:pt x="84" y="515"/>
                  </a:cubicBezTo>
                  <a:cubicBezTo>
                    <a:pt x="84" y="516"/>
                    <a:pt x="84" y="517"/>
                    <a:pt x="84" y="518"/>
                  </a:cubicBezTo>
                  <a:cubicBezTo>
                    <a:pt x="77" y="518"/>
                    <a:pt x="77" y="518"/>
                    <a:pt x="67" y="521"/>
                  </a:cubicBezTo>
                  <a:moveTo>
                    <a:pt x="55" y="516"/>
                  </a:moveTo>
                  <a:cubicBezTo>
                    <a:pt x="48" y="515"/>
                    <a:pt x="41" y="510"/>
                    <a:pt x="40" y="508"/>
                  </a:cubicBezTo>
                  <a:cubicBezTo>
                    <a:pt x="42" y="505"/>
                    <a:pt x="43" y="502"/>
                    <a:pt x="45" y="500"/>
                  </a:cubicBezTo>
                  <a:cubicBezTo>
                    <a:pt x="50" y="501"/>
                    <a:pt x="50" y="499"/>
                    <a:pt x="55" y="508"/>
                  </a:cubicBezTo>
                  <a:cubicBezTo>
                    <a:pt x="61" y="509"/>
                    <a:pt x="68" y="511"/>
                    <a:pt x="75" y="512"/>
                  </a:cubicBezTo>
                  <a:cubicBezTo>
                    <a:pt x="75" y="512"/>
                    <a:pt x="75" y="513"/>
                    <a:pt x="75" y="513"/>
                  </a:cubicBezTo>
                  <a:cubicBezTo>
                    <a:pt x="67" y="513"/>
                    <a:pt x="61" y="516"/>
                    <a:pt x="55" y="516"/>
                  </a:cubicBezTo>
                  <a:moveTo>
                    <a:pt x="117" y="515"/>
                  </a:moveTo>
                  <a:cubicBezTo>
                    <a:pt x="117" y="514"/>
                    <a:pt x="117" y="513"/>
                    <a:pt x="118" y="512"/>
                  </a:cubicBezTo>
                  <a:cubicBezTo>
                    <a:pt x="119" y="511"/>
                    <a:pt x="120" y="511"/>
                    <a:pt x="121" y="511"/>
                  </a:cubicBezTo>
                  <a:cubicBezTo>
                    <a:pt x="120" y="512"/>
                    <a:pt x="118" y="514"/>
                    <a:pt x="117" y="515"/>
                  </a:cubicBezTo>
                  <a:moveTo>
                    <a:pt x="93" y="505"/>
                  </a:moveTo>
                  <a:cubicBezTo>
                    <a:pt x="91" y="503"/>
                    <a:pt x="89" y="502"/>
                    <a:pt x="87" y="501"/>
                  </a:cubicBezTo>
                  <a:cubicBezTo>
                    <a:pt x="92" y="501"/>
                    <a:pt x="92" y="502"/>
                    <a:pt x="99" y="503"/>
                  </a:cubicBezTo>
                  <a:cubicBezTo>
                    <a:pt x="97" y="504"/>
                    <a:pt x="95" y="504"/>
                    <a:pt x="93" y="505"/>
                  </a:cubicBezTo>
                  <a:moveTo>
                    <a:pt x="125" y="502"/>
                  </a:moveTo>
                  <a:cubicBezTo>
                    <a:pt x="125" y="501"/>
                    <a:pt x="125" y="500"/>
                    <a:pt x="126" y="499"/>
                  </a:cubicBezTo>
                  <a:cubicBezTo>
                    <a:pt x="128" y="499"/>
                    <a:pt x="129" y="499"/>
                    <a:pt x="131" y="499"/>
                  </a:cubicBezTo>
                  <a:cubicBezTo>
                    <a:pt x="128" y="500"/>
                    <a:pt x="126" y="501"/>
                    <a:pt x="125" y="502"/>
                  </a:cubicBezTo>
                  <a:moveTo>
                    <a:pt x="45" y="495"/>
                  </a:moveTo>
                  <a:cubicBezTo>
                    <a:pt x="45" y="494"/>
                    <a:pt x="45" y="493"/>
                    <a:pt x="45" y="492"/>
                  </a:cubicBezTo>
                  <a:cubicBezTo>
                    <a:pt x="47" y="492"/>
                    <a:pt x="50" y="493"/>
                    <a:pt x="53" y="493"/>
                  </a:cubicBezTo>
                  <a:cubicBezTo>
                    <a:pt x="50" y="493"/>
                    <a:pt x="48" y="494"/>
                    <a:pt x="45" y="495"/>
                  </a:cubicBezTo>
                  <a:moveTo>
                    <a:pt x="117" y="495"/>
                  </a:moveTo>
                  <a:cubicBezTo>
                    <a:pt x="117" y="493"/>
                    <a:pt x="118" y="492"/>
                    <a:pt x="118" y="490"/>
                  </a:cubicBezTo>
                  <a:cubicBezTo>
                    <a:pt x="121" y="490"/>
                    <a:pt x="124" y="490"/>
                    <a:pt x="127" y="490"/>
                  </a:cubicBezTo>
                  <a:cubicBezTo>
                    <a:pt x="123" y="493"/>
                    <a:pt x="123" y="493"/>
                    <a:pt x="117" y="495"/>
                  </a:cubicBezTo>
                  <a:moveTo>
                    <a:pt x="137" y="494"/>
                  </a:moveTo>
                  <a:cubicBezTo>
                    <a:pt x="136" y="493"/>
                    <a:pt x="135" y="492"/>
                    <a:pt x="134" y="492"/>
                  </a:cubicBezTo>
                  <a:cubicBezTo>
                    <a:pt x="142" y="488"/>
                    <a:pt x="140" y="481"/>
                    <a:pt x="150" y="481"/>
                  </a:cubicBezTo>
                  <a:cubicBezTo>
                    <a:pt x="150" y="481"/>
                    <a:pt x="150" y="482"/>
                    <a:pt x="150" y="483"/>
                  </a:cubicBezTo>
                  <a:cubicBezTo>
                    <a:pt x="149" y="483"/>
                    <a:pt x="148" y="483"/>
                    <a:pt x="148" y="483"/>
                  </a:cubicBezTo>
                  <a:cubicBezTo>
                    <a:pt x="147" y="486"/>
                    <a:pt x="145" y="487"/>
                    <a:pt x="143" y="487"/>
                  </a:cubicBezTo>
                  <a:cubicBezTo>
                    <a:pt x="142" y="489"/>
                    <a:pt x="142" y="490"/>
                    <a:pt x="142" y="492"/>
                  </a:cubicBezTo>
                  <a:cubicBezTo>
                    <a:pt x="140" y="492"/>
                    <a:pt x="139" y="493"/>
                    <a:pt x="137" y="494"/>
                  </a:cubicBezTo>
                  <a:moveTo>
                    <a:pt x="86" y="490"/>
                  </a:moveTo>
                  <a:cubicBezTo>
                    <a:pt x="87" y="488"/>
                    <a:pt x="87" y="488"/>
                    <a:pt x="92" y="485"/>
                  </a:cubicBezTo>
                  <a:cubicBezTo>
                    <a:pt x="93" y="486"/>
                    <a:pt x="94" y="486"/>
                    <a:pt x="95" y="486"/>
                  </a:cubicBezTo>
                  <a:cubicBezTo>
                    <a:pt x="92" y="489"/>
                    <a:pt x="92" y="489"/>
                    <a:pt x="86" y="490"/>
                  </a:cubicBezTo>
                  <a:moveTo>
                    <a:pt x="127" y="485"/>
                  </a:moveTo>
                  <a:cubicBezTo>
                    <a:pt x="127" y="484"/>
                    <a:pt x="127" y="483"/>
                    <a:pt x="127" y="483"/>
                  </a:cubicBezTo>
                  <a:cubicBezTo>
                    <a:pt x="128" y="483"/>
                    <a:pt x="129" y="483"/>
                    <a:pt x="131" y="483"/>
                  </a:cubicBezTo>
                  <a:cubicBezTo>
                    <a:pt x="131" y="482"/>
                    <a:pt x="131" y="481"/>
                    <a:pt x="131" y="481"/>
                  </a:cubicBezTo>
                  <a:cubicBezTo>
                    <a:pt x="133" y="480"/>
                    <a:pt x="136" y="480"/>
                    <a:pt x="139" y="480"/>
                  </a:cubicBezTo>
                  <a:cubicBezTo>
                    <a:pt x="137" y="482"/>
                    <a:pt x="137" y="482"/>
                    <a:pt x="127" y="485"/>
                  </a:cubicBezTo>
                  <a:moveTo>
                    <a:pt x="112" y="471"/>
                  </a:moveTo>
                  <a:cubicBezTo>
                    <a:pt x="109" y="469"/>
                    <a:pt x="107" y="467"/>
                    <a:pt x="104" y="466"/>
                  </a:cubicBezTo>
                  <a:cubicBezTo>
                    <a:pt x="105" y="466"/>
                    <a:pt x="114" y="466"/>
                    <a:pt x="117" y="470"/>
                  </a:cubicBezTo>
                  <a:cubicBezTo>
                    <a:pt x="115" y="470"/>
                    <a:pt x="113" y="471"/>
                    <a:pt x="112" y="471"/>
                  </a:cubicBezTo>
                  <a:moveTo>
                    <a:pt x="61" y="462"/>
                  </a:moveTo>
                  <a:cubicBezTo>
                    <a:pt x="53" y="457"/>
                    <a:pt x="45" y="452"/>
                    <a:pt x="37" y="446"/>
                  </a:cubicBezTo>
                  <a:cubicBezTo>
                    <a:pt x="37" y="442"/>
                    <a:pt x="31" y="442"/>
                    <a:pt x="29" y="442"/>
                  </a:cubicBezTo>
                  <a:cubicBezTo>
                    <a:pt x="28" y="435"/>
                    <a:pt x="23" y="431"/>
                    <a:pt x="21" y="431"/>
                  </a:cubicBezTo>
                  <a:cubicBezTo>
                    <a:pt x="21" y="430"/>
                    <a:pt x="21" y="430"/>
                    <a:pt x="21" y="429"/>
                  </a:cubicBezTo>
                  <a:cubicBezTo>
                    <a:pt x="32" y="429"/>
                    <a:pt x="31" y="419"/>
                    <a:pt x="43" y="420"/>
                  </a:cubicBezTo>
                  <a:cubicBezTo>
                    <a:pt x="43" y="425"/>
                    <a:pt x="42" y="428"/>
                    <a:pt x="38" y="431"/>
                  </a:cubicBezTo>
                  <a:cubicBezTo>
                    <a:pt x="38" y="433"/>
                    <a:pt x="38" y="434"/>
                    <a:pt x="38" y="435"/>
                  </a:cubicBezTo>
                  <a:cubicBezTo>
                    <a:pt x="45" y="436"/>
                    <a:pt x="52" y="437"/>
                    <a:pt x="59" y="438"/>
                  </a:cubicBezTo>
                  <a:cubicBezTo>
                    <a:pt x="59" y="438"/>
                    <a:pt x="59" y="439"/>
                    <a:pt x="59" y="439"/>
                  </a:cubicBezTo>
                  <a:cubicBezTo>
                    <a:pt x="71" y="439"/>
                    <a:pt x="77" y="437"/>
                    <a:pt x="92" y="440"/>
                  </a:cubicBezTo>
                  <a:cubicBezTo>
                    <a:pt x="97" y="442"/>
                    <a:pt x="103" y="445"/>
                    <a:pt x="109" y="447"/>
                  </a:cubicBezTo>
                  <a:cubicBezTo>
                    <a:pt x="109" y="448"/>
                    <a:pt x="109" y="449"/>
                    <a:pt x="110" y="451"/>
                  </a:cubicBezTo>
                  <a:cubicBezTo>
                    <a:pt x="92" y="456"/>
                    <a:pt x="77" y="457"/>
                    <a:pt x="61" y="457"/>
                  </a:cubicBezTo>
                  <a:cubicBezTo>
                    <a:pt x="61" y="459"/>
                    <a:pt x="62" y="461"/>
                    <a:pt x="63" y="462"/>
                  </a:cubicBezTo>
                  <a:cubicBezTo>
                    <a:pt x="62" y="462"/>
                    <a:pt x="61" y="462"/>
                    <a:pt x="61" y="462"/>
                  </a:cubicBezTo>
                  <a:moveTo>
                    <a:pt x="122" y="461"/>
                  </a:moveTo>
                  <a:cubicBezTo>
                    <a:pt x="122" y="460"/>
                    <a:pt x="124" y="454"/>
                    <a:pt x="128" y="456"/>
                  </a:cubicBezTo>
                  <a:cubicBezTo>
                    <a:pt x="127" y="457"/>
                    <a:pt x="125" y="458"/>
                    <a:pt x="125" y="461"/>
                  </a:cubicBezTo>
                  <a:cubicBezTo>
                    <a:pt x="124" y="461"/>
                    <a:pt x="123" y="461"/>
                    <a:pt x="122" y="461"/>
                  </a:cubicBezTo>
                  <a:moveTo>
                    <a:pt x="388" y="455"/>
                  </a:moveTo>
                  <a:cubicBezTo>
                    <a:pt x="385" y="450"/>
                    <a:pt x="385" y="448"/>
                    <a:pt x="386" y="445"/>
                  </a:cubicBezTo>
                  <a:cubicBezTo>
                    <a:pt x="387" y="444"/>
                    <a:pt x="388" y="444"/>
                    <a:pt x="389" y="444"/>
                  </a:cubicBezTo>
                  <a:cubicBezTo>
                    <a:pt x="390" y="445"/>
                    <a:pt x="391" y="453"/>
                    <a:pt x="388" y="455"/>
                  </a:cubicBezTo>
                  <a:moveTo>
                    <a:pt x="171" y="442"/>
                  </a:moveTo>
                  <a:cubicBezTo>
                    <a:pt x="172" y="439"/>
                    <a:pt x="172" y="439"/>
                    <a:pt x="177" y="439"/>
                  </a:cubicBezTo>
                  <a:cubicBezTo>
                    <a:pt x="175" y="440"/>
                    <a:pt x="173" y="441"/>
                    <a:pt x="171" y="442"/>
                  </a:cubicBezTo>
                  <a:moveTo>
                    <a:pt x="176" y="434"/>
                  </a:moveTo>
                  <a:cubicBezTo>
                    <a:pt x="176" y="429"/>
                    <a:pt x="185" y="428"/>
                    <a:pt x="190" y="427"/>
                  </a:cubicBezTo>
                  <a:cubicBezTo>
                    <a:pt x="188" y="429"/>
                    <a:pt x="186" y="431"/>
                    <a:pt x="185" y="433"/>
                  </a:cubicBezTo>
                  <a:cubicBezTo>
                    <a:pt x="184" y="433"/>
                    <a:pt x="184" y="432"/>
                    <a:pt x="184" y="431"/>
                  </a:cubicBezTo>
                  <a:cubicBezTo>
                    <a:pt x="183" y="431"/>
                    <a:pt x="182" y="431"/>
                    <a:pt x="181" y="431"/>
                  </a:cubicBezTo>
                  <a:cubicBezTo>
                    <a:pt x="181" y="432"/>
                    <a:pt x="181" y="433"/>
                    <a:pt x="181" y="433"/>
                  </a:cubicBezTo>
                  <a:cubicBezTo>
                    <a:pt x="179" y="433"/>
                    <a:pt x="178" y="434"/>
                    <a:pt x="176" y="434"/>
                  </a:cubicBezTo>
                  <a:moveTo>
                    <a:pt x="110" y="433"/>
                  </a:moveTo>
                  <a:cubicBezTo>
                    <a:pt x="110" y="433"/>
                    <a:pt x="110" y="432"/>
                    <a:pt x="110" y="431"/>
                  </a:cubicBezTo>
                  <a:cubicBezTo>
                    <a:pt x="114" y="430"/>
                    <a:pt x="116" y="427"/>
                    <a:pt x="122" y="429"/>
                  </a:cubicBezTo>
                  <a:cubicBezTo>
                    <a:pt x="118" y="433"/>
                    <a:pt x="114" y="433"/>
                    <a:pt x="110" y="433"/>
                  </a:cubicBezTo>
                  <a:moveTo>
                    <a:pt x="130" y="430"/>
                  </a:moveTo>
                  <a:cubicBezTo>
                    <a:pt x="137" y="427"/>
                    <a:pt x="145" y="425"/>
                    <a:pt x="152" y="423"/>
                  </a:cubicBezTo>
                  <a:cubicBezTo>
                    <a:pt x="152" y="423"/>
                    <a:pt x="152" y="424"/>
                    <a:pt x="152" y="425"/>
                  </a:cubicBezTo>
                  <a:cubicBezTo>
                    <a:pt x="149" y="425"/>
                    <a:pt x="145" y="426"/>
                    <a:pt x="142" y="427"/>
                  </a:cubicBezTo>
                  <a:cubicBezTo>
                    <a:pt x="142" y="427"/>
                    <a:pt x="142" y="428"/>
                    <a:pt x="142" y="429"/>
                  </a:cubicBezTo>
                  <a:cubicBezTo>
                    <a:pt x="138" y="429"/>
                    <a:pt x="134" y="430"/>
                    <a:pt x="130" y="430"/>
                  </a:cubicBezTo>
                  <a:moveTo>
                    <a:pt x="189" y="420"/>
                  </a:moveTo>
                  <a:cubicBezTo>
                    <a:pt x="189" y="420"/>
                    <a:pt x="189" y="419"/>
                    <a:pt x="189" y="418"/>
                  </a:cubicBezTo>
                  <a:cubicBezTo>
                    <a:pt x="190" y="418"/>
                    <a:pt x="192" y="418"/>
                    <a:pt x="193" y="418"/>
                  </a:cubicBezTo>
                  <a:cubicBezTo>
                    <a:pt x="192" y="419"/>
                    <a:pt x="190" y="420"/>
                    <a:pt x="189" y="420"/>
                  </a:cubicBezTo>
                  <a:moveTo>
                    <a:pt x="194" y="416"/>
                  </a:moveTo>
                  <a:cubicBezTo>
                    <a:pt x="194" y="414"/>
                    <a:pt x="194" y="412"/>
                    <a:pt x="194" y="410"/>
                  </a:cubicBezTo>
                  <a:cubicBezTo>
                    <a:pt x="195" y="410"/>
                    <a:pt x="197" y="410"/>
                    <a:pt x="199" y="410"/>
                  </a:cubicBezTo>
                  <a:cubicBezTo>
                    <a:pt x="197" y="412"/>
                    <a:pt x="196" y="414"/>
                    <a:pt x="194" y="416"/>
                  </a:cubicBezTo>
                  <a:moveTo>
                    <a:pt x="20" y="415"/>
                  </a:moveTo>
                  <a:cubicBezTo>
                    <a:pt x="16" y="407"/>
                    <a:pt x="16" y="405"/>
                    <a:pt x="18" y="401"/>
                  </a:cubicBezTo>
                  <a:cubicBezTo>
                    <a:pt x="25" y="403"/>
                    <a:pt x="32" y="404"/>
                    <a:pt x="39" y="405"/>
                  </a:cubicBezTo>
                  <a:cubicBezTo>
                    <a:pt x="38" y="406"/>
                    <a:pt x="38" y="407"/>
                    <a:pt x="38" y="407"/>
                  </a:cubicBezTo>
                  <a:cubicBezTo>
                    <a:pt x="32" y="406"/>
                    <a:pt x="26" y="405"/>
                    <a:pt x="20" y="404"/>
                  </a:cubicBezTo>
                  <a:cubicBezTo>
                    <a:pt x="20" y="408"/>
                    <a:pt x="20" y="411"/>
                    <a:pt x="20" y="415"/>
                  </a:cubicBezTo>
                  <a:moveTo>
                    <a:pt x="97" y="413"/>
                  </a:moveTo>
                  <a:cubicBezTo>
                    <a:pt x="94" y="412"/>
                    <a:pt x="91" y="411"/>
                    <a:pt x="88" y="411"/>
                  </a:cubicBezTo>
                  <a:cubicBezTo>
                    <a:pt x="88" y="407"/>
                    <a:pt x="99" y="406"/>
                    <a:pt x="104" y="404"/>
                  </a:cubicBezTo>
                  <a:cubicBezTo>
                    <a:pt x="104" y="405"/>
                    <a:pt x="104" y="405"/>
                    <a:pt x="105" y="406"/>
                  </a:cubicBezTo>
                  <a:cubicBezTo>
                    <a:pt x="101" y="409"/>
                    <a:pt x="101" y="408"/>
                    <a:pt x="100" y="413"/>
                  </a:cubicBezTo>
                  <a:cubicBezTo>
                    <a:pt x="99" y="413"/>
                    <a:pt x="98" y="413"/>
                    <a:pt x="97" y="413"/>
                  </a:cubicBezTo>
                  <a:moveTo>
                    <a:pt x="282" y="412"/>
                  </a:moveTo>
                  <a:cubicBezTo>
                    <a:pt x="266" y="387"/>
                    <a:pt x="278" y="344"/>
                    <a:pt x="283" y="322"/>
                  </a:cubicBezTo>
                  <a:cubicBezTo>
                    <a:pt x="289" y="306"/>
                    <a:pt x="294" y="291"/>
                    <a:pt x="300" y="276"/>
                  </a:cubicBezTo>
                  <a:cubicBezTo>
                    <a:pt x="302" y="276"/>
                    <a:pt x="305" y="267"/>
                    <a:pt x="305" y="265"/>
                  </a:cubicBezTo>
                  <a:cubicBezTo>
                    <a:pt x="307" y="265"/>
                    <a:pt x="309" y="259"/>
                    <a:pt x="309" y="258"/>
                  </a:cubicBezTo>
                  <a:cubicBezTo>
                    <a:pt x="322" y="245"/>
                    <a:pt x="327" y="215"/>
                    <a:pt x="350" y="215"/>
                  </a:cubicBezTo>
                  <a:cubicBezTo>
                    <a:pt x="351" y="218"/>
                    <a:pt x="352" y="221"/>
                    <a:pt x="358" y="224"/>
                  </a:cubicBezTo>
                  <a:cubicBezTo>
                    <a:pt x="358" y="228"/>
                    <a:pt x="357" y="234"/>
                    <a:pt x="354" y="240"/>
                  </a:cubicBezTo>
                  <a:cubicBezTo>
                    <a:pt x="364" y="242"/>
                    <a:pt x="363" y="241"/>
                    <a:pt x="363" y="255"/>
                  </a:cubicBezTo>
                  <a:cubicBezTo>
                    <a:pt x="359" y="261"/>
                    <a:pt x="353" y="265"/>
                    <a:pt x="347" y="269"/>
                  </a:cubicBezTo>
                  <a:cubicBezTo>
                    <a:pt x="346" y="270"/>
                    <a:pt x="346" y="272"/>
                    <a:pt x="346" y="274"/>
                  </a:cubicBezTo>
                  <a:cubicBezTo>
                    <a:pt x="344" y="274"/>
                    <a:pt x="344" y="274"/>
                    <a:pt x="343" y="274"/>
                  </a:cubicBezTo>
                  <a:cubicBezTo>
                    <a:pt x="342" y="275"/>
                    <a:pt x="342" y="276"/>
                    <a:pt x="341" y="278"/>
                  </a:cubicBezTo>
                  <a:cubicBezTo>
                    <a:pt x="335" y="279"/>
                    <a:pt x="332" y="279"/>
                    <a:pt x="332" y="287"/>
                  </a:cubicBezTo>
                  <a:cubicBezTo>
                    <a:pt x="331" y="287"/>
                    <a:pt x="330" y="287"/>
                    <a:pt x="330" y="287"/>
                  </a:cubicBezTo>
                  <a:cubicBezTo>
                    <a:pt x="329" y="294"/>
                    <a:pt x="321" y="302"/>
                    <a:pt x="319" y="313"/>
                  </a:cubicBezTo>
                  <a:cubicBezTo>
                    <a:pt x="319" y="313"/>
                    <a:pt x="318" y="313"/>
                    <a:pt x="317" y="313"/>
                  </a:cubicBezTo>
                  <a:cubicBezTo>
                    <a:pt x="316" y="316"/>
                    <a:pt x="316" y="319"/>
                    <a:pt x="315" y="323"/>
                  </a:cubicBezTo>
                  <a:cubicBezTo>
                    <a:pt x="314" y="323"/>
                    <a:pt x="314" y="323"/>
                    <a:pt x="313" y="323"/>
                  </a:cubicBezTo>
                  <a:cubicBezTo>
                    <a:pt x="309" y="331"/>
                    <a:pt x="306" y="338"/>
                    <a:pt x="302" y="346"/>
                  </a:cubicBezTo>
                  <a:cubicBezTo>
                    <a:pt x="297" y="346"/>
                    <a:pt x="293" y="381"/>
                    <a:pt x="287" y="390"/>
                  </a:cubicBezTo>
                  <a:cubicBezTo>
                    <a:pt x="287" y="390"/>
                    <a:pt x="286" y="412"/>
                    <a:pt x="282" y="412"/>
                  </a:cubicBezTo>
                  <a:moveTo>
                    <a:pt x="45" y="408"/>
                  </a:moveTo>
                  <a:cubicBezTo>
                    <a:pt x="43" y="408"/>
                    <a:pt x="42" y="407"/>
                    <a:pt x="41" y="407"/>
                  </a:cubicBezTo>
                  <a:cubicBezTo>
                    <a:pt x="41" y="407"/>
                    <a:pt x="41" y="406"/>
                    <a:pt x="41" y="405"/>
                  </a:cubicBezTo>
                  <a:cubicBezTo>
                    <a:pt x="48" y="405"/>
                    <a:pt x="55" y="405"/>
                    <a:pt x="62" y="405"/>
                  </a:cubicBezTo>
                  <a:cubicBezTo>
                    <a:pt x="62" y="406"/>
                    <a:pt x="62" y="407"/>
                    <a:pt x="62" y="407"/>
                  </a:cubicBezTo>
                  <a:cubicBezTo>
                    <a:pt x="56" y="407"/>
                    <a:pt x="50" y="408"/>
                    <a:pt x="45" y="408"/>
                  </a:cubicBezTo>
                  <a:moveTo>
                    <a:pt x="28" y="402"/>
                  </a:moveTo>
                  <a:cubicBezTo>
                    <a:pt x="18" y="398"/>
                    <a:pt x="18" y="398"/>
                    <a:pt x="16" y="396"/>
                  </a:cubicBezTo>
                  <a:cubicBezTo>
                    <a:pt x="16" y="389"/>
                    <a:pt x="15" y="391"/>
                    <a:pt x="21" y="393"/>
                  </a:cubicBezTo>
                  <a:cubicBezTo>
                    <a:pt x="21" y="394"/>
                    <a:pt x="21" y="395"/>
                    <a:pt x="21" y="396"/>
                  </a:cubicBezTo>
                  <a:cubicBezTo>
                    <a:pt x="23" y="397"/>
                    <a:pt x="26" y="398"/>
                    <a:pt x="28" y="399"/>
                  </a:cubicBezTo>
                  <a:cubicBezTo>
                    <a:pt x="28" y="400"/>
                    <a:pt x="28" y="401"/>
                    <a:pt x="28" y="402"/>
                  </a:cubicBezTo>
                  <a:moveTo>
                    <a:pt x="104" y="402"/>
                  </a:moveTo>
                  <a:cubicBezTo>
                    <a:pt x="103" y="400"/>
                    <a:pt x="103" y="400"/>
                    <a:pt x="105" y="398"/>
                  </a:cubicBezTo>
                  <a:cubicBezTo>
                    <a:pt x="108" y="398"/>
                    <a:pt x="111" y="399"/>
                    <a:pt x="114" y="399"/>
                  </a:cubicBezTo>
                  <a:cubicBezTo>
                    <a:pt x="111" y="400"/>
                    <a:pt x="107" y="401"/>
                    <a:pt x="104" y="402"/>
                  </a:cubicBezTo>
                  <a:moveTo>
                    <a:pt x="121" y="402"/>
                  </a:moveTo>
                  <a:cubicBezTo>
                    <a:pt x="121" y="401"/>
                    <a:pt x="121" y="400"/>
                    <a:pt x="121" y="399"/>
                  </a:cubicBezTo>
                  <a:cubicBezTo>
                    <a:pt x="120" y="399"/>
                    <a:pt x="119" y="399"/>
                    <a:pt x="118" y="399"/>
                  </a:cubicBezTo>
                  <a:cubicBezTo>
                    <a:pt x="118" y="398"/>
                    <a:pt x="118" y="397"/>
                    <a:pt x="118" y="397"/>
                  </a:cubicBezTo>
                  <a:cubicBezTo>
                    <a:pt x="125" y="395"/>
                    <a:pt x="125" y="395"/>
                    <a:pt x="139" y="389"/>
                  </a:cubicBezTo>
                  <a:cubicBezTo>
                    <a:pt x="129" y="383"/>
                    <a:pt x="120" y="388"/>
                    <a:pt x="113" y="390"/>
                  </a:cubicBezTo>
                  <a:cubicBezTo>
                    <a:pt x="113" y="389"/>
                    <a:pt x="113" y="389"/>
                    <a:pt x="113" y="388"/>
                  </a:cubicBezTo>
                  <a:cubicBezTo>
                    <a:pt x="111" y="388"/>
                    <a:pt x="111" y="388"/>
                    <a:pt x="111" y="387"/>
                  </a:cubicBezTo>
                  <a:cubicBezTo>
                    <a:pt x="121" y="386"/>
                    <a:pt x="131" y="383"/>
                    <a:pt x="142" y="380"/>
                  </a:cubicBezTo>
                  <a:cubicBezTo>
                    <a:pt x="142" y="379"/>
                    <a:pt x="142" y="379"/>
                    <a:pt x="142" y="378"/>
                  </a:cubicBezTo>
                  <a:cubicBezTo>
                    <a:pt x="117" y="378"/>
                    <a:pt x="117" y="377"/>
                    <a:pt x="119" y="377"/>
                  </a:cubicBezTo>
                  <a:cubicBezTo>
                    <a:pt x="119" y="376"/>
                    <a:pt x="118" y="376"/>
                    <a:pt x="118" y="376"/>
                  </a:cubicBezTo>
                  <a:cubicBezTo>
                    <a:pt x="111" y="376"/>
                    <a:pt x="103" y="376"/>
                    <a:pt x="96" y="376"/>
                  </a:cubicBezTo>
                  <a:cubicBezTo>
                    <a:pt x="97" y="377"/>
                    <a:pt x="99" y="378"/>
                    <a:pt x="100" y="379"/>
                  </a:cubicBezTo>
                  <a:cubicBezTo>
                    <a:pt x="96" y="378"/>
                    <a:pt x="92" y="378"/>
                    <a:pt x="88" y="378"/>
                  </a:cubicBezTo>
                  <a:cubicBezTo>
                    <a:pt x="88" y="377"/>
                    <a:pt x="89" y="376"/>
                    <a:pt x="89" y="376"/>
                  </a:cubicBezTo>
                  <a:cubicBezTo>
                    <a:pt x="78" y="376"/>
                    <a:pt x="70" y="374"/>
                    <a:pt x="63" y="373"/>
                  </a:cubicBezTo>
                  <a:cubicBezTo>
                    <a:pt x="63" y="372"/>
                    <a:pt x="63" y="371"/>
                    <a:pt x="63" y="371"/>
                  </a:cubicBezTo>
                  <a:cubicBezTo>
                    <a:pt x="60" y="370"/>
                    <a:pt x="57" y="368"/>
                    <a:pt x="54" y="367"/>
                  </a:cubicBezTo>
                  <a:cubicBezTo>
                    <a:pt x="54" y="368"/>
                    <a:pt x="54" y="369"/>
                    <a:pt x="54" y="370"/>
                  </a:cubicBezTo>
                  <a:cubicBezTo>
                    <a:pt x="57" y="372"/>
                    <a:pt x="60" y="374"/>
                    <a:pt x="63" y="376"/>
                  </a:cubicBezTo>
                  <a:cubicBezTo>
                    <a:pt x="53" y="376"/>
                    <a:pt x="45" y="362"/>
                    <a:pt x="40" y="359"/>
                  </a:cubicBezTo>
                  <a:cubicBezTo>
                    <a:pt x="42" y="359"/>
                    <a:pt x="45" y="360"/>
                    <a:pt x="48" y="362"/>
                  </a:cubicBezTo>
                  <a:cubicBezTo>
                    <a:pt x="48" y="361"/>
                    <a:pt x="48" y="360"/>
                    <a:pt x="48" y="358"/>
                  </a:cubicBezTo>
                  <a:cubicBezTo>
                    <a:pt x="51" y="358"/>
                    <a:pt x="55" y="358"/>
                    <a:pt x="59" y="358"/>
                  </a:cubicBezTo>
                  <a:cubicBezTo>
                    <a:pt x="59" y="357"/>
                    <a:pt x="59" y="356"/>
                    <a:pt x="59" y="356"/>
                  </a:cubicBezTo>
                  <a:cubicBezTo>
                    <a:pt x="63" y="355"/>
                    <a:pt x="67" y="354"/>
                    <a:pt x="70" y="354"/>
                  </a:cubicBezTo>
                  <a:cubicBezTo>
                    <a:pt x="71" y="355"/>
                    <a:pt x="71" y="357"/>
                    <a:pt x="72" y="358"/>
                  </a:cubicBezTo>
                  <a:cubicBezTo>
                    <a:pt x="72" y="358"/>
                    <a:pt x="73" y="358"/>
                    <a:pt x="74" y="358"/>
                  </a:cubicBezTo>
                  <a:cubicBezTo>
                    <a:pt x="74" y="358"/>
                    <a:pt x="74" y="359"/>
                    <a:pt x="74" y="360"/>
                  </a:cubicBezTo>
                  <a:cubicBezTo>
                    <a:pt x="71" y="359"/>
                    <a:pt x="69" y="359"/>
                    <a:pt x="67" y="358"/>
                  </a:cubicBezTo>
                  <a:cubicBezTo>
                    <a:pt x="70" y="361"/>
                    <a:pt x="70" y="361"/>
                    <a:pt x="75" y="362"/>
                  </a:cubicBezTo>
                  <a:cubicBezTo>
                    <a:pt x="75" y="363"/>
                    <a:pt x="75" y="363"/>
                    <a:pt x="75" y="364"/>
                  </a:cubicBezTo>
                  <a:cubicBezTo>
                    <a:pt x="88" y="367"/>
                    <a:pt x="101" y="370"/>
                    <a:pt x="114" y="372"/>
                  </a:cubicBezTo>
                  <a:cubicBezTo>
                    <a:pt x="117" y="372"/>
                    <a:pt x="147" y="372"/>
                    <a:pt x="153" y="378"/>
                  </a:cubicBezTo>
                  <a:cubicBezTo>
                    <a:pt x="150" y="385"/>
                    <a:pt x="144" y="389"/>
                    <a:pt x="138" y="390"/>
                  </a:cubicBezTo>
                  <a:cubicBezTo>
                    <a:pt x="138" y="391"/>
                    <a:pt x="138" y="392"/>
                    <a:pt x="138" y="392"/>
                  </a:cubicBezTo>
                  <a:cubicBezTo>
                    <a:pt x="131" y="392"/>
                    <a:pt x="125" y="397"/>
                    <a:pt x="121" y="402"/>
                  </a:cubicBezTo>
                  <a:moveTo>
                    <a:pt x="68" y="400"/>
                  </a:moveTo>
                  <a:cubicBezTo>
                    <a:pt x="61" y="397"/>
                    <a:pt x="56" y="390"/>
                    <a:pt x="55" y="389"/>
                  </a:cubicBezTo>
                  <a:cubicBezTo>
                    <a:pt x="57" y="389"/>
                    <a:pt x="68" y="393"/>
                    <a:pt x="71" y="399"/>
                  </a:cubicBezTo>
                  <a:cubicBezTo>
                    <a:pt x="70" y="399"/>
                    <a:pt x="69" y="399"/>
                    <a:pt x="68" y="400"/>
                  </a:cubicBezTo>
                  <a:moveTo>
                    <a:pt x="34" y="399"/>
                  </a:moveTo>
                  <a:cubicBezTo>
                    <a:pt x="33" y="398"/>
                    <a:pt x="33" y="398"/>
                    <a:pt x="32" y="397"/>
                  </a:cubicBezTo>
                  <a:cubicBezTo>
                    <a:pt x="29" y="397"/>
                    <a:pt x="26" y="397"/>
                    <a:pt x="24" y="397"/>
                  </a:cubicBezTo>
                  <a:cubicBezTo>
                    <a:pt x="24" y="396"/>
                    <a:pt x="24" y="395"/>
                    <a:pt x="24" y="395"/>
                  </a:cubicBezTo>
                  <a:cubicBezTo>
                    <a:pt x="25" y="394"/>
                    <a:pt x="27" y="394"/>
                    <a:pt x="29" y="394"/>
                  </a:cubicBezTo>
                  <a:cubicBezTo>
                    <a:pt x="21" y="391"/>
                    <a:pt x="21" y="390"/>
                    <a:pt x="17" y="390"/>
                  </a:cubicBezTo>
                  <a:cubicBezTo>
                    <a:pt x="17" y="389"/>
                    <a:pt x="17" y="389"/>
                    <a:pt x="17" y="388"/>
                  </a:cubicBezTo>
                  <a:cubicBezTo>
                    <a:pt x="23" y="389"/>
                    <a:pt x="30" y="391"/>
                    <a:pt x="37" y="392"/>
                  </a:cubicBezTo>
                  <a:cubicBezTo>
                    <a:pt x="37" y="393"/>
                    <a:pt x="37" y="394"/>
                    <a:pt x="37" y="395"/>
                  </a:cubicBezTo>
                  <a:cubicBezTo>
                    <a:pt x="34" y="395"/>
                    <a:pt x="33" y="395"/>
                    <a:pt x="31" y="395"/>
                  </a:cubicBezTo>
                  <a:cubicBezTo>
                    <a:pt x="33" y="395"/>
                    <a:pt x="35" y="396"/>
                    <a:pt x="38" y="397"/>
                  </a:cubicBezTo>
                  <a:cubicBezTo>
                    <a:pt x="38" y="397"/>
                    <a:pt x="38" y="398"/>
                    <a:pt x="38" y="399"/>
                  </a:cubicBezTo>
                  <a:cubicBezTo>
                    <a:pt x="36" y="399"/>
                    <a:pt x="35" y="399"/>
                    <a:pt x="34" y="399"/>
                  </a:cubicBezTo>
                  <a:moveTo>
                    <a:pt x="11" y="395"/>
                  </a:moveTo>
                  <a:cubicBezTo>
                    <a:pt x="10" y="393"/>
                    <a:pt x="10" y="393"/>
                    <a:pt x="8" y="392"/>
                  </a:cubicBezTo>
                  <a:cubicBezTo>
                    <a:pt x="8" y="392"/>
                    <a:pt x="8" y="391"/>
                    <a:pt x="8" y="390"/>
                  </a:cubicBezTo>
                  <a:cubicBezTo>
                    <a:pt x="9" y="390"/>
                    <a:pt x="10" y="390"/>
                    <a:pt x="11" y="390"/>
                  </a:cubicBezTo>
                  <a:cubicBezTo>
                    <a:pt x="12" y="392"/>
                    <a:pt x="13" y="393"/>
                    <a:pt x="14" y="395"/>
                  </a:cubicBezTo>
                  <a:cubicBezTo>
                    <a:pt x="13" y="395"/>
                    <a:pt x="12" y="395"/>
                    <a:pt x="11" y="395"/>
                  </a:cubicBezTo>
                  <a:moveTo>
                    <a:pt x="92" y="388"/>
                  </a:moveTo>
                  <a:cubicBezTo>
                    <a:pt x="92" y="387"/>
                    <a:pt x="92" y="386"/>
                    <a:pt x="92" y="386"/>
                  </a:cubicBezTo>
                  <a:cubicBezTo>
                    <a:pt x="94" y="386"/>
                    <a:pt x="96" y="386"/>
                    <a:pt x="98" y="387"/>
                  </a:cubicBezTo>
                  <a:cubicBezTo>
                    <a:pt x="98" y="387"/>
                    <a:pt x="98" y="388"/>
                    <a:pt x="98" y="388"/>
                  </a:cubicBezTo>
                  <a:cubicBezTo>
                    <a:pt x="96" y="388"/>
                    <a:pt x="94" y="388"/>
                    <a:pt x="92" y="388"/>
                  </a:cubicBezTo>
                  <a:moveTo>
                    <a:pt x="29" y="387"/>
                  </a:moveTo>
                  <a:cubicBezTo>
                    <a:pt x="25" y="385"/>
                    <a:pt x="21" y="383"/>
                    <a:pt x="17" y="382"/>
                  </a:cubicBezTo>
                  <a:cubicBezTo>
                    <a:pt x="16" y="381"/>
                    <a:pt x="16" y="380"/>
                    <a:pt x="16" y="379"/>
                  </a:cubicBezTo>
                  <a:cubicBezTo>
                    <a:pt x="25" y="383"/>
                    <a:pt x="29" y="384"/>
                    <a:pt x="32" y="386"/>
                  </a:cubicBezTo>
                  <a:cubicBezTo>
                    <a:pt x="31" y="386"/>
                    <a:pt x="30" y="386"/>
                    <a:pt x="29" y="387"/>
                  </a:cubicBezTo>
                  <a:moveTo>
                    <a:pt x="66" y="384"/>
                  </a:moveTo>
                  <a:cubicBezTo>
                    <a:pt x="64" y="379"/>
                    <a:pt x="42" y="372"/>
                    <a:pt x="67" y="380"/>
                  </a:cubicBezTo>
                  <a:cubicBezTo>
                    <a:pt x="67" y="381"/>
                    <a:pt x="68" y="382"/>
                    <a:pt x="69" y="382"/>
                  </a:cubicBezTo>
                  <a:cubicBezTo>
                    <a:pt x="68" y="383"/>
                    <a:pt x="67" y="383"/>
                    <a:pt x="66" y="384"/>
                  </a:cubicBezTo>
                  <a:moveTo>
                    <a:pt x="128" y="382"/>
                  </a:moveTo>
                  <a:cubicBezTo>
                    <a:pt x="128" y="379"/>
                    <a:pt x="129" y="379"/>
                    <a:pt x="133" y="381"/>
                  </a:cubicBezTo>
                  <a:cubicBezTo>
                    <a:pt x="131" y="381"/>
                    <a:pt x="129" y="381"/>
                    <a:pt x="128" y="382"/>
                  </a:cubicBezTo>
                  <a:moveTo>
                    <a:pt x="22" y="378"/>
                  </a:moveTo>
                  <a:cubicBezTo>
                    <a:pt x="20" y="378"/>
                    <a:pt x="18" y="377"/>
                    <a:pt x="17" y="377"/>
                  </a:cubicBezTo>
                  <a:cubicBezTo>
                    <a:pt x="17" y="376"/>
                    <a:pt x="17" y="376"/>
                    <a:pt x="17" y="375"/>
                  </a:cubicBezTo>
                  <a:cubicBezTo>
                    <a:pt x="14" y="374"/>
                    <a:pt x="12" y="373"/>
                    <a:pt x="10" y="373"/>
                  </a:cubicBezTo>
                  <a:cubicBezTo>
                    <a:pt x="10" y="372"/>
                    <a:pt x="10" y="371"/>
                    <a:pt x="10" y="371"/>
                  </a:cubicBezTo>
                  <a:cubicBezTo>
                    <a:pt x="12" y="370"/>
                    <a:pt x="13" y="370"/>
                    <a:pt x="14" y="370"/>
                  </a:cubicBezTo>
                  <a:cubicBezTo>
                    <a:pt x="12" y="367"/>
                    <a:pt x="11" y="366"/>
                    <a:pt x="8" y="366"/>
                  </a:cubicBezTo>
                  <a:cubicBezTo>
                    <a:pt x="6" y="363"/>
                    <a:pt x="0" y="360"/>
                    <a:pt x="0" y="360"/>
                  </a:cubicBezTo>
                  <a:cubicBezTo>
                    <a:pt x="9" y="364"/>
                    <a:pt x="19" y="369"/>
                    <a:pt x="28" y="373"/>
                  </a:cubicBezTo>
                  <a:cubicBezTo>
                    <a:pt x="28" y="373"/>
                    <a:pt x="28" y="374"/>
                    <a:pt x="28" y="375"/>
                  </a:cubicBezTo>
                  <a:cubicBezTo>
                    <a:pt x="25" y="374"/>
                    <a:pt x="22" y="373"/>
                    <a:pt x="20" y="373"/>
                  </a:cubicBezTo>
                  <a:cubicBezTo>
                    <a:pt x="19" y="372"/>
                    <a:pt x="19" y="371"/>
                    <a:pt x="19" y="371"/>
                  </a:cubicBezTo>
                  <a:cubicBezTo>
                    <a:pt x="17" y="371"/>
                    <a:pt x="16" y="371"/>
                    <a:pt x="14" y="371"/>
                  </a:cubicBezTo>
                  <a:cubicBezTo>
                    <a:pt x="22" y="376"/>
                    <a:pt x="22" y="376"/>
                    <a:pt x="24" y="378"/>
                  </a:cubicBezTo>
                  <a:cubicBezTo>
                    <a:pt x="23" y="378"/>
                    <a:pt x="22" y="378"/>
                    <a:pt x="22" y="378"/>
                  </a:cubicBezTo>
                  <a:moveTo>
                    <a:pt x="53" y="377"/>
                  </a:moveTo>
                  <a:cubicBezTo>
                    <a:pt x="49" y="373"/>
                    <a:pt x="48" y="373"/>
                    <a:pt x="45" y="373"/>
                  </a:cubicBezTo>
                  <a:cubicBezTo>
                    <a:pt x="45" y="371"/>
                    <a:pt x="45" y="371"/>
                    <a:pt x="41" y="368"/>
                  </a:cubicBezTo>
                  <a:cubicBezTo>
                    <a:pt x="43" y="368"/>
                    <a:pt x="45" y="368"/>
                    <a:pt x="46" y="369"/>
                  </a:cubicBezTo>
                  <a:cubicBezTo>
                    <a:pt x="46" y="369"/>
                    <a:pt x="46" y="370"/>
                    <a:pt x="46" y="370"/>
                  </a:cubicBezTo>
                  <a:cubicBezTo>
                    <a:pt x="50" y="370"/>
                    <a:pt x="50" y="373"/>
                    <a:pt x="53" y="377"/>
                  </a:cubicBezTo>
                  <a:moveTo>
                    <a:pt x="31" y="354"/>
                  </a:moveTo>
                  <a:cubicBezTo>
                    <a:pt x="31" y="352"/>
                    <a:pt x="31" y="351"/>
                    <a:pt x="30" y="349"/>
                  </a:cubicBezTo>
                  <a:cubicBezTo>
                    <a:pt x="32" y="349"/>
                    <a:pt x="35" y="348"/>
                    <a:pt x="38" y="354"/>
                  </a:cubicBezTo>
                  <a:cubicBezTo>
                    <a:pt x="36" y="354"/>
                    <a:pt x="34" y="354"/>
                    <a:pt x="31" y="354"/>
                  </a:cubicBezTo>
                  <a:moveTo>
                    <a:pt x="42" y="354"/>
                  </a:moveTo>
                  <a:cubicBezTo>
                    <a:pt x="42" y="353"/>
                    <a:pt x="41" y="352"/>
                    <a:pt x="41" y="352"/>
                  </a:cubicBezTo>
                  <a:cubicBezTo>
                    <a:pt x="43" y="352"/>
                    <a:pt x="45" y="352"/>
                    <a:pt x="47" y="353"/>
                  </a:cubicBezTo>
                  <a:cubicBezTo>
                    <a:pt x="45" y="353"/>
                    <a:pt x="44" y="353"/>
                    <a:pt x="42" y="354"/>
                  </a:cubicBezTo>
                  <a:moveTo>
                    <a:pt x="66" y="351"/>
                  </a:moveTo>
                  <a:cubicBezTo>
                    <a:pt x="65" y="351"/>
                    <a:pt x="64" y="350"/>
                    <a:pt x="63" y="349"/>
                  </a:cubicBezTo>
                  <a:cubicBezTo>
                    <a:pt x="67" y="350"/>
                    <a:pt x="70" y="350"/>
                    <a:pt x="74" y="351"/>
                  </a:cubicBezTo>
                  <a:cubicBezTo>
                    <a:pt x="71" y="351"/>
                    <a:pt x="69" y="351"/>
                    <a:pt x="66" y="351"/>
                  </a:cubicBezTo>
                  <a:moveTo>
                    <a:pt x="167" y="350"/>
                  </a:moveTo>
                  <a:cubicBezTo>
                    <a:pt x="167" y="344"/>
                    <a:pt x="173" y="343"/>
                    <a:pt x="178" y="343"/>
                  </a:cubicBezTo>
                  <a:cubicBezTo>
                    <a:pt x="178" y="343"/>
                    <a:pt x="178" y="344"/>
                    <a:pt x="178" y="345"/>
                  </a:cubicBezTo>
                  <a:cubicBezTo>
                    <a:pt x="174" y="347"/>
                    <a:pt x="170" y="348"/>
                    <a:pt x="167" y="350"/>
                  </a:cubicBezTo>
                  <a:moveTo>
                    <a:pt x="42" y="349"/>
                  </a:moveTo>
                  <a:cubicBezTo>
                    <a:pt x="40" y="347"/>
                    <a:pt x="38" y="346"/>
                    <a:pt x="36" y="344"/>
                  </a:cubicBezTo>
                  <a:cubicBezTo>
                    <a:pt x="36" y="344"/>
                    <a:pt x="36" y="343"/>
                    <a:pt x="37" y="343"/>
                  </a:cubicBezTo>
                  <a:cubicBezTo>
                    <a:pt x="42" y="344"/>
                    <a:pt x="48" y="346"/>
                    <a:pt x="53" y="348"/>
                  </a:cubicBezTo>
                  <a:cubicBezTo>
                    <a:pt x="50" y="348"/>
                    <a:pt x="46" y="349"/>
                    <a:pt x="42" y="349"/>
                  </a:cubicBezTo>
                  <a:moveTo>
                    <a:pt x="541" y="345"/>
                  </a:moveTo>
                  <a:cubicBezTo>
                    <a:pt x="540" y="341"/>
                    <a:pt x="540" y="338"/>
                    <a:pt x="540" y="334"/>
                  </a:cubicBezTo>
                  <a:cubicBezTo>
                    <a:pt x="543" y="336"/>
                    <a:pt x="544" y="337"/>
                    <a:pt x="550" y="337"/>
                  </a:cubicBezTo>
                  <a:cubicBezTo>
                    <a:pt x="549" y="339"/>
                    <a:pt x="549" y="341"/>
                    <a:pt x="548" y="343"/>
                  </a:cubicBezTo>
                  <a:cubicBezTo>
                    <a:pt x="545" y="344"/>
                    <a:pt x="543" y="344"/>
                    <a:pt x="541" y="345"/>
                  </a:cubicBezTo>
                  <a:moveTo>
                    <a:pt x="75" y="343"/>
                  </a:moveTo>
                  <a:cubicBezTo>
                    <a:pt x="73" y="342"/>
                    <a:pt x="73" y="342"/>
                    <a:pt x="72" y="341"/>
                  </a:cubicBezTo>
                  <a:cubicBezTo>
                    <a:pt x="72" y="341"/>
                    <a:pt x="72" y="340"/>
                    <a:pt x="72" y="339"/>
                  </a:cubicBezTo>
                  <a:cubicBezTo>
                    <a:pt x="75" y="339"/>
                    <a:pt x="79" y="339"/>
                    <a:pt x="83" y="340"/>
                  </a:cubicBezTo>
                  <a:cubicBezTo>
                    <a:pt x="80" y="341"/>
                    <a:pt x="77" y="341"/>
                    <a:pt x="75" y="343"/>
                  </a:cubicBezTo>
                  <a:moveTo>
                    <a:pt x="36" y="335"/>
                  </a:moveTo>
                  <a:cubicBezTo>
                    <a:pt x="35" y="335"/>
                    <a:pt x="34" y="334"/>
                    <a:pt x="34" y="334"/>
                  </a:cubicBezTo>
                  <a:cubicBezTo>
                    <a:pt x="34" y="333"/>
                    <a:pt x="34" y="332"/>
                    <a:pt x="34" y="332"/>
                  </a:cubicBezTo>
                  <a:cubicBezTo>
                    <a:pt x="35" y="332"/>
                    <a:pt x="36" y="333"/>
                    <a:pt x="37" y="334"/>
                  </a:cubicBezTo>
                  <a:cubicBezTo>
                    <a:pt x="37" y="334"/>
                    <a:pt x="36" y="335"/>
                    <a:pt x="36" y="335"/>
                  </a:cubicBezTo>
                  <a:moveTo>
                    <a:pt x="525" y="328"/>
                  </a:moveTo>
                  <a:cubicBezTo>
                    <a:pt x="522" y="318"/>
                    <a:pt x="522" y="318"/>
                    <a:pt x="522" y="313"/>
                  </a:cubicBezTo>
                  <a:cubicBezTo>
                    <a:pt x="522" y="312"/>
                    <a:pt x="523" y="312"/>
                    <a:pt x="524" y="312"/>
                  </a:cubicBezTo>
                  <a:cubicBezTo>
                    <a:pt x="525" y="314"/>
                    <a:pt x="529" y="318"/>
                    <a:pt x="528" y="325"/>
                  </a:cubicBezTo>
                  <a:cubicBezTo>
                    <a:pt x="527" y="326"/>
                    <a:pt x="526" y="327"/>
                    <a:pt x="525" y="328"/>
                  </a:cubicBezTo>
                  <a:moveTo>
                    <a:pt x="544" y="328"/>
                  </a:moveTo>
                  <a:cubicBezTo>
                    <a:pt x="543" y="326"/>
                    <a:pt x="543" y="325"/>
                    <a:pt x="543" y="324"/>
                  </a:cubicBezTo>
                  <a:cubicBezTo>
                    <a:pt x="537" y="324"/>
                    <a:pt x="538" y="310"/>
                    <a:pt x="538" y="308"/>
                  </a:cubicBezTo>
                  <a:cubicBezTo>
                    <a:pt x="538" y="309"/>
                    <a:pt x="550" y="321"/>
                    <a:pt x="544" y="328"/>
                  </a:cubicBezTo>
                  <a:moveTo>
                    <a:pt x="106" y="326"/>
                  </a:moveTo>
                  <a:cubicBezTo>
                    <a:pt x="106" y="325"/>
                    <a:pt x="105" y="325"/>
                    <a:pt x="105" y="324"/>
                  </a:cubicBezTo>
                  <a:cubicBezTo>
                    <a:pt x="107" y="324"/>
                    <a:pt x="107" y="324"/>
                    <a:pt x="109" y="325"/>
                  </a:cubicBezTo>
                  <a:cubicBezTo>
                    <a:pt x="108" y="325"/>
                    <a:pt x="107" y="326"/>
                    <a:pt x="106" y="326"/>
                  </a:cubicBezTo>
                  <a:moveTo>
                    <a:pt x="92" y="322"/>
                  </a:moveTo>
                  <a:cubicBezTo>
                    <a:pt x="90" y="320"/>
                    <a:pt x="89" y="319"/>
                    <a:pt x="88" y="318"/>
                  </a:cubicBezTo>
                  <a:cubicBezTo>
                    <a:pt x="88" y="317"/>
                    <a:pt x="89" y="316"/>
                    <a:pt x="89" y="316"/>
                  </a:cubicBezTo>
                  <a:cubicBezTo>
                    <a:pt x="92" y="317"/>
                    <a:pt x="94" y="318"/>
                    <a:pt x="96" y="319"/>
                  </a:cubicBezTo>
                  <a:cubicBezTo>
                    <a:pt x="94" y="320"/>
                    <a:pt x="93" y="321"/>
                    <a:pt x="92" y="322"/>
                  </a:cubicBezTo>
                  <a:moveTo>
                    <a:pt x="59" y="318"/>
                  </a:moveTo>
                  <a:cubicBezTo>
                    <a:pt x="53" y="316"/>
                    <a:pt x="48" y="315"/>
                    <a:pt x="42" y="313"/>
                  </a:cubicBezTo>
                  <a:cubicBezTo>
                    <a:pt x="42" y="309"/>
                    <a:pt x="56" y="316"/>
                    <a:pt x="63" y="317"/>
                  </a:cubicBezTo>
                  <a:cubicBezTo>
                    <a:pt x="61" y="317"/>
                    <a:pt x="60" y="317"/>
                    <a:pt x="59" y="318"/>
                  </a:cubicBezTo>
                  <a:moveTo>
                    <a:pt x="74" y="310"/>
                  </a:moveTo>
                  <a:cubicBezTo>
                    <a:pt x="72" y="308"/>
                    <a:pt x="71" y="306"/>
                    <a:pt x="72" y="305"/>
                  </a:cubicBezTo>
                  <a:cubicBezTo>
                    <a:pt x="73" y="306"/>
                    <a:pt x="74" y="308"/>
                    <a:pt x="75" y="309"/>
                  </a:cubicBezTo>
                  <a:cubicBezTo>
                    <a:pt x="75" y="310"/>
                    <a:pt x="74" y="310"/>
                    <a:pt x="74" y="310"/>
                  </a:cubicBezTo>
                  <a:moveTo>
                    <a:pt x="28" y="300"/>
                  </a:moveTo>
                  <a:cubicBezTo>
                    <a:pt x="28" y="299"/>
                    <a:pt x="28" y="298"/>
                    <a:pt x="28" y="297"/>
                  </a:cubicBezTo>
                  <a:cubicBezTo>
                    <a:pt x="27" y="297"/>
                    <a:pt x="26" y="297"/>
                    <a:pt x="25" y="297"/>
                  </a:cubicBezTo>
                  <a:cubicBezTo>
                    <a:pt x="24" y="295"/>
                    <a:pt x="23" y="293"/>
                    <a:pt x="23" y="291"/>
                  </a:cubicBezTo>
                  <a:cubicBezTo>
                    <a:pt x="25" y="294"/>
                    <a:pt x="29" y="297"/>
                    <a:pt x="28" y="300"/>
                  </a:cubicBezTo>
                  <a:moveTo>
                    <a:pt x="117" y="296"/>
                  </a:moveTo>
                  <a:cubicBezTo>
                    <a:pt x="118" y="295"/>
                    <a:pt x="118" y="295"/>
                    <a:pt x="122" y="294"/>
                  </a:cubicBezTo>
                  <a:cubicBezTo>
                    <a:pt x="122" y="294"/>
                    <a:pt x="122" y="295"/>
                    <a:pt x="122" y="295"/>
                  </a:cubicBezTo>
                  <a:cubicBezTo>
                    <a:pt x="120" y="295"/>
                    <a:pt x="119" y="296"/>
                    <a:pt x="117" y="296"/>
                  </a:cubicBezTo>
                  <a:moveTo>
                    <a:pt x="589" y="291"/>
                  </a:moveTo>
                  <a:cubicBezTo>
                    <a:pt x="587" y="280"/>
                    <a:pt x="578" y="272"/>
                    <a:pt x="571" y="272"/>
                  </a:cubicBezTo>
                  <a:cubicBezTo>
                    <a:pt x="571" y="271"/>
                    <a:pt x="571" y="270"/>
                    <a:pt x="571" y="269"/>
                  </a:cubicBezTo>
                  <a:cubicBezTo>
                    <a:pt x="582" y="269"/>
                    <a:pt x="590" y="275"/>
                    <a:pt x="593" y="291"/>
                  </a:cubicBezTo>
                  <a:cubicBezTo>
                    <a:pt x="591" y="291"/>
                    <a:pt x="590" y="291"/>
                    <a:pt x="589" y="291"/>
                  </a:cubicBezTo>
                  <a:moveTo>
                    <a:pt x="114" y="289"/>
                  </a:moveTo>
                  <a:cubicBezTo>
                    <a:pt x="118" y="287"/>
                    <a:pt x="118" y="287"/>
                    <a:pt x="121" y="287"/>
                  </a:cubicBezTo>
                  <a:cubicBezTo>
                    <a:pt x="121" y="287"/>
                    <a:pt x="121" y="288"/>
                    <a:pt x="121" y="289"/>
                  </a:cubicBezTo>
                  <a:cubicBezTo>
                    <a:pt x="119" y="289"/>
                    <a:pt x="117" y="289"/>
                    <a:pt x="114" y="289"/>
                  </a:cubicBezTo>
                  <a:moveTo>
                    <a:pt x="95" y="284"/>
                  </a:moveTo>
                  <a:cubicBezTo>
                    <a:pt x="95" y="284"/>
                    <a:pt x="94" y="283"/>
                    <a:pt x="94" y="283"/>
                  </a:cubicBezTo>
                  <a:cubicBezTo>
                    <a:pt x="100" y="283"/>
                    <a:pt x="106" y="283"/>
                    <a:pt x="112" y="283"/>
                  </a:cubicBezTo>
                  <a:cubicBezTo>
                    <a:pt x="112" y="284"/>
                    <a:pt x="112" y="284"/>
                    <a:pt x="112" y="284"/>
                  </a:cubicBezTo>
                  <a:cubicBezTo>
                    <a:pt x="106" y="284"/>
                    <a:pt x="100" y="284"/>
                    <a:pt x="95" y="284"/>
                  </a:cubicBezTo>
                  <a:moveTo>
                    <a:pt x="138" y="274"/>
                  </a:moveTo>
                  <a:cubicBezTo>
                    <a:pt x="138" y="273"/>
                    <a:pt x="138" y="272"/>
                    <a:pt x="138" y="272"/>
                  </a:cubicBezTo>
                  <a:cubicBezTo>
                    <a:pt x="140" y="272"/>
                    <a:pt x="142" y="272"/>
                    <a:pt x="144" y="272"/>
                  </a:cubicBezTo>
                  <a:cubicBezTo>
                    <a:pt x="144" y="272"/>
                    <a:pt x="144" y="273"/>
                    <a:pt x="144" y="274"/>
                  </a:cubicBezTo>
                  <a:cubicBezTo>
                    <a:pt x="142" y="274"/>
                    <a:pt x="140" y="274"/>
                    <a:pt x="138" y="274"/>
                  </a:cubicBezTo>
                  <a:moveTo>
                    <a:pt x="595" y="274"/>
                  </a:moveTo>
                  <a:cubicBezTo>
                    <a:pt x="593" y="272"/>
                    <a:pt x="593" y="272"/>
                    <a:pt x="593" y="269"/>
                  </a:cubicBezTo>
                  <a:cubicBezTo>
                    <a:pt x="593" y="269"/>
                    <a:pt x="594" y="269"/>
                    <a:pt x="595" y="269"/>
                  </a:cubicBezTo>
                  <a:cubicBezTo>
                    <a:pt x="595" y="271"/>
                    <a:pt x="595" y="272"/>
                    <a:pt x="595" y="274"/>
                  </a:cubicBezTo>
                  <a:moveTo>
                    <a:pt x="57" y="256"/>
                  </a:moveTo>
                  <a:cubicBezTo>
                    <a:pt x="55" y="255"/>
                    <a:pt x="53" y="254"/>
                    <a:pt x="50" y="253"/>
                  </a:cubicBezTo>
                  <a:cubicBezTo>
                    <a:pt x="51" y="251"/>
                    <a:pt x="52" y="250"/>
                    <a:pt x="53" y="249"/>
                  </a:cubicBezTo>
                  <a:cubicBezTo>
                    <a:pt x="62" y="250"/>
                    <a:pt x="71" y="253"/>
                    <a:pt x="80" y="255"/>
                  </a:cubicBezTo>
                  <a:cubicBezTo>
                    <a:pt x="74" y="254"/>
                    <a:pt x="67" y="253"/>
                    <a:pt x="61" y="252"/>
                  </a:cubicBezTo>
                  <a:cubicBezTo>
                    <a:pt x="61" y="253"/>
                    <a:pt x="61" y="255"/>
                    <a:pt x="61" y="256"/>
                  </a:cubicBezTo>
                  <a:cubicBezTo>
                    <a:pt x="59" y="256"/>
                    <a:pt x="58" y="256"/>
                    <a:pt x="57" y="256"/>
                  </a:cubicBezTo>
                  <a:moveTo>
                    <a:pt x="89" y="256"/>
                  </a:moveTo>
                  <a:cubicBezTo>
                    <a:pt x="89" y="256"/>
                    <a:pt x="89" y="255"/>
                    <a:pt x="89" y="254"/>
                  </a:cubicBezTo>
                  <a:cubicBezTo>
                    <a:pt x="100" y="250"/>
                    <a:pt x="111" y="246"/>
                    <a:pt x="122" y="243"/>
                  </a:cubicBezTo>
                  <a:cubicBezTo>
                    <a:pt x="121" y="245"/>
                    <a:pt x="121" y="245"/>
                    <a:pt x="117" y="247"/>
                  </a:cubicBezTo>
                  <a:cubicBezTo>
                    <a:pt x="117" y="248"/>
                    <a:pt x="117" y="249"/>
                    <a:pt x="117" y="249"/>
                  </a:cubicBezTo>
                  <a:cubicBezTo>
                    <a:pt x="117" y="249"/>
                    <a:pt x="118" y="248"/>
                    <a:pt x="118" y="248"/>
                  </a:cubicBezTo>
                  <a:cubicBezTo>
                    <a:pt x="123" y="248"/>
                    <a:pt x="131" y="249"/>
                    <a:pt x="137" y="247"/>
                  </a:cubicBezTo>
                  <a:cubicBezTo>
                    <a:pt x="138" y="248"/>
                    <a:pt x="139" y="249"/>
                    <a:pt x="141" y="249"/>
                  </a:cubicBezTo>
                  <a:cubicBezTo>
                    <a:pt x="143" y="247"/>
                    <a:pt x="144" y="246"/>
                    <a:pt x="148" y="247"/>
                  </a:cubicBezTo>
                  <a:cubicBezTo>
                    <a:pt x="150" y="246"/>
                    <a:pt x="151" y="243"/>
                    <a:pt x="154" y="243"/>
                  </a:cubicBezTo>
                  <a:cubicBezTo>
                    <a:pt x="153" y="245"/>
                    <a:pt x="153" y="246"/>
                    <a:pt x="152" y="247"/>
                  </a:cubicBezTo>
                  <a:cubicBezTo>
                    <a:pt x="153" y="248"/>
                    <a:pt x="153" y="249"/>
                    <a:pt x="153" y="249"/>
                  </a:cubicBezTo>
                  <a:cubicBezTo>
                    <a:pt x="156" y="248"/>
                    <a:pt x="158" y="246"/>
                    <a:pt x="160" y="245"/>
                  </a:cubicBezTo>
                  <a:cubicBezTo>
                    <a:pt x="160" y="244"/>
                    <a:pt x="160" y="243"/>
                    <a:pt x="160" y="243"/>
                  </a:cubicBezTo>
                  <a:cubicBezTo>
                    <a:pt x="159" y="242"/>
                    <a:pt x="158" y="242"/>
                    <a:pt x="156" y="242"/>
                  </a:cubicBezTo>
                  <a:cubicBezTo>
                    <a:pt x="156" y="238"/>
                    <a:pt x="159" y="238"/>
                    <a:pt x="163" y="237"/>
                  </a:cubicBezTo>
                  <a:cubicBezTo>
                    <a:pt x="163" y="238"/>
                    <a:pt x="164" y="240"/>
                    <a:pt x="164" y="241"/>
                  </a:cubicBezTo>
                  <a:cubicBezTo>
                    <a:pt x="165" y="240"/>
                    <a:pt x="167" y="240"/>
                    <a:pt x="169" y="240"/>
                  </a:cubicBezTo>
                  <a:cubicBezTo>
                    <a:pt x="169" y="239"/>
                    <a:pt x="169" y="238"/>
                    <a:pt x="169" y="237"/>
                  </a:cubicBezTo>
                  <a:cubicBezTo>
                    <a:pt x="167" y="237"/>
                    <a:pt x="165" y="237"/>
                    <a:pt x="164" y="237"/>
                  </a:cubicBezTo>
                  <a:cubicBezTo>
                    <a:pt x="164" y="236"/>
                    <a:pt x="164" y="235"/>
                    <a:pt x="164" y="235"/>
                  </a:cubicBezTo>
                  <a:cubicBezTo>
                    <a:pt x="167" y="233"/>
                    <a:pt x="168" y="231"/>
                    <a:pt x="175" y="231"/>
                  </a:cubicBezTo>
                  <a:cubicBezTo>
                    <a:pt x="175" y="235"/>
                    <a:pt x="174" y="234"/>
                    <a:pt x="178" y="241"/>
                  </a:cubicBezTo>
                  <a:cubicBezTo>
                    <a:pt x="173" y="243"/>
                    <a:pt x="153" y="249"/>
                    <a:pt x="163" y="254"/>
                  </a:cubicBezTo>
                  <a:cubicBezTo>
                    <a:pt x="163" y="253"/>
                    <a:pt x="163" y="253"/>
                    <a:pt x="164" y="252"/>
                  </a:cubicBezTo>
                  <a:cubicBezTo>
                    <a:pt x="168" y="252"/>
                    <a:pt x="173" y="252"/>
                    <a:pt x="178" y="252"/>
                  </a:cubicBezTo>
                  <a:cubicBezTo>
                    <a:pt x="177" y="253"/>
                    <a:pt x="177" y="253"/>
                    <a:pt x="177" y="254"/>
                  </a:cubicBezTo>
                  <a:cubicBezTo>
                    <a:pt x="170" y="254"/>
                    <a:pt x="162" y="255"/>
                    <a:pt x="156" y="255"/>
                  </a:cubicBezTo>
                  <a:cubicBezTo>
                    <a:pt x="155" y="254"/>
                    <a:pt x="155" y="253"/>
                    <a:pt x="155" y="252"/>
                  </a:cubicBezTo>
                  <a:cubicBezTo>
                    <a:pt x="142" y="252"/>
                    <a:pt x="139" y="253"/>
                    <a:pt x="119" y="255"/>
                  </a:cubicBezTo>
                  <a:cubicBezTo>
                    <a:pt x="120" y="254"/>
                    <a:pt x="120" y="254"/>
                    <a:pt x="121" y="253"/>
                  </a:cubicBezTo>
                  <a:cubicBezTo>
                    <a:pt x="113" y="251"/>
                    <a:pt x="101" y="254"/>
                    <a:pt x="100" y="256"/>
                  </a:cubicBezTo>
                  <a:cubicBezTo>
                    <a:pt x="99" y="254"/>
                    <a:pt x="99" y="254"/>
                    <a:pt x="96" y="254"/>
                  </a:cubicBezTo>
                  <a:cubicBezTo>
                    <a:pt x="96" y="255"/>
                    <a:pt x="96" y="256"/>
                    <a:pt x="96" y="256"/>
                  </a:cubicBezTo>
                  <a:cubicBezTo>
                    <a:pt x="94" y="256"/>
                    <a:pt x="92" y="256"/>
                    <a:pt x="89" y="256"/>
                  </a:cubicBezTo>
                  <a:moveTo>
                    <a:pt x="555" y="252"/>
                  </a:moveTo>
                  <a:cubicBezTo>
                    <a:pt x="549" y="246"/>
                    <a:pt x="546" y="237"/>
                    <a:pt x="544" y="233"/>
                  </a:cubicBezTo>
                  <a:cubicBezTo>
                    <a:pt x="543" y="233"/>
                    <a:pt x="543" y="233"/>
                    <a:pt x="543" y="233"/>
                  </a:cubicBezTo>
                  <a:cubicBezTo>
                    <a:pt x="540" y="224"/>
                    <a:pt x="535" y="221"/>
                    <a:pt x="535" y="220"/>
                  </a:cubicBezTo>
                  <a:cubicBezTo>
                    <a:pt x="534" y="220"/>
                    <a:pt x="534" y="220"/>
                    <a:pt x="533" y="220"/>
                  </a:cubicBezTo>
                  <a:cubicBezTo>
                    <a:pt x="531" y="213"/>
                    <a:pt x="523" y="207"/>
                    <a:pt x="521" y="205"/>
                  </a:cubicBezTo>
                  <a:cubicBezTo>
                    <a:pt x="520" y="205"/>
                    <a:pt x="520" y="205"/>
                    <a:pt x="519" y="205"/>
                  </a:cubicBezTo>
                  <a:cubicBezTo>
                    <a:pt x="519" y="204"/>
                    <a:pt x="519" y="203"/>
                    <a:pt x="519" y="202"/>
                  </a:cubicBezTo>
                  <a:cubicBezTo>
                    <a:pt x="518" y="202"/>
                    <a:pt x="517" y="202"/>
                    <a:pt x="516" y="202"/>
                  </a:cubicBezTo>
                  <a:cubicBezTo>
                    <a:pt x="514" y="196"/>
                    <a:pt x="501" y="188"/>
                    <a:pt x="499" y="187"/>
                  </a:cubicBezTo>
                  <a:cubicBezTo>
                    <a:pt x="498" y="184"/>
                    <a:pt x="496" y="184"/>
                    <a:pt x="494" y="183"/>
                  </a:cubicBezTo>
                  <a:cubicBezTo>
                    <a:pt x="494" y="182"/>
                    <a:pt x="494" y="181"/>
                    <a:pt x="494" y="181"/>
                  </a:cubicBezTo>
                  <a:cubicBezTo>
                    <a:pt x="488" y="178"/>
                    <a:pt x="441" y="151"/>
                    <a:pt x="443" y="148"/>
                  </a:cubicBezTo>
                  <a:cubicBezTo>
                    <a:pt x="451" y="149"/>
                    <a:pt x="462" y="152"/>
                    <a:pt x="473" y="155"/>
                  </a:cubicBezTo>
                  <a:cubicBezTo>
                    <a:pt x="473" y="155"/>
                    <a:pt x="473" y="156"/>
                    <a:pt x="473" y="157"/>
                  </a:cubicBezTo>
                  <a:cubicBezTo>
                    <a:pt x="477" y="158"/>
                    <a:pt x="481" y="158"/>
                    <a:pt x="485" y="159"/>
                  </a:cubicBezTo>
                  <a:cubicBezTo>
                    <a:pt x="485" y="162"/>
                    <a:pt x="505" y="166"/>
                    <a:pt x="508" y="183"/>
                  </a:cubicBezTo>
                  <a:cubicBezTo>
                    <a:pt x="524" y="194"/>
                    <a:pt x="559" y="224"/>
                    <a:pt x="559" y="250"/>
                  </a:cubicBezTo>
                  <a:cubicBezTo>
                    <a:pt x="557" y="250"/>
                    <a:pt x="556" y="251"/>
                    <a:pt x="555" y="252"/>
                  </a:cubicBezTo>
                  <a:moveTo>
                    <a:pt x="46" y="246"/>
                  </a:moveTo>
                  <a:cubicBezTo>
                    <a:pt x="45" y="246"/>
                    <a:pt x="44" y="246"/>
                    <a:pt x="43" y="246"/>
                  </a:cubicBezTo>
                  <a:cubicBezTo>
                    <a:pt x="43" y="245"/>
                    <a:pt x="43" y="244"/>
                    <a:pt x="43" y="243"/>
                  </a:cubicBezTo>
                  <a:cubicBezTo>
                    <a:pt x="45" y="244"/>
                    <a:pt x="46" y="245"/>
                    <a:pt x="48" y="246"/>
                  </a:cubicBezTo>
                  <a:cubicBezTo>
                    <a:pt x="48" y="246"/>
                    <a:pt x="47" y="246"/>
                    <a:pt x="46" y="246"/>
                  </a:cubicBezTo>
                  <a:moveTo>
                    <a:pt x="139" y="246"/>
                  </a:moveTo>
                  <a:cubicBezTo>
                    <a:pt x="134" y="238"/>
                    <a:pt x="128" y="243"/>
                    <a:pt x="125" y="242"/>
                  </a:cubicBezTo>
                  <a:cubicBezTo>
                    <a:pt x="128" y="235"/>
                    <a:pt x="136" y="237"/>
                    <a:pt x="141" y="244"/>
                  </a:cubicBezTo>
                  <a:cubicBezTo>
                    <a:pt x="140" y="245"/>
                    <a:pt x="140" y="245"/>
                    <a:pt x="139" y="246"/>
                  </a:cubicBezTo>
                  <a:moveTo>
                    <a:pt x="574" y="246"/>
                  </a:moveTo>
                  <a:cubicBezTo>
                    <a:pt x="566" y="238"/>
                    <a:pt x="563" y="227"/>
                    <a:pt x="559" y="224"/>
                  </a:cubicBezTo>
                  <a:cubicBezTo>
                    <a:pt x="558" y="222"/>
                    <a:pt x="557" y="220"/>
                    <a:pt x="555" y="219"/>
                  </a:cubicBezTo>
                  <a:cubicBezTo>
                    <a:pt x="554" y="217"/>
                    <a:pt x="554" y="215"/>
                    <a:pt x="553" y="213"/>
                  </a:cubicBezTo>
                  <a:cubicBezTo>
                    <a:pt x="557" y="213"/>
                    <a:pt x="568" y="233"/>
                    <a:pt x="577" y="240"/>
                  </a:cubicBezTo>
                  <a:cubicBezTo>
                    <a:pt x="577" y="241"/>
                    <a:pt x="577" y="243"/>
                    <a:pt x="577" y="245"/>
                  </a:cubicBezTo>
                  <a:cubicBezTo>
                    <a:pt x="576" y="245"/>
                    <a:pt x="574" y="245"/>
                    <a:pt x="574" y="246"/>
                  </a:cubicBezTo>
                  <a:moveTo>
                    <a:pt x="98" y="243"/>
                  </a:moveTo>
                  <a:cubicBezTo>
                    <a:pt x="91" y="231"/>
                    <a:pt x="95" y="236"/>
                    <a:pt x="95" y="230"/>
                  </a:cubicBezTo>
                  <a:cubicBezTo>
                    <a:pt x="92" y="228"/>
                    <a:pt x="90" y="227"/>
                    <a:pt x="88" y="227"/>
                  </a:cubicBezTo>
                  <a:cubicBezTo>
                    <a:pt x="93" y="225"/>
                    <a:pt x="101" y="230"/>
                    <a:pt x="111" y="230"/>
                  </a:cubicBezTo>
                  <a:cubicBezTo>
                    <a:pt x="111" y="229"/>
                    <a:pt x="111" y="229"/>
                    <a:pt x="111" y="228"/>
                  </a:cubicBezTo>
                  <a:cubicBezTo>
                    <a:pt x="106" y="227"/>
                    <a:pt x="102" y="226"/>
                    <a:pt x="97" y="224"/>
                  </a:cubicBezTo>
                  <a:cubicBezTo>
                    <a:pt x="99" y="224"/>
                    <a:pt x="101" y="223"/>
                    <a:pt x="103" y="222"/>
                  </a:cubicBezTo>
                  <a:cubicBezTo>
                    <a:pt x="106" y="224"/>
                    <a:pt x="106" y="224"/>
                    <a:pt x="109" y="224"/>
                  </a:cubicBezTo>
                  <a:cubicBezTo>
                    <a:pt x="109" y="224"/>
                    <a:pt x="109" y="225"/>
                    <a:pt x="109" y="226"/>
                  </a:cubicBezTo>
                  <a:cubicBezTo>
                    <a:pt x="115" y="227"/>
                    <a:pt x="121" y="227"/>
                    <a:pt x="127" y="229"/>
                  </a:cubicBezTo>
                  <a:cubicBezTo>
                    <a:pt x="126" y="230"/>
                    <a:pt x="126" y="231"/>
                    <a:pt x="125" y="233"/>
                  </a:cubicBezTo>
                  <a:cubicBezTo>
                    <a:pt x="124" y="233"/>
                    <a:pt x="123" y="233"/>
                    <a:pt x="122" y="233"/>
                  </a:cubicBezTo>
                  <a:cubicBezTo>
                    <a:pt x="122" y="231"/>
                    <a:pt x="122" y="231"/>
                    <a:pt x="122" y="230"/>
                  </a:cubicBezTo>
                  <a:cubicBezTo>
                    <a:pt x="119" y="230"/>
                    <a:pt x="117" y="230"/>
                    <a:pt x="114" y="230"/>
                  </a:cubicBezTo>
                  <a:cubicBezTo>
                    <a:pt x="114" y="231"/>
                    <a:pt x="114" y="231"/>
                    <a:pt x="114" y="232"/>
                  </a:cubicBezTo>
                  <a:cubicBezTo>
                    <a:pt x="112" y="232"/>
                    <a:pt x="111" y="232"/>
                    <a:pt x="110" y="233"/>
                  </a:cubicBezTo>
                  <a:cubicBezTo>
                    <a:pt x="110" y="234"/>
                    <a:pt x="110" y="234"/>
                    <a:pt x="117" y="235"/>
                  </a:cubicBezTo>
                  <a:cubicBezTo>
                    <a:pt x="110" y="240"/>
                    <a:pt x="109" y="237"/>
                    <a:pt x="106" y="235"/>
                  </a:cubicBezTo>
                  <a:cubicBezTo>
                    <a:pt x="104" y="235"/>
                    <a:pt x="102" y="236"/>
                    <a:pt x="100" y="237"/>
                  </a:cubicBezTo>
                  <a:cubicBezTo>
                    <a:pt x="100" y="238"/>
                    <a:pt x="100" y="239"/>
                    <a:pt x="100" y="240"/>
                  </a:cubicBezTo>
                  <a:cubicBezTo>
                    <a:pt x="102" y="240"/>
                    <a:pt x="104" y="240"/>
                    <a:pt x="106" y="240"/>
                  </a:cubicBezTo>
                  <a:cubicBezTo>
                    <a:pt x="103" y="241"/>
                    <a:pt x="100" y="242"/>
                    <a:pt x="98" y="243"/>
                  </a:cubicBezTo>
                  <a:moveTo>
                    <a:pt x="144" y="235"/>
                  </a:moveTo>
                  <a:cubicBezTo>
                    <a:pt x="144" y="234"/>
                    <a:pt x="144" y="232"/>
                    <a:pt x="144" y="231"/>
                  </a:cubicBezTo>
                  <a:cubicBezTo>
                    <a:pt x="145" y="231"/>
                    <a:pt x="146" y="231"/>
                    <a:pt x="147" y="231"/>
                  </a:cubicBezTo>
                  <a:cubicBezTo>
                    <a:pt x="146" y="231"/>
                    <a:pt x="146" y="233"/>
                    <a:pt x="146" y="234"/>
                  </a:cubicBezTo>
                  <a:cubicBezTo>
                    <a:pt x="145" y="234"/>
                    <a:pt x="144" y="234"/>
                    <a:pt x="144" y="235"/>
                  </a:cubicBezTo>
                  <a:moveTo>
                    <a:pt x="155" y="231"/>
                  </a:moveTo>
                  <a:cubicBezTo>
                    <a:pt x="155" y="230"/>
                    <a:pt x="155" y="229"/>
                    <a:pt x="155" y="228"/>
                  </a:cubicBezTo>
                  <a:cubicBezTo>
                    <a:pt x="158" y="227"/>
                    <a:pt x="161" y="227"/>
                    <a:pt x="165" y="226"/>
                  </a:cubicBezTo>
                  <a:cubicBezTo>
                    <a:pt x="162" y="229"/>
                    <a:pt x="159" y="230"/>
                    <a:pt x="155" y="231"/>
                  </a:cubicBezTo>
                  <a:moveTo>
                    <a:pt x="149" y="224"/>
                  </a:moveTo>
                  <a:cubicBezTo>
                    <a:pt x="149" y="220"/>
                    <a:pt x="150" y="221"/>
                    <a:pt x="152" y="221"/>
                  </a:cubicBezTo>
                  <a:cubicBezTo>
                    <a:pt x="152" y="222"/>
                    <a:pt x="150" y="224"/>
                    <a:pt x="149" y="224"/>
                  </a:cubicBezTo>
                  <a:moveTo>
                    <a:pt x="133" y="223"/>
                  </a:moveTo>
                  <a:cubicBezTo>
                    <a:pt x="119" y="220"/>
                    <a:pt x="106" y="217"/>
                    <a:pt x="92" y="215"/>
                  </a:cubicBezTo>
                  <a:cubicBezTo>
                    <a:pt x="105" y="215"/>
                    <a:pt x="117" y="217"/>
                    <a:pt x="134" y="219"/>
                  </a:cubicBezTo>
                  <a:cubicBezTo>
                    <a:pt x="134" y="220"/>
                    <a:pt x="135" y="221"/>
                    <a:pt x="135" y="223"/>
                  </a:cubicBezTo>
                  <a:cubicBezTo>
                    <a:pt x="134" y="223"/>
                    <a:pt x="133" y="223"/>
                    <a:pt x="133" y="223"/>
                  </a:cubicBezTo>
                  <a:moveTo>
                    <a:pt x="98" y="222"/>
                  </a:moveTo>
                  <a:cubicBezTo>
                    <a:pt x="97" y="221"/>
                    <a:pt x="96" y="220"/>
                    <a:pt x="95" y="220"/>
                  </a:cubicBezTo>
                  <a:cubicBezTo>
                    <a:pt x="97" y="220"/>
                    <a:pt x="99" y="220"/>
                    <a:pt x="101" y="221"/>
                  </a:cubicBezTo>
                  <a:cubicBezTo>
                    <a:pt x="100" y="221"/>
                    <a:pt x="99" y="221"/>
                    <a:pt x="98" y="222"/>
                  </a:cubicBezTo>
                  <a:moveTo>
                    <a:pt x="153" y="222"/>
                  </a:moveTo>
                  <a:cubicBezTo>
                    <a:pt x="153" y="221"/>
                    <a:pt x="153" y="221"/>
                    <a:pt x="154" y="220"/>
                  </a:cubicBezTo>
                  <a:cubicBezTo>
                    <a:pt x="156" y="220"/>
                    <a:pt x="157" y="221"/>
                    <a:pt x="159" y="221"/>
                  </a:cubicBezTo>
                  <a:cubicBezTo>
                    <a:pt x="157" y="221"/>
                    <a:pt x="155" y="221"/>
                    <a:pt x="153" y="222"/>
                  </a:cubicBezTo>
                  <a:moveTo>
                    <a:pt x="125" y="214"/>
                  </a:moveTo>
                  <a:cubicBezTo>
                    <a:pt x="124" y="213"/>
                    <a:pt x="123" y="213"/>
                    <a:pt x="122" y="212"/>
                  </a:cubicBezTo>
                  <a:cubicBezTo>
                    <a:pt x="125" y="213"/>
                    <a:pt x="127" y="213"/>
                    <a:pt x="129" y="214"/>
                  </a:cubicBezTo>
                  <a:cubicBezTo>
                    <a:pt x="127" y="214"/>
                    <a:pt x="126" y="214"/>
                    <a:pt x="125" y="214"/>
                  </a:cubicBezTo>
                  <a:moveTo>
                    <a:pt x="133" y="214"/>
                  </a:moveTo>
                  <a:cubicBezTo>
                    <a:pt x="133" y="214"/>
                    <a:pt x="132" y="213"/>
                    <a:pt x="132" y="213"/>
                  </a:cubicBezTo>
                  <a:cubicBezTo>
                    <a:pt x="136" y="212"/>
                    <a:pt x="137" y="210"/>
                    <a:pt x="144" y="213"/>
                  </a:cubicBezTo>
                  <a:cubicBezTo>
                    <a:pt x="140" y="213"/>
                    <a:pt x="136" y="214"/>
                    <a:pt x="133" y="214"/>
                  </a:cubicBezTo>
                  <a:moveTo>
                    <a:pt x="147" y="213"/>
                  </a:moveTo>
                  <a:cubicBezTo>
                    <a:pt x="147" y="213"/>
                    <a:pt x="147" y="212"/>
                    <a:pt x="147" y="212"/>
                  </a:cubicBezTo>
                  <a:cubicBezTo>
                    <a:pt x="148" y="212"/>
                    <a:pt x="150" y="211"/>
                    <a:pt x="152" y="211"/>
                  </a:cubicBezTo>
                  <a:cubicBezTo>
                    <a:pt x="152" y="212"/>
                    <a:pt x="152" y="212"/>
                    <a:pt x="152" y="213"/>
                  </a:cubicBezTo>
                  <a:cubicBezTo>
                    <a:pt x="150" y="213"/>
                    <a:pt x="148" y="213"/>
                    <a:pt x="147" y="213"/>
                  </a:cubicBezTo>
                  <a:moveTo>
                    <a:pt x="548" y="205"/>
                  </a:moveTo>
                  <a:cubicBezTo>
                    <a:pt x="542" y="197"/>
                    <a:pt x="536" y="193"/>
                    <a:pt x="532" y="192"/>
                  </a:cubicBezTo>
                  <a:cubicBezTo>
                    <a:pt x="532" y="191"/>
                    <a:pt x="532" y="190"/>
                    <a:pt x="532" y="189"/>
                  </a:cubicBezTo>
                  <a:cubicBezTo>
                    <a:pt x="531" y="189"/>
                    <a:pt x="530" y="189"/>
                    <a:pt x="530" y="189"/>
                  </a:cubicBezTo>
                  <a:cubicBezTo>
                    <a:pt x="530" y="188"/>
                    <a:pt x="529" y="186"/>
                    <a:pt x="529" y="185"/>
                  </a:cubicBezTo>
                  <a:cubicBezTo>
                    <a:pt x="530" y="185"/>
                    <a:pt x="532" y="185"/>
                    <a:pt x="533" y="185"/>
                  </a:cubicBezTo>
                  <a:cubicBezTo>
                    <a:pt x="533" y="186"/>
                    <a:pt x="533" y="186"/>
                    <a:pt x="533" y="187"/>
                  </a:cubicBezTo>
                  <a:cubicBezTo>
                    <a:pt x="539" y="187"/>
                    <a:pt x="544" y="197"/>
                    <a:pt x="548" y="205"/>
                  </a:cubicBezTo>
                  <a:moveTo>
                    <a:pt x="80" y="203"/>
                  </a:moveTo>
                  <a:cubicBezTo>
                    <a:pt x="77" y="202"/>
                    <a:pt x="71" y="198"/>
                    <a:pt x="75" y="198"/>
                  </a:cubicBezTo>
                  <a:cubicBezTo>
                    <a:pt x="75" y="201"/>
                    <a:pt x="78" y="199"/>
                    <a:pt x="82" y="202"/>
                  </a:cubicBezTo>
                  <a:cubicBezTo>
                    <a:pt x="81" y="202"/>
                    <a:pt x="81" y="203"/>
                    <a:pt x="80" y="203"/>
                  </a:cubicBezTo>
                  <a:moveTo>
                    <a:pt x="87" y="200"/>
                  </a:moveTo>
                  <a:cubicBezTo>
                    <a:pt x="87" y="199"/>
                    <a:pt x="87" y="199"/>
                    <a:pt x="87" y="198"/>
                  </a:cubicBezTo>
                  <a:cubicBezTo>
                    <a:pt x="96" y="196"/>
                    <a:pt x="96" y="196"/>
                    <a:pt x="102" y="197"/>
                  </a:cubicBezTo>
                  <a:cubicBezTo>
                    <a:pt x="97" y="198"/>
                    <a:pt x="92" y="199"/>
                    <a:pt x="87" y="200"/>
                  </a:cubicBezTo>
                  <a:moveTo>
                    <a:pt x="63" y="193"/>
                  </a:moveTo>
                  <a:cubicBezTo>
                    <a:pt x="61" y="191"/>
                    <a:pt x="60" y="189"/>
                    <a:pt x="59" y="188"/>
                  </a:cubicBezTo>
                  <a:cubicBezTo>
                    <a:pt x="60" y="187"/>
                    <a:pt x="61" y="187"/>
                    <a:pt x="62" y="187"/>
                  </a:cubicBezTo>
                  <a:cubicBezTo>
                    <a:pt x="62" y="189"/>
                    <a:pt x="63" y="191"/>
                    <a:pt x="63" y="193"/>
                  </a:cubicBezTo>
                  <a:moveTo>
                    <a:pt x="82" y="193"/>
                  </a:moveTo>
                  <a:cubicBezTo>
                    <a:pt x="82" y="192"/>
                    <a:pt x="82" y="191"/>
                    <a:pt x="83" y="190"/>
                  </a:cubicBezTo>
                  <a:cubicBezTo>
                    <a:pt x="84" y="190"/>
                    <a:pt x="86" y="190"/>
                    <a:pt x="87" y="191"/>
                  </a:cubicBezTo>
                  <a:cubicBezTo>
                    <a:pt x="86" y="191"/>
                    <a:pt x="84" y="192"/>
                    <a:pt x="82" y="193"/>
                  </a:cubicBezTo>
                  <a:moveTo>
                    <a:pt x="155" y="185"/>
                  </a:moveTo>
                  <a:cubicBezTo>
                    <a:pt x="149" y="183"/>
                    <a:pt x="143" y="182"/>
                    <a:pt x="137" y="181"/>
                  </a:cubicBezTo>
                  <a:cubicBezTo>
                    <a:pt x="152" y="181"/>
                    <a:pt x="166" y="181"/>
                    <a:pt x="181" y="181"/>
                  </a:cubicBezTo>
                  <a:cubicBezTo>
                    <a:pt x="181" y="181"/>
                    <a:pt x="181" y="182"/>
                    <a:pt x="181" y="183"/>
                  </a:cubicBezTo>
                  <a:cubicBezTo>
                    <a:pt x="172" y="183"/>
                    <a:pt x="164" y="184"/>
                    <a:pt x="155" y="185"/>
                  </a:cubicBezTo>
                  <a:moveTo>
                    <a:pt x="524" y="183"/>
                  </a:moveTo>
                  <a:cubicBezTo>
                    <a:pt x="521" y="177"/>
                    <a:pt x="508" y="167"/>
                    <a:pt x="506" y="166"/>
                  </a:cubicBezTo>
                  <a:cubicBezTo>
                    <a:pt x="505" y="165"/>
                    <a:pt x="505" y="164"/>
                    <a:pt x="505" y="164"/>
                  </a:cubicBezTo>
                  <a:cubicBezTo>
                    <a:pt x="505" y="164"/>
                    <a:pt x="504" y="164"/>
                    <a:pt x="504" y="164"/>
                  </a:cubicBezTo>
                  <a:cubicBezTo>
                    <a:pt x="501" y="156"/>
                    <a:pt x="493" y="152"/>
                    <a:pt x="491" y="151"/>
                  </a:cubicBezTo>
                  <a:cubicBezTo>
                    <a:pt x="488" y="142"/>
                    <a:pt x="475" y="133"/>
                    <a:pt x="472" y="131"/>
                  </a:cubicBezTo>
                  <a:cubicBezTo>
                    <a:pt x="471" y="130"/>
                    <a:pt x="471" y="129"/>
                    <a:pt x="471" y="129"/>
                  </a:cubicBezTo>
                  <a:cubicBezTo>
                    <a:pt x="471" y="129"/>
                    <a:pt x="470" y="129"/>
                    <a:pt x="470" y="129"/>
                  </a:cubicBezTo>
                  <a:cubicBezTo>
                    <a:pt x="468" y="123"/>
                    <a:pt x="458" y="117"/>
                    <a:pt x="457" y="116"/>
                  </a:cubicBezTo>
                  <a:cubicBezTo>
                    <a:pt x="457" y="115"/>
                    <a:pt x="457" y="114"/>
                    <a:pt x="457" y="114"/>
                  </a:cubicBezTo>
                  <a:cubicBezTo>
                    <a:pt x="451" y="113"/>
                    <a:pt x="451" y="111"/>
                    <a:pt x="451" y="108"/>
                  </a:cubicBezTo>
                  <a:cubicBezTo>
                    <a:pt x="453" y="108"/>
                    <a:pt x="455" y="108"/>
                    <a:pt x="456" y="108"/>
                  </a:cubicBezTo>
                  <a:cubicBezTo>
                    <a:pt x="460" y="111"/>
                    <a:pt x="461" y="114"/>
                    <a:pt x="468" y="116"/>
                  </a:cubicBezTo>
                  <a:cubicBezTo>
                    <a:pt x="469" y="120"/>
                    <a:pt x="469" y="120"/>
                    <a:pt x="489" y="139"/>
                  </a:cubicBezTo>
                  <a:cubicBezTo>
                    <a:pt x="492" y="145"/>
                    <a:pt x="502" y="155"/>
                    <a:pt x="512" y="164"/>
                  </a:cubicBezTo>
                  <a:cubicBezTo>
                    <a:pt x="512" y="164"/>
                    <a:pt x="518" y="173"/>
                    <a:pt x="524" y="174"/>
                  </a:cubicBezTo>
                  <a:cubicBezTo>
                    <a:pt x="524" y="177"/>
                    <a:pt x="524" y="179"/>
                    <a:pt x="525" y="181"/>
                  </a:cubicBezTo>
                  <a:cubicBezTo>
                    <a:pt x="524" y="181"/>
                    <a:pt x="524" y="182"/>
                    <a:pt x="524" y="183"/>
                  </a:cubicBezTo>
                  <a:moveTo>
                    <a:pt x="131" y="181"/>
                  </a:moveTo>
                  <a:cubicBezTo>
                    <a:pt x="131" y="180"/>
                    <a:pt x="130" y="180"/>
                    <a:pt x="130" y="179"/>
                  </a:cubicBezTo>
                  <a:cubicBezTo>
                    <a:pt x="131" y="179"/>
                    <a:pt x="133" y="179"/>
                    <a:pt x="136" y="180"/>
                  </a:cubicBezTo>
                  <a:cubicBezTo>
                    <a:pt x="134" y="180"/>
                    <a:pt x="132" y="180"/>
                    <a:pt x="131" y="181"/>
                  </a:cubicBezTo>
                  <a:moveTo>
                    <a:pt x="184" y="177"/>
                  </a:moveTo>
                  <a:cubicBezTo>
                    <a:pt x="180" y="177"/>
                    <a:pt x="176" y="176"/>
                    <a:pt x="172" y="175"/>
                  </a:cubicBezTo>
                  <a:cubicBezTo>
                    <a:pt x="172" y="175"/>
                    <a:pt x="189" y="172"/>
                    <a:pt x="189" y="177"/>
                  </a:cubicBezTo>
                  <a:cubicBezTo>
                    <a:pt x="187" y="177"/>
                    <a:pt x="186" y="177"/>
                    <a:pt x="184" y="177"/>
                  </a:cubicBezTo>
                  <a:moveTo>
                    <a:pt x="157" y="177"/>
                  </a:moveTo>
                  <a:cubicBezTo>
                    <a:pt x="157" y="176"/>
                    <a:pt x="157" y="175"/>
                    <a:pt x="157" y="174"/>
                  </a:cubicBezTo>
                  <a:cubicBezTo>
                    <a:pt x="162" y="173"/>
                    <a:pt x="167" y="169"/>
                    <a:pt x="172" y="171"/>
                  </a:cubicBezTo>
                  <a:cubicBezTo>
                    <a:pt x="170" y="172"/>
                    <a:pt x="167" y="173"/>
                    <a:pt x="164" y="174"/>
                  </a:cubicBezTo>
                  <a:cubicBezTo>
                    <a:pt x="164" y="175"/>
                    <a:pt x="164" y="176"/>
                    <a:pt x="164" y="177"/>
                  </a:cubicBezTo>
                  <a:cubicBezTo>
                    <a:pt x="161" y="177"/>
                    <a:pt x="159" y="177"/>
                    <a:pt x="157" y="177"/>
                  </a:cubicBezTo>
                  <a:moveTo>
                    <a:pt x="192" y="177"/>
                  </a:moveTo>
                  <a:cubicBezTo>
                    <a:pt x="192" y="175"/>
                    <a:pt x="191" y="174"/>
                    <a:pt x="190" y="172"/>
                  </a:cubicBezTo>
                  <a:cubicBezTo>
                    <a:pt x="187" y="171"/>
                    <a:pt x="185" y="171"/>
                    <a:pt x="183" y="170"/>
                  </a:cubicBezTo>
                  <a:cubicBezTo>
                    <a:pt x="187" y="170"/>
                    <a:pt x="197" y="167"/>
                    <a:pt x="200" y="177"/>
                  </a:cubicBezTo>
                  <a:cubicBezTo>
                    <a:pt x="197" y="177"/>
                    <a:pt x="194" y="177"/>
                    <a:pt x="192" y="177"/>
                  </a:cubicBezTo>
                  <a:moveTo>
                    <a:pt x="415" y="174"/>
                  </a:moveTo>
                  <a:cubicBezTo>
                    <a:pt x="411" y="174"/>
                    <a:pt x="408" y="174"/>
                    <a:pt x="405" y="173"/>
                  </a:cubicBezTo>
                  <a:cubicBezTo>
                    <a:pt x="404" y="171"/>
                    <a:pt x="403" y="170"/>
                    <a:pt x="402" y="168"/>
                  </a:cubicBezTo>
                  <a:cubicBezTo>
                    <a:pt x="390" y="164"/>
                    <a:pt x="393" y="161"/>
                    <a:pt x="392" y="155"/>
                  </a:cubicBezTo>
                  <a:cubicBezTo>
                    <a:pt x="402" y="152"/>
                    <a:pt x="419" y="145"/>
                    <a:pt x="430" y="151"/>
                  </a:cubicBezTo>
                  <a:cubicBezTo>
                    <a:pt x="430" y="151"/>
                    <a:pt x="430" y="152"/>
                    <a:pt x="430" y="153"/>
                  </a:cubicBezTo>
                  <a:cubicBezTo>
                    <a:pt x="431" y="153"/>
                    <a:pt x="432" y="153"/>
                    <a:pt x="433" y="153"/>
                  </a:cubicBezTo>
                  <a:cubicBezTo>
                    <a:pt x="433" y="154"/>
                    <a:pt x="433" y="155"/>
                    <a:pt x="434" y="157"/>
                  </a:cubicBezTo>
                  <a:cubicBezTo>
                    <a:pt x="433" y="157"/>
                    <a:pt x="432" y="157"/>
                    <a:pt x="432" y="157"/>
                  </a:cubicBezTo>
                  <a:cubicBezTo>
                    <a:pt x="430" y="170"/>
                    <a:pt x="426" y="171"/>
                    <a:pt x="415" y="174"/>
                  </a:cubicBezTo>
                  <a:moveTo>
                    <a:pt x="191" y="166"/>
                  </a:moveTo>
                  <a:cubicBezTo>
                    <a:pt x="191" y="164"/>
                    <a:pt x="190" y="163"/>
                    <a:pt x="190" y="161"/>
                  </a:cubicBezTo>
                  <a:cubicBezTo>
                    <a:pt x="193" y="162"/>
                    <a:pt x="196" y="162"/>
                    <a:pt x="199" y="163"/>
                  </a:cubicBezTo>
                  <a:cubicBezTo>
                    <a:pt x="199" y="164"/>
                    <a:pt x="199" y="165"/>
                    <a:pt x="199" y="166"/>
                  </a:cubicBezTo>
                  <a:cubicBezTo>
                    <a:pt x="196" y="166"/>
                    <a:pt x="194" y="166"/>
                    <a:pt x="191" y="166"/>
                  </a:cubicBezTo>
                  <a:moveTo>
                    <a:pt x="227" y="151"/>
                  </a:moveTo>
                  <a:cubicBezTo>
                    <a:pt x="224" y="149"/>
                    <a:pt x="221" y="148"/>
                    <a:pt x="219" y="146"/>
                  </a:cubicBezTo>
                  <a:cubicBezTo>
                    <a:pt x="224" y="147"/>
                    <a:pt x="230" y="148"/>
                    <a:pt x="236" y="149"/>
                  </a:cubicBezTo>
                  <a:cubicBezTo>
                    <a:pt x="233" y="149"/>
                    <a:pt x="230" y="150"/>
                    <a:pt x="227" y="151"/>
                  </a:cubicBezTo>
                  <a:moveTo>
                    <a:pt x="226" y="145"/>
                  </a:moveTo>
                  <a:cubicBezTo>
                    <a:pt x="222" y="144"/>
                    <a:pt x="218" y="142"/>
                    <a:pt x="214" y="141"/>
                  </a:cubicBezTo>
                  <a:cubicBezTo>
                    <a:pt x="219" y="142"/>
                    <a:pt x="233" y="144"/>
                    <a:pt x="242" y="142"/>
                  </a:cubicBezTo>
                  <a:cubicBezTo>
                    <a:pt x="242" y="142"/>
                    <a:pt x="242" y="143"/>
                    <a:pt x="242" y="144"/>
                  </a:cubicBezTo>
                  <a:cubicBezTo>
                    <a:pt x="236" y="144"/>
                    <a:pt x="231" y="145"/>
                    <a:pt x="226" y="145"/>
                  </a:cubicBezTo>
                  <a:moveTo>
                    <a:pt x="193" y="140"/>
                  </a:moveTo>
                  <a:cubicBezTo>
                    <a:pt x="193" y="139"/>
                    <a:pt x="193" y="138"/>
                    <a:pt x="193" y="138"/>
                  </a:cubicBezTo>
                  <a:cubicBezTo>
                    <a:pt x="194" y="138"/>
                    <a:pt x="196" y="138"/>
                    <a:pt x="198" y="139"/>
                  </a:cubicBezTo>
                  <a:cubicBezTo>
                    <a:pt x="196" y="139"/>
                    <a:pt x="194" y="139"/>
                    <a:pt x="193" y="140"/>
                  </a:cubicBezTo>
                  <a:moveTo>
                    <a:pt x="247" y="132"/>
                  </a:moveTo>
                  <a:cubicBezTo>
                    <a:pt x="247" y="131"/>
                    <a:pt x="246" y="130"/>
                    <a:pt x="246" y="129"/>
                  </a:cubicBezTo>
                  <a:cubicBezTo>
                    <a:pt x="249" y="129"/>
                    <a:pt x="252" y="129"/>
                    <a:pt x="255" y="130"/>
                  </a:cubicBezTo>
                  <a:cubicBezTo>
                    <a:pt x="255" y="130"/>
                    <a:pt x="255" y="131"/>
                    <a:pt x="255" y="131"/>
                  </a:cubicBezTo>
                  <a:cubicBezTo>
                    <a:pt x="252" y="131"/>
                    <a:pt x="250" y="132"/>
                    <a:pt x="247" y="132"/>
                  </a:cubicBezTo>
                  <a:moveTo>
                    <a:pt x="269" y="118"/>
                  </a:moveTo>
                  <a:cubicBezTo>
                    <a:pt x="272" y="112"/>
                    <a:pt x="275" y="114"/>
                    <a:pt x="281" y="114"/>
                  </a:cubicBezTo>
                  <a:cubicBezTo>
                    <a:pt x="281" y="114"/>
                    <a:pt x="282" y="115"/>
                    <a:pt x="282" y="116"/>
                  </a:cubicBezTo>
                  <a:cubicBezTo>
                    <a:pt x="275" y="116"/>
                    <a:pt x="274" y="117"/>
                    <a:pt x="269" y="118"/>
                  </a:cubicBezTo>
                  <a:moveTo>
                    <a:pt x="221" y="117"/>
                  </a:moveTo>
                  <a:cubicBezTo>
                    <a:pt x="219" y="116"/>
                    <a:pt x="217" y="115"/>
                    <a:pt x="216" y="115"/>
                  </a:cubicBezTo>
                  <a:cubicBezTo>
                    <a:pt x="218" y="113"/>
                    <a:pt x="227" y="111"/>
                    <a:pt x="228" y="110"/>
                  </a:cubicBezTo>
                  <a:cubicBezTo>
                    <a:pt x="226" y="110"/>
                    <a:pt x="225" y="109"/>
                    <a:pt x="225" y="109"/>
                  </a:cubicBezTo>
                  <a:cubicBezTo>
                    <a:pt x="225" y="107"/>
                    <a:pt x="225" y="107"/>
                    <a:pt x="225" y="106"/>
                  </a:cubicBezTo>
                  <a:cubicBezTo>
                    <a:pt x="232" y="104"/>
                    <a:pt x="240" y="103"/>
                    <a:pt x="247" y="102"/>
                  </a:cubicBezTo>
                  <a:cubicBezTo>
                    <a:pt x="248" y="103"/>
                    <a:pt x="248" y="103"/>
                    <a:pt x="249" y="104"/>
                  </a:cubicBezTo>
                  <a:cubicBezTo>
                    <a:pt x="245" y="105"/>
                    <a:pt x="241" y="106"/>
                    <a:pt x="237" y="107"/>
                  </a:cubicBezTo>
                  <a:cubicBezTo>
                    <a:pt x="236" y="109"/>
                    <a:pt x="236" y="110"/>
                    <a:pt x="236" y="112"/>
                  </a:cubicBezTo>
                  <a:cubicBezTo>
                    <a:pt x="229" y="113"/>
                    <a:pt x="229" y="113"/>
                    <a:pt x="221" y="117"/>
                  </a:cubicBezTo>
                  <a:moveTo>
                    <a:pt x="445" y="103"/>
                  </a:moveTo>
                  <a:cubicBezTo>
                    <a:pt x="438" y="94"/>
                    <a:pt x="429" y="88"/>
                    <a:pt x="424" y="84"/>
                  </a:cubicBezTo>
                  <a:cubicBezTo>
                    <a:pt x="423" y="82"/>
                    <a:pt x="422" y="81"/>
                    <a:pt x="422" y="79"/>
                  </a:cubicBezTo>
                  <a:cubicBezTo>
                    <a:pt x="421" y="79"/>
                    <a:pt x="420" y="79"/>
                    <a:pt x="419" y="79"/>
                  </a:cubicBezTo>
                  <a:cubicBezTo>
                    <a:pt x="416" y="85"/>
                    <a:pt x="410" y="92"/>
                    <a:pt x="405" y="93"/>
                  </a:cubicBezTo>
                  <a:cubicBezTo>
                    <a:pt x="394" y="85"/>
                    <a:pt x="394" y="85"/>
                    <a:pt x="391" y="77"/>
                  </a:cubicBezTo>
                  <a:cubicBezTo>
                    <a:pt x="390" y="77"/>
                    <a:pt x="390" y="77"/>
                    <a:pt x="389" y="77"/>
                  </a:cubicBezTo>
                  <a:cubicBezTo>
                    <a:pt x="388" y="74"/>
                    <a:pt x="388" y="71"/>
                    <a:pt x="387" y="69"/>
                  </a:cubicBezTo>
                  <a:cubicBezTo>
                    <a:pt x="393" y="68"/>
                    <a:pt x="399" y="68"/>
                    <a:pt x="406" y="68"/>
                  </a:cubicBezTo>
                  <a:cubicBezTo>
                    <a:pt x="406" y="66"/>
                    <a:pt x="406" y="66"/>
                    <a:pt x="413" y="60"/>
                  </a:cubicBezTo>
                  <a:cubicBezTo>
                    <a:pt x="414" y="57"/>
                    <a:pt x="416" y="54"/>
                    <a:pt x="417" y="51"/>
                  </a:cubicBezTo>
                  <a:cubicBezTo>
                    <a:pt x="418" y="51"/>
                    <a:pt x="419" y="51"/>
                    <a:pt x="420" y="51"/>
                  </a:cubicBezTo>
                  <a:cubicBezTo>
                    <a:pt x="425" y="59"/>
                    <a:pt x="423" y="65"/>
                    <a:pt x="423" y="76"/>
                  </a:cubicBezTo>
                  <a:cubicBezTo>
                    <a:pt x="431" y="76"/>
                    <a:pt x="440" y="90"/>
                    <a:pt x="447" y="102"/>
                  </a:cubicBezTo>
                  <a:cubicBezTo>
                    <a:pt x="446" y="102"/>
                    <a:pt x="446" y="103"/>
                    <a:pt x="445" y="103"/>
                  </a:cubicBezTo>
                  <a:moveTo>
                    <a:pt x="201" y="101"/>
                  </a:moveTo>
                  <a:cubicBezTo>
                    <a:pt x="201" y="100"/>
                    <a:pt x="201" y="99"/>
                    <a:pt x="201" y="99"/>
                  </a:cubicBezTo>
                  <a:cubicBezTo>
                    <a:pt x="212" y="98"/>
                    <a:pt x="220" y="94"/>
                    <a:pt x="233" y="92"/>
                  </a:cubicBezTo>
                  <a:cubicBezTo>
                    <a:pt x="233" y="93"/>
                    <a:pt x="233" y="94"/>
                    <a:pt x="233" y="95"/>
                  </a:cubicBezTo>
                  <a:cubicBezTo>
                    <a:pt x="222" y="97"/>
                    <a:pt x="211" y="99"/>
                    <a:pt x="201" y="101"/>
                  </a:cubicBezTo>
                  <a:moveTo>
                    <a:pt x="347" y="88"/>
                  </a:moveTo>
                  <a:cubicBezTo>
                    <a:pt x="341" y="82"/>
                    <a:pt x="334" y="79"/>
                    <a:pt x="330" y="77"/>
                  </a:cubicBezTo>
                  <a:cubicBezTo>
                    <a:pt x="330" y="75"/>
                    <a:pt x="331" y="73"/>
                    <a:pt x="332" y="71"/>
                  </a:cubicBezTo>
                  <a:cubicBezTo>
                    <a:pt x="333" y="70"/>
                    <a:pt x="333" y="70"/>
                    <a:pt x="335" y="70"/>
                  </a:cubicBezTo>
                  <a:cubicBezTo>
                    <a:pt x="335" y="69"/>
                    <a:pt x="336" y="69"/>
                    <a:pt x="336" y="68"/>
                  </a:cubicBezTo>
                  <a:cubicBezTo>
                    <a:pt x="333" y="61"/>
                    <a:pt x="319" y="63"/>
                    <a:pt x="316" y="63"/>
                  </a:cubicBezTo>
                  <a:cubicBezTo>
                    <a:pt x="316" y="60"/>
                    <a:pt x="316" y="57"/>
                    <a:pt x="317" y="54"/>
                  </a:cubicBezTo>
                  <a:cubicBezTo>
                    <a:pt x="313" y="53"/>
                    <a:pt x="308" y="52"/>
                    <a:pt x="305" y="51"/>
                  </a:cubicBezTo>
                  <a:cubicBezTo>
                    <a:pt x="305" y="42"/>
                    <a:pt x="286" y="42"/>
                    <a:pt x="284" y="42"/>
                  </a:cubicBezTo>
                  <a:cubicBezTo>
                    <a:pt x="283" y="41"/>
                    <a:pt x="287" y="39"/>
                    <a:pt x="288" y="37"/>
                  </a:cubicBezTo>
                  <a:cubicBezTo>
                    <a:pt x="292" y="38"/>
                    <a:pt x="296" y="38"/>
                    <a:pt x="300" y="39"/>
                  </a:cubicBezTo>
                  <a:cubicBezTo>
                    <a:pt x="300" y="40"/>
                    <a:pt x="300" y="41"/>
                    <a:pt x="300" y="42"/>
                  </a:cubicBezTo>
                  <a:cubicBezTo>
                    <a:pt x="315" y="46"/>
                    <a:pt x="319" y="46"/>
                    <a:pt x="317" y="46"/>
                  </a:cubicBezTo>
                  <a:cubicBezTo>
                    <a:pt x="317" y="44"/>
                    <a:pt x="317" y="42"/>
                    <a:pt x="317" y="41"/>
                  </a:cubicBezTo>
                  <a:cubicBezTo>
                    <a:pt x="314" y="39"/>
                    <a:pt x="310" y="38"/>
                    <a:pt x="307" y="37"/>
                  </a:cubicBezTo>
                  <a:cubicBezTo>
                    <a:pt x="308" y="36"/>
                    <a:pt x="308" y="36"/>
                    <a:pt x="309" y="35"/>
                  </a:cubicBezTo>
                  <a:cubicBezTo>
                    <a:pt x="308" y="35"/>
                    <a:pt x="306" y="34"/>
                    <a:pt x="305" y="33"/>
                  </a:cubicBezTo>
                  <a:cubicBezTo>
                    <a:pt x="304" y="32"/>
                    <a:pt x="304" y="31"/>
                    <a:pt x="304" y="30"/>
                  </a:cubicBezTo>
                  <a:cubicBezTo>
                    <a:pt x="293" y="27"/>
                    <a:pt x="286" y="25"/>
                    <a:pt x="281" y="33"/>
                  </a:cubicBezTo>
                  <a:cubicBezTo>
                    <a:pt x="276" y="35"/>
                    <a:pt x="271" y="37"/>
                    <a:pt x="269" y="43"/>
                  </a:cubicBezTo>
                  <a:cubicBezTo>
                    <a:pt x="266" y="43"/>
                    <a:pt x="264" y="44"/>
                    <a:pt x="261" y="45"/>
                  </a:cubicBezTo>
                  <a:cubicBezTo>
                    <a:pt x="261" y="45"/>
                    <a:pt x="261" y="46"/>
                    <a:pt x="261" y="47"/>
                  </a:cubicBezTo>
                  <a:cubicBezTo>
                    <a:pt x="260" y="47"/>
                    <a:pt x="258" y="47"/>
                    <a:pt x="258" y="47"/>
                  </a:cubicBezTo>
                  <a:cubicBezTo>
                    <a:pt x="258" y="47"/>
                    <a:pt x="258" y="46"/>
                    <a:pt x="258" y="45"/>
                  </a:cubicBezTo>
                  <a:cubicBezTo>
                    <a:pt x="265" y="41"/>
                    <a:pt x="277" y="33"/>
                    <a:pt x="283" y="25"/>
                  </a:cubicBezTo>
                  <a:cubicBezTo>
                    <a:pt x="265" y="25"/>
                    <a:pt x="256" y="30"/>
                    <a:pt x="242" y="37"/>
                  </a:cubicBezTo>
                  <a:cubicBezTo>
                    <a:pt x="242" y="36"/>
                    <a:pt x="242" y="35"/>
                    <a:pt x="242" y="35"/>
                  </a:cubicBezTo>
                  <a:cubicBezTo>
                    <a:pt x="240" y="35"/>
                    <a:pt x="238" y="35"/>
                    <a:pt x="236" y="36"/>
                  </a:cubicBezTo>
                  <a:cubicBezTo>
                    <a:pt x="236" y="35"/>
                    <a:pt x="236" y="35"/>
                    <a:pt x="236" y="34"/>
                  </a:cubicBezTo>
                  <a:cubicBezTo>
                    <a:pt x="239" y="32"/>
                    <a:pt x="244" y="29"/>
                    <a:pt x="248" y="27"/>
                  </a:cubicBezTo>
                  <a:cubicBezTo>
                    <a:pt x="248" y="26"/>
                    <a:pt x="259" y="21"/>
                    <a:pt x="261" y="19"/>
                  </a:cubicBezTo>
                  <a:cubicBezTo>
                    <a:pt x="251" y="19"/>
                    <a:pt x="243" y="25"/>
                    <a:pt x="237" y="28"/>
                  </a:cubicBezTo>
                  <a:cubicBezTo>
                    <a:pt x="237" y="28"/>
                    <a:pt x="237" y="29"/>
                    <a:pt x="237" y="30"/>
                  </a:cubicBezTo>
                  <a:cubicBezTo>
                    <a:pt x="235" y="30"/>
                    <a:pt x="233" y="30"/>
                    <a:pt x="232" y="30"/>
                  </a:cubicBezTo>
                  <a:cubicBezTo>
                    <a:pt x="236" y="26"/>
                    <a:pt x="237" y="25"/>
                    <a:pt x="244" y="23"/>
                  </a:cubicBezTo>
                  <a:cubicBezTo>
                    <a:pt x="244" y="19"/>
                    <a:pt x="250" y="19"/>
                    <a:pt x="253" y="19"/>
                  </a:cubicBezTo>
                  <a:cubicBezTo>
                    <a:pt x="253" y="14"/>
                    <a:pt x="268" y="13"/>
                    <a:pt x="274" y="13"/>
                  </a:cubicBezTo>
                  <a:cubicBezTo>
                    <a:pt x="274" y="13"/>
                    <a:pt x="274" y="14"/>
                    <a:pt x="274" y="15"/>
                  </a:cubicBezTo>
                  <a:cubicBezTo>
                    <a:pt x="268" y="15"/>
                    <a:pt x="266" y="17"/>
                    <a:pt x="264" y="19"/>
                  </a:cubicBezTo>
                  <a:cubicBezTo>
                    <a:pt x="269" y="17"/>
                    <a:pt x="275" y="16"/>
                    <a:pt x="281" y="14"/>
                  </a:cubicBezTo>
                  <a:cubicBezTo>
                    <a:pt x="281" y="13"/>
                    <a:pt x="281" y="13"/>
                    <a:pt x="281" y="13"/>
                  </a:cubicBezTo>
                  <a:cubicBezTo>
                    <a:pt x="279" y="13"/>
                    <a:pt x="277" y="13"/>
                    <a:pt x="275" y="13"/>
                  </a:cubicBezTo>
                  <a:cubicBezTo>
                    <a:pt x="277" y="12"/>
                    <a:pt x="278" y="9"/>
                    <a:pt x="283" y="11"/>
                  </a:cubicBezTo>
                  <a:cubicBezTo>
                    <a:pt x="282" y="12"/>
                    <a:pt x="282" y="13"/>
                    <a:pt x="282" y="14"/>
                  </a:cubicBezTo>
                  <a:cubicBezTo>
                    <a:pt x="306" y="12"/>
                    <a:pt x="306" y="12"/>
                    <a:pt x="305" y="11"/>
                  </a:cubicBezTo>
                  <a:cubicBezTo>
                    <a:pt x="304" y="10"/>
                    <a:pt x="302" y="10"/>
                    <a:pt x="301" y="10"/>
                  </a:cubicBezTo>
                  <a:cubicBezTo>
                    <a:pt x="301" y="9"/>
                    <a:pt x="301" y="9"/>
                    <a:pt x="301" y="8"/>
                  </a:cubicBezTo>
                  <a:cubicBezTo>
                    <a:pt x="304" y="9"/>
                    <a:pt x="308" y="10"/>
                    <a:pt x="311" y="11"/>
                  </a:cubicBezTo>
                  <a:cubicBezTo>
                    <a:pt x="310" y="11"/>
                    <a:pt x="309" y="12"/>
                    <a:pt x="309" y="12"/>
                  </a:cubicBezTo>
                  <a:cubicBezTo>
                    <a:pt x="314" y="16"/>
                    <a:pt x="314" y="16"/>
                    <a:pt x="322" y="19"/>
                  </a:cubicBezTo>
                  <a:cubicBezTo>
                    <a:pt x="322" y="19"/>
                    <a:pt x="322" y="20"/>
                    <a:pt x="322" y="21"/>
                  </a:cubicBezTo>
                  <a:cubicBezTo>
                    <a:pt x="326" y="22"/>
                    <a:pt x="330" y="25"/>
                    <a:pt x="338" y="32"/>
                  </a:cubicBezTo>
                  <a:cubicBezTo>
                    <a:pt x="338" y="30"/>
                    <a:pt x="337" y="29"/>
                    <a:pt x="337" y="28"/>
                  </a:cubicBezTo>
                  <a:cubicBezTo>
                    <a:pt x="340" y="28"/>
                    <a:pt x="346" y="28"/>
                    <a:pt x="351" y="33"/>
                  </a:cubicBezTo>
                  <a:cubicBezTo>
                    <a:pt x="351" y="25"/>
                    <a:pt x="324" y="16"/>
                    <a:pt x="322" y="16"/>
                  </a:cubicBezTo>
                  <a:cubicBezTo>
                    <a:pt x="322" y="14"/>
                    <a:pt x="322" y="13"/>
                    <a:pt x="322" y="13"/>
                  </a:cubicBezTo>
                  <a:cubicBezTo>
                    <a:pt x="327" y="13"/>
                    <a:pt x="336" y="10"/>
                    <a:pt x="344" y="18"/>
                  </a:cubicBezTo>
                  <a:cubicBezTo>
                    <a:pt x="349" y="18"/>
                    <a:pt x="354" y="17"/>
                    <a:pt x="359" y="17"/>
                  </a:cubicBezTo>
                  <a:cubicBezTo>
                    <a:pt x="360" y="19"/>
                    <a:pt x="364" y="38"/>
                    <a:pt x="355" y="38"/>
                  </a:cubicBezTo>
                  <a:cubicBezTo>
                    <a:pt x="354" y="36"/>
                    <a:pt x="353" y="35"/>
                    <a:pt x="352" y="34"/>
                  </a:cubicBezTo>
                  <a:cubicBezTo>
                    <a:pt x="351" y="35"/>
                    <a:pt x="351" y="35"/>
                    <a:pt x="344" y="36"/>
                  </a:cubicBezTo>
                  <a:cubicBezTo>
                    <a:pt x="347" y="41"/>
                    <a:pt x="355" y="39"/>
                    <a:pt x="361" y="46"/>
                  </a:cubicBezTo>
                  <a:cubicBezTo>
                    <a:pt x="361" y="46"/>
                    <a:pt x="360" y="47"/>
                    <a:pt x="360" y="47"/>
                  </a:cubicBezTo>
                  <a:cubicBezTo>
                    <a:pt x="361" y="50"/>
                    <a:pt x="361" y="50"/>
                    <a:pt x="360" y="53"/>
                  </a:cubicBezTo>
                  <a:cubicBezTo>
                    <a:pt x="362" y="54"/>
                    <a:pt x="364" y="55"/>
                    <a:pt x="367" y="56"/>
                  </a:cubicBezTo>
                  <a:cubicBezTo>
                    <a:pt x="367" y="64"/>
                    <a:pt x="365" y="75"/>
                    <a:pt x="363" y="86"/>
                  </a:cubicBezTo>
                  <a:cubicBezTo>
                    <a:pt x="352" y="85"/>
                    <a:pt x="352" y="83"/>
                    <a:pt x="350" y="88"/>
                  </a:cubicBezTo>
                  <a:cubicBezTo>
                    <a:pt x="349" y="88"/>
                    <a:pt x="348" y="88"/>
                    <a:pt x="347" y="88"/>
                  </a:cubicBezTo>
                  <a:moveTo>
                    <a:pt x="261" y="86"/>
                  </a:moveTo>
                  <a:cubicBezTo>
                    <a:pt x="261" y="85"/>
                    <a:pt x="261" y="83"/>
                    <a:pt x="261" y="82"/>
                  </a:cubicBezTo>
                  <a:cubicBezTo>
                    <a:pt x="263" y="82"/>
                    <a:pt x="264" y="82"/>
                    <a:pt x="266" y="82"/>
                  </a:cubicBezTo>
                  <a:cubicBezTo>
                    <a:pt x="264" y="85"/>
                    <a:pt x="264" y="85"/>
                    <a:pt x="261" y="86"/>
                  </a:cubicBezTo>
                  <a:moveTo>
                    <a:pt x="375" y="86"/>
                  </a:moveTo>
                  <a:cubicBezTo>
                    <a:pt x="370" y="79"/>
                    <a:pt x="368" y="70"/>
                    <a:pt x="369" y="65"/>
                  </a:cubicBezTo>
                  <a:cubicBezTo>
                    <a:pt x="370" y="64"/>
                    <a:pt x="371" y="63"/>
                    <a:pt x="372" y="62"/>
                  </a:cubicBezTo>
                  <a:cubicBezTo>
                    <a:pt x="376" y="65"/>
                    <a:pt x="381" y="69"/>
                    <a:pt x="387" y="78"/>
                  </a:cubicBezTo>
                  <a:cubicBezTo>
                    <a:pt x="386" y="81"/>
                    <a:pt x="384" y="83"/>
                    <a:pt x="383" y="86"/>
                  </a:cubicBezTo>
                  <a:cubicBezTo>
                    <a:pt x="380" y="86"/>
                    <a:pt x="378" y="86"/>
                    <a:pt x="375" y="86"/>
                  </a:cubicBezTo>
                  <a:moveTo>
                    <a:pt x="381" y="65"/>
                  </a:moveTo>
                  <a:cubicBezTo>
                    <a:pt x="381" y="64"/>
                    <a:pt x="381" y="63"/>
                    <a:pt x="381" y="62"/>
                  </a:cubicBezTo>
                  <a:cubicBezTo>
                    <a:pt x="381" y="62"/>
                    <a:pt x="382" y="62"/>
                    <a:pt x="383" y="62"/>
                  </a:cubicBezTo>
                  <a:cubicBezTo>
                    <a:pt x="383" y="60"/>
                    <a:pt x="383" y="58"/>
                    <a:pt x="383" y="56"/>
                  </a:cubicBezTo>
                  <a:cubicBezTo>
                    <a:pt x="383" y="56"/>
                    <a:pt x="384" y="56"/>
                    <a:pt x="385" y="56"/>
                  </a:cubicBezTo>
                  <a:cubicBezTo>
                    <a:pt x="385" y="55"/>
                    <a:pt x="385" y="54"/>
                    <a:pt x="385" y="54"/>
                  </a:cubicBezTo>
                  <a:cubicBezTo>
                    <a:pt x="386" y="54"/>
                    <a:pt x="386" y="54"/>
                    <a:pt x="387" y="54"/>
                  </a:cubicBezTo>
                  <a:cubicBezTo>
                    <a:pt x="387" y="53"/>
                    <a:pt x="387" y="52"/>
                    <a:pt x="387" y="51"/>
                  </a:cubicBezTo>
                  <a:cubicBezTo>
                    <a:pt x="386" y="51"/>
                    <a:pt x="385" y="51"/>
                    <a:pt x="384" y="51"/>
                  </a:cubicBezTo>
                  <a:cubicBezTo>
                    <a:pt x="384" y="52"/>
                    <a:pt x="384" y="53"/>
                    <a:pt x="384" y="54"/>
                  </a:cubicBezTo>
                  <a:cubicBezTo>
                    <a:pt x="383" y="54"/>
                    <a:pt x="382" y="54"/>
                    <a:pt x="381" y="54"/>
                  </a:cubicBezTo>
                  <a:cubicBezTo>
                    <a:pt x="381" y="54"/>
                    <a:pt x="381" y="55"/>
                    <a:pt x="381" y="56"/>
                  </a:cubicBezTo>
                  <a:cubicBezTo>
                    <a:pt x="377" y="55"/>
                    <a:pt x="374" y="54"/>
                    <a:pt x="371" y="54"/>
                  </a:cubicBezTo>
                  <a:cubicBezTo>
                    <a:pt x="371" y="53"/>
                    <a:pt x="371" y="52"/>
                    <a:pt x="371" y="51"/>
                  </a:cubicBezTo>
                  <a:cubicBezTo>
                    <a:pt x="370" y="51"/>
                    <a:pt x="369" y="50"/>
                    <a:pt x="368" y="50"/>
                  </a:cubicBezTo>
                  <a:cubicBezTo>
                    <a:pt x="368" y="42"/>
                    <a:pt x="370" y="37"/>
                    <a:pt x="371" y="33"/>
                  </a:cubicBezTo>
                  <a:cubicBezTo>
                    <a:pt x="370" y="22"/>
                    <a:pt x="370" y="12"/>
                    <a:pt x="370" y="2"/>
                  </a:cubicBezTo>
                  <a:cubicBezTo>
                    <a:pt x="373" y="1"/>
                    <a:pt x="375" y="1"/>
                    <a:pt x="378" y="0"/>
                  </a:cubicBezTo>
                  <a:cubicBezTo>
                    <a:pt x="380" y="2"/>
                    <a:pt x="381" y="17"/>
                    <a:pt x="382" y="24"/>
                  </a:cubicBezTo>
                  <a:cubicBezTo>
                    <a:pt x="383" y="24"/>
                    <a:pt x="384" y="24"/>
                    <a:pt x="385" y="24"/>
                  </a:cubicBezTo>
                  <a:cubicBezTo>
                    <a:pt x="386" y="30"/>
                    <a:pt x="386" y="30"/>
                    <a:pt x="384" y="35"/>
                  </a:cubicBezTo>
                  <a:cubicBezTo>
                    <a:pt x="384" y="28"/>
                    <a:pt x="382" y="26"/>
                    <a:pt x="380" y="25"/>
                  </a:cubicBezTo>
                  <a:cubicBezTo>
                    <a:pt x="380" y="24"/>
                    <a:pt x="380" y="23"/>
                    <a:pt x="380" y="22"/>
                  </a:cubicBezTo>
                  <a:cubicBezTo>
                    <a:pt x="379" y="22"/>
                    <a:pt x="378" y="22"/>
                    <a:pt x="377" y="23"/>
                  </a:cubicBezTo>
                  <a:cubicBezTo>
                    <a:pt x="377" y="24"/>
                    <a:pt x="377" y="26"/>
                    <a:pt x="377" y="28"/>
                  </a:cubicBezTo>
                  <a:cubicBezTo>
                    <a:pt x="375" y="28"/>
                    <a:pt x="375" y="25"/>
                    <a:pt x="375" y="25"/>
                  </a:cubicBezTo>
                  <a:cubicBezTo>
                    <a:pt x="375" y="29"/>
                    <a:pt x="375" y="32"/>
                    <a:pt x="375" y="36"/>
                  </a:cubicBezTo>
                  <a:cubicBezTo>
                    <a:pt x="379" y="38"/>
                    <a:pt x="383" y="39"/>
                    <a:pt x="388" y="40"/>
                  </a:cubicBezTo>
                  <a:cubicBezTo>
                    <a:pt x="388" y="44"/>
                    <a:pt x="388" y="47"/>
                    <a:pt x="388" y="51"/>
                  </a:cubicBezTo>
                  <a:cubicBezTo>
                    <a:pt x="390" y="52"/>
                    <a:pt x="391" y="53"/>
                    <a:pt x="392" y="56"/>
                  </a:cubicBezTo>
                  <a:cubicBezTo>
                    <a:pt x="391" y="56"/>
                    <a:pt x="390" y="56"/>
                    <a:pt x="389" y="56"/>
                  </a:cubicBezTo>
                  <a:cubicBezTo>
                    <a:pt x="388" y="58"/>
                    <a:pt x="388" y="60"/>
                    <a:pt x="387" y="62"/>
                  </a:cubicBezTo>
                  <a:cubicBezTo>
                    <a:pt x="386" y="62"/>
                    <a:pt x="386" y="62"/>
                    <a:pt x="385" y="62"/>
                  </a:cubicBezTo>
                  <a:cubicBezTo>
                    <a:pt x="385" y="63"/>
                    <a:pt x="385" y="63"/>
                    <a:pt x="385" y="64"/>
                  </a:cubicBezTo>
                  <a:cubicBezTo>
                    <a:pt x="383" y="64"/>
                    <a:pt x="382" y="65"/>
                    <a:pt x="381" y="65"/>
                  </a:cubicBezTo>
                  <a:moveTo>
                    <a:pt x="324" y="54"/>
                  </a:moveTo>
                  <a:cubicBezTo>
                    <a:pt x="322" y="54"/>
                    <a:pt x="321" y="53"/>
                    <a:pt x="320" y="52"/>
                  </a:cubicBezTo>
                  <a:cubicBezTo>
                    <a:pt x="322" y="51"/>
                    <a:pt x="323" y="51"/>
                    <a:pt x="325" y="51"/>
                  </a:cubicBezTo>
                  <a:cubicBezTo>
                    <a:pt x="325" y="52"/>
                    <a:pt x="325" y="53"/>
                    <a:pt x="325" y="54"/>
                  </a:cubicBezTo>
                  <a:cubicBezTo>
                    <a:pt x="325" y="54"/>
                    <a:pt x="324" y="54"/>
                    <a:pt x="324" y="54"/>
                  </a:cubicBezTo>
                  <a:moveTo>
                    <a:pt x="327" y="47"/>
                  </a:moveTo>
                  <a:cubicBezTo>
                    <a:pt x="322" y="43"/>
                    <a:pt x="322" y="43"/>
                    <a:pt x="318" y="43"/>
                  </a:cubicBezTo>
                  <a:cubicBezTo>
                    <a:pt x="318" y="39"/>
                    <a:pt x="325" y="42"/>
                    <a:pt x="328" y="42"/>
                  </a:cubicBezTo>
                  <a:cubicBezTo>
                    <a:pt x="328" y="41"/>
                    <a:pt x="328" y="40"/>
                    <a:pt x="329" y="39"/>
                  </a:cubicBezTo>
                  <a:cubicBezTo>
                    <a:pt x="336" y="38"/>
                    <a:pt x="336" y="38"/>
                    <a:pt x="340" y="38"/>
                  </a:cubicBezTo>
                  <a:cubicBezTo>
                    <a:pt x="340" y="39"/>
                    <a:pt x="339" y="41"/>
                    <a:pt x="339" y="43"/>
                  </a:cubicBezTo>
                  <a:cubicBezTo>
                    <a:pt x="338" y="43"/>
                    <a:pt x="336" y="43"/>
                    <a:pt x="334" y="43"/>
                  </a:cubicBezTo>
                  <a:cubicBezTo>
                    <a:pt x="334" y="44"/>
                    <a:pt x="334" y="45"/>
                    <a:pt x="334" y="47"/>
                  </a:cubicBezTo>
                  <a:cubicBezTo>
                    <a:pt x="332" y="47"/>
                    <a:pt x="329" y="47"/>
                    <a:pt x="327" y="47"/>
                  </a:cubicBezTo>
                  <a:moveTo>
                    <a:pt x="312" y="38"/>
                  </a:moveTo>
                  <a:cubicBezTo>
                    <a:pt x="311" y="38"/>
                    <a:pt x="311" y="37"/>
                    <a:pt x="311" y="37"/>
                  </a:cubicBezTo>
                  <a:cubicBezTo>
                    <a:pt x="312" y="36"/>
                    <a:pt x="314" y="35"/>
                    <a:pt x="317" y="37"/>
                  </a:cubicBezTo>
                  <a:cubicBezTo>
                    <a:pt x="315" y="38"/>
                    <a:pt x="314" y="38"/>
                    <a:pt x="312" y="38"/>
                  </a:cubicBezTo>
                  <a:moveTo>
                    <a:pt x="238" y="10"/>
                  </a:moveTo>
                  <a:cubicBezTo>
                    <a:pt x="248" y="0"/>
                    <a:pt x="270" y="0"/>
                    <a:pt x="286" y="7"/>
                  </a:cubicBezTo>
                  <a:cubicBezTo>
                    <a:pt x="281" y="7"/>
                    <a:pt x="260" y="5"/>
                    <a:pt x="253" y="6"/>
                  </a:cubicBezTo>
                  <a:cubicBezTo>
                    <a:pt x="247" y="7"/>
                    <a:pt x="242" y="9"/>
                    <a:pt x="238" y="10"/>
                  </a:cubicBezTo>
                  <a:moveTo>
                    <a:pt x="673" y="710"/>
                  </a:moveTo>
                  <a:cubicBezTo>
                    <a:pt x="671" y="706"/>
                    <a:pt x="669" y="702"/>
                    <a:pt x="667" y="699"/>
                  </a:cubicBezTo>
                  <a:cubicBezTo>
                    <a:pt x="666" y="699"/>
                    <a:pt x="665" y="699"/>
                    <a:pt x="665" y="699"/>
                  </a:cubicBezTo>
                  <a:cubicBezTo>
                    <a:pt x="664" y="696"/>
                    <a:pt x="658" y="691"/>
                    <a:pt x="656" y="690"/>
                  </a:cubicBezTo>
                  <a:cubicBezTo>
                    <a:pt x="656" y="689"/>
                    <a:pt x="655" y="688"/>
                    <a:pt x="655" y="686"/>
                  </a:cubicBezTo>
                  <a:cubicBezTo>
                    <a:pt x="652" y="682"/>
                    <a:pt x="648" y="678"/>
                    <a:pt x="644" y="673"/>
                  </a:cubicBezTo>
                  <a:cubicBezTo>
                    <a:pt x="645" y="673"/>
                    <a:pt x="646" y="673"/>
                    <a:pt x="647" y="672"/>
                  </a:cubicBezTo>
                  <a:cubicBezTo>
                    <a:pt x="644" y="670"/>
                    <a:pt x="646" y="662"/>
                    <a:pt x="646" y="660"/>
                  </a:cubicBezTo>
                  <a:cubicBezTo>
                    <a:pt x="644" y="660"/>
                    <a:pt x="643" y="659"/>
                    <a:pt x="642" y="659"/>
                  </a:cubicBezTo>
                  <a:cubicBezTo>
                    <a:pt x="642" y="654"/>
                    <a:pt x="642" y="650"/>
                    <a:pt x="642" y="645"/>
                  </a:cubicBezTo>
                  <a:cubicBezTo>
                    <a:pt x="640" y="645"/>
                    <a:pt x="640" y="645"/>
                    <a:pt x="640" y="647"/>
                  </a:cubicBezTo>
                  <a:cubicBezTo>
                    <a:pt x="639" y="646"/>
                    <a:pt x="639" y="645"/>
                    <a:pt x="639" y="644"/>
                  </a:cubicBezTo>
                  <a:cubicBezTo>
                    <a:pt x="634" y="647"/>
                    <a:pt x="636" y="644"/>
                    <a:pt x="635" y="649"/>
                  </a:cubicBezTo>
                  <a:cubicBezTo>
                    <a:pt x="634" y="649"/>
                    <a:pt x="633" y="649"/>
                    <a:pt x="633" y="649"/>
                  </a:cubicBezTo>
                  <a:cubicBezTo>
                    <a:pt x="633" y="642"/>
                    <a:pt x="631" y="635"/>
                    <a:pt x="629" y="632"/>
                  </a:cubicBezTo>
                  <a:cubicBezTo>
                    <a:pt x="620" y="632"/>
                    <a:pt x="610" y="632"/>
                    <a:pt x="608" y="627"/>
                  </a:cubicBezTo>
                  <a:cubicBezTo>
                    <a:pt x="600" y="627"/>
                    <a:pt x="600" y="631"/>
                    <a:pt x="593" y="631"/>
                  </a:cubicBezTo>
                  <a:cubicBezTo>
                    <a:pt x="592" y="629"/>
                    <a:pt x="591" y="628"/>
                    <a:pt x="591" y="627"/>
                  </a:cubicBezTo>
                  <a:cubicBezTo>
                    <a:pt x="589" y="627"/>
                    <a:pt x="588" y="627"/>
                    <a:pt x="586" y="627"/>
                  </a:cubicBezTo>
                  <a:cubicBezTo>
                    <a:pt x="586" y="630"/>
                    <a:pt x="588" y="631"/>
                    <a:pt x="592" y="635"/>
                  </a:cubicBezTo>
                  <a:cubicBezTo>
                    <a:pt x="592" y="637"/>
                    <a:pt x="592" y="639"/>
                    <a:pt x="592" y="642"/>
                  </a:cubicBezTo>
                  <a:cubicBezTo>
                    <a:pt x="589" y="645"/>
                    <a:pt x="591" y="646"/>
                    <a:pt x="592" y="654"/>
                  </a:cubicBezTo>
                  <a:cubicBezTo>
                    <a:pt x="588" y="660"/>
                    <a:pt x="588" y="666"/>
                    <a:pt x="583" y="675"/>
                  </a:cubicBezTo>
                  <a:cubicBezTo>
                    <a:pt x="577" y="680"/>
                    <a:pt x="575" y="681"/>
                    <a:pt x="571" y="687"/>
                  </a:cubicBezTo>
                  <a:cubicBezTo>
                    <a:pt x="558" y="687"/>
                    <a:pt x="548" y="684"/>
                    <a:pt x="541" y="684"/>
                  </a:cubicBezTo>
                  <a:cubicBezTo>
                    <a:pt x="540" y="682"/>
                    <a:pt x="539" y="681"/>
                    <a:pt x="538" y="680"/>
                  </a:cubicBezTo>
                  <a:cubicBezTo>
                    <a:pt x="535" y="679"/>
                    <a:pt x="531" y="679"/>
                    <a:pt x="528" y="679"/>
                  </a:cubicBezTo>
                  <a:cubicBezTo>
                    <a:pt x="526" y="671"/>
                    <a:pt x="514" y="672"/>
                    <a:pt x="512" y="671"/>
                  </a:cubicBezTo>
                  <a:cubicBezTo>
                    <a:pt x="512" y="669"/>
                    <a:pt x="510" y="668"/>
                    <a:pt x="508" y="666"/>
                  </a:cubicBezTo>
                  <a:cubicBezTo>
                    <a:pt x="507" y="665"/>
                    <a:pt x="507" y="663"/>
                    <a:pt x="506" y="662"/>
                  </a:cubicBezTo>
                  <a:cubicBezTo>
                    <a:pt x="503" y="662"/>
                    <a:pt x="501" y="662"/>
                    <a:pt x="498" y="662"/>
                  </a:cubicBezTo>
                  <a:cubicBezTo>
                    <a:pt x="498" y="660"/>
                    <a:pt x="498" y="659"/>
                    <a:pt x="498" y="658"/>
                  </a:cubicBezTo>
                  <a:cubicBezTo>
                    <a:pt x="495" y="657"/>
                    <a:pt x="493" y="655"/>
                    <a:pt x="491" y="654"/>
                  </a:cubicBezTo>
                  <a:cubicBezTo>
                    <a:pt x="491" y="653"/>
                    <a:pt x="491" y="652"/>
                    <a:pt x="491" y="651"/>
                  </a:cubicBezTo>
                  <a:cubicBezTo>
                    <a:pt x="489" y="651"/>
                    <a:pt x="488" y="651"/>
                    <a:pt x="487" y="651"/>
                  </a:cubicBezTo>
                  <a:cubicBezTo>
                    <a:pt x="486" y="649"/>
                    <a:pt x="485" y="647"/>
                    <a:pt x="485" y="645"/>
                  </a:cubicBezTo>
                  <a:cubicBezTo>
                    <a:pt x="484" y="645"/>
                    <a:pt x="484" y="645"/>
                    <a:pt x="483" y="645"/>
                  </a:cubicBezTo>
                  <a:cubicBezTo>
                    <a:pt x="477" y="626"/>
                    <a:pt x="484" y="614"/>
                    <a:pt x="492" y="599"/>
                  </a:cubicBezTo>
                  <a:cubicBezTo>
                    <a:pt x="492" y="586"/>
                    <a:pt x="491" y="583"/>
                    <a:pt x="496" y="574"/>
                  </a:cubicBezTo>
                  <a:cubicBezTo>
                    <a:pt x="496" y="575"/>
                    <a:pt x="497" y="578"/>
                    <a:pt x="500" y="580"/>
                  </a:cubicBezTo>
                  <a:cubicBezTo>
                    <a:pt x="500" y="578"/>
                    <a:pt x="501" y="577"/>
                    <a:pt x="502" y="576"/>
                  </a:cubicBezTo>
                  <a:cubicBezTo>
                    <a:pt x="502" y="577"/>
                    <a:pt x="503" y="577"/>
                    <a:pt x="504" y="578"/>
                  </a:cubicBezTo>
                  <a:cubicBezTo>
                    <a:pt x="505" y="576"/>
                    <a:pt x="506" y="574"/>
                    <a:pt x="507" y="573"/>
                  </a:cubicBezTo>
                  <a:cubicBezTo>
                    <a:pt x="509" y="575"/>
                    <a:pt x="510" y="576"/>
                    <a:pt x="515" y="577"/>
                  </a:cubicBezTo>
                  <a:cubicBezTo>
                    <a:pt x="516" y="576"/>
                    <a:pt x="516" y="575"/>
                    <a:pt x="516" y="574"/>
                  </a:cubicBezTo>
                  <a:cubicBezTo>
                    <a:pt x="517" y="574"/>
                    <a:pt x="518" y="574"/>
                    <a:pt x="519" y="574"/>
                  </a:cubicBezTo>
                  <a:cubicBezTo>
                    <a:pt x="519" y="575"/>
                    <a:pt x="519" y="576"/>
                    <a:pt x="520" y="578"/>
                  </a:cubicBezTo>
                  <a:cubicBezTo>
                    <a:pt x="521" y="575"/>
                    <a:pt x="522" y="572"/>
                    <a:pt x="523" y="569"/>
                  </a:cubicBezTo>
                  <a:cubicBezTo>
                    <a:pt x="524" y="569"/>
                    <a:pt x="526" y="569"/>
                    <a:pt x="527" y="569"/>
                  </a:cubicBezTo>
                  <a:cubicBezTo>
                    <a:pt x="527" y="572"/>
                    <a:pt x="527" y="575"/>
                    <a:pt x="527" y="578"/>
                  </a:cubicBezTo>
                  <a:cubicBezTo>
                    <a:pt x="527" y="578"/>
                    <a:pt x="528" y="578"/>
                    <a:pt x="529" y="578"/>
                  </a:cubicBezTo>
                  <a:cubicBezTo>
                    <a:pt x="529" y="575"/>
                    <a:pt x="530" y="574"/>
                    <a:pt x="531" y="572"/>
                  </a:cubicBezTo>
                  <a:cubicBezTo>
                    <a:pt x="540" y="584"/>
                    <a:pt x="544" y="589"/>
                    <a:pt x="564" y="588"/>
                  </a:cubicBezTo>
                  <a:cubicBezTo>
                    <a:pt x="569" y="586"/>
                    <a:pt x="569" y="586"/>
                    <a:pt x="580" y="584"/>
                  </a:cubicBezTo>
                  <a:cubicBezTo>
                    <a:pt x="584" y="578"/>
                    <a:pt x="584" y="578"/>
                    <a:pt x="587" y="576"/>
                  </a:cubicBezTo>
                  <a:cubicBezTo>
                    <a:pt x="592" y="576"/>
                    <a:pt x="617" y="580"/>
                    <a:pt x="622" y="572"/>
                  </a:cubicBezTo>
                  <a:cubicBezTo>
                    <a:pt x="626" y="569"/>
                    <a:pt x="630" y="567"/>
                    <a:pt x="635" y="565"/>
                  </a:cubicBezTo>
                  <a:cubicBezTo>
                    <a:pt x="639" y="565"/>
                    <a:pt x="643" y="565"/>
                    <a:pt x="648" y="565"/>
                  </a:cubicBezTo>
                  <a:cubicBezTo>
                    <a:pt x="649" y="564"/>
                    <a:pt x="649" y="562"/>
                    <a:pt x="650" y="561"/>
                  </a:cubicBezTo>
                  <a:cubicBezTo>
                    <a:pt x="652" y="561"/>
                    <a:pt x="655" y="562"/>
                    <a:pt x="658" y="562"/>
                  </a:cubicBezTo>
                  <a:cubicBezTo>
                    <a:pt x="658" y="560"/>
                    <a:pt x="659" y="559"/>
                    <a:pt x="659" y="557"/>
                  </a:cubicBezTo>
                  <a:cubicBezTo>
                    <a:pt x="662" y="557"/>
                    <a:pt x="665" y="556"/>
                    <a:pt x="668" y="556"/>
                  </a:cubicBezTo>
                  <a:cubicBezTo>
                    <a:pt x="668" y="557"/>
                    <a:pt x="668" y="557"/>
                    <a:pt x="668" y="558"/>
                  </a:cubicBezTo>
                  <a:cubicBezTo>
                    <a:pt x="679" y="539"/>
                    <a:pt x="679" y="544"/>
                    <a:pt x="701" y="546"/>
                  </a:cubicBezTo>
                  <a:cubicBezTo>
                    <a:pt x="701" y="549"/>
                    <a:pt x="706" y="552"/>
                    <a:pt x="704" y="558"/>
                  </a:cubicBezTo>
                  <a:cubicBezTo>
                    <a:pt x="703" y="558"/>
                    <a:pt x="702" y="558"/>
                    <a:pt x="702" y="559"/>
                  </a:cubicBezTo>
                  <a:cubicBezTo>
                    <a:pt x="702" y="562"/>
                    <a:pt x="702" y="565"/>
                    <a:pt x="703" y="569"/>
                  </a:cubicBezTo>
                  <a:cubicBezTo>
                    <a:pt x="705" y="569"/>
                    <a:pt x="707" y="573"/>
                    <a:pt x="709" y="574"/>
                  </a:cubicBezTo>
                  <a:cubicBezTo>
                    <a:pt x="709" y="576"/>
                    <a:pt x="709" y="579"/>
                    <a:pt x="709" y="581"/>
                  </a:cubicBezTo>
                  <a:cubicBezTo>
                    <a:pt x="707" y="583"/>
                    <a:pt x="705" y="585"/>
                    <a:pt x="703" y="587"/>
                  </a:cubicBezTo>
                  <a:cubicBezTo>
                    <a:pt x="703" y="587"/>
                    <a:pt x="703" y="588"/>
                    <a:pt x="703" y="589"/>
                  </a:cubicBezTo>
                  <a:cubicBezTo>
                    <a:pt x="692" y="589"/>
                    <a:pt x="691" y="597"/>
                    <a:pt x="682" y="592"/>
                  </a:cubicBezTo>
                  <a:cubicBezTo>
                    <a:pt x="681" y="590"/>
                    <a:pt x="680" y="588"/>
                    <a:pt x="680" y="587"/>
                  </a:cubicBezTo>
                  <a:cubicBezTo>
                    <a:pt x="679" y="587"/>
                    <a:pt x="679" y="587"/>
                    <a:pt x="678" y="587"/>
                  </a:cubicBezTo>
                  <a:cubicBezTo>
                    <a:pt x="675" y="579"/>
                    <a:pt x="673" y="578"/>
                    <a:pt x="669" y="575"/>
                  </a:cubicBezTo>
                  <a:cubicBezTo>
                    <a:pt x="662" y="580"/>
                    <a:pt x="676" y="591"/>
                    <a:pt x="669" y="601"/>
                  </a:cubicBezTo>
                  <a:cubicBezTo>
                    <a:pt x="669" y="603"/>
                    <a:pt x="669" y="605"/>
                    <a:pt x="669" y="608"/>
                  </a:cubicBezTo>
                  <a:cubicBezTo>
                    <a:pt x="671" y="609"/>
                    <a:pt x="673" y="610"/>
                    <a:pt x="675" y="610"/>
                  </a:cubicBezTo>
                  <a:cubicBezTo>
                    <a:pt x="675" y="613"/>
                    <a:pt x="674" y="616"/>
                    <a:pt x="674" y="619"/>
                  </a:cubicBezTo>
                  <a:cubicBezTo>
                    <a:pt x="675" y="619"/>
                    <a:pt x="676" y="619"/>
                    <a:pt x="676" y="619"/>
                  </a:cubicBezTo>
                  <a:cubicBezTo>
                    <a:pt x="676" y="624"/>
                    <a:pt x="676" y="625"/>
                    <a:pt x="681" y="632"/>
                  </a:cubicBezTo>
                  <a:cubicBezTo>
                    <a:pt x="685" y="632"/>
                    <a:pt x="690" y="633"/>
                    <a:pt x="695" y="634"/>
                  </a:cubicBezTo>
                  <a:cubicBezTo>
                    <a:pt x="696" y="637"/>
                    <a:pt x="700" y="649"/>
                    <a:pt x="708" y="652"/>
                  </a:cubicBezTo>
                  <a:cubicBezTo>
                    <a:pt x="708" y="655"/>
                    <a:pt x="709" y="659"/>
                    <a:pt x="709" y="662"/>
                  </a:cubicBezTo>
                  <a:cubicBezTo>
                    <a:pt x="703" y="663"/>
                    <a:pt x="704" y="665"/>
                    <a:pt x="703" y="671"/>
                  </a:cubicBezTo>
                  <a:cubicBezTo>
                    <a:pt x="701" y="671"/>
                    <a:pt x="700" y="671"/>
                    <a:pt x="699" y="671"/>
                  </a:cubicBezTo>
                  <a:cubicBezTo>
                    <a:pt x="699" y="673"/>
                    <a:pt x="699" y="676"/>
                    <a:pt x="699" y="679"/>
                  </a:cubicBezTo>
                  <a:cubicBezTo>
                    <a:pt x="699" y="679"/>
                    <a:pt x="700" y="679"/>
                    <a:pt x="701" y="679"/>
                  </a:cubicBezTo>
                  <a:cubicBezTo>
                    <a:pt x="701" y="680"/>
                    <a:pt x="701" y="681"/>
                    <a:pt x="701" y="682"/>
                  </a:cubicBezTo>
                  <a:cubicBezTo>
                    <a:pt x="700" y="682"/>
                    <a:pt x="699" y="682"/>
                    <a:pt x="699" y="682"/>
                  </a:cubicBezTo>
                  <a:cubicBezTo>
                    <a:pt x="698" y="686"/>
                    <a:pt x="694" y="688"/>
                    <a:pt x="690" y="693"/>
                  </a:cubicBezTo>
                  <a:cubicBezTo>
                    <a:pt x="691" y="695"/>
                    <a:pt x="691" y="696"/>
                    <a:pt x="692" y="698"/>
                  </a:cubicBezTo>
                  <a:cubicBezTo>
                    <a:pt x="681" y="694"/>
                    <a:pt x="679" y="701"/>
                    <a:pt x="677" y="710"/>
                  </a:cubicBezTo>
                  <a:cubicBezTo>
                    <a:pt x="676" y="710"/>
                    <a:pt x="674" y="710"/>
                    <a:pt x="673" y="710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5711041" y="1422850"/>
            <a:ext cx="114967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>
                <a:latin typeface="UTM Flavour" panose="02040603050506020204" pitchFamily="18" charset="0"/>
              </a:rPr>
              <a:t>Toán</a:t>
            </a:r>
            <a:endParaRPr lang="en-US" sz="4000" dirty="0">
              <a:latin typeface="UTM Flavour" panose="02040603050506020204" pitchFamily="18" charset="0"/>
            </a:endParaRPr>
          </a:p>
        </p:txBody>
      </p:sp>
      <p:sp>
        <p:nvSpPr>
          <p:cNvPr id="41" name="文本框 7">
            <a:extLst>
              <a:ext uri="{FF2B5EF4-FFF2-40B4-BE49-F238E27FC236}">
                <a16:creationId xmlns:a16="http://schemas.microsoft.com/office/drawing/2014/main" id="{9D89CE9B-3BF6-46A4-B790-0D884AE1CD20}"/>
              </a:ext>
            </a:extLst>
          </p:cNvPr>
          <p:cNvSpPr txBox="1"/>
          <p:nvPr/>
        </p:nvSpPr>
        <p:spPr>
          <a:xfrm flipH="1">
            <a:off x="2136126" y="2047721"/>
            <a:ext cx="794203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10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Dai Co Viet" panose="02040603050506020204" pitchFamily="18" charset="0"/>
                <a:ea typeface="字魂6号-日记插画体" panose="00000500000000000000" pitchFamily="2" charset="-122"/>
              </a:rPr>
              <a:t>LUYỆN TẬP</a:t>
            </a:r>
            <a:endParaRPr lang="zh-CN" altLang="en-US" sz="10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Dai Co Viet" panose="02040603050506020204" pitchFamily="18" charset="0"/>
              <a:ea typeface="字魂6号-日记插画体" panose="00000500000000000000" pitchFamily="2" charset="-122"/>
            </a:endParaRPr>
          </a:p>
        </p:txBody>
      </p:sp>
      <p:sp>
        <p:nvSpPr>
          <p:cNvPr id="42" name="文本框 8">
            <a:extLst>
              <a:ext uri="{FF2B5EF4-FFF2-40B4-BE49-F238E27FC236}">
                <a16:creationId xmlns:a16="http://schemas.microsoft.com/office/drawing/2014/main" id="{EC607C54-9A5E-49E3-8C98-A4358905353F}"/>
              </a:ext>
            </a:extLst>
          </p:cNvPr>
          <p:cNvSpPr txBox="1"/>
          <p:nvPr/>
        </p:nvSpPr>
        <p:spPr>
          <a:xfrm flipH="1">
            <a:off x="7965874" y="3623262"/>
            <a:ext cx="2317924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500" dirty="0" err="1">
                <a:latin typeface="UTM Aristote" panose="02040603050506020204" pitchFamily="18" charset="0"/>
                <a:ea typeface="字魂6号-日记插画体" panose="00000500000000000000" pitchFamily="2" charset="-122"/>
              </a:rPr>
              <a:t>Trang</a:t>
            </a:r>
            <a:r>
              <a:rPr lang="en-US" altLang="zh-CN" sz="2500" dirty="0">
                <a:latin typeface="UTM Aristote" panose="02040603050506020204" pitchFamily="18" charset="0"/>
                <a:ea typeface="字魂6号-日记插画体" panose="00000500000000000000" pitchFamily="2" charset="-122"/>
              </a:rPr>
              <a:t> 99</a:t>
            </a:r>
            <a:endParaRPr lang="zh-CN" altLang="en-US" sz="2500" dirty="0">
              <a:latin typeface="UTM Aristote" panose="02040603050506020204" pitchFamily="18" charset="0"/>
              <a:ea typeface="字魂6号-日记插画体" panose="00000500000000000000" pitchFamily="2" charset="-122"/>
            </a:endParaRPr>
          </a:p>
        </p:txBody>
      </p:sp>
      <p:pic>
        <p:nvPicPr>
          <p:cNvPr id="36" name="图片 12">
            <a:extLst>
              <a:ext uri="{FF2B5EF4-FFF2-40B4-BE49-F238E27FC236}">
                <a16:creationId xmlns:a16="http://schemas.microsoft.com/office/drawing/2014/main" id="{45905C8B-0B3D-4221-ACDA-92A41E08E92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044095" y="3941576"/>
            <a:ext cx="2139392" cy="2803357"/>
          </a:xfrm>
          <a:prstGeom prst="rect">
            <a:avLst/>
          </a:prstGeom>
        </p:spPr>
      </p:pic>
      <p:pic>
        <p:nvPicPr>
          <p:cNvPr id="43" name="图片 2">
            <a:extLst>
              <a:ext uri="{FF2B5EF4-FFF2-40B4-BE49-F238E27FC236}">
                <a16:creationId xmlns:a16="http://schemas.microsoft.com/office/drawing/2014/main" id="{73E6A614-4EFB-4610-9339-DA552E724FDC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3066" y="2912825"/>
            <a:ext cx="4998098" cy="4475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87070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7.40741E-7 L -1.08034 0.0539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023" y="268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animMotion origin="layout" path="M 1.875E-6 1.11111E-6 L -0.99167 -0.07153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570" y="-38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1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2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25"/>
                            </p:stCondLst>
                            <p:childTnLst>
                              <p:par>
                                <p:cTn id="24" presetID="34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45833E-6 -1.11111E-6 L -1.45833E-6 -0.07222 " pathEditMode="relative" rAng="0" ptsTypes="AA">
                                      <p:cBhvr>
                                        <p:cTn id="2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2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" presetID="23" presetClass="entr" presetSubtype="52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1" grpId="0"/>
      <p:bldP spid="41" grpId="1"/>
      <p:bldP spid="4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id="{CEECC426-5C68-4809-8A54-71CE5DBA192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56925" y="4670307"/>
            <a:ext cx="3085200" cy="2041775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99921EF5-EE7F-41F3-A56C-1C5DD69B9A6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03051" y="2197245"/>
            <a:ext cx="3880436" cy="2128980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5110EF83-0FFE-465D-A8F3-9462A666C7B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95276" y="580810"/>
            <a:ext cx="3801426" cy="1934389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FA53A1A0-5B4F-4B92-AC44-EDFEFA16CDF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332577" y="74169"/>
            <a:ext cx="2481120" cy="1262540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08FD93A3-9EB6-49B8-9514-13F614ADC6E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01337" y="278063"/>
            <a:ext cx="1194829" cy="1373041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B5E67333-0DDC-4E23-AD02-85224A5C4C08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4054" y="3288975"/>
            <a:ext cx="630791" cy="939048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89688A78-3043-4BB0-AD4A-B5176230249A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b="31464"/>
          <a:stretch/>
        </p:blipFill>
        <p:spPr>
          <a:xfrm>
            <a:off x="-8513" y="4923610"/>
            <a:ext cx="12192000" cy="1934390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3829461" y="2170525"/>
            <a:ext cx="490602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 =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 : 2 : 3,14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3773492" y="3125275"/>
            <a:ext cx="398057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 = </a:t>
            </a:r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 : 3,14</a:t>
            </a:r>
          </a:p>
        </p:txBody>
      </p:sp>
      <p:pic>
        <p:nvPicPr>
          <p:cNvPr id="25" name="图片 2">
            <a:extLst>
              <a:ext uri="{FF2B5EF4-FFF2-40B4-BE49-F238E27FC236}">
                <a16:creationId xmlns:a16="http://schemas.microsoft.com/office/drawing/2014/main" id="{970C6B2C-703B-479D-B358-D1F66E856FF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05278">
            <a:off x="-2193356" y="905275"/>
            <a:ext cx="7862630" cy="649374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799525" y="1994915"/>
            <a:ext cx="6865982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30" name="图片 2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395" t="-338" r="-416" b="338"/>
          <a:stretch/>
        </p:blipFill>
        <p:spPr>
          <a:xfrm>
            <a:off x="8627880" y="74168"/>
            <a:ext cx="3645101" cy="6814069"/>
          </a:xfrm>
          <a:prstGeom prst="rect">
            <a:avLst/>
          </a:prstGeom>
        </p:spPr>
      </p:pic>
      <p:grpSp>
        <p:nvGrpSpPr>
          <p:cNvPr id="6" name="组合 5">
            <a:extLst>
              <a:ext uri="{FF2B5EF4-FFF2-40B4-BE49-F238E27FC236}">
                <a16:creationId xmlns:a16="http://schemas.microsoft.com/office/drawing/2014/main" id="{28D8F479-EC69-4218-8887-0605A4A8E7C3}"/>
              </a:ext>
            </a:extLst>
          </p:cNvPr>
          <p:cNvGrpSpPr/>
          <p:nvPr/>
        </p:nvGrpSpPr>
        <p:grpSpPr>
          <a:xfrm>
            <a:off x="-789270" y="-344401"/>
            <a:ext cx="14031548" cy="6158059"/>
            <a:chOff x="1862362" y="1247718"/>
            <a:chExt cx="8467276" cy="3520201"/>
          </a:xfrm>
        </p:grpSpPr>
        <p:grpSp>
          <p:nvGrpSpPr>
            <p:cNvPr id="3" name="组合 2">
              <a:extLst>
                <a:ext uri="{FF2B5EF4-FFF2-40B4-BE49-F238E27FC236}">
                  <a16:creationId xmlns:a16="http://schemas.microsoft.com/office/drawing/2014/main" id="{138A221A-B80B-4591-9566-D29C036E8132}"/>
                </a:ext>
              </a:extLst>
            </p:cNvPr>
            <p:cNvGrpSpPr/>
            <p:nvPr/>
          </p:nvGrpSpPr>
          <p:grpSpPr>
            <a:xfrm>
              <a:off x="1862362" y="1755550"/>
              <a:ext cx="8467276" cy="3012369"/>
              <a:chOff x="1490887" y="962744"/>
              <a:chExt cx="9276348" cy="4015716"/>
            </a:xfrm>
          </p:grpSpPr>
          <p:pic>
            <p:nvPicPr>
              <p:cNvPr id="11" name="图片 10">
                <a:extLst>
                  <a:ext uri="{FF2B5EF4-FFF2-40B4-BE49-F238E27FC236}">
                    <a16:creationId xmlns:a16="http://schemas.microsoft.com/office/drawing/2014/main" id="{9EBA0A8C-1407-44AF-B1D8-5A3C03C2133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0000" b="21228"/>
              <a:stretch/>
            </p:blipFill>
            <p:spPr>
              <a:xfrm>
                <a:off x="1490887" y="962744"/>
                <a:ext cx="9276348" cy="4015716"/>
              </a:xfrm>
              <a:prstGeom prst="rect">
                <a:avLst/>
              </a:prstGeom>
            </p:spPr>
          </p:pic>
          <p:grpSp>
            <p:nvGrpSpPr>
              <p:cNvPr id="2" name="组合 1">
                <a:extLst>
                  <a:ext uri="{FF2B5EF4-FFF2-40B4-BE49-F238E27FC236}">
                    <a16:creationId xmlns:a16="http://schemas.microsoft.com/office/drawing/2014/main" id="{9B0525DB-9820-464C-87CA-D985E748FAF7}"/>
                  </a:ext>
                </a:extLst>
              </p:cNvPr>
              <p:cNvGrpSpPr/>
              <p:nvPr/>
            </p:nvGrpSpPr>
            <p:grpSpPr>
              <a:xfrm>
                <a:off x="2686794" y="990720"/>
                <a:ext cx="6645783" cy="3434329"/>
                <a:chOff x="2686794" y="990720"/>
                <a:chExt cx="6645783" cy="3434329"/>
              </a:xfrm>
            </p:grpSpPr>
            <p:pic>
              <p:nvPicPr>
                <p:cNvPr id="15" name="图片 14">
                  <a:extLst>
                    <a:ext uri="{FF2B5EF4-FFF2-40B4-BE49-F238E27FC236}">
                      <a16:creationId xmlns:a16="http://schemas.microsoft.com/office/drawing/2014/main" id="{E4AADFE5-CD46-47FE-B91F-4CE13E28840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p:blipFill>
              <p:spPr>
                <a:xfrm>
                  <a:off x="8505278" y="990720"/>
                  <a:ext cx="827299" cy="1108579"/>
                </a:xfrm>
                <a:prstGeom prst="rect">
                  <a:avLst/>
                </a:prstGeom>
              </p:spPr>
            </p:pic>
            <p:pic>
              <p:nvPicPr>
                <p:cNvPr id="16" name="图片 15">
                  <a:extLst>
                    <a:ext uri="{FF2B5EF4-FFF2-40B4-BE49-F238E27FC236}">
                      <a16:creationId xmlns:a16="http://schemas.microsoft.com/office/drawing/2014/main" id="{CCBF9CB4-08E4-4192-8A3E-8320E5AF25C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p:blipFill>
              <p:spPr>
                <a:xfrm>
                  <a:off x="2686794" y="3727910"/>
                  <a:ext cx="520254" cy="697139"/>
                </a:xfrm>
                <a:prstGeom prst="rect">
                  <a:avLst/>
                </a:prstGeom>
              </p:spPr>
            </p:pic>
            <p:pic>
              <p:nvPicPr>
                <p:cNvPr id="17" name="图片 16">
                  <a:extLst>
                    <a:ext uri="{FF2B5EF4-FFF2-40B4-BE49-F238E27FC236}">
                      <a16:creationId xmlns:a16="http://schemas.microsoft.com/office/drawing/2014/main" id="{4436E670-FABB-4246-B7FE-68E0C9B471E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p:blipFill>
              <p:spPr>
                <a:xfrm>
                  <a:off x="3062928" y="3273709"/>
                  <a:ext cx="358274" cy="480086"/>
                </a:xfrm>
                <a:prstGeom prst="rect">
                  <a:avLst/>
                </a:prstGeom>
              </p:spPr>
            </p:pic>
            <p:pic>
              <p:nvPicPr>
                <p:cNvPr id="18" name="图片 17">
                  <a:extLst>
                    <a:ext uri="{FF2B5EF4-FFF2-40B4-BE49-F238E27FC236}">
                      <a16:creationId xmlns:a16="http://schemas.microsoft.com/office/drawing/2014/main" id="{A72C4D59-7B1B-460B-9519-989B0E9BFA9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p:blipFill>
              <p:spPr>
                <a:xfrm>
                  <a:off x="7607626" y="3593007"/>
                  <a:ext cx="520254" cy="697139"/>
                </a:xfrm>
                <a:prstGeom prst="rect">
                  <a:avLst/>
                </a:prstGeom>
              </p:spPr>
            </p:pic>
            <p:pic>
              <p:nvPicPr>
                <p:cNvPr id="19" name="图片 18">
                  <a:extLst>
                    <a:ext uri="{FF2B5EF4-FFF2-40B4-BE49-F238E27FC236}">
                      <a16:creationId xmlns:a16="http://schemas.microsoft.com/office/drawing/2014/main" id="{8891C28D-4E32-4EF5-A836-FE194717B96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p:blipFill>
              <p:spPr>
                <a:xfrm>
                  <a:off x="3582910" y="1022195"/>
                  <a:ext cx="358274" cy="480086"/>
                </a:xfrm>
                <a:prstGeom prst="rect">
                  <a:avLst/>
                </a:prstGeom>
              </p:spPr>
            </p:pic>
          </p:grpSp>
        </p:grpSp>
        <p:sp>
          <p:nvSpPr>
            <p:cNvPr id="4" name="文本框 3">
              <a:extLst>
                <a:ext uri="{FF2B5EF4-FFF2-40B4-BE49-F238E27FC236}">
                  <a16:creationId xmlns:a16="http://schemas.microsoft.com/office/drawing/2014/main" id="{525E0CE4-56E2-45A0-A438-00AC4B3FD542}"/>
                </a:ext>
              </a:extLst>
            </p:cNvPr>
            <p:cNvSpPr txBox="1"/>
            <p:nvPr/>
          </p:nvSpPr>
          <p:spPr>
            <a:xfrm>
              <a:off x="4464784" y="2753904"/>
              <a:ext cx="184731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zh-CN" altLang="en-US" sz="6000" dirty="0">
                <a:gradFill>
                  <a:gsLst>
                    <a:gs pos="53000">
                      <a:srgbClr val="5FBC87"/>
                    </a:gs>
                    <a:gs pos="100000">
                      <a:srgbClr val="5FBC87">
                        <a:alpha val="53000"/>
                      </a:srgbClr>
                    </a:gs>
                  </a:gsLst>
                  <a:lin ang="5400000" scaled="1"/>
                </a:gradFill>
                <a:latin typeface="仓耳青禾体-谷力 W04" panose="02020400000000000000" pitchFamily="18" charset="-122"/>
                <a:ea typeface="仓耳青禾体-谷力 W04" panose="02020400000000000000" pitchFamily="18" charset="-122"/>
              </a:endParaRPr>
            </a:p>
          </p:txBody>
        </p:sp>
        <p:sp>
          <p:nvSpPr>
            <p:cNvPr id="5" name="文本框 4">
              <a:extLst>
                <a:ext uri="{FF2B5EF4-FFF2-40B4-BE49-F238E27FC236}">
                  <a16:creationId xmlns:a16="http://schemas.microsoft.com/office/drawing/2014/main" id="{9F6B73C4-D5CE-4FC7-BB5D-000E2B0035C2}"/>
                </a:ext>
              </a:extLst>
            </p:cNvPr>
            <p:cNvSpPr txBox="1"/>
            <p:nvPr/>
          </p:nvSpPr>
          <p:spPr>
            <a:xfrm>
              <a:off x="5038855" y="1247718"/>
              <a:ext cx="184731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zh-CN" altLang="en-US" sz="6000" dirty="0">
                <a:solidFill>
                  <a:srgbClr val="5FBC87"/>
                </a:solidFill>
                <a:latin typeface="字魂67号-勾玉行书" panose="00000500000000000000" pitchFamily="2" charset="-122"/>
                <a:ea typeface="字魂67号-勾玉行书" panose="00000500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24409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7" grpId="0"/>
      <p:bldP spid="7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组合 24">
            <a:extLst>
              <a:ext uri="{FF2B5EF4-FFF2-40B4-BE49-F238E27FC236}">
                <a16:creationId xmlns:a16="http://schemas.microsoft.com/office/drawing/2014/main" id="{BA9AB26C-51C6-497D-A9F5-0176C4AE594E}"/>
              </a:ext>
            </a:extLst>
          </p:cNvPr>
          <p:cNvGrpSpPr/>
          <p:nvPr/>
        </p:nvGrpSpPr>
        <p:grpSpPr>
          <a:xfrm>
            <a:off x="1067395" y="514412"/>
            <a:ext cx="10320371" cy="3812110"/>
            <a:chOff x="1093583" y="521746"/>
            <a:chExt cx="9727470" cy="3812110"/>
          </a:xfrm>
        </p:grpSpPr>
        <p:sp>
          <p:nvSpPr>
            <p:cNvPr id="31" name="文本框 22">
              <a:extLst>
                <a:ext uri="{FF2B5EF4-FFF2-40B4-BE49-F238E27FC236}">
                  <a16:creationId xmlns:a16="http://schemas.microsoft.com/office/drawing/2014/main" id="{EE17502B-6392-40DE-BC32-8935A6BF2E5E}"/>
                </a:ext>
              </a:extLst>
            </p:cNvPr>
            <p:cNvSpPr txBox="1"/>
            <p:nvPr/>
          </p:nvSpPr>
          <p:spPr>
            <a:xfrm>
              <a:off x="1522471" y="548204"/>
              <a:ext cx="8869693" cy="37856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4000" b="1" u="sng" dirty="0" err="1">
                  <a:solidFill>
                    <a:srgbClr val="FF0000">
                      <a:alpha val="91000"/>
                    </a:srgbClr>
                  </a:solidFill>
                  <a:latin typeface="Times New Roman" panose="02020603050405020304" pitchFamily="18" charset="0"/>
                  <a:ea typeface="仓耳青禾体-谷力 W04" panose="02020400000000000000" pitchFamily="18" charset="-122"/>
                  <a:cs typeface="Times New Roman" panose="02020603050405020304" pitchFamily="18" charset="0"/>
                </a:rPr>
                <a:t>Bài</a:t>
              </a:r>
              <a:r>
                <a:rPr lang="en-US" altLang="zh-CN" sz="4000" b="1" u="sng" dirty="0">
                  <a:solidFill>
                    <a:srgbClr val="FF0000">
                      <a:alpha val="91000"/>
                    </a:srgbClr>
                  </a:solidFill>
                  <a:latin typeface="Times New Roman" panose="02020603050405020304" pitchFamily="18" charset="0"/>
                  <a:ea typeface="仓耳青禾体-谷力 W04" panose="02020400000000000000" pitchFamily="18" charset="-122"/>
                  <a:cs typeface="Times New Roman" panose="02020603050405020304" pitchFamily="18" charset="0"/>
                </a:rPr>
                <a:t> 3</a:t>
              </a:r>
              <a:r>
                <a:rPr lang="en-US" altLang="zh-CN" sz="4000" b="1" dirty="0">
                  <a:solidFill>
                    <a:srgbClr val="FF0000">
                      <a:alpha val="91000"/>
                    </a:srgbClr>
                  </a:solidFill>
                  <a:latin typeface="Times New Roman" panose="02020603050405020304" pitchFamily="18" charset="0"/>
                  <a:ea typeface="仓耳青禾体-谷力 W04" panose="02020400000000000000" pitchFamily="18" charset="-122"/>
                  <a:cs typeface="Times New Roman" panose="02020603050405020304" pitchFamily="18" charset="0"/>
                </a:rPr>
                <a:t>: </a:t>
              </a:r>
              <a:r>
                <a:rPr lang="en-US" altLang="zh-CN" sz="4000" b="1" dirty="0" err="1">
                  <a:solidFill>
                    <a:schemeClr val="tx1">
                      <a:alpha val="91000"/>
                    </a:schemeClr>
                  </a:solidFill>
                  <a:latin typeface="Times New Roman" panose="02020603050405020304" pitchFamily="18" charset="0"/>
                  <a:ea typeface="仓耳青禾体-谷力 W04" panose="02020400000000000000" pitchFamily="18" charset="-122"/>
                  <a:cs typeface="Times New Roman" panose="02020603050405020304" pitchFamily="18" charset="0"/>
                </a:rPr>
                <a:t>Đường</a:t>
              </a:r>
              <a:r>
                <a:rPr lang="en-US" altLang="zh-CN" sz="4000" b="1" dirty="0">
                  <a:solidFill>
                    <a:schemeClr val="tx1">
                      <a:alpha val="91000"/>
                    </a:schemeClr>
                  </a:solidFill>
                  <a:latin typeface="Times New Roman" panose="02020603050405020304" pitchFamily="18" charset="0"/>
                  <a:ea typeface="仓耳青禾体-谷力 W04" panose="02020400000000000000" pitchFamily="18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4000" b="1" dirty="0" err="1">
                  <a:solidFill>
                    <a:schemeClr val="tx1">
                      <a:alpha val="91000"/>
                    </a:schemeClr>
                  </a:solidFill>
                  <a:latin typeface="Times New Roman" panose="02020603050405020304" pitchFamily="18" charset="0"/>
                  <a:ea typeface="仓耳青禾体-谷力 W04" panose="02020400000000000000" pitchFamily="18" charset="-122"/>
                  <a:cs typeface="Times New Roman" panose="02020603050405020304" pitchFamily="18" charset="0"/>
                </a:rPr>
                <a:t>kính</a:t>
              </a:r>
              <a:r>
                <a:rPr lang="en-US" altLang="zh-CN" sz="4000" b="1" dirty="0">
                  <a:solidFill>
                    <a:schemeClr val="tx1">
                      <a:alpha val="91000"/>
                    </a:schemeClr>
                  </a:solidFill>
                  <a:latin typeface="Times New Roman" panose="02020603050405020304" pitchFamily="18" charset="0"/>
                  <a:ea typeface="仓耳青禾体-谷力 W04" panose="02020400000000000000" pitchFamily="18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4000" b="1" dirty="0" err="1">
                  <a:solidFill>
                    <a:schemeClr val="tx1">
                      <a:alpha val="91000"/>
                    </a:schemeClr>
                  </a:solidFill>
                  <a:latin typeface="Times New Roman" panose="02020603050405020304" pitchFamily="18" charset="0"/>
                  <a:ea typeface="仓耳青禾体-谷力 W04" panose="02020400000000000000" pitchFamily="18" charset="-122"/>
                  <a:cs typeface="Times New Roman" panose="02020603050405020304" pitchFamily="18" charset="0"/>
                </a:rPr>
                <a:t>của</a:t>
              </a:r>
              <a:r>
                <a:rPr lang="en-US" altLang="zh-CN" sz="4000" b="1" dirty="0">
                  <a:solidFill>
                    <a:schemeClr val="tx1">
                      <a:alpha val="91000"/>
                    </a:schemeClr>
                  </a:solidFill>
                  <a:latin typeface="Times New Roman" panose="02020603050405020304" pitchFamily="18" charset="0"/>
                  <a:ea typeface="仓耳青禾体-谷力 W04" panose="02020400000000000000" pitchFamily="18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4000" b="1" dirty="0" err="1">
                  <a:solidFill>
                    <a:schemeClr val="tx1">
                      <a:alpha val="91000"/>
                    </a:schemeClr>
                  </a:solidFill>
                  <a:latin typeface="Times New Roman" panose="02020603050405020304" pitchFamily="18" charset="0"/>
                  <a:ea typeface="仓耳青禾体-谷力 W04" panose="02020400000000000000" pitchFamily="18" charset="-122"/>
                  <a:cs typeface="Times New Roman" panose="02020603050405020304" pitchFamily="18" charset="0"/>
                </a:rPr>
                <a:t>một</a:t>
              </a:r>
              <a:r>
                <a:rPr lang="en-US" altLang="zh-CN" sz="4000" b="1" dirty="0">
                  <a:solidFill>
                    <a:schemeClr val="tx1">
                      <a:alpha val="91000"/>
                    </a:schemeClr>
                  </a:solidFill>
                  <a:latin typeface="Times New Roman" panose="02020603050405020304" pitchFamily="18" charset="0"/>
                  <a:ea typeface="仓耳青禾体-谷力 W04" panose="02020400000000000000" pitchFamily="18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4000" b="1" dirty="0" err="1">
                  <a:solidFill>
                    <a:schemeClr val="tx1">
                      <a:alpha val="91000"/>
                    </a:schemeClr>
                  </a:solidFill>
                  <a:latin typeface="Times New Roman" panose="02020603050405020304" pitchFamily="18" charset="0"/>
                  <a:ea typeface="仓耳青禾体-谷力 W04" panose="02020400000000000000" pitchFamily="18" charset="-122"/>
                  <a:cs typeface="Times New Roman" panose="02020603050405020304" pitchFamily="18" charset="0"/>
                </a:rPr>
                <a:t>bánh</a:t>
              </a:r>
              <a:r>
                <a:rPr lang="en-US" altLang="zh-CN" sz="4000" b="1" dirty="0">
                  <a:solidFill>
                    <a:schemeClr val="tx1">
                      <a:alpha val="91000"/>
                    </a:schemeClr>
                  </a:solidFill>
                  <a:latin typeface="Times New Roman" panose="02020603050405020304" pitchFamily="18" charset="0"/>
                  <a:ea typeface="仓耳青禾体-谷力 W04" panose="02020400000000000000" pitchFamily="18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4000" b="1" dirty="0" err="1">
                  <a:solidFill>
                    <a:schemeClr val="tx1">
                      <a:alpha val="91000"/>
                    </a:schemeClr>
                  </a:solidFill>
                  <a:latin typeface="Times New Roman" panose="02020603050405020304" pitchFamily="18" charset="0"/>
                  <a:ea typeface="仓耳青禾体-谷力 W04" panose="02020400000000000000" pitchFamily="18" charset="-122"/>
                  <a:cs typeface="Times New Roman" panose="02020603050405020304" pitchFamily="18" charset="0"/>
                </a:rPr>
                <a:t>xe</a:t>
              </a:r>
              <a:r>
                <a:rPr lang="en-US" altLang="zh-CN" sz="4000" b="1" dirty="0">
                  <a:solidFill>
                    <a:schemeClr val="tx1">
                      <a:alpha val="91000"/>
                    </a:schemeClr>
                  </a:solidFill>
                  <a:latin typeface="Times New Roman" panose="02020603050405020304" pitchFamily="18" charset="0"/>
                  <a:ea typeface="仓耳青禾体-谷力 W04" panose="02020400000000000000" pitchFamily="18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4000" b="1" dirty="0" err="1">
                  <a:solidFill>
                    <a:schemeClr val="tx1">
                      <a:alpha val="91000"/>
                    </a:schemeClr>
                  </a:solidFill>
                  <a:latin typeface="Times New Roman" panose="02020603050405020304" pitchFamily="18" charset="0"/>
                  <a:ea typeface="仓耳青禾体-谷力 W04" panose="02020400000000000000" pitchFamily="18" charset="-122"/>
                  <a:cs typeface="Times New Roman" panose="02020603050405020304" pitchFamily="18" charset="0"/>
                </a:rPr>
                <a:t>đạp</a:t>
              </a:r>
              <a:r>
                <a:rPr lang="en-US" altLang="zh-CN" sz="4000" b="1" dirty="0">
                  <a:solidFill>
                    <a:schemeClr val="tx1">
                      <a:alpha val="91000"/>
                    </a:schemeClr>
                  </a:solidFill>
                  <a:latin typeface="Times New Roman" panose="02020603050405020304" pitchFamily="18" charset="0"/>
                  <a:ea typeface="仓耳青禾体-谷力 W04" panose="02020400000000000000" pitchFamily="18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4000" b="1" dirty="0" err="1">
                  <a:solidFill>
                    <a:schemeClr val="tx1">
                      <a:alpha val="91000"/>
                    </a:schemeClr>
                  </a:solidFill>
                  <a:latin typeface="Times New Roman" panose="02020603050405020304" pitchFamily="18" charset="0"/>
                  <a:ea typeface="仓耳青禾体-谷力 W04" panose="02020400000000000000" pitchFamily="18" charset="-122"/>
                  <a:cs typeface="Times New Roman" panose="02020603050405020304" pitchFamily="18" charset="0"/>
                </a:rPr>
                <a:t>là</a:t>
              </a:r>
              <a:endParaRPr lang="en-US" altLang="zh-CN" sz="4000" b="1" dirty="0">
                <a:solidFill>
                  <a:schemeClr val="tx1">
                    <a:alpha val="91000"/>
                  </a:schemeClr>
                </a:solidFill>
                <a:latin typeface="Times New Roman" panose="02020603050405020304" pitchFamily="18" charset="0"/>
                <a:ea typeface="仓耳青禾体-谷力 W04" panose="02020400000000000000" pitchFamily="18" charset="-122"/>
                <a:cs typeface="Times New Roman" panose="02020603050405020304" pitchFamily="18" charset="0"/>
              </a:endParaRPr>
            </a:p>
            <a:p>
              <a:r>
                <a:rPr lang="en-US" altLang="zh-CN" sz="4000" b="1" dirty="0">
                  <a:solidFill>
                    <a:schemeClr val="tx1">
                      <a:alpha val="91000"/>
                    </a:schemeClr>
                  </a:solidFill>
                  <a:latin typeface="Times New Roman" panose="02020603050405020304" pitchFamily="18" charset="0"/>
                  <a:ea typeface="仓耳青禾体-谷力 W04" panose="02020400000000000000" pitchFamily="18" charset="-122"/>
                  <a:cs typeface="Times New Roman" panose="02020603050405020304" pitchFamily="18" charset="0"/>
                </a:rPr>
                <a:t>0,65m.</a:t>
              </a:r>
            </a:p>
            <a:p>
              <a:pPr marL="742950" indent="-742950">
                <a:buAutoNum type="alphaLcPeriod"/>
              </a:pPr>
              <a:r>
                <a:rPr lang="en-US" altLang="zh-CN" sz="4000" b="1" dirty="0" err="1">
                  <a:solidFill>
                    <a:schemeClr val="tx1">
                      <a:alpha val="91000"/>
                    </a:schemeClr>
                  </a:solidFill>
                  <a:latin typeface="Times New Roman" panose="02020603050405020304" pitchFamily="18" charset="0"/>
                  <a:ea typeface="仓耳青禾体-谷力 W04" panose="02020400000000000000" pitchFamily="18" charset="-122"/>
                  <a:cs typeface="Times New Roman" panose="02020603050405020304" pitchFamily="18" charset="0"/>
                </a:rPr>
                <a:t>Tính</a:t>
              </a:r>
              <a:r>
                <a:rPr lang="en-US" altLang="zh-CN" sz="4000" b="1" dirty="0">
                  <a:solidFill>
                    <a:schemeClr val="tx1">
                      <a:alpha val="91000"/>
                    </a:schemeClr>
                  </a:solidFill>
                  <a:latin typeface="Times New Roman" panose="02020603050405020304" pitchFamily="18" charset="0"/>
                  <a:ea typeface="仓耳青禾体-谷力 W04" panose="02020400000000000000" pitchFamily="18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4000" b="1" dirty="0" err="1">
                  <a:solidFill>
                    <a:schemeClr val="tx1">
                      <a:alpha val="91000"/>
                    </a:schemeClr>
                  </a:solidFill>
                  <a:latin typeface="Times New Roman" panose="02020603050405020304" pitchFamily="18" charset="0"/>
                  <a:ea typeface="仓耳青禾体-谷力 W04" panose="02020400000000000000" pitchFamily="18" charset="-122"/>
                  <a:cs typeface="Times New Roman" panose="02020603050405020304" pitchFamily="18" charset="0"/>
                </a:rPr>
                <a:t>chu</a:t>
              </a:r>
              <a:r>
                <a:rPr lang="en-US" altLang="zh-CN" sz="4000" b="1" dirty="0">
                  <a:solidFill>
                    <a:schemeClr val="tx1">
                      <a:alpha val="91000"/>
                    </a:schemeClr>
                  </a:solidFill>
                  <a:latin typeface="Times New Roman" panose="02020603050405020304" pitchFamily="18" charset="0"/>
                  <a:ea typeface="仓耳青禾体-谷力 W04" panose="02020400000000000000" pitchFamily="18" charset="-122"/>
                  <a:cs typeface="Times New Roman" panose="02020603050405020304" pitchFamily="18" charset="0"/>
                </a:rPr>
                <a:t> vi </a:t>
              </a:r>
              <a:r>
                <a:rPr lang="en-US" altLang="zh-CN" sz="4000" b="1" dirty="0" err="1">
                  <a:solidFill>
                    <a:schemeClr val="tx1">
                      <a:alpha val="91000"/>
                    </a:schemeClr>
                  </a:solidFill>
                  <a:latin typeface="Times New Roman" panose="02020603050405020304" pitchFamily="18" charset="0"/>
                  <a:ea typeface="仓耳青禾体-谷力 W04" panose="02020400000000000000" pitchFamily="18" charset="-122"/>
                  <a:cs typeface="Times New Roman" panose="02020603050405020304" pitchFamily="18" charset="0"/>
                </a:rPr>
                <a:t>của</a:t>
              </a:r>
              <a:r>
                <a:rPr lang="en-US" altLang="zh-CN" sz="4000" b="1" dirty="0">
                  <a:solidFill>
                    <a:schemeClr val="tx1">
                      <a:alpha val="91000"/>
                    </a:schemeClr>
                  </a:solidFill>
                  <a:latin typeface="Times New Roman" panose="02020603050405020304" pitchFamily="18" charset="0"/>
                  <a:ea typeface="仓耳青禾体-谷力 W04" panose="02020400000000000000" pitchFamily="18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4000" b="1" dirty="0" err="1">
                  <a:solidFill>
                    <a:schemeClr val="tx1">
                      <a:alpha val="91000"/>
                    </a:schemeClr>
                  </a:solidFill>
                  <a:latin typeface="Times New Roman" panose="02020603050405020304" pitchFamily="18" charset="0"/>
                  <a:ea typeface="仓耳青禾体-谷力 W04" panose="02020400000000000000" pitchFamily="18" charset="-122"/>
                  <a:cs typeface="Times New Roman" panose="02020603050405020304" pitchFamily="18" charset="0"/>
                </a:rPr>
                <a:t>bánh</a:t>
              </a:r>
              <a:r>
                <a:rPr lang="en-US" altLang="zh-CN" sz="4000" b="1" dirty="0">
                  <a:solidFill>
                    <a:schemeClr val="tx1">
                      <a:alpha val="91000"/>
                    </a:schemeClr>
                  </a:solidFill>
                  <a:latin typeface="Times New Roman" panose="02020603050405020304" pitchFamily="18" charset="0"/>
                  <a:ea typeface="仓耳青禾体-谷力 W04" panose="02020400000000000000" pitchFamily="18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4000" b="1" dirty="0" err="1">
                  <a:solidFill>
                    <a:schemeClr val="tx1">
                      <a:alpha val="91000"/>
                    </a:schemeClr>
                  </a:solidFill>
                  <a:latin typeface="Times New Roman" panose="02020603050405020304" pitchFamily="18" charset="0"/>
                  <a:ea typeface="仓耳青禾体-谷力 W04" panose="02020400000000000000" pitchFamily="18" charset="-122"/>
                  <a:cs typeface="Times New Roman" panose="02020603050405020304" pitchFamily="18" charset="0"/>
                </a:rPr>
                <a:t>xe</a:t>
              </a:r>
              <a:r>
                <a:rPr lang="en-US" altLang="zh-CN" sz="4000" b="1" dirty="0">
                  <a:solidFill>
                    <a:schemeClr val="tx1">
                      <a:alpha val="91000"/>
                    </a:schemeClr>
                  </a:solidFill>
                  <a:latin typeface="Times New Roman" panose="02020603050405020304" pitchFamily="18" charset="0"/>
                  <a:ea typeface="仓耳青禾体-谷力 W04" panose="02020400000000000000" pitchFamily="18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4000" b="1" dirty="0" err="1">
                  <a:solidFill>
                    <a:schemeClr val="tx1">
                      <a:alpha val="91000"/>
                    </a:schemeClr>
                  </a:solidFill>
                  <a:latin typeface="Times New Roman" panose="02020603050405020304" pitchFamily="18" charset="0"/>
                  <a:ea typeface="仓耳青禾体-谷力 W04" panose="02020400000000000000" pitchFamily="18" charset="-122"/>
                  <a:cs typeface="Times New Roman" panose="02020603050405020304" pitchFamily="18" charset="0"/>
                </a:rPr>
                <a:t>đó</a:t>
              </a:r>
              <a:r>
                <a:rPr lang="en-US" altLang="zh-CN" sz="4000" b="1" dirty="0">
                  <a:solidFill>
                    <a:schemeClr val="tx1">
                      <a:alpha val="91000"/>
                    </a:schemeClr>
                  </a:solidFill>
                  <a:latin typeface="Times New Roman" panose="02020603050405020304" pitchFamily="18" charset="0"/>
                  <a:ea typeface="仓耳青禾体-谷力 W04" panose="02020400000000000000" pitchFamily="18" charset="-122"/>
                  <a:cs typeface="Times New Roman" panose="02020603050405020304" pitchFamily="18" charset="0"/>
                </a:rPr>
                <a:t>.</a:t>
              </a:r>
            </a:p>
            <a:p>
              <a:pPr marL="742950" indent="-742950">
                <a:buFontTx/>
                <a:buAutoNum type="alphaLcPeriod"/>
              </a:pPr>
              <a:r>
                <a:rPr lang="en-US" altLang="zh-CN" sz="4000" b="1" dirty="0" err="1">
                  <a:solidFill>
                    <a:schemeClr val="tx1">
                      <a:alpha val="91000"/>
                    </a:schemeClr>
                  </a:solidFill>
                  <a:latin typeface="Times New Roman" panose="02020603050405020304" pitchFamily="18" charset="0"/>
                  <a:ea typeface="仓耳青禾体-谷力 W04" panose="02020400000000000000" pitchFamily="18" charset="-122"/>
                  <a:cs typeface="Times New Roman" panose="02020603050405020304" pitchFamily="18" charset="0"/>
                </a:rPr>
                <a:t>Người</a:t>
              </a:r>
              <a:r>
                <a:rPr lang="en-US" altLang="zh-CN" sz="4000" b="1" dirty="0">
                  <a:solidFill>
                    <a:schemeClr val="tx1">
                      <a:alpha val="91000"/>
                    </a:schemeClr>
                  </a:solidFill>
                  <a:latin typeface="Times New Roman" panose="02020603050405020304" pitchFamily="18" charset="0"/>
                  <a:ea typeface="仓耳青禾体-谷力 W04" panose="02020400000000000000" pitchFamily="18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4000" b="1" dirty="0" err="1">
                  <a:solidFill>
                    <a:schemeClr val="tx1">
                      <a:alpha val="91000"/>
                    </a:schemeClr>
                  </a:solidFill>
                  <a:latin typeface="Times New Roman" panose="02020603050405020304" pitchFamily="18" charset="0"/>
                  <a:ea typeface="仓耳青禾体-谷力 W04" panose="02020400000000000000" pitchFamily="18" charset="-122"/>
                  <a:cs typeface="Times New Roman" panose="02020603050405020304" pitchFamily="18" charset="0"/>
                </a:rPr>
                <a:t>đi</a:t>
              </a:r>
              <a:r>
                <a:rPr lang="en-US" altLang="zh-CN" sz="4000" b="1" dirty="0">
                  <a:solidFill>
                    <a:schemeClr val="tx1">
                      <a:alpha val="91000"/>
                    </a:schemeClr>
                  </a:solidFill>
                  <a:latin typeface="Times New Roman" panose="02020603050405020304" pitchFamily="18" charset="0"/>
                  <a:ea typeface="仓耳青禾体-谷力 W04" panose="02020400000000000000" pitchFamily="18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4000" b="1" dirty="0" err="1">
                  <a:solidFill>
                    <a:schemeClr val="tx1">
                      <a:alpha val="91000"/>
                    </a:schemeClr>
                  </a:solidFill>
                  <a:latin typeface="Times New Roman" panose="02020603050405020304" pitchFamily="18" charset="0"/>
                  <a:ea typeface="仓耳青禾体-谷力 W04" panose="02020400000000000000" pitchFamily="18" charset="-122"/>
                  <a:cs typeface="Times New Roman" panose="02020603050405020304" pitchFamily="18" charset="0"/>
                </a:rPr>
                <a:t>xe</a:t>
              </a:r>
              <a:r>
                <a:rPr lang="en-US" altLang="zh-CN" sz="4000" b="1" dirty="0">
                  <a:solidFill>
                    <a:schemeClr val="tx1">
                      <a:alpha val="91000"/>
                    </a:schemeClr>
                  </a:solidFill>
                  <a:latin typeface="Times New Roman" panose="02020603050405020304" pitchFamily="18" charset="0"/>
                  <a:ea typeface="仓耳青禾体-谷力 W04" panose="02020400000000000000" pitchFamily="18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4000" b="1" dirty="0" err="1">
                  <a:solidFill>
                    <a:schemeClr val="tx1">
                      <a:alpha val="91000"/>
                    </a:schemeClr>
                  </a:solidFill>
                  <a:latin typeface="Times New Roman" panose="02020603050405020304" pitchFamily="18" charset="0"/>
                  <a:ea typeface="仓耳青禾体-谷力 W04" panose="02020400000000000000" pitchFamily="18" charset="-122"/>
                  <a:cs typeface="Times New Roman" panose="02020603050405020304" pitchFamily="18" charset="0"/>
                </a:rPr>
                <a:t>đạp</a:t>
              </a:r>
              <a:r>
                <a:rPr lang="en-US" altLang="zh-CN" sz="4000" b="1" dirty="0">
                  <a:solidFill>
                    <a:schemeClr val="tx1">
                      <a:alpha val="91000"/>
                    </a:schemeClr>
                  </a:solidFill>
                  <a:latin typeface="Times New Roman" panose="02020603050405020304" pitchFamily="18" charset="0"/>
                  <a:ea typeface="仓耳青禾体-谷力 W04" panose="02020400000000000000" pitchFamily="18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4000" b="1" dirty="0" err="1">
                  <a:solidFill>
                    <a:schemeClr val="tx1">
                      <a:alpha val="91000"/>
                    </a:schemeClr>
                  </a:solidFill>
                  <a:latin typeface="Times New Roman" panose="02020603050405020304" pitchFamily="18" charset="0"/>
                  <a:ea typeface="仓耳青禾体-谷力 W04" panose="02020400000000000000" pitchFamily="18" charset="-122"/>
                  <a:cs typeface="Times New Roman" panose="02020603050405020304" pitchFamily="18" charset="0"/>
                </a:rPr>
                <a:t>sẽ</a:t>
              </a:r>
              <a:r>
                <a:rPr lang="en-US" altLang="zh-CN" sz="4000" b="1" dirty="0">
                  <a:solidFill>
                    <a:schemeClr val="tx1">
                      <a:alpha val="91000"/>
                    </a:schemeClr>
                  </a:solidFill>
                  <a:latin typeface="Times New Roman" panose="02020603050405020304" pitchFamily="18" charset="0"/>
                  <a:ea typeface="仓耳青禾体-谷力 W04" panose="02020400000000000000" pitchFamily="18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4000" b="1" dirty="0" err="1">
                  <a:solidFill>
                    <a:schemeClr val="tx1">
                      <a:alpha val="91000"/>
                    </a:schemeClr>
                  </a:solidFill>
                  <a:latin typeface="Times New Roman" panose="02020603050405020304" pitchFamily="18" charset="0"/>
                  <a:ea typeface="仓耳青禾体-谷力 W04" panose="02020400000000000000" pitchFamily="18" charset="-122"/>
                  <a:cs typeface="Times New Roman" panose="02020603050405020304" pitchFamily="18" charset="0"/>
                </a:rPr>
                <a:t>đi</a:t>
              </a:r>
              <a:r>
                <a:rPr lang="en-US" altLang="zh-CN" sz="4000" b="1" dirty="0">
                  <a:solidFill>
                    <a:schemeClr val="tx1">
                      <a:alpha val="91000"/>
                    </a:schemeClr>
                  </a:solidFill>
                  <a:latin typeface="Times New Roman" panose="02020603050405020304" pitchFamily="18" charset="0"/>
                  <a:ea typeface="仓耳青禾体-谷力 W04" panose="02020400000000000000" pitchFamily="18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4000" b="1" dirty="0" err="1">
                  <a:solidFill>
                    <a:schemeClr val="tx1">
                      <a:alpha val="91000"/>
                    </a:schemeClr>
                  </a:solidFill>
                  <a:latin typeface="Times New Roman" panose="02020603050405020304" pitchFamily="18" charset="0"/>
                  <a:ea typeface="仓耳青禾体-谷力 W04" panose="02020400000000000000" pitchFamily="18" charset="-122"/>
                  <a:cs typeface="Times New Roman" panose="02020603050405020304" pitchFamily="18" charset="0"/>
                </a:rPr>
                <a:t>được</a:t>
              </a:r>
              <a:r>
                <a:rPr lang="en-US" altLang="zh-CN" sz="4000" b="1" dirty="0">
                  <a:solidFill>
                    <a:schemeClr val="tx1">
                      <a:alpha val="91000"/>
                    </a:schemeClr>
                  </a:solidFill>
                  <a:latin typeface="Times New Roman" panose="02020603050405020304" pitchFamily="18" charset="0"/>
                  <a:ea typeface="仓耳青禾体-谷力 W04" panose="02020400000000000000" pitchFamily="18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4000" b="1" dirty="0" err="1">
                  <a:solidFill>
                    <a:schemeClr val="tx1">
                      <a:alpha val="91000"/>
                    </a:schemeClr>
                  </a:solidFill>
                  <a:latin typeface="Times New Roman" panose="02020603050405020304" pitchFamily="18" charset="0"/>
                  <a:ea typeface="仓耳青禾体-谷力 W04" panose="02020400000000000000" pitchFamily="18" charset="-122"/>
                  <a:cs typeface="Times New Roman" panose="02020603050405020304" pitchFamily="18" charset="0"/>
                </a:rPr>
                <a:t>bao</a:t>
              </a:r>
              <a:r>
                <a:rPr lang="en-US" altLang="zh-CN" sz="4000" b="1" dirty="0">
                  <a:solidFill>
                    <a:schemeClr val="tx1">
                      <a:alpha val="91000"/>
                    </a:schemeClr>
                  </a:solidFill>
                  <a:latin typeface="Times New Roman" panose="02020603050405020304" pitchFamily="18" charset="0"/>
                  <a:ea typeface="仓耳青禾体-谷力 W04" panose="02020400000000000000" pitchFamily="18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4000" b="1" dirty="0" err="1">
                  <a:solidFill>
                    <a:schemeClr val="tx1">
                      <a:alpha val="91000"/>
                    </a:schemeClr>
                  </a:solidFill>
                  <a:latin typeface="Times New Roman" panose="02020603050405020304" pitchFamily="18" charset="0"/>
                  <a:ea typeface="仓耳青禾体-谷力 W04" panose="02020400000000000000" pitchFamily="18" charset="-122"/>
                  <a:cs typeface="Times New Roman" panose="02020603050405020304" pitchFamily="18" charset="0"/>
                </a:rPr>
                <a:t>nhiêu</a:t>
              </a:r>
              <a:r>
                <a:rPr lang="en-US" altLang="zh-CN" sz="4000" b="1" dirty="0">
                  <a:solidFill>
                    <a:schemeClr val="tx1">
                      <a:alpha val="91000"/>
                    </a:schemeClr>
                  </a:solidFill>
                  <a:latin typeface="Times New Roman" panose="02020603050405020304" pitchFamily="18" charset="0"/>
                  <a:ea typeface="仓耳青禾体-谷力 W04" panose="02020400000000000000" pitchFamily="18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4000" b="1" dirty="0" err="1">
                  <a:solidFill>
                    <a:schemeClr val="tx1">
                      <a:alpha val="91000"/>
                    </a:schemeClr>
                  </a:solidFill>
                  <a:latin typeface="Times New Roman" panose="02020603050405020304" pitchFamily="18" charset="0"/>
                  <a:ea typeface="仓耳青禾体-谷力 W04" panose="02020400000000000000" pitchFamily="18" charset="-122"/>
                  <a:cs typeface="Times New Roman" panose="02020603050405020304" pitchFamily="18" charset="0"/>
                </a:rPr>
                <a:t>mét</a:t>
              </a:r>
              <a:r>
                <a:rPr lang="en-US" altLang="zh-CN" sz="4000" b="1" dirty="0">
                  <a:solidFill>
                    <a:schemeClr val="tx1">
                      <a:alpha val="91000"/>
                    </a:schemeClr>
                  </a:solidFill>
                  <a:latin typeface="Times New Roman" panose="02020603050405020304" pitchFamily="18" charset="0"/>
                  <a:ea typeface="仓耳青禾体-谷力 W04" panose="02020400000000000000" pitchFamily="18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4000" b="1" dirty="0" err="1">
                  <a:solidFill>
                    <a:schemeClr val="tx1">
                      <a:alpha val="91000"/>
                    </a:schemeClr>
                  </a:solidFill>
                  <a:latin typeface="Times New Roman" panose="02020603050405020304" pitchFamily="18" charset="0"/>
                  <a:ea typeface="仓耳青禾体-谷力 W04" panose="02020400000000000000" pitchFamily="18" charset="-122"/>
                  <a:cs typeface="Times New Roman" panose="02020603050405020304" pitchFamily="18" charset="0"/>
                </a:rPr>
                <a:t>nếu</a:t>
              </a:r>
              <a:r>
                <a:rPr lang="en-US" altLang="zh-CN" sz="4000" b="1" dirty="0">
                  <a:solidFill>
                    <a:schemeClr val="tx1">
                      <a:alpha val="91000"/>
                    </a:schemeClr>
                  </a:solidFill>
                  <a:latin typeface="Times New Roman" panose="02020603050405020304" pitchFamily="18" charset="0"/>
                  <a:ea typeface="仓耳青禾体-谷力 W04" panose="02020400000000000000" pitchFamily="18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4000" b="1" dirty="0" err="1">
                  <a:solidFill>
                    <a:schemeClr val="tx1">
                      <a:alpha val="91000"/>
                    </a:schemeClr>
                  </a:solidFill>
                  <a:latin typeface="Times New Roman" panose="02020603050405020304" pitchFamily="18" charset="0"/>
                  <a:ea typeface="仓耳青禾体-谷力 W04" panose="02020400000000000000" pitchFamily="18" charset="-122"/>
                  <a:cs typeface="Times New Roman" panose="02020603050405020304" pitchFamily="18" charset="0"/>
                </a:rPr>
                <a:t>bánh</a:t>
              </a:r>
              <a:r>
                <a:rPr lang="en-US" altLang="zh-CN" sz="4000" b="1" dirty="0">
                  <a:solidFill>
                    <a:schemeClr val="tx1">
                      <a:alpha val="91000"/>
                    </a:schemeClr>
                  </a:solidFill>
                  <a:latin typeface="Times New Roman" panose="02020603050405020304" pitchFamily="18" charset="0"/>
                  <a:ea typeface="仓耳青禾体-谷力 W04" panose="02020400000000000000" pitchFamily="18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4000" b="1" dirty="0" err="1">
                  <a:solidFill>
                    <a:schemeClr val="tx1">
                      <a:alpha val="91000"/>
                    </a:schemeClr>
                  </a:solidFill>
                  <a:latin typeface="Times New Roman" panose="02020603050405020304" pitchFamily="18" charset="0"/>
                  <a:ea typeface="仓耳青禾体-谷力 W04" panose="02020400000000000000" pitchFamily="18" charset="-122"/>
                  <a:cs typeface="Times New Roman" panose="02020603050405020304" pitchFamily="18" charset="0"/>
                </a:rPr>
                <a:t>xe</a:t>
              </a:r>
              <a:r>
                <a:rPr lang="en-US" altLang="zh-CN" sz="4000" b="1" dirty="0">
                  <a:solidFill>
                    <a:schemeClr val="tx1">
                      <a:alpha val="91000"/>
                    </a:schemeClr>
                  </a:solidFill>
                  <a:latin typeface="Times New Roman" panose="02020603050405020304" pitchFamily="18" charset="0"/>
                  <a:ea typeface="仓耳青禾体-谷力 W04" panose="02020400000000000000" pitchFamily="18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4000" b="1" dirty="0" err="1">
                  <a:solidFill>
                    <a:schemeClr val="tx1">
                      <a:alpha val="91000"/>
                    </a:schemeClr>
                  </a:solidFill>
                  <a:latin typeface="Times New Roman" panose="02020603050405020304" pitchFamily="18" charset="0"/>
                  <a:ea typeface="仓耳青禾体-谷力 W04" panose="02020400000000000000" pitchFamily="18" charset="-122"/>
                  <a:cs typeface="Times New Roman" panose="02020603050405020304" pitchFamily="18" charset="0"/>
                </a:rPr>
                <a:t>lăn</a:t>
              </a:r>
              <a:r>
                <a:rPr lang="en-US" altLang="zh-CN" sz="4000" b="1" dirty="0">
                  <a:solidFill>
                    <a:schemeClr val="tx1">
                      <a:alpha val="91000"/>
                    </a:schemeClr>
                  </a:solidFill>
                  <a:latin typeface="Times New Roman" panose="02020603050405020304" pitchFamily="18" charset="0"/>
                  <a:ea typeface="仓耳青禾体-谷力 W04" panose="02020400000000000000" pitchFamily="18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4000" b="1" dirty="0" err="1">
                  <a:solidFill>
                    <a:schemeClr val="tx1">
                      <a:alpha val="91000"/>
                    </a:schemeClr>
                  </a:solidFill>
                  <a:latin typeface="Times New Roman" panose="02020603050405020304" pitchFamily="18" charset="0"/>
                  <a:ea typeface="仓耳青禾体-谷力 W04" panose="02020400000000000000" pitchFamily="18" charset="-122"/>
                  <a:cs typeface="Times New Roman" panose="02020603050405020304" pitchFamily="18" charset="0"/>
                </a:rPr>
                <a:t>trên</a:t>
              </a:r>
              <a:r>
                <a:rPr lang="en-US" altLang="zh-CN" sz="4000" b="1" dirty="0">
                  <a:solidFill>
                    <a:schemeClr val="tx1">
                      <a:alpha val="91000"/>
                    </a:schemeClr>
                  </a:solidFill>
                  <a:latin typeface="Times New Roman" panose="02020603050405020304" pitchFamily="18" charset="0"/>
                  <a:ea typeface="仓耳青禾体-谷力 W04" panose="02020400000000000000" pitchFamily="18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4000" b="1" dirty="0" err="1">
                  <a:solidFill>
                    <a:schemeClr val="tx1">
                      <a:alpha val="91000"/>
                    </a:schemeClr>
                  </a:solidFill>
                  <a:latin typeface="Times New Roman" panose="02020603050405020304" pitchFamily="18" charset="0"/>
                  <a:ea typeface="仓耳青禾体-谷力 W04" panose="02020400000000000000" pitchFamily="18" charset="-122"/>
                  <a:cs typeface="Times New Roman" panose="02020603050405020304" pitchFamily="18" charset="0"/>
                </a:rPr>
                <a:t>mặt</a:t>
              </a:r>
              <a:r>
                <a:rPr lang="en-US" altLang="zh-CN" sz="4000" b="1" dirty="0">
                  <a:solidFill>
                    <a:schemeClr val="tx1">
                      <a:alpha val="91000"/>
                    </a:schemeClr>
                  </a:solidFill>
                  <a:latin typeface="Times New Roman" panose="02020603050405020304" pitchFamily="18" charset="0"/>
                  <a:ea typeface="仓耳青禾体-谷力 W04" panose="02020400000000000000" pitchFamily="18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4000" b="1" dirty="0" err="1">
                  <a:solidFill>
                    <a:schemeClr val="tx1">
                      <a:alpha val="91000"/>
                    </a:schemeClr>
                  </a:solidFill>
                  <a:latin typeface="Times New Roman" panose="02020603050405020304" pitchFamily="18" charset="0"/>
                  <a:ea typeface="仓耳青禾体-谷力 W04" panose="02020400000000000000" pitchFamily="18" charset="-122"/>
                  <a:cs typeface="Times New Roman" panose="02020603050405020304" pitchFamily="18" charset="0"/>
                </a:rPr>
                <a:t>đất</a:t>
              </a:r>
              <a:r>
                <a:rPr lang="en-US" altLang="zh-CN" sz="4000" b="1" dirty="0">
                  <a:solidFill>
                    <a:schemeClr val="tx1">
                      <a:alpha val="91000"/>
                    </a:schemeClr>
                  </a:solidFill>
                  <a:latin typeface="Times New Roman" panose="02020603050405020304" pitchFamily="18" charset="0"/>
                  <a:ea typeface="仓耳青禾体-谷力 W04" panose="02020400000000000000" pitchFamily="18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4000" b="1" dirty="0" err="1">
                  <a:solidFill>
                    <a:schemeClr val="tx1">
                      <a:alpha val="91000"/>
                    </a:schemeClr>
                  </a:solidFill>
                  <a:latin typeface="Times New Roman" panose="02020603050405020304" pitchFamily="18" charset="0"/>
                  <a:ea typeface="仓耳青禾体-谷力 W04" panose="02020400000000000000" pitchFamily="18" charset="-122"/>
                  <a:cs typeface="Times New Roman" panose="02020603050405020304" pitchFamily="18" charset="0"/>
                </a:rPr>
                <a:t>được</a:t>
              </a:r>
              <a:r>
                <a:rPr lang="en-US" altLang="zh-CN" sz="4000" b="1" dirty="0">
                  <a:solidFill>
                    <a:schemeClr val="tx1">
                      <a:alpha val="91000"/>
                    </a:schemeClr>
                  </a:solidFill>
                  <a:latin typeface="Times New Roman" panose="02020603050405020304" pitchFamily="18" charset="0"/>
                  <a:ea typeface="仓耳青禾体-谷力 W04" panose="02020400000000000000" pitchFamily="18" charset="-122"/>
                  <a:cs typeface="Times New Roman" panose="02020603050405020304" pitchFamily="18" charset="0"/>
                </a:rPr>
                <a:t> 10 </a:t>
              </a:r>
              <a:r>
                <a:rPr lang="en-US" altLang="zh-CN" sz="4000" b="1" dirty="0" err="1">
                  <a:solidFill>
                    <a:schemeClr val="tx1">
                      <a:alpha val="91000"/>
                    </a:schemeClr>
                  </a:solidFill>
                  <a:latin typeface="Times New Roman" panose="02020603050405020304" pitchFamily="18" charset="0"/>
                  <a:ea typeface="仓耳青禾体-谷力 W04" panose="02020400000000000000" pitchFamily="18" charset="-122"/>
                  <a:cs typeface="Times New Roman" panose="02020603050405020304" pitchFamily="18" charset="0"/>
                </a:rPr>
                <a:t>vòng</a:t>
              </a:r>
              <a:r>
                <a:rPr lang="en-US" altLang="zh-CN" sz="4000" b="1" dirty="0">
                  <a:solidFill>
                    <a:schemeClr val="tx1">
                      <a:alpha val="91000"/>
                    </a:schemeClr>
                  </a:solidFill>
                  <a:latin typeface="Times New Roman" panose="02020603050405020304" pitchFamily="18" charset="0"/>
                  <a:ea typeface="仓耳青禾体-谷力 W04" panose="02020400000000000000" pitchFamily="18" charset="-122"/>
                  <a:cs typeface="Times New Roman" panose="02020603050405020304" pitchFamily="18" charset="0"/>
                </a:rPr>
                <a:t>, </a:t>
              </a:r>
              <a:r>
                <a:rPr lang="en-US" altLang="zh-CN" sz="4000" b="1" dirty="0" err="1">
                  <a:solidFill>
                    <a:schemeClr val="tx1">
                      <a:alpha val="91000"/>
                    </a:schemeClr>
                  </a:solidFill>
                  <a:latin typeface="Times New Roman" panose="02020603050405020304" pitchFamily="18" charset="0"/>
                  <a:ea typeface="仓耳青禾体-谷力 W04" panose="02020400000000000000" pitchFamily="18" charset="-122"/>
                  <a:cs typeface="Times New Roman" panose="02020603050405020304" pitchFamily="18" charset="0"/>
                </a:rPr>
                <a:t>được</a:t>
              </a:r>
              <a:r>
                <a:rPr lang="en-US" altLang="zh-CN" sz="4000" b="1" dirty="0">
                  <a:solidFill>
                    <a:schemeClr val="tx1">
                      <a:alpha val="91000"/>
                    </a:schemeClr>
                  </a:solidFill>
                  <a:latin typeface="Times New Roman" panose="02020603050405020304" pitchFamily="18" charset="0"/>
                  <a:ea typeface="仓耳青禾体-谷力 W04" panose="02020400000000000000" pitchFamily="18" charset="-122"/>
                  <a:cs typeface="Times New Roman" panose="02020603050405020304" pitchFamily="18" charset="0"/>
                </a:rPr>
                <a:t> 100 </a:t>
              </a:r>
              <a:r>
                <a:rPr lang="en-US" altLang="zh-CN" sz="4000" b="1" dirty="0" err="1">
                  <a:solidFill>
                    <a:schemeClr val="tx1">
                      <a:alpha val="91000"/>
                    </a:schemeClr>
                  </a:solidFill>
                  <a:latin typeface="Times New Roman" panose="02020603050405020304" pitchFamily="18" charset="0"/>
                  <a:ea typeface="仓耳青禾体-谷力 W04" panose="02020400000000000000" pitchFamily="18" charset="-122"/>
                  <a:cs typeface="Times New Roman" panose="02020603050405020304" pitchFamily="18" charset="0"/>
                </a:rPr>
                <a:t>vòng</a:t>
              </a:r>
              <a:r>
                <a:rPr lang="en-US" altLang="zh-CN" sz="4000" b="1" dirty="0">
                  <a:solidFill>
                    <a:schemeClr val="tx1">
                      <a:alpha val="91000"/>
                    </a:schemeClr>
                  </a:solidFill>
                  <a:latin typeface="Times New Roman" panose="02020603050405020304" pitchFamily="18" charset="0"/>
                  <a:ea typeface="仓耳青禾体-谷力 W04" panose="02020400000000000000" pitchFamily="18" charset="-122"/>
                  <a:cs typeface="Times New Roman" panose="02020603050405020304" pitchFamily="18" charset="0"/>
                </a:rPr>
                <a:t>? </a:t>
              </a:r>
              <a:r>
                <a:rPr lang="en-US" altLang="zh-CN" sz="2000" b="1" dirty="0">
                  <a:solidFill>
                    <a:schemeClr val="tx1">
                      <a:alpha val="91000"/>
                    </a:schemeClr>
                  </a:solidFill>
                  <a:latin typeface="Times New Roman" panose="02020603050405020304" pitchFamily="18" charset="0"/>
                  <a:ea typeface="仓耳青禾体-谷力 W04" panose="02020400000000000000" pitchFamily="18" charset="-122"/>
                  <a:cs typeface="Times New Roman" panose="02020603050405020304" pitchFamily="18" charset="0"/>
                </a:rPr>
                <a:t>(</a:t>
              </a:r>
              <a:r>
                <a:rPr lang="en-US" altLang="zh-CN" sz="2000" b="1" dirty="0" err="1">
                  <a:solidFill>
                    <a:schemeClr val="tx1">
                      <a:alpha val="91000"/>
                    </a:schemeClr>
                  </a:solidFill>
                  <a:latin typeface="Times New Roman" panose="02020603050405020304" pitchFamily="18" charset="0"/>
                  <a:ea typeface="仓耳青禾体-谷力 W04" panose="02020400000000000000" pitchFamily="18" charset="-122"/>
                  <a:cs typeface="Times New Roman" panose="02020603050405020304" pitchFamily="18" charset="0"/>
                </a:rPr>
                <a:t>ngoài</a:t>
              </a:r>
              <a:r>
                <a:rPr lang="en-US" altLang="zh-CN" sz="2000" b="1" dirty="0">
                  <a:solidFill>
                    <a:schemeClr val="tx1">
                      <a:alpha val="91000"/>
                    </a:schemeClr>
                  </a:solidFill>
                  <a:latin typeface="Times New Roman" panose="02020603050405020304" pitchFamily="18" charset="0"/>
                  <a:ea typeface="仓耳青禾体-谷力 W04" panose="02020400000000000000" pitchFamily="18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000" b="1" dirty="0" err="1">
                  <a:solidFill>
                    <a:schemeClr val="tx1">
                      <a:alpha val="91000"/>
                    </a:schemeClr>
                  </a:solidFill>
                  <a:latin typeface="Times New Roman" panose="02020603050405020304" pitchFamily="18" charset="0"/>
                  <a:ea typeface="仓耳青禾体-谷力 W04" panose="02020400000000000000" pitchFamily="18" charset="-122"/>
                  <a:cs typeface="Times New Roman" panose="02020603050405020304" pitchFamily="18" charset="0"/>
                </a:rPr>
                <a:t>chuẩn</a:t>
              </a:r>
              <a:r>
                <a:rPr lang="en-US" altLang="zh-CN" sz="2000" b="1" dirty="0">
                  <a:solidFill>
                    <a:schemeClr val="tx1">
                      <a:alpha val="91000"/>
                    </a:schemeClr>
                  </a:solidFill>
                  <a:latin typeface="Times New Roman" panose="02020603050405020304" pitchFamily="18" charset="0"/>
                  <a:ea typeface="仓耳青禾体-谷力 W04" panose="02020400000000000000" pitchFamily="18" charset="-122"/>
                  <a:cs typeface="Times New Roman" panose="02020603050405020304" pitchFamily="18" charset="0"/>
                </a:rPr>
                <a:t>)</a:t>
              </a:r>
              <a:endParaRPr lang="zh-CN" altLang="en-US" sz="2000" b="1" dirty="0">
                <a:solidFill>
                  <a:schemeClr val="tx1">
                    <a:alpha val="91000"/>
                  </a:schemeClr>
                </a:solidFill>
                <a:latin typeface="Times New Roman" panose="02020603050405020304" pitchFamily="18" charset="0"/>
                <a:ea typeface="仓耳青禾体-谷力 W04" panose="02020400000000000000" pitchFamily="18" charset="-122"/>
                <a:cs typeface="Times New Roman" panose="02020603050405020304" pitchFamily="18" charset="0"/>
              </a:endParaRPr>
            </a:p>
          </p:txBody>
        </p:sp>
        <p:pic>
          <p:nvPicPr>
            <p:cNvPr id="32" name="图片 50">
              <a:extLst>
                <a:ext uri="{FF2B5EF4-FFF2-40B4-BE49-F238E27FC236}">
                  <a16:creationId xmlns:a16="http://schemas.microsoft.com/office/drawing/2014/main" id="{EFBFAA4D-BEE8-41F1-B1F9-970213647CE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93583" y="521746"/>
              <a:ext cx="428888" cy="574709"/>
            </a:xfrm>
            <a:prstGeom prst="rect">
              <a:avLst/>
            </a:prstGeom>
          </p:spPr>
        </p:pic>
        <p:pic>
          <p:nvPicPr>
            <p:cNvPr id="33" name="图片 51">
              <a:extLst>
                <a:ext uri="{FF2B5EF4-FFF2-40B4-BE49-F238E27FC236}">
                  <a16:creationId xmlns:a16="http://schemas.microsoft.com/office/drawing/2014/main" id="{DE1DFC96-9390-46A6-AB85-472FAF05D9C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392165" y="559333"/>
              <a:ext cx="428888" cy="574709"/>
            </a:xfrm>
            <a:prstGeom prst="rect">
              <a:avLst/>
            </a:prstGeom>
          </p:spPr>
        </p:pic>
      </p:grpSp>
      <p:sp>
        <p:nvSpPr>
          <p:cNvPr id="3" name="TextBox 2"/>
          <p:cNvSpPr txBox="1"/>
          <p:nvPr/>
        </p:nvSpPr>
        <p:spPr>
          <a:xfrm>
            <a:off x="2931737" y="540870"/>
            <a:ext cx="281519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endParaRPr lang="en-US" sz="40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522422" y="1154989"/>
            <a:ext cx="151035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0,65m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440666" y="1754091"/>
            <a:ext cx="151035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</a:t>
            </a:r>
          </a:p>
        </p:txBody>
      </p:sp>
      <p:grpSp>
        <p:nvGrpSpPr>
          <p:cNvPr id="26" name="Group 6"/>
          <p:cNvGrpSpPr/>
          <p:nvPr/>
        </p:nvGrpSpPr>
        <p:grpSpPr>
          <a:xfrm>
            <a:off x="895546" y="4248492"/>
            <a:ext cx="4851385" cy="1954346"/>
            <a:chOff x="0" y="0"/>
            <a:chExt cx="1995844" cy="2105036"/>
          </a:xfrm>
        </p:grpSpPr>
        <p:sp>
          <p:nvSpPr>
            <p:cNvPr id="27" name="Freeform 7"/>
            <p:cNvSpPr/>
            <p:nvPr/>
          </p:nvSpPr>
          <p:spPr>
            <a:xfrm>
              <a:off x="10160" y="16510"/>
              <a:ext cx="1972984" cy="2077096"/>
            </a:xfrm>
            <a:custGeom>
              <a:avLst/>
              <a:gdLst/>
              <a:ahLst/>
              <a:cxnLst/>
              <a:rect l="l" t="t" r="r" b="b"/>
              <a:pathLst>
                <a:path w="1972984" h="2077096">
                  <a:moveTo>
                    <a:pt x="1972984" y="2077096"/>
                  </a:moveTo>
                  <a:lnTo>
                    <a:pt x="0" y="2069475"/>
                  </a:lnTo>
                  <a:lnTo>
                    <a:pt x="0" y="733618"/>
                  </a:lnTo>
                  <a:lnTo>
                    <a:pt x="17780" y="19050"/>
                  </a:lnTo>
                  <a:lnTo>
                    <a:pt x="981677" y="0"/>
                  </a:lnTo>
                  <a:lnTo>
                    <a:pt x="1953934" y="5080"/>
                  </a:lnTo>
                  <a:close/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</p:sp>
        <p:sp>
          <p:nvSpPr>
            <p:cNvPr id="28" name="Freeform 8"/>
            <p:cNvSpPr/>
            <p:nvPr/>
          </p:nvSpPr>
          <p:spPr>
            <a:xfrm>
              <a:off x="-3810" y="0"/>
              <a:ext cx="2002194" cy="2103766"/>
            </a:xfrm>
            <a:custGeom>
              <a:avLst/>
              <a:gdLst/>
              <a:ahLst/>
              <a:cxnLst/>
              <a:rect l="l" t="t" r="r" b="b"/>
              <a:pathLst>
                <a:path w="2002194" h="2103766">
                  <a:moveTo>
                    <a:pt x="1967904" y="21590"/>
                  </a:moveTo>
                  <a:cubicBezTo>
                    <a:pt x="1969174" y="34290"/>
                    <a:pt x="1969174" y="44450"/>
                    <a:pt x="1970444" y="54610"/>
                  </a:cubicBezTo>
                  <a:cubicBezTo>
                    <a:pt x="1972984" y="94943"/>
                    <a:pt x="1974254" y="139255"/>
                    <a:pt x="1976794" y="181984"/>
                  </a:cubicBezTo>
                  <a:cubicBezTo>
                    <a:pt x="1976794" y="243705"/>
                    <a:pt x="1989494" y="1460703"/>
                    <a:pt x="1995844" y="1522423"/>
                  </a:cubicBezTo>
                  <a:cubicBezTo>
                    <a:pt x="2002194" y="1615795"/>
                    <a:pt x="1998384" y="1710750"/>
                    <a:pt x="1998384" y="1804121"/>
                  </a:cubicBezTo>
                  <a:cubicBezTo>
                    <a:pt x="1998384" y="1886415"/>
                    <a:pt x="1999654" y="1962379"/>
                    <a:pt x="2000924" y="2042806"/>
                  </a:cubicBezTo>
                  <a:cubicBezTo>
                    <a:pt x="2000924" y="2064396"/>
                    <a:pt x="2000924" y="2078366"/>
                    <a:pt x="2000924" y="2102496"/>
                  </a:cubicBezTo>
                  <a:cubicBezTo>
                    <a:pt x="1978064" y="2102496"/>
                    <a:pt x="1957744" y="2103766"/>
                    <a:pt x="1936490" y="2102496"/>
                  </a:cubicBezTo>
                  <a:cubicBezTo>
                    <a:pt x="1839110" y="2097416"/>
                    <a:pt x="1740232" y="2103766"/>
                    <a:pt x="1642851" y="2098685"/>
                  </a:cubicBezTo>
                  <a:cubicBezTo>
                    <a:pt x="1584423" y="2094875"/>
                    <a:pt x="1527493" y="2097416"/>
                    <a:pt x="1469065" y="2094875"/>
                  </a:cubicBezTo>
                  <a:cubicBezTo>
                    <a:pt x="1442098" y="2093606"/>
                    <a:pt x="1415131" y="2092335"/>
                    <a:pt x="1388164" y="2091066"/>
                  </a:cubicBezTo>
                  <a:cubicBezTo>
                    <a:pt x="1371685" y="2091066"/>
                    <a:pt x="1356703" y="2092335"/>
                    <a:pt x="1340223" y="2092335"/>
                  </a:cubicBezTo>
                  <a:cubicBezTo>
                    <a:pt x="1298275" y="2091066"/>
                    <a:pt x="1182917" y="2092335"/>
                    <a:pt x="1140968" y="2091066"/>
                  </a:cubicBezTo>
                  <a:cubicBezTo>
                    <a:pt x="1111005" y="2089796"/>
                    <a:pt x="511742" y="2098685"/>
                    <a:pt x="481779" y="2097416"/>
                  </a:cubicBezTo>
                  <a:cubicBezTo>
                    <a:pt x="474288" y="2097416"/>
                    <a:pt x="465299" y="2098685"/>
                    <a:pt x="457808" y="2098685"/>
                  </a:cubicBezTo>
                  <a:cubicBezTo>
                    <a:pt x="439830" y="2098685"/>
                    <a:pt x="423350" y="2099956"/>
                    <a:pt x="405372" y="2099956"/>
                  </a:cubicBezTo>
                  <a:cubicBezTo>
                    <a:pt x="360428" y="2099956"/>
                    <a:pt x="316981" y="2098685"/>
                    <a:pt x="272036" y="2097416"/>
                  </a:cubicBezTo>
                  <a:cubicBezTo>
                    <a:pt x="245070" y="2096146"/>
                    <a:pt x="218103" y="2094875"/>
                    <a:pt x="192634" y="2093606"/>
                  </a:cubicBezTo>
                  <a:cubicBezTo>
                    <a:pt x="144693" y="2092335"/>
                    <a:pt x="96752" y="2091066"/>
                    <a:pt x="48260" y="2091066"/>
                  </a:cubicBezTo>
                  <a:cubicBezTo>
                    <a:pt x="38100" y="2091066"/>
                    <a:pt x="29210" y="2091066"/>
                    <a:pt x="19050" y="2089796"/>
                  </a:cubicBezTo>
                  <a:cubicBezTo>
                    <a:pt x="10160" y="2088525"/>
                    <a:pt x="5080" y="2082175"/>
                    <a:pt x="7620" y="2073285"/>
                  </a:cubicBezTo>
                  <a:cubicBezTo>
                    <a:pt x="16510" y="2041507"/>
                    <a:pt x="12700" y="2001943"/>
                    <a:pt x="11430" y="1960796"/>
                  </a:cubicBezTo>
                  <a:cubicBezTo>
                    <a:pt x="10160" y="1876920"/>
                    <a:pt x="6350" y="1794626"/>
                    <a:pt x="7620" y="1710750"/>
                  </a:cubicBezTo>
                  <a:cubicBezTo>
                    <a:pt x="5080" y="1606300"/>
                    <a:pt x="0" y="313338"/>
                    <a:pt x="7620" y="207305"/>
                  </a:cubicBezTo>
                  <a:cubicBezTo>
                    <a:pt x="8890" y="186732"/>
                    <a:pt x="7620" y="164576"/>
                    <a:pt x="8890" y="144002"/>
                  </a:cubicBezTo>
                  <a:cubicBezTo>
                    <a:pt x="10160" y="110768"/>
                    <a:pt x="12700" y="74369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59298" y="30480"/>
                    <a:pt x="83268" y="29210"/>
                  </a:cubicBezTo>
                  <a:cubicBezTo>
                    <a:pt x="123719" y="25400"/>
                    <a:pt x="164169" y="22860"/>
                    <a:pt x="206117" y="20320"/>
                  </a:cubicBezTo>
                  <a:cubicBezTo>
                    <a:pt x="234582" y="17780"/>
                    <a:pt x="263047" y="16510"/>
                    <a:pt x="290014" y="13970"/>
                  </a:cubicBezTo>
                  <a:cubicBezTo>
                    <a:pt x="316981" y="11430"/>
                    <a:pt x="345446" y="8890"/>
                    <a:pt x="372413" y="8890"/>
                  </a:cubicBezTo>
                  <a:cubicBezTo>
                    <a:pt x="402376" y="7620"/>
                    <a:pt x="432339" y="10160"/>
                    <a:pt x="462303" y="8890"/>
                  </a:cubicBezTo>
                  <a:cubicBezTo>
                    <a:pt x="499756" y="8890"/>
                    <a:pt x="1178422" y="6350"/>
                    <a:pt x="1215876" y="5080"/>
                  </a:cubicBezTo>
                  <a:cubicBezTo>
                    <a:pt x="1251832" y="3810"/>
                    <a:pt x="1287788" y="2540"/>
                    <a:pt x="1325242" y="2540"/>
                  </a:cubicBezTo>
                  <a:cubicBezTo>
                    <a:pt x="1386666" y="1270"/>
                    <a:pt x="1446593" y="0"/>
                    <a:pt x="1508017" y="0"/>
                  </a:cubicBezTo>
                  <a:cubicBezTo>
                    <a:pt x="1533486" y="0"/>
                    <a:pt x="1560453" y="2540"/>
                    <a:pt x="1585921" y="2540"/>
                  </a:cubicBezTo>
                  <a:cubicBezTo>
                    <a:pt x="1656335" y="3810"/>
                    <a:pt x="1728246" y="5080"/>
                    <a:pt x="1798660" y="7620"/>
                  </a:cubicBezTo>
                  <a:cubicBezTo>
                    <a:pt x="1836114" y="8890"/>
                    <a:pt x="1873568" y="12700"/>
                    <a:pt x="1911022" y="16510"/>
                  </a:cubicBezTo>
                  <a:cubicBezTo>
                    <a:pt x="1920011" y="16510"/>
                    <a:pt x="1929000" y="16510"/>
                    <a:pt x="1936490" y="16510"/>
                  </a:cubicBezTo>
                  <a:cubicBezTo>
                    <a:pt x="1948854" y="17780"/>
                    <a:pt x="1957744" y="20320"/>
                    <a:pt x="1967904" y="21590"/>
                  </a:cubicBezTo>
                  <a:close/>
                  <a:moveTo>
                    <a:pt x="1978064" y="2085985"/>
                  </a:moveTo>
                  <a:cubicBezTo>
                    <a:pt x="1979334" y="2069476"/>
                    <a:pt x="1980604" y="2056776"/>
                    <a:pt x="1980604" y="2044076"/>
                  </a:cubicBezTo>
                  <a:cubicBezTo>
                    <a:pt x="1979334" y="1954466"/>
                    <a:pt x="1978064" y="1870590"/>
                    <a:pt x="1978064" y="1780383"/>
                  </a:cubicBezTo>
                  <a:cubicBezTo>
                    <a:pt x="1978064" y="1739236"/>
                    <a:pt x="1980604" y="1698089"/>
                    <a:pt x="1979334" y="1656942"/>
                  </a:cubicBezTo>
                  <a:cubicBezTo>
                    <a:pt x="1979334" y="1618960"/>
                    <a:pt x="1978064" y="1579396"/>
                    <a:pt x="1976794" y="1541414"/>
                  </a:cubicBezTo>
                  <a:cubicBezTo>
                    <a:pt x="1971714" y="1482859"/>
                    <a:pt x="1960284" y="270608"/>
                    <a:pt x="1960284" y="212053"/>
                  </a:cubicBezTo>
                  <a:cubicBezTo>
                    <a:pt x="1957744" y="162993"/>
                    <a:pt x="1955204" y="112351"/>
                    <a:pt x="1952664" y="63500"/>
                  </a:cubicBezTo>
                  <a:cubicBezTo>
                    <a:pt x="1951394" y="44450"/>
                    <a:pt x="1950124" y="43180"/>
                    <a:pt x="1931996" y="41910"/>
                  </a:cubicBezTo>
                  <a:cubicBezTo>
                    <a:pt x="1927502" y="41910"/>
                    <a:pt x="1924505" y="41910"/>
                    <a:pt x="1920011" y="40640"/>
                  </a:cubicBezTo>
                  <a:cubicBezTo>
                    <a:pt x="1882557" y="36830"/>
                    <a:pt x="1843605" y="31750"/>
                    <a:pt x="1806151" y="30480"/>
                  </a:cubicBezTo>
                  <a:cubicBezTo>
                    <a:pt x="1714763" y="26670"/>
                    <a:pt x="1621877" y="25400"/>
                    <a:pt x="1530490" y="22860"/>
                  </a:cubicBezTo>
                  <a:cubicBezTo>
                    <a:pt x="1517006" y="22860"/>
                    <a:pt x="1502025" y="22860"/>
                    <a:pt x="1488541" y="22860"/>
                  </a:cubicBezTo>
                  <a:cubicBezTo>
                    <a:pt x="1466069" y="22860"/>
                    <a:pt x="1443596" y="22860"/>
                    <a:pt x="1422622" y="22860"/>
                  </a:cubicBezTo>
                  <a:cubicBezTo>
                    <a:pt x="1374681" y="22860"/>
                    <a:pt x="1326740" y="22860"/>
                    <a:pt x="1280297" y="24130"/>
                  </a:cubicBezTo>
                  <a:cubicBezTo>
                    <a:pt x="1239847" y="25400"/>
                    <a:pt x="558185" y="29210"/>
                    <a:pt x="517734" y="29210"/>
                  </a:cubicBezTo>
                  <a:cubicBezTo>
                    <a:pt x="451815" y="29210"/>
                    <a:pt x="385896" y="26670"/>
                    <a:pt x="319977" y="33020"/>
                  </a:cubicBezTo>
                  <a:cubicBezTo>
                    <a:pt x="285520" y="36830"/>
                    <a:pt x="252560" y="36830"/>
                    <a:pt x="219601" y="38100"/>
                  </a:cubicBezTo>
                  <a:cubicBezTo>
                    <a:pt x="162671" y="41910"/>
                    <a:pt x="105741" y="45720"/>
                    <a:pt x="49530" y="50800"/>
                  </a:cubicBezTo>
                  <a:cubicBezTo>
                    <a:pt x="36830" y="50800"/>
                    <a:pt x="34290" y="53340"/>
                    <a:pt x="33020" y="69622"/>
                  </a:cubicBezTo>
                  <a:cubicBezTo>
                    <a:pt x="31750" y="98108"/>
                    <a:pt x="31750" y="126594"/>
                    <a:pt x="30480" y="155080"/>
                  </a:cubicBezTo>
                  <a:cubicBezTo>
                    <a:pt x="29210" y="202558"/>
                    <a:pt x="26670" y="248452"/>
                    <a:pt x="25400" y="295929"/>
                  </a:cubicBezTo>
                  <a:cubicBezTo>
                    <a:pt x="20320" y="346572"/>
                    <a:pt x="26670" y="1584144"/>
                    <a:pt x="29210" y="1634786"/>
                  </a:cubicBezTo>
                  <a:cubicBezTo>
                    <a:pt x="29210" y="1688594"/>
                    <a:pt x="29210" y="1743984"/>
                    <a:pt x="30480" y="1797791"/>
                  </a:cubicBezTo>
                  <a:cubicBezTo>
                    <a:pt x="30480" y="1837355"/>
                    <a:pt x="33020" y="1876920"/>
                    <a:pt x="33020" y="1916484"/>
                  </a:cubicBezTo>
                  <a:cubicBezTo>
                    <a:pt x="33020" y="1959214"/>
                    <a:pt x="33020" y="2001943"/>
                    <a:pt x="31750" y="2044076"/>
                  </a:cubicBezTo>
                  <a:cubicBezTo>
                    <a:pt x="31750" y="2047885"/>
                    <a:pt x="31750" y="2050426"/>
                    <a:pt x="31750" y="2054235"/>
                  </a:cubicBezTo>
                  <a:cubicBezTo>
                    <a:pt x="31750" y="2064396"/>
                    <a:pt x="35560" y="2068206"/>
                    <a:pt x="44450" y="2068206"/>
                  </a:cubicBezTo>
                  <a:cubicBezTo>
                    <a:pt x="62294" y="2068206"/>
                    <a:pt x="83268" y="2069476"/>
                    <a:pt x="102744" y="2069476"/>
                  </a:cubicBezTo>
                  <a:cubicBezTo>
                    <a:pt x="131209" y="2069476"/>
                    <a:pt x="161173" y="2066935"/>
                    <a:pt x="189638" y="2069476"/>
                  </a:cubicBezTo>
                  <a:cubicBezTo>
                    <a:pt x="236081" y="2073285"/>
                    <a:pt x="282523" y="2075826"/>
                    <a:pt x="328966" y="2074556"/>
                  </a:cubicBezTo>
                  <a:cubicBezTo>
                    <a:pt x="358930" y="2073285"/>
                    <a:pt x="387395" y="2075826"/>
                    <a:pt x="417358" y="2075826"/>
                  </a:cubicBezTo>
                  <a:cubicBezTo>
                    <a:pt x="460804" y="2075826"/>
                    <a:pt x="504251" y="2074556"/>
                    <a:pt x="547698" y="2075826"/>
                  </a:cubicBezTo>
                  <a:cubicBezTo>
                    <a:pt x="612118" y="2077096"/>
                    <a:pt x="1319249" y="2066935"/>
                    <a:pt x="1385168" y="2069476"/>
                  </a:cubicBezTo>
                  <a:cubicBezTo>
                    <a:pt x="1413633" y="2070746"/>
                    <a:pt x="1442098" y="2072016"/>
                    <a:pt x="1469065" y="2072016"/>
                  </a:cubicBezTo>
                  <a:cubicBezTo>
                    <a:pt x="1518504" y="2074556"/>
                    <a:pt x="1566445" y="2070746"/>
                    <a:pt x="1615885" y="2074556"/>
                  </a:cubicBezTo>
                  <a:cubicBezTo>
                    <a:pt x="1656335" y="2077096"/>
                    <a:pt x="1696785" y="2077096"/>
                    <a:pt x="1737235" y="2079635"/>
                  </a:cubicBezTo>
                  <a:cubicBezTo>
                    <a:pt x="1797162" y="2083446"/>
                    <a:pt x="1857088" y="2085985"/>
                    <a:pt x="1917015" y="2087256"/>
                  </a:cubicBezTo>
                  <a:cubicBezTo>
                    <a:pt x="1939487" y="2087256"/>
                    <a:pt x="1957744" y="2085985"/>
                    <a:pt x="1978064" y="2085985"/>
                  </a:cubicBezTo>
                  <a:close/>
                </a:path>
              </a:pathLst>
            </a:cu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</p:sp>
      </p:grpSp>
      <p:sp>
        <p:nvSpPr>
          <p:cNvPr id="5" name="TextBox 4"/>
          <p:cNvSpPr txBox="1"/>
          <p:nvPr/>
        </p:nvSpPr>
        <p:spPr>
          <a:xfrm>
            <a:off x="953986" y="4404877"/>
            <a:ext cx="4691286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</a:t>
            </a:r>
            <a:r>
              <a:rPr 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3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bánh</a:t>
            </a:r>
            <a:r>
              <a:rPr 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3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883197" y="4732283"/>
            <a:ext cx="469128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 = </a:t>
            </a:r>
            <a:r>
              <a:rPr lang="en-US" sz="60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 x 3,14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400800" y="2371039"/>
            <a:ext cx="412645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2265150" y="2967760"/>
            <a:ext cx="101181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mét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2265150" y="3587812"/>
            <a:ext cx="188064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5423007" y="3592525"/>
            <a:ext cx="213712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0" name="Group 6"/>
          <p:cNvGrpSpPr/>
          <p:nvPr/>
        </p:nvGrpSpPr>
        <p:grpSpPr>
          <a:xfrm>
            <a:off x="6389244" y="4237880"/>
            <a:ext cx="4851385" cy="1954346"/>
            <a:chOff x="0" y="0"/>
            <a:chExt cx="1995844" cy="2105036"/>
          </a:xfrm>
        </p:grpSpPr>
        <p:sp>
          <p:nvSpPr>
            <p:cNvPr id="51" name="Freeform 7"/>
            <p:cNvSpPr/>
            <p:nvPr/>
          </p:nvSpPr>
          <p:spPr>
            <a:xfrm>
              <a:off x="10160" y="16510"/>
              <a:ext cx="1972984" cy="2077096"/>
            </a:xfrm>
            <a:custGeom>
              <a:avLst/>
              <a:gdLst/>
              <a:ahLst/>
              <a:cxnLst/>
              <a:rect l="l" t="t" r="r" b="b"/>
              <a:pathLst>
                <a:path w="1972984" h="2077096">
                  <a:moveTo>
                    <a:pt x="1972984" y="2077096"/>
                  </a:moveTo>
                  <a:lnTo>
                    <a:pt x="0" y="2069475"/>
                  </a:lnTo>
                  <a:lnTo>
                    <a:pt x="0" y="733618"/>
                  </a:lnTo>
                  <a:lnTo>
                    <a:pt x="17780" y="19050"/>
                  </a:lnTo>
                  <a:lnTo>
                    <a:pt x="981677" y="0"/>
                  </a:lnTo>
                  <a:lnTo>
                    <a:pt x="1953934" y="5080"/>
                  </a:lnTo>
                  <a:close/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</p:sp>
        <p:sp>
          <p:nvSpPr>
            <p:cNvPr id="52" name="Freeform 8"/>
            <p:cNvSpPr/>
            <p:nvPr/>
          </p:nvSpPr>
          <p:spPr>
            <a:xfrm>
              <a:off x="-3810" y="0"/>
              <a:ext cx="2002194" cy="2103766"/>
            </a:xfrm>
            <a:custGeom>
              <a:avLst/>
              <a:gdLst/>
              <a:ahLst/>
              <a:cxnLst/>
              <a:rect l="l" t="t" r="r" b="b"/>
              <a:pathLst>
                <a:path w="2002194" h="2103766">
                  <a:moveTo>
                    <a:pt x="1967904" y="21590"/>
                  </a:moveTo>
                  <a:cubicBezTo>
                    <a:pt x="1969174" y="34290"/>
                    <a:pt x="1969174" y="44450"/>
                    <a:pt x="1970444" y="54610"/>
                  </a:cubicBezTo>
                  <a:cubicBezTo>
                    <a:pt x="1972984" y="94943"/>
                    <a:pt x="1974254" y="139255"/>
                    <a:pt x="1976794" y="181984"/>
                  </a:cubicBezTo>
                  <a:cubicBezTo>
                    <a:pt x="1976794" y="243705"/>
                    <a:pt x="1989494" y="1460703"/>
                    <a:pt x="1995844" y="1522423"/>
                  </a:cubicBezTo>
                  <a:cubicBezTo>
                    <a:pt x="2002194" y="1615795"/>
                    <a:pt x="1998384" y="1710750"/>
                    <a:pt x="1998384" y="1804121"/>
                  </a:cubicBezTo>
                  <a:cubicBezTo>
                    <a:pt x="1998384" y="1886415"/>
                    <a:pt x="1999654" y="1962379"/>
                    <a:pt x="2000924" y="2042806"/>
                  </a:cubicBezTo>
                  <a:cubicBezTo>
                    <a:pt x="2000924" y="2064396"/>
                    <a:pt x="2000924" y="2078366"/>
                    <a:pt x="2000924" y="2102496"/>
                  </a:cubicBezTo>
                  <a:cubicBezTo>
                    <a:pt x="1978064" y="2102496"/>
                    <a:pt x="1957744" y="2103766"/>
                    <a:pt x="1936490" y="2102496"/>
                  </a:cubicBezTo>
                  <a:cubicBezTo>
                    <a:pt x="1839110" y="2097416"/>
                    <a:pt x="1740232" y="2103766"/>
                    <a:pt x="1642851" y="2098685"/>
                  </a:cubicBezTo>
                  <a:cubicBezTo>
                    <a:pt x="1584423" y="2094875"/>
                    <a:pt x="1527493" y="2097416"/>
                    <a:pt x="1469065" y="2094875"/>
                  </a:cubicBezTo>
                  <a:cubicBezTo>
                    <a:pt x="1442098" y="2093606"/>
                    <a:pt x="1415131" y="2092335"/>
                    <a:pt x="1388164" y="2091066"/>
                  </a:cubicBezTo>
                  <a:cubicBezTo>
                    <a:pt x="1371685" y="2091066"/>
                    <a:pt x="1356703" y="2092335"/>
                    <a:pt x="1340223" y="2092335"/>
                  </a:cubicBezTo>
                  <a:cubicBezTo>
                    <a:pt x="1298275" y="2091066"/>
                    <a:pt x="1182917" y="2092335"/>
                    <a:pt x="1140968" y="2091066"/>
                  </a:cubicBezTo>
                  <a:cubicBezTo>
                    <a:pt x="1111005" y="2089796"/>
                    <a:pt x="511742" y="2098685"/>
                    <a:pt x="481779" y="2097416"/>
                  </a:cubicBezTo>
                  <a:cubicBezTo>
                    <a:pt x="474288" y="2097416"/>
                    <a:pt x="465299" y="2098685"/>
                    <a:pt x="457808" y="2098685"/>
                  </a:cubicBezTo>
                  <a:cubicBezTo>
                    <a:pt x="439830" y="2098685"/>
                    <a:pt x="423350" y="2099956"/>
                    <a:pt x="405372" y="2099956"/>
                  </a:cubicBezTo>
                  <a:cubicBezTo>
                    <a:pt x="360428" y="2099956"/>
                    <a:pt x="316981" y="2098685"/>
                    <a:pt x="272036" y="2097416"/>
                  </a:cubicBezTo>
                  <a:cubicBezTo>
                    <a:pt x="245070" y="2096146"/>
                    <a:pt x="218103" y="2094875"/>
                    <a:pt x="192634" y="2093606"/>
                  </a:cubicBezTo>
                  <a:cubicBezTo>
                    <a:pt x="144693" y="2092335"/>
                    <a:pt x="96752" y="2091066"/>
                    <a:pt x="48260" y="2091066"/>
                  </a:cubicBezTo>
                  <a:cubicBezTo>
                    <a:pt x="38100" y="2091066"/>
                    <a:pt x="29210" y="2091066"/>
                    <a:pt x="19050" y="2089796"/>
                  </a:cubicBezTo>
                  <a:cubicBezTo>
                    <a:pt x="10160" y="2088525"/>
                    <a:pt x="5080" y="2082175"/>
                    <a:pt x="7620" y="2073285"/>
                  </a:cubicBezTo>
                  <a:cubicBezTo>
                    <a:pt x="16510" y="2041507"/>
                    <a:pt x="12700" y="2001943"/>
                    <a:pt x="11430" y="1960796"/>
                  </a:cubicBezTo>
                  <a:cubicBezTo>
                    <a:pt x="10160" y="1876920"/>
                    <a:pt x="6350" y="1794626"/>
                    <a:pt x="7620" y="1710750"/>
                  </a:cubicBezTo>
                  <a:cubicBezTo>
                    <a:pt x="5080" y="1606300"/>
                    <a:pt x="0" y="313338"/>
                    <a:pt x="7620" y="207305"/>
                  </a:cubicBezTo>
                  <a:cubicBezTo>
                    <a:pt x="8890" y="186732"/>
                    <a:pt x="7620" y="164576"/>
                    <a:pt x="8890" y="144002"/>
                  </a:cubicBezTo>
                  <a:cubicBezTo>
                    <a:pt x="10160" y="110768"/>
                    <a:pt x="12700" y="74369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59298" y="30480"/>
                    <a:pt x="83268" y="29210"/>
                  </a:cubicBezTo>
                  <a:cubicBezTo>
                    <a:pt x="123719" y="25400"/>
                    <a:pt x="164169" y="22860"/>
                    <a:pt x="206117" y="20320"/>
                  </a:cubicBezTo>
                  <a:cubicBezTo>
                    <a:pt x="234582" y="17780"/>
                    <a:pt x="263047" y="16510"/>
                    <a:pt x="290014" y="13970"/>
                  </a:cubicBezTo>
                  <a:cubicBezTo>
                    <a:pt x="316981" y="11430"/>
                    <a:pt x="345446" y="8890"/>
                    <a:pt x="372413" y="8890"/>
                  </a:cubicBezTo>
                  <a:cubicBezTo>
                    <a:pt x="402376" y="7620"/>
                    <a:pt x="432339" y="10160"/>
                    <a:pt x="462303" y="8890"/>
                  </a:cubicBezTo>
                  <a:cubicBezTo>
                    <a:pt x="499756" y="8890"/>
                    <a:pt x="1178422" y="6350"/>
                    <a:pt x="1215876" y="5080"/>
                  </a:cubicBezTo>
                  <a:cubicBezTo>
                    <a:pt x="1251832" y="3810"/>
                    <a:pt x="1287788" y="2540"/>
                    <a:pt x="1325242" y="2540"/>
                  </a:cubicBezTo>
                  <a:cubicBezTo>
                    <a:pt x="1386666" y="1270"/>
                    <a:pt x="1446593" y="0"/>
                    <a:pt x="1508017" y="0"/>
                  </a:cubicBezTo>
                  <a:cubicBezTo>
                    <a:pt x="1533486" y="0"/>
                    <a:pt x="1560453" y="2540"/>
                    <a:pt x="1585921" y="2540"/>
                  </a:cubicBezTo>
                  <a:cubicBezTo>
                    <a:pt x="1656335" y="3810"/>
                    <a:pt x="1728246" y="5080"/>
                    <a:pt x="1798660" y="7620"/>
                  </a:cubicBezTo>
                  <a:cubicBezTo>
                    <a:pt x="1836114" y="8890"/>
                    <a:pt x="1873568" y="12700"/>
                    <a:pt x="1911022" y="16510"/>
                  </a:cubicBezTo>
                  <a:cubicBezTo>
                    <a:pt x="1920011" y="16510"/>
                    <a:pt x="1929000" y="16510"/>
                    <a:pt x="1936490" y="16510"/>
                  </a:cubicBezTo>
                  <a:cubicBezTo>
                    <a:pt x="1948854" y="17780"/>
                    <a:pt x="1957744" y="20320"/>
                    <a:pt x="1967904" y="21590"/>
                  </a:cubicBezTo>
                  <a:close/>
                  <a:moveTo>
                    <a:pt x="1978064" y="2085985"/>
                  </a:moveTo>
                  <a:cubicBezTo>
                    <a:pt x="1979334" y="2069476"/>
                    <a:pt x="1980604" y="2056776"/>
                    <a:pt x="1980604" y="2044076"/>
                  </a:cubicBezTo>
                  <a:cubicBezTo>
                    <a:pt x="1979334" y="1954466"/>
                    <a:pt x="1978064" y="1870590"/>
                    <a:pt x="1978064" y="1780383"/>
                  </a:cubicBezTo>
                  <a:cubicBezTo>
                    <a:pt x="1978064" y="1739236"/>
                    <a:pt x="1980604" y="1698089"/>
                    <a:pt x="1979334" y="1656942"/>
                  </a:cubicBezTo>
                  <a:cubicBezTo>
                    <a:pt x="1979334" y="1618960"/>
                    <a:pt x="1978064" y="1579396"/>
                    <a:pt x="1976794" y="1541414"/>
                  </a:cubicBezTo>
                  <a:cubicBezTo>
                    <a:pt x="1971714" y="1482859"/>
                    <a:pt x="1960284" y="270608"/>
                    <a:pt x="1960284" y="212053"/>
                  </a:cubicBezTo>
                  <a:cubicBezTo>
                    <a:pt x="1957744" y="162993"/>
                    <a:pt x="1955204" y="112351"/>
                    <a:pt x="1952664" y="63500"/>
                  </a:cubicBezTo>
                  <a:cubicBezTo>
                    <a:pt x="1951394" y="44450"/>
                    <a:pt x="1950124" y="43180"/>
                    <a:pt x="1931996" y="41910"/>
                  </a:cubicBezTo>
                  <a:cubicBezTo>
                    <a:pt x="1927502" y="41910"/>
                    <a:pt x="1924505" y="41910"/>
                    <a:pt x="1920011" y="40640"/>
                  </a:cubicBezTo>
                  <a:cubicBezTo>
                    <a:pt x="1882557" y="36830"/>
                    <a:pt x="1843605" y="31750"/>
                    <a:pt x="1806151" y="30480"/>
                  </a:cubicBezTo>
                  <a:cubicBezTo>
                    <a:pt x="1714763" y="26670"/>
                    <a:pt x="1621877" y="25400"/>
                    <a:pt x="1530490" y="22860"/>
                  </a:cubicBezTo>
                  <a:cubicBezTo>
                    <a:pt x="1517006" y="22860"/>
                    <a:pt x="1502025" y="22860"/>
                    <a:pt x="1488541" y="22860"/>
                  </a:cubicBezTo>
                  <a:cubicBezTo>
                    <a:pt x="1466069" y="22860"/>
                    <a:pt x="1443596" y="22860"/>
                    <a:pt x="1422622" y="22860"/>
                  </a:cubicBezTo>
                  <a:cubicBezTo>
                    <a:pt x="1374681" y="22860"/>
                    <a:pt x="1326740" y="22860"/>
                    <a:pt x="1280297" y="24130"/>
                  </a:cubicBezTo>
                  <a:cubicBezTo>
                    <a:pt x="1239847" y="25400"/>
                    <a:pt x="558185" y="29210"/>
                    <a:pt x="517734" y="29210"/>
                  </a:cubicBezTo>
                  <a:cubicBezTo>
                    <a:pt x="451815" y="29210"/>
                    <a:pt x="385896" y="26670"/>
                    <a:pt x="319977" y="33020"/>
                  </a:cubicBezTo>
                  <a:cubicBezTo>
                    <a:pt x="285520" y="36830"/>
                    <a:pt x="252560" y="36830"/>
                    <a:pt x="219601" y="38100"/>
                  </a:cubicBezTo>
                  <a:cubicBezTo>
                    <a:pt x="162671" y="41910"/>
                    <a:pt x="105741" y="45720"/>
                    <a:pt x="49530" y="50800"/>
                  </a:cubicBezTo>
                  <a:cubicBezTo>
                    <a:pt x="36830" y="50800"/>
                    <a:pt x="34290" y="53340"/>
                    <a:pt x="33020" y="69622"/>
                  </a:cubicBezTo>
                  <a:cubicBezTo>
                    <a:pt x="31750" y="98108"/>
                    <a:pt x="31750" y="126594"/>
                    <a:pt x="30480" y="155080"/>
                  </a:cubicBezTo>
                  <a:cubicBezTo>
                    <a:pt x="29210" y="202558"/>
                    <a:pt x="26670" y="248452"/>
                    <a:pt x="25400" y="295929"/>
                  </a:cubicBezTo>
                  <a:cubicBezTo>
                    <a:pt x="20320" y="346572"/>
                    <a:pt x="26670" y="1584144"/>
                    <a:pt x="29210" y="1634786"/>
                  </a:cubicBezTo>
                  <a:cubicBezTo>
                    <a:pt x="29210" y="1688594"/>
                    <a:pt x="29210" y="1743984"/>
                    <a:pt x="30480" y="1797791"/>
                  </a:cubicBezTo>
                  <a:cubicBezTo>
                    <a:pt x="30480" y="1837355"/>
                    <a:pt x="33020" y="1876920"/>
                    <a:pt x="33020" y="1916484"/>
                  </a:cubicBezTo>
                  <a:cubicBezTo>
                    <a:pt x="33020" y="1959214"/>
                    <a:pt x="33020" y="2001943"/>
                    <a:pt x="31750" y="2044076"/>
                  </a:cubicBezTo>
                  <a:cubicBezTo>
                    <a:pt x="31750" y="2047885"/>
                    <a:pt x="31750" y="2050426"/>
                    <a:pt x="31750" y="2054235"/>
                  </a:cubicBezTo>
                  <a:cubicBezTo>
                    <a:pt x="31750" y="2064396"/>
                    <a:pt x="35560" y="2068206"/>
                    <a:pt x="44450" y="2068206"/>
                  </a:cubicBezTo>
                  <a:cubicBezTo>
                    <a:pt x="62294" y="2068206"/>
                    <a:pt x="83268" y="2069476"/>
                    <a:pt x="102744" y="2069476"/>
                  </a:cubicBezTo>
                  <a:cubicBezTo>
                    <a:pt x="131209" y="2069476"/>
                    <a:pt x="161173" y="2066935"/>
                    <a:pt x="189638" y="2069476"/>
                  </a:cubicBezTo>
                  <a:cubicBezTo>
                    <a:pt x="236081" y="2073285"/>
                    <a:pt x="282523" y="2075826"/>
                    <a:pt x="328966" y="2074556"/>
                  </a:cubicBezTo>
                  <a:cubicBezTo>
                    <a:pt x="358930" y="2073285"/>
                    <a:pt x="387395" y="2075826"/>
                    <a:pt x="417358" y="2075826"/>
                  </a:cubicBezTo>
                  <a:cubicBezTo>
                    <a:pt x="460804" y="2075826"/>
                    <a:pt x="504251" y="2074556"/>
                    <a:pt x="547698" y="2075826"/>
                  </a:cubicBezTo>
                  <a:cubicBezTo>
                    <a:pt x="612118" y="2077096"/>
                    <a:pt x="1319249" y="2066935"/>
                    <a:pt x="1385168" y="2069476"/>
                  </a:cubicBezTo>
                  <a:cubicBezTo>
                    <a:pt x="1413633" y="2070746"/>
                    <a:pt x="1442098" y="2072016"/>
                    <a:pt x="1469065" y="2072016"/>
                  </a:cubicBezTo>
                  <a:cubicBezTo>
                    <a:pt x="1518504" y="2074556"/>
                    <a:pt x="1566445" y="2070746"/>
                    <a:pt x="1615885" y="2074556"/>
                  </a:cubicBezTo>
                  <a:cubicBezTo>
                    <a:pt x="1656335" y="2077096"/>
                    <a:pt x="1696785" y="2077096"/>
                    <a:pt x="1737235" y="2079635"/>
                  </a:cubicBezTo>
                  <a:cubicBezTo>
                    <a:pt x="1797162" y="2083446"/>
                    <a:pt x="1857088" y="2085985"/>
                    <a:pt x="1917015" y="2087256"/>
                  </a:cubicBezTo>
                  <a:cubicBezTo>
                    <a:pt x="1939487" y="2087256"/>
                    <a:pt x="1957744" y="2085985"/>
                    <a:pt x="1978064" y="2085985"/>
                  </a:cubicBezTo>
                  <a:close/>
                </a:path>
              </a:pathLst>
            </a:cu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</p:sp>
      </p:grpSp>
      <p:sp>
        <p:nvSpPr>
          <p:cNvPr id="53" name="TextBox 52"/>
          <p:cNvSpPr txBox="1"/>
          <p:nvPr/>
        </p:nvSpPr>
        <p:spPr>
          <a:xfrm>
            <a:off x="6468965" y="4284572"/>
            <a:ext cx="469128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bánh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lăn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đạp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quãng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255670" y="4494788"/>
            <a:ext cx="5112358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quãng</a:t>
            </a:r>
            <a:r>
              <a:rPr lang="en-US" sz="3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3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33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3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33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hay </a:t>
            </a:r>
            <a:r>
              <a:rPr lang="en-US" sz="33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</a:t>
            </a:r>
            <a:r>
              <a:rPr lang="en-US" sz="33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33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3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bánh</a:t>
            </a:r>
            <a:r>
              <a:rPr lang="en-US" sz="33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3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239872" y="4287389"/>
            <a:ext cx="511235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mét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bánh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lăn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100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255670" y="4507810"/>
            <a:ext cx="511235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gấp</a:t>
            </a:r>
            <a:r>
              <a:rPr lang="en-US" sz="40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</a:t>
            </a:r>
            <a:r>
              <a:rPr lang="en-US" sz="40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40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40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40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40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99086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8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1" grpId="0"/>
      <p:bldP spid="22" grpId="0"/>
      <p:bldP spid="5" grpId="0"/>
      <p:bldP spid="5" grpId="1"/>
      <p:bldP spid="35" grpId="0"/>
      <p:bldP spid="6" grpId="0"/>
      <p:bldP spid="37" grpId="0"/>
      <p:bldP spid="48" grpId="0"/>
      <p:bldP spid="49" grpId="0"/>
      <p:bldP spid="53" grpId="0"/>
      <p:bldP spid="53" grpId="1"/>
      <p:bldP spid="23" grpId="0"/>
      <p:bldP spid="23" grpId="1"/>
      <p:bldP spid="24" grpId="0"/>
      <p:bldP spid="24" grpId="1"/>
      <p:bldP spid="2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组合 24">
            <a:extLst>
              <a:ext uri="{FF2B5EF4-FFF2-40B4-BE49-F238E27FC236}">
                <a16:creationId xmlns:a16="http://schemas.microsoft.com/office/drawing/2014/main" id="{BA9AB26C-51C6-497D-A9F5-0176C4AE594E}"/>
              </a:ext>
            </a:extLst>
          </p:cNvPr>
          <p:cNvGrpSpPr/>
          <p:nvPr/>
        </p:nvGrpSpPr>
        <p:grpSpPr>
          <a:xfrm>
            <a:off x="3376271" y="517279"/>
            <a:ext cx="5439458" cy="630942"/>
            <a:chOff x="3376271" y="517279"/>
            <a:chExt cx="5439458" cy="630942"/>
          </a:xfrm>
        </p:grpSpPr>
        <p:sp>
          <p:nvSpPr>
            <p:cNvPr id="23" name="文本框 22">
              <a:extLst>
                <a:ext uri="{FF2B5EF4-FFF2-40B4-BE49-F238E27FC236}">
                  <a16:creationId xmlns:a16="http://schemas.microsoft.com/office/drawing/2014/main" id="{EE17502B-6392-40DE-BC32-8935A6BF2E5E}"/>
                </a:ext>
              </a:extLst>
            </p:cNvPr>
            <p:cNvSpPr txBox="1"/>
            <p:nvPr/>
          </p:nvSpPr>
          <p:spPr>
            <a:xfrm>
              <a:off x="3376271" y="517279"/>
              <a:ext cx="5439458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500" b="1" u="sng" dirty="0" err="1">
                  <a:solidFill>
                    <a:schemeClr val="tx1">
                      <a:alpha val="91000"/>
                    </a:schemeClr>
                  </a:solidFill>
                  <a:latin typeface="Times New Roman" panose="02020603050405020304" pitchFamily="18" charset="0"/>
                  <a:ea typeface="仓耳青禾体-谷力 W04" panose="02020400000000000000" pitchFamily="18" charset="-122"/>
                  <a:cs typeface="Times New Roman" panose="02020603050405020304" pitchFamily="18" charset="0"/>
                </a:rPr>
                <a:t>Giải</a:t>
              </a:r>
              <a:endParaRPr lang="zh-CN" altLang="en-US" sz="3500" b="1" u="sng" dirty="0">
                <a:solidFill>
                  <a:schemeClr val="tx1">
                    <a:alpha val="91000"/>
                  </a:schemeClr>
                </a:solidFill>
                <a:latin typeface="Times New Roman" panose="02020603050405020304" pitchFamily="18" charset="0"/>
                <a:ea typeface="仓耳青禾体-谷力 W04" panose="02020400000000000000" pitchFamily="18" charset="-122"/>
                <a:cs typeface="Times New Roman" panose="02020603050405020304" pitchFamily="18" charset="0"/>
              </a:endParaRPr>
            </a:p>
          </p:txBody>
        </p:sp>
        <p:pic>
          <p:nvPicPr>
            <p:cNvPr id="51" name="图片 50">
              <a:extLst>
                <a:ext uri="{FF2B5EF4-FFF2-40B4-BE49-F238E27FC236}">
                  <a16:creationId xmlns:a16="http://schemas.microsoft.com/office/drawing/2014/main" id="{EFBFAA4D-BEE8-41F1-B1F9-970213647CE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873518" y="568380"/>
              <a:ext cx="428888" cy="574709"/>
            </a:xfrm>
            <a:prstGeom prst="rect">
              <a:avLst/>
            </a:prstGeom>
          </p:spPr>
        </p:pic>
        <p:pic>
          <p:nvPicPr>
            <p:cNvPr id="52" name="图片 51">
              <a:extLst>
                <a:ext uri="{FF2B5EF4-FFF2-40B4-BE49-F238E27FC236}">
                  <a16:creationId xmlns:a16="http://schemas.microsoft.com/office/drawing/2014/main" id="{DE1DFC96-9390-46A6-AB85-472FAF05D9C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889596" y="568380"/>
              <a:ext cx="428888" cy="574709"/>
            </a:xfrm>
            <a:prstGeom prst="rect">
              <a:avLst/>
            </a:prstGeom>
          </p:spPr>
        </p:pic>
      </p:grpSp>
      <p:sp>
        <p:nvSpPr>
          <p:cNvPr id="2" name="TextBox 1"/>
          <p:cNvSpPr txBox="1"/>
          <p:nvPr/>
        </p:nvSpPr>
        <p:spPr>
          <a:xfrm>
            <a:off x="1090388" y="1020259"/>
            <a:ext cx="10411825" cy="60170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Chu vi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bánh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0,65 x 3,14 = 2,041 (m)</a:t>
            </a:r>
          </a:p>
          <a:p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bánh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lăn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10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endParaRPr lang="en-US" sz="3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500">
                <a:latin typeface="Times New Roman" panose="02020603050405020304" pitchFamily="18" charset="0"/>
                <a:cs typeface="Times New Roman" panose="02020603050405020304" pitchFamily="18" charset="0"/>
              </a:rPr>
              <a:t> số mét là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2,041 x 10 = 20,41 (m)</a:t>
            </a:r>
          </a:p>
          <a:p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bánh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lăn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100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endParaRPr lang="en-US" sz="3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50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500">
                <a:latin typeface="Times New Roman" panose="02020603050405020304" pitchFamily="18" charset="0"/>
                <a:cs typeface="Times New Roman" panose="02020603050405020304" pitchFamily="18" charset="0"/>
              </a:rPr>
              <a:t> được số mét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2,041 x 100 = 204,1 (m)</a:t>
            </a:r>
          </a:p>
          <a:p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a. 2,041m</a:t>
            </a:r>
          </a:p>
          <a:p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	     b. 20,41m; 204,1m</a:t>
            </a:r>
          </a:p>
          <a:p>
            <a:endParaRPr lang="en-US" sz="3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1060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4832279" y="5454415"/>
            <a:ext cx="658020" cy="70788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5" name="组合 24">
            <a:extLst>
              <a:ext uri="{FF2B5EF4-FFF2-40B4-BE49-F238E27FC236}">
                <a16:creationId xmlns:a16="http://schemas.microsoft.com/office/drawing/2014/main" id="{BA9AB26C-51C6-497D-A9F5-0176C4AE594E}"/>
              </a:ext>
            </a:extLst>
          </p:cNvPr>
          <p:cNvGrpSpPr/>
          <p:nvPr/>
        </p:nvGrpSpPr>
        <p:grpSpPr>
          <a:xfrm>
            <a:off x="905165" y="517279"/>
            <a:ext cx="9952782" cy="1323439"/>
            <a:chOff x="905165" y="517279"/>
            <a:chExt cx="9952782" cy="1323439"/>
          </a:xfrm>
        </p:grpSpPr>
        <p:sp>
          <p:nvSpPr>
            <p:cNvPr id="23" name="文本框 22">
              <a:extLst>
                <a:ext uri="{FF2B5EF4-FFF2-40B4-BE49-F238E27FC236}">
                  <a16:creationId xmlns:a16="http://schemas.microsoft.com/office/drawing/2014/main" id="{EE17502B-6392-40DE-BC32-8935A6BF2E5E}"/>
                </a:ext>
              </a:extLst>
            </p:cNvPr>
            <p:cNvSpPr txBox="1"/>
            <p:nvPr/>
          </p:nvSpPr>
          <p:spPr>
            <a:xfrm>
              <a:off x="1334053" y="517279"/>
              <a:ext cx="9095006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000" b="1" u="sng" dirty="0" err="1">
                  <a:solidFill>
                    <a:srgbClr val="FF0000">
                      <a:alpha val="91000"/>
                    </a:srgbClr>
                  </a:solidFill>
                  <a:latin typeface="Times New Roman" panose="02020603050405020304" pitchFamily="18" charset="0"/>
                  <a:ea typeface="仓耳青禾体-谷力 W04" panose="02020400000000000000" pitchFamily="18" charset="-122"/>
                  <a:cs typeface="Times New Roman" panose="02020603050405020304" pitchFamily="18" charset="0"/>
                </a:rPr>
                <a:t>Bài</a:t>
              </a:r>
              <a:r>
                <a:rPr lang="en-US" altLang="zh-CN" sz="4000" b="1" u="sng" dirty="0">
                  <a:solidFill>
                    <a:srgbClr val="FF0000">
                      <a:alpha val="91000"/>
                    </a:srgbClr>
                  </a:solidFill>
                  <a:latin typeface="Times New Roman" panose="02020603050405020304" pitchFamily="18" charset="0"/>
                  <a:ea typeface="仓耳青禾体-谷力 W04" panose="02020400000000000000" pitchFamily="18" charset="-122"/>
                  <a:cs typeface="Times New Roman" panose="02020603050405020304" pitchFamily="18" charset="0"/>
                </a:rPr>
                <a:t> 4</a:t>
              </a:r>
              <a:r>
                <a:rPr lang="en-US" altLang="zh-CN" sz="4000" b="1" dirty="0">
                  <a:solidFill>
                    <a:srgbClr val="FF0000">
                      <a:alpha val="91000"/>
                    </a:srgbClr>
                  </a:solidFill>
                  <a:latin typeface="Times New Roman" panose="02020603050405020304" pitchFamily="18" charset="0"/>
                  <a:ea typeface="仓耳青禾体-谷力 W04" panose="02020400000000000000" pitchFamily="18" charset="-122"/>
                  <a:cs typeface="Times New Roman" panose="02020603050405020304" pitchFamily="18" charset="0"/>
                </a:rPr>
                <a:t>: </a:t>
              </a:r>
              <a:r>
                <a:rPr lang="en-US" altLang="zh-CN" sz="4000" b="1" dirty="0" err="1">
                  <a:solidFill>
                    <a:schemeClr val="tx1">
                      <a:alpha val="91000"/>
                    </a:schemeClr>
                  </a:solidFill>
                  <a:latin typeface="Times New Roman" panose="02020603050405020304" pitchFamily="18" charset="0"/>
                  <a:ea typeface="仓耳青禾体-谷力 W04" panose="02020400000000000000" pitchFamily="18" charset="-122"/>
                  <a:cs typeface="Times New Roman" panose="02020603050405020304" pitchFamily="18" charset="0"/>
                </a:rPr>
                <a:t>Khoanh</a:t>
              </a:r>
              <a:r>
                <a:rPr lang="en-US" altLang="zh-CN" sz="4000" b="1" dirty="0">
                  <a:solidFill>
                    <a:schemeClr val="tx1">
                      <a:alpha val="91000"/>
                    </a:schemeClr>
                  </a:solidFill>
                  <a:latin typeface="Times New Roman" panose="02020603050405020304" pitchFamily="18" charset="0"/>
                  <a:ea typeface="仓耳青禾体-谷力 W04" panose="02020400000000000000" pitchFamily="18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4000" b="1" dirty="0" err="1">
                  <a:solidFill>
                    <a:schemeClr val="tx1">
                      <a:alpha val="91000"/>
                    </a:schemeClr>
                  </a:solidFill>
                  <a:latin typeface="Times New Roman" panose="02020603050405020304" pitchFamily="18" charset="0"/>
                  <a:ea typeface="仓耳青禾体-谷力 W04" panose="02020400000000000000" pitchFamily="18" charset="-122"/>
                  <a:cs typeface="Times New Roman" panose="02020603050405020304" pitchFamily="18" charset="0"/>
                </a:rPr>
                <a:t>vào</a:t>
              </a:r>
              <a:r>
                <a:rPr lang="en-US" altLang="zh-CN" sz="4000" b="1" dirty="0">
                  <a:solidFill>
                    <a:schemeClr val="tx1">
                      <a:alpha val="91000"/>
                    </a:schemeClr>
                  </a:solidFill>
                  <a:latin typeface="Times New Roman" panose="02020603050405020304" pitchFamily="18" charset="0"/>
                  <a:ea typeface="仓耳青禾体-谷力 W04" panose="02020400000000000000" pitchFamily="18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4000" b="1" dirty="0" err="1">
                  <a:solidFill>
                    <a:schemeClr val="tx1">
                      <a:alpha val="91000"/>
                    </a:schemeClr>
                  </a:solidFill>
                  <a:latin typeface="Times New Roman" panose="02020603050405020304" pitchFamily="18" charset="0"/>
                  <a:ea typeface="仓耳青禾体-谷力 W04" panose="02020400000000000000" pitchFamily="18" charset="-122"/>
                  <a:cs typeface="Times New Roman" panose="02020603050405020304" pitchFamily="18" charset="0"/>
                </a:rPr>
                <a:t>chữ</a:t>
              </a:r>
              <a:r>
                <a:rPr lang="en-US" altLang="zh-CN" sz="4000" b="1" dirty="0">
                  <a:solidFill>
                    <a:schemeClr val="tx1">
                      <a:alpha val="91000"/>
                    </a:schemeClr>
                  </a:solidFill>
                  <a:latin typeface="Times New Roman" panose="02020603050405020304" pitchFamily="18" charset="0"/>
                  <a:ea typeface="仓耳青禾体-谷力 W04" panose="02020400000000000000" pitchFamily="18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4000" b="1" dirty="0" err="1">
                  <a:solidFill>
                    <a:schemeClr val="tx1">
                      <a:alpha val="91000"/>
                    </a:schemeClr>
                  </a:solidFill>
                  <a:latin typeface="Times New Roman" panose="02020603050405020304" pitchFamily="18" charset="0"/>
                  <a:ea typeface="仓耳青禾体-谷力 W04" panose="02020400000000000000" pitchFamily="18" charset="-122"/>
                  <a:cs typeface="Times New Roman" panose="02020603050405020304" pitchFamily="18" charset="0"/>
                </a:rPr>
                <a:t>cái</a:t>
              </a:r>
              <a:r>
                <a:rPr lang="en-US" altLang="zh-CN" sz="4000" b="1" dirty="0">
                  <a:solidFill>
                    <a:schemeClr val="tx1">
                      <a:alpha val="91000"/>
                    </a:schemeClr>
                  </a:solidFill>
                  <a:latin typeface="Times New Roman" panose="02020603050405020304" pitchFamily="18" charset="0"/>
                  <a:ea typeface="仓耳青禾体-谷力 W04" panose="02020400000000000000" pitchFamily="18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4000" b="1" dirty="0" err="1">
                  <a:solidFill>
                    <a:schemeClr val="tx1">
                      <a:alpha val="91000"/>
                    </a:schemeClr>
                  </a:solidFill>
                  <a:latin typeface="Times New Roman" panose="02020603050405020304" pitchFamily="18" charset="0"/>
                  <a:ea typeface="仓耳青禾体-谷力 W04" panose="02020400000000000000" pitchFamily="18" charset="-122"/>
                  <a:cs typeface="Times New Roman" panose="02020603050405020304" pitchFamily="18" charset="0"/>
                </a:rPr>
                <a:t>đặt</a:t>
              </a:r>
              <a:r>
                <a:rPr lang="en-US" altLang="zh-CN" sz="4000" b="1" dirty="0">
                  <a:solidFill>
                    <a:schemeClr val="tx1">
                      <a:alpha val="91000"/>
                    </a:schemeClr>
                  </a:solidFill>
                  <a:latin typeface="Times New Roman" panose="02020603050405020304" pitchFamily="18" charset="0"/>
                  <a:ea typeface="仓耳青禾体-谷力 W04" panose="02020400000000000000" pitchFamily="18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4000" b="1" dirty="0" err="1">
                  <a:solidFill>
                    <a:schemeClr val="tx1">
                      <a:alpha val="91000"/>
                    </a:schemeClr>
                  </a:solidFill>
                  <a:latin typeface="Times New Roman" panose="02020603050405020304" pitchFamily="18" charset="0"/>
                  <a:ea typeface="仓耳青禾体-谷力 W04" panose="02020400000000000000" pitchFamily="18" charset="-122"/>
                  <a:cs typeface="Times New Roman" panose="02020603050405020304" pitchFamily="18" charset="0"/>
                </a:rPr>
                <a:t>trước</a:t>
              </a:r>
              <a:r>
                <a:rPr lang="en-US" altLang="zh-CN" sz="4000" b="1" dirty="0">
                  <a:solidFill>
                    <a:schemeClr val="tx1">
                      <a:alpha val="91000"/>
                    </a:schemeClr>
                  </a:solidFill>
                  <a:latin typeface="Times New Roman" panose="02020603050405020304" pitchFamily="18" charset="0"/>
                  <a:ea typeface="仓耳青禾体-谷力 W04" panose="02020400000000000000" pitchFamily="18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4000" b="1" dirty="0" err="1">
                  <a:solidFill>
                    <a:schemeClr val="tx1">
                      <a:alpha val="91000"/>
                    </a:schemeClr>
                  </a:solidFill>
                  <a:latin typeface="Times New Roman" panose="02020603050405020304" pitchFamily="18" charset="0"/>
                  <a:ea typeface="仓耳青禾体-谷力 W04" panose="02020400000000000000" pitchFamily="18" charset="-122"/>
                  <a:cs typeface="Times New Roman" panose="02020603050405020304" pitchFamily="18" charset="0"/>
                </a:rPr>
                <a:t>câu</a:t>
              </a:r>
              <a:r>
                <a:rPr lang="en-US" altLang="zh-CN" sz="4000" b="1" dirty="0">
                  <a:solidFill>
                    <a:schemeClr val="tx1">
                      <a:alpha val="91000"/>
                    </a:schemeClr>
                  </a:solidFill>
                  <a:latin typeface="Times New Roman" panose="02020603050405020304" pitchFamily="18" charset="0"/>
                  <a:ea typeface="仓耳青禾体-谷力 W04" panose="02020400000000000000" pitchFamily="18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4000" b="1" dirty="0" err="1">
                  <a:solidFill>
                    <a:schemeClr val="tx1">
                      <a:alpha val="91000"/>
                    </a:schemeClr>
                  </a:solidFill>
                  <a:latin typeface="Times New Roman" panose="02020603050405020304" pitchFamily="18" charset="0"/>
                  <a:ea typeface="仓耳青禾体-谷力 W04" panose="02020400000000000000" pitchFamily="18" charset="-122"/>
                  <a:cs typeface="Times New Roman" panose="02020603050405020304" pitchFamily="18" charset="0"/>
                </a:rPr>
                <a:t>trả</a:t>
              </a:r>
              <a:r>
                <a:rPr lang="en-US" altLang="zh-CN" sz="4000" b="1" dirty="0">
                  <a:solidFill>
                    <a:schemeClr val="tx1">
                      <a:alpha val="91000"/>
                    </a:schemeClr>
                  </a:solidFill>
                  <a:latin typeface="Times New Roman" panose="02020603050405020304" pitchFamily="18" charset="0"/>
                  <a:ea typeface="仓耳青禾体-谷力 W04" panose="02020400000000000000" pitchFamily="18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4000" b="1" dirty="0" err="1">
                  <a:solidFill>
                    <a:schemeClr val="tx1">
                      <a:alpha val="91000"/>
                    </a:schemeClr>
                  </a:solidFill>
                  <a:latin typeface="Times New Roman" panose="02020603050405020304" pitchFamily="18" charset="0"/>
                  <a:ea typeface="仓耳青禾体-谷力 W04" panose="02020400000000000000" pitchFamily="18" charset="-122"/>
                  <a:cs typeface="Times New Roman" panose="02020603050405020304" pitchFamily="18" charset="0"/>
                </a:rPr>
                <a:t>lời</a:t>
              </a:r>
              <a:r>
                <a:rPr lang="en-US" altLang="zh-CN" sz="4000" b="1" dirty="0">
                  <a:solidFill>
                    <a:schemeClr val="tx1">
                      <a:alpha val="91000"/>
                    </a:schemeClr>
                  </a:solidFill>
                  <a:latin typeface="Times New Roman" panose="02020603050405020304" pitchFamily="18" charset="0"/>
                  <a:ea typeface="仓耳青禾体-谷力 W04" panose="02020400000000000000" pitchFamily="18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4000" b="1" dirty="0" err="1">
                  <a:solidFill>
                    <a:schemeClr val="tx1">
                      <a:alpha val="91000"/>
                    </a:schemeClr>
                  </a:solidFill>
                  <a:latin typeface="Times New Roman" panose="02020603050405020304" pitchFamily="18" charset="0"/>
                  <a:ea typeface="仓耳青禾体-谷力 W04" panose="02020400000000000000" pitchFamily="18" charset="-122"/>
                  <a:cs typeface="Times New Roman" panose="02020603050405020304" pitchFamily="18" charset="0"/>
                </a:rPr>
                <a:t>đúng</a:t>
              </a:r>
              <a:r>
                <a:rPr lang="en-US" altLang="zh-CN" sz="4000" b="1" dirty="0">
                  <a:solidFill>
                    <a:schemeClr val="tx1">
                      <a:alpha val="91000"/>
                    </a:schemeClr>
                  </a:solidFill>
                  <a:latin typeface="Times New Roman" panose="02020603050405020304" pitchFamily="18" charset="0"/>
                  <a:ea typeface="仓耳青禾体-谷力 W04" panose="02020400000000000000" pitchFamily="18" charset="-122"/>
                  <a:cs typeface="Times New Roman" panose="02020603050405020304" pitchFamily="18" charset="0"/>
                </a:rPr>
                <a:t>: </a:t>
              </a:r>
              <a:r>
                <a:rPr lang="en-US" altLang="zh-CN" sz="2000" b="1" dirty="0">
                  <a:solidFill>
                    <a:schemeClr val="tx1">
                      <a:alpha val="91000"/>
                    </a:schemeClr>
                  </a:solidFill>
                  <a:latin typeface="Times New Roman" panose="02020603050405020304" pitchFamily="18" charset="0"/>
                  <a:ea typeface="仓耳青禾体-谷力 W04" panose="02020400000000000000" pitchFamily="18" charset="-122"/>
                  <a:cs typeface="Times New Roman" panose="02020603050405020304" pitchFamily="18" charset="0"/>
                </a:rPr>
                <a:t>(</a:t>
              </a:r>
              <a:r>
                <a:rPr lang="en-US" altLang="zh-CN" sz="2000" b="1" dirty="0" err="1">
                  <a:solidFill>
                    <a:schemeClr val="tx1">
                      <a:alpha val="91000"/>
                    </a:schemeClr>
                  </a:solidFill>
                  <a:latin typeface="Times New Roman" panose="02020603050405020304" pitchFamily="18" charset="0"/>
                  <a:ea typeface="仓耳青禾体-谷力 W04" panose="02020400000000000000" pitchFamily="18" charset="-122"/>
                  <a:cs typeface="Times New Roman" panose="02020603050405020304" pitchFamily="18" charset="0"/>
                </a:rPr>
                <a:t>ngoài</a:t>
              </a:r>
              <a:r>
                <a:rPr lang="en-US" altLang="zh-CN" sz="2000" b="1" dirty="0">
                  <a:solidFill>
                    <a:schemeClr val="tx1">
                      <a:alpha val="91000"/>
                    </a:schemeClr>
                  </a:solidFill>
                  <a:latin typeface="Times New Roman" panose="02020603050405020304" pitchFamily="18" charset="0"/>
                  <a:ea typeface="仓耳青禾体-谷力 W04" panose="02020400000000000000" pitchFamily="18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000" b="1" dirty="0" err="1">
                  <a:solidFill>
                    <a:schemeClr val="tx1">
                      <a:alpha val="91000"/>
                    </a:schemeClr>
                  </a:solidFill>
                  <a:latin typeface="Times New Roman" panose="02020603050405020304" pitchFamily="18" charset="0"/>
                  <a:ea typeface="仓耳青禾体-谷力 W04" panose="02020400000000000000" pitchFamily="18" charset="-122"/>
                  <a:cs typeface="Times New Roman" panose="02020603050405020304" pitchFamily="18" charset="0"/>
                </a:rPr>
                <a:t>chuẩn</a:t>
              </a:r>
              <a:r>
                <a:rPr lang="en-US" altLang="zh-CN" sz="2000" b="1" dirty="0">
                  <a:solidFill>
                    <a:schemeClr val="tx1">
                      <a:alpha val="91000"/>
                    </a:schemeClr>
                  </a:solidFill>
                  <a:latin typeface="Times New Roman" panose="02020603050405020304" pitchFamily="18" charset="0"/>
                  <a:ea typeface="仓耳青禾体-谷力 W04" panose="02020400000000000000" pitchFamily="18" charset="-122"/>
                  <a:cs typeface="Times New Roman" panose="02020603050405020304" pitchFamily="18" charset="0"/>
                </a:rPr>
                <a:t>)</a:t>
              </a:r>
              <a:endParaRPr lang="zh-CN" altLang="en-US" sz="2000" b="1" dirty="0">
                <a:solidFill>
                  <a:schemeClr val="tx1">
                    <a:alpha val="91000"/>
                  </a:schemeClr>
                </a:solidFill>
                <a:latin typeface="Times New Roman" panose="02020603050405020304" pitchFamily="18" charset="0"/>
                <a:ea typeface="仓耳青禾体-谷力 W04" panose="02020400000000000000" pitchFamily="18" charset="-122"/>
                <a:cs typeface="Times New Roman" panose="02020603050405020304" pitchFamily="18" charset="0"/>
              </a:endParaRPr>
            </a:p>
          </p:txBody>
        </p:sp>
        <p:pic>
          <p:nvPicPr>
            <p:cNvPr id="51" name="图片 50">
              <a:extLst>
                <a:ext uri="{FF2B5EF4-FFF2-40B4-BE49-F238E27FC236}">
                  <a16:creationId xmlns:a16="http://schemas.microsoft.com/office/drawing/2014/main" id="{EFBFAA4D-BEE8-41F1-B1F9-970213647CE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05165" y="517279"/>
              <a:ext cx="428888" cy="574709"/>
            </a:xfrm>
            <a:prstGeom prst="rect">
              <a:avLst/>
            </a:prstGeom>
          </p:spPr>
        </p:pic>
        <p:pic>
          <p:nvPicPr>
            <p:cNvPr id="52" name="图片 51">
              <a:extLst>
                <a:ext uri="{FF2B5EF4-FFF2-40B4-BE49-F238E27FC236}">
                  <a16:creationId xmlns:a16="http://schemas.microsoft.com/office/drawing/2014/main" id="{DE1DFC96-9390-46A6-AB85-472FAF05D9C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429059" y="581443"/>
              <a:ext cx="428888" cy="574709"/>
            </a:xfrm>
            <a:prstGeom prst="rect">
              <a:avLst/>
            </a:prstGeom>
          </p:spPr>
        </p:pic>
      </p:grpSp>
      <p:pic>
        <p:nvPicPr>
          <p:cNvPr id="3" name="图片 2">
            <a:extLst>
              <a:ext uri="{FF2B5EF4-FFF2-40B4-BE49-F238E27FC236}">
                <a16:creationId xmlns:a16="http://schemas.microsoft.com/office/drawing/2014/main" id="{BB92E146-048C-44E7-9357-E629FC20B01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921"/>
          <a:stretch/>
        </p:blipFill>
        <p:spPr>
          <a:xfrm>
            <a:off x="0" y="2934269"/>
            <a:ext cx="3750723" cy="362452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493515" y="1932159"/>
            <a:ext cx="814998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Cho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nửa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H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133545" y="2731486"/>
            <a:ext cx="397897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Chu vi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H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869323" y="3439372"/>
            <a:ext cx="250741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18,84cm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886907" y="4095295"/>
            <a:ext cx="227979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9,42cm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898177" y="4746529"/>
            <a:ext cx="247856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24,84cm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4898177" y="5454415"/>
            <a:ext cx="253627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 15,42cm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D4315AF6-4EA6-4F99-99A6-4A001967EAE2}"/>
              </a:ext>
            </a:extLst>
          </p:cNvPr>
          <p:cNvGrpSpPr/>
          <p:nvPr/>
        </p:nvGrpSpPr>
        <p:grpSpPr>
          <a:xfrm>
            <a:off x="8032874" y="3258022"/>
            <a:ext cx="2977014" cy="1525663"/>
            <a:chOff x="8032874" y="3258022"/>
            <a:chExt cx="2977014" cy="1525663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ABC519EB-C302-4D10-98E0-DC273E83DFA6}"/>
                </a:ext>
              </a:extLst>
            </p:cNvPr>
            <p:cNvSpPr/>
            <p:nvPr/>
          </p:nvSpPr>
          <p:spPr>
            <a:xfrm>
              <a:off x="8032874" y="3258022"/>
              <a:ext cx="2977014" cy="1488507"/>
            </a:xfrm>
            <a:custGeom>
              <a:avLst/>
              <a:gdLst>
                <a:gd name="connsiteX0" fmla="*/ 1488507 w 2977014"/>
                <a:gd name="connsiteY0" fmla="*/ 0 h 1488507"/>
                <a:gd name="connsiteX1" fmla="*/ 2977014 w 2977014"/>
                <a:gd name="connsiteY1" fmla="*/ 1488507 h 1488507"/>
                <a:gd name="connsiteX2" fmla="*/ 0 w 2977014"/>
                <a:gd name="connsiteY2" fmla="*/ 1488507 h 1488507"/>
                <a:gd name="connsiteX3" fmla="*/ 1488507 w 2977014"/>
                <a:gd name="connsiteY3" fmla="*/ 0 h 14885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77014" h="1488507">
                  <a:moveTo>
                    <a:pt x="1488507" y="0"/>
                  </a:moveTo>
                  <a:cubicBezTo>
                    <a:pt x="2310587" y="0"/>
                    <a:pt x="2977014" y="666427"/>
                    <a:pt x="2977014" y="1488507"/>
                  </a:cubicBezTo>
                  <a:lnTo>
                    <a:pt x="0" y="1488507"/>
                  </a:lnTo>
                  <a:cubicBezTo>
                    <a:pt x="0" y="666427"/>
                    <a:pt x="666427" y="0"/>
                    <a:pt x="1488507" y="0"/>
                  </a:cubicBezTo>
                  <a:close/>
                </a:path>
              </a:pathLst>
            </a:cu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7A3DD4A9-E231-4B53-8BD6-123B5FF403C7}"/>
                </a:ext>
              </a:extLst>
            </p:cNvPr>
            <p:cNvSpPr/>
            <p:nvPr/>
          </p:nvSpPr>
          <p:spPr>
            <a:xfrm>
              <a:off x="9479611" y="4700144"/>
              <a:ext cx="83541" cy="8354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48B4CD5B-1340-4FD2-A165-1BB52F61B5A9}"/>
              </a:ext>
            </a:extLst>
          </p:cNvPr>
          <p:cNvSpPr txBox="1"/>
          <p:nvPr/>
        </p:nvSpPr>
        <p:spPr>
          <a:xfrm>
            <a:off x="8512925" y="4919122"/>
            <a:ext cx="193337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ình</a:t>
            </a: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H</a:t>
            </a:r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537170E-CC56-47BE-8D7B-57115557C3FD}"/>
              </a:ext>
            </a:extLst>
          </p:cNvPr>
          <p:cNvSpPr txBox="1"/>
          <p:nvPr/>
        </p:nvSpPr>
        <p:spPr>
          <a:xfrm>
            <a:off x="8737857" y="4126072"/>
            <a:ext cx="156704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6cm</a:t>
            </a:r>
            <a:endParaRPr lang="en-US" sz="1600"/>
          </a:p>
        </p:txBody>
      </p:sp>
    </p:spTree>
    <p:extLst>
      <p:ext uri="{BB962C8B-B14F-4D97-AF65-F5344CB8AC3E}">
        <p14:creationId xmlns:p14="http://schemas.microsoft.com/office/powerpoint/2010/main" val="4014193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500"/>
                            </p:stCondLst>
                            <p:childTnLst>
                              <p:par>
                                <p:cTn id="4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/>
      <p:bldP spid="19" grpId="0"/>
      <p:bldP spid="20" grpId="0"/>
      <p:bldP spid="21" grpId="0"/>
      <p:bldP spid="22" grpId="0"/>
      <p:bldP spid="24" grpId="0"/>
      <p:bldP spid="28" grpId="0"/>
      <p:bldP spid="2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组合 24">
            <a:extLst>
              <a:ext uri="{FF2B5EF4-FFF2-40B4-BE49-F238E27FC236}">
                <a16:creationId xmlns:a16="http://schemas.microsoft.com/office/drawing/2014/main" id="{BA9AB26C-51C6-497D-A9F5-0176C4AE594E}"/>
              </a:ext>
            </a:extLst>
          </p:cNvPr>
          <p:cNvGrpSpPr/>
          <p:nvPr/>
        </p:nvGrpSpPr>
        <p:grpSpPr>
          <a:xfrm>
            <a:off x="905165" y="517279"/>
            <a:ext cx="9952782" cy="638873"/>
            <a:chOff x="905165" y="517279"/>
            <a:chExt cx="9952782" cy="638873"/>
          </a:xfrm>
        </p:grpSpPr>
        <p:pic>
          <p:nvPicPr>
            <p:cNvPr id="51" name="图片 50">
              <a:extLst>
                <a:ext uri="{FF2B5EF4-FFF2-40B4-BE49-F238E27FC236}">
                  <a16:creationId xmlns:a16="http://schemas.microsoft.com/office/drawing/2014/main" id="{EFBFAA4D-BEE8-41F1-B1F9-970213647CE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05165" y="517279"/>
              <a:ext cx="428888" cy="574709"/>
            </a:xfrm>
            <a:prstGeom prst="rect">
              <a:avLst/>
            </a:prstGeom>
          </p:spPr>
        </p:pic>
        <p:pic>
          <p:nvPicPr>
            <p:cNvPr id="52" name="图片 51">
              <a:extLst>
                <a:ext uri="{FF2B5EF4-FFF2-40B4-BE49-F238E27FC236}">
                  <a16:creationId xmlns:a16="http://schemas.microsoft.com/office/drawing/2014/main" id="{DE1DFC96-9390-46A6-AB85-472FAF05D9C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429059" y="581443"/>
              <a:ext cx="428888" cy="574709"/>
            </a:xfrm>
            <a:prstGeom prst="rect">
              <a:avLst/>
            </a:prstGeom>
          </p:spPr>
        </p:pic>
      </p:grpSp>
      <p:pic>
        <p:nvPicPr>
          <p:cNvPr id="3" name="图片 2">
            <a:extLst>
              <a:ext uri="{FF2B5EF4-FFF2-40B4-BE49-F238E27FC236}">
                <a16:creationId xmlns:a16="http://schemas.microsoft.com/office/drawing/2014/main" id="{BB92E146-048C-44E7-9357-E629FC20B01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34269"/>
            <a:ext cx="5132435" cy="362452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3289907" y="1134928"/>
            <a:ext cx="397897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Chu vi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H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5" name="Down Arrow 4"/>
          <p:cNvSpPr/>
          <p:nvPr/>
        </p:nvSpPr>
        <p:spPr>
          <a:xfrm>
            <a:off x="5061030" y="1842814"/>
            <a:ext cx="436728" cy="525355"/>
          </a:xfrm>
          <a:prstGeom prst="downArrow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1441128" y="2463608"/>
            <a:ext cx="361990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Nửa</a:t>
            </a:r>
            <a:r>
              <a:rPr lang="en-US" sz="3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</a:t>
            </a:r>
            <a:r>
              <a:rPr lang="en-US" sz="3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3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endParaRPr lang="en-US" sz="3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497758" y="2463608"/>
            <a:ext cx="379943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endParaRPr lang="en-US" sz="3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061030" y="2463608"/>
            <a:ext cx="40427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</a:p>
        </p:txBody>
      </p:sp>
      <p:sp>
        <p:nvSpPr>
          <p:cNvPr id="27" name="Down Arrow 26"/>
          <p:cNvSpPr/>
          <p:nvPr/>
        </p:nvSpPr>
        <p:spPr>
          <a:xfrm>
            <a:off x="3032715" y="3113045"/>
            <a:ext cx="436728" cy="525355"/>
          </a:xfrm>
          <a:prstGeom prst="downArrow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2138434" y="3685095"/>
            <a:ext cx="2359941" cy="5847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(d x 3,14) : 2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713252" y="2864593"/>
            <a:ext cx="5660524" cy="34803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06000"/>
              </a:lnSpc>
            </a:pPr>
            <a:r>
              <a:rPr lang="en-US" sz="35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35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6000"/>
              </a:lnSpc>
            </a:pP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Nửa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>
              <a:lnSpc>
                <a:spcPct val="106000"/>
              </a:lnSpc>
            </a:pP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(6 x 3,14) : 2 = 9,42 (cm)</a:t>
            </a:r>
          </a:p>
          <a:p>
            <a:pPr>
              <a:lnSpc>
                <a:spcPct val="106000"/>
              </a:lnSpc>
            </a:pP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Chu vi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H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>
              <a:lnSpc>
                <a:spcPct val="106000"/>
              </a:lnSpc>
            </a:pP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9,42 + 6 = 15,42 (cm)</a:t>
            </a:r>
          </a:p>
          <a:p>
            <a:pPr>
              <a:lnSpc>
                <a:spcPct val="106000"/>
              </a:lnSpc>
            </a:pPr>
            <a:r>
              <a:rPr lang="en-US" sz="3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07166D13-850A-4F9A-A9CC-4A0A87F0BE7E}"/>
              </a:ext>
            </a:extLst>
          </p:cNvPr>
          <p:cNvGrpSpPr/>
          <p:nvPr/>
        </p:nvGrpSpPr>
        <p:grpSpPr>
          <a:xfrm>
            <a:off x="8309821" y="605226"/>
            <a:ext cx="2977014" cy="1525663"/>
            <a:chOff x="8032874" y="3258022"/>
            <a:chExt cx="2977014" cy="1525663"/>
          </a:xfrm>
        </p:grpSpPr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BC3E186A-E822-43D9-900D-8B7A6F48DF03}"/>
                </a:ext>
              </a:extLst>
            </p:cNvPr>
            <p:cNvSpPr/>
            <p:nvPr/>
          </p:nvSpPr>
          <p:spPr>
            <a:xfrm>
              <a:off x="8032874" y="3258022"/>
              <a:ext cx="2977014" cy="1488507"/>
            </a:xfrm>
            <a:custGeom>
              <a:avLst/>
              <a:gdLst>
                <a:gd name="connsiteX0" fmla="*/ 1488507 w 2977014"/>
                <a:gd name="connsiteY0" fmla="*/ 0 h 1488507"/>
                <a:gd name="connsiteX1" fmla="*/ 2977014 w 2977014"/>
                <a:gd name="connsiteY1" fmla="*/ 1488507 h 1488507"/>
                <a:gd name="connsiteX2" fmla="*/ 0 w 2977014"/>
                <a:gd name="connsiteY2" fmla="*/ 1488507 h 1488507"/>
                <a:gd name="connsiteX3" fmla="*/ 1488507 w 2977014"/>
                <a:gd name="connsiteY3" fmla="*/ 0 h 14885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77014" h="1488507">
                  <a:moveTo>
                    <a:pt x="1488507" y="0"/>
                  </a:moveTo>
                  <a:cubicBezTo>
                    <a:pt x="2310587" y="0"/>
                    <a:pt x="2977014" y="666427"/>
                    <a:pt x="2977014" y="1488507"/>
                  </a:cubicBezTo>
                  <a:lnTo>
                    <a:pt x="0" y="1488507"/>
                  </a:lnTo>
                  <a:cubicBezTo>
                    <a:pt x="0" y="666427"/>
                    <a:pt x="666427" y="0"/>
                    <a:pt x="1488507" y="0"/>
                  </a:cubicBezTo>
                  <a:close/>
                </a:path>
              </a:pathLst>
            </a:cu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24055C45-1E52-45B9-98A7-B4D6E9028291}"/>
                </a:ext>
              </a:extLst>
            </p:cNvPr>
            <p:cNvSpPr/>
            <p:nvPr/>
          </p:nvSpPr>
          <p:spPr>
            <a:xfrm>
              <a:off x="9479611" y="4700144"/>
              <a:ext cx="83541" cy="8354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2AA71DD7-AAC3-48C5-8CA2-CB6BB0FC35D9}"/>
              </a:ext>
            </a:extLst>
          </p:cNvPr>
          <p:cNvSpPr txBox="1"/>
          <p:nvPr/>
        </p:nvSpPr>
        <p:spPr>
          <a:xfrm>
            <a:off x="8800640" y="2164382"/>
            <a:ext cx="193337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ình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anose="02020603050405020304" pitchFamily="18" charset="0"/>
              </a:rPr>
              <a:t>H</a:t>
            </a:r>
            <a:endParaRPr lang="en-US" sz="120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E97DF73-2DC7-410E-B005-CBC07ECD38F7}"/>
              </a:ext>
            </a:extLst>
          </p:cNvPr>
          <p:cNvSpPr txBox="1"/>
          <p:nvPr/>
        </p:nvSpPr>
        <p:spPr>
          <a:xfrm>
            <a:off x="9056574" y="1413798"/>
            <a:ext cx="156704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6cm</a:t>
            </a:r>
            <a:endParaRPr lang="en-US" sz="1600"/>
          </a:p>
        </p:txBody>
      </p:sp>
      <p:sp>
        <p:nvSpPr>
          <p:cNvPr id="10" name="Arc 9">
            <a:extLst>
              <a:ext uri="{FF2B5EF4-FFF2-40B4-BE49-F238E27FC236}">
                <a16:creationId xmlns:a16="http://schemas.microsoft.com/office/drawing/2014/main" id="{32824460-D53C-4667-A177-F2E50F926CA8}"/>
              </a:ext>
            </a:extLst>
          </p:cNvPr>
          <p:cNvSpPr/>
          <p:nvPr/>
        </p:nvSpPr>
        <p:spPr>
          <a:xfrm>
            <a:off x="8300231" y="585649"/>
            <a:ext cx="2977014" cy="3060000"/>
          </a:xfrm>
          <a:prstGeom prst="arc">
            <a:avLst>
              <a:gd name="adj1" fmla="val 10830121"/>
              <a:gd name="adj2" fmla="val 21575352"/>
            </a:avLst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CE0DC5A8-F2DF-41A5-B4AF-12C754F367A5}"/>
              </a:ext>
            </a:extLst>
          </p:cNvPr>
          <p:cNvCxnSpPr>
            <a:cxnSpLocks/>
          </p:cNvCxnSpPr>
          <p:nvPr/>
        </p:nvCxnSpPr>
        <p:spPr>
          <a:xfrm>
            <a:off x="8302201" y="2088542"/>
            <a:ext cx="297701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88172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4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9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4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9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4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5" grpId="0" animBg="1"/>
      <p:bldP spid="16" grpId="0"/>
      <p:bldP spid="17" grpId="0"/>
      <p:bldP spid="26" grpId="0"/>
      <p:bldP spid="27" grpId="0" animBg="1"/>
      <p:bldP spid="29" grpId="0"/>
      <p:bldP spid="22" grpId="0"/>
      <p:bldP spid="23" grpId="0"/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936B9B1-9CFB-4C70-A977-BF73180AD6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28" name="Picture 4" descr="Flying white rocket isolated on white background. Download a Free Preview  or High Quality Adobe Illustrator Ai,… | Space party, Space birthday party,  Space birthday">
            <a:extLst>
              <a:ext uri="{FF2B5EF4-FFF2-40B4-BE49-F238E27FC236}">
                <a16:creationId xmlns:a16="http://schemas.microsoft.com/office/drawing/2014/main" id="{DB053C82-34D0-4F6B-945D-ABE89C2D21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0185" l="0" r="100000">
                        <a14:foregroundMark x1="13000" y1="69074" x2="22000" y2="81667"/>
                        <a14:foregroundMark x1="26600" y1="79722" x2="26600" y2="81019"/>
                        <a14:foregroundMark x1="5500" y1="80741" x2="8900" y2="7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14507">
            <a:off x="6408776" y="2132164"/>
            <a:ext cx="5199582" cy="5615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05" t="1385" r="16787" b="2170"/>
          <a:stretch/>
        </p:blipFill>
        <p:spPr>
          <a:xfrm>
            <a:off x="2613338" y="260803"/>
            <a:ext cx="6418053" cy="600398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422" y="894016"/>
            <a:ext cx="2909847" cy="5631575"/>
          </a:xfrm>
          <a:prstGeom prst="rect">
            <a:avLst/>
          </a:prstGeom>
        </p:spPr>
      </p:pic>
      <p:pic>
        <p:nvPicPr>
          <p:cNvPr id="10" name="tiếng trò chơi xuất hiện">
            <a:hlinkClick r:id="" action="ppaction://media"/>
            <a:extLst>
              <a:ext uri="{FF2B5EF4-FFF2-40B4-BE49-F238E27FC236}">
                <a16:creationId xmlns:a16="http://schemas.microsoft.com/office/drawing/2014/main" id="{0C8FA431-7443-460A-B17D-A35EAD33D36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048" end="3001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861311" y="632239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53357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47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8">
            <a:extLst>
              <a:ext uri="{FF2B5EF4-FFF2-40B4-BE49-F238E27FC236}">
                <a16:creationId xmlns:a16="http://schemas.microsoft.com/office/drawing/2014/main" id="{6D267512-9FC6-4707-BA27-079FFF8ECBC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82828B46-C3D4-4181-B084-342EA7A61220}"/>
              </a:ext>
            </a:extLst>
          </p:cNvPr>
          <p:cNvSpPr/>
          <p:nvPr/>
        </p:nvSpPr>
        <p:spPr>
          <a:xfrm>
            <a:off x="8556224" y="1673176"/>
            <a:ext cx="3335171" cy="1284630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97353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trike="sngStrike"/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D451A0B9-B1E4-4C66-9E20-F2B4C584C7F0}"/>
              </a:ext>
            </a:extLst>
          </p:cNvPr>
          <p:cNvSpPr/>
          <p:nvPr/>
        </p:nvSpPr>
        <p:spPr>
          <a:xfrm>
            <a:off x="8556224" y="3184000"/>
            <a:ext cx="3335171" cy="1284630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97353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trike="sngStrike"/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C8A88E9F-D623-4566-A228-53F940C3FFEA}"/>
              </a:ext>
            </a:extLst>
          </p:cNvPr>
          <p:cNvSpPr/>
          <p:nvPr/>
        </p:nvSpPr>
        <p:spPr>
          <a:xfrm>
            <a:off x="8562559" y="4620597"/>
            <a:ext cx="3335171" cy="1284630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97353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trike="sngStrike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4C81DBC7-AE1D-4D2E-A75A-319B0286F1F4}"/>
              </a:ext>
            </a:extLst>
          </p:cNvPr>
          <p:cNvSpPr/>
          <p:nvPr/>
        </p:nvSpPr>
        <p:spPr>
          <a:xfrm>
            <a:off x="8540821" y="238802"/>
            <a:ext cx="3335171" cy="1284630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97353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trike="sngStrike"/>
          </a:p>
        </p:txBody>
      </p:sp>
      <p:grpSp>
        <p:nvGrpSpPr>
          <p:cNvPr id="22" name="A"/>
          <p:cNvGrpSpPr/>
          <p:nvPr/>
        </p:nvGrpSpPr>
        <p:grpSpPr>
          <a:xfrm>
            <a:off x="7829963" y="429915"/>
            <a:ext cx="3593563" cy="861774"/>
            <a:chOff x="8422160" y="1454233"/>
            <a:chExt cx="4368664" cy="1047650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100000" l="0" r="23885">
                          <a14:foregroundMark x1="21007" y1="45732" x2="20144" y2="62195"/>
                          <a14:foregroundMark x1="21151" y1="49390" x2="20576" y2="61585"/>
                          <a14:backgroundMark x1="23165" y1="18293" x2="23165" y2="18293"/>
                          <a14:backgroundMark x1="23165" y1="18293" x2="22014" y2="91463"/>
                          <a14:backgroundMark x1="22014" y1="43293" x2="22014" y2="6463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r="75649" b="-3870"/>
            <a:stretch/>
          </p:blipFill>
          <p:spPr>
            <a:xfrm>
              <a:off x="8422160" y="1622430"/>
              <a:ext cx="854282" cy="861138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9873847" y="1454233"/>
              <a:ext cx="2916977" cy="10476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5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Ta </a:t>
              </a:r>
              <a:r>
                <a:rPr lang="en-US" sz="25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lấy</a:t>
              </a:r>
              <a:r>
                <a:rPr lang="en-US" sz="25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5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bán</a:t>
              </a:r>
              <a:r>
                <a:rPr lang="en-US" sz="25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5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kính</a:t>
              </a:r>
              <a:r>
                <a:rPr lang="en-US" sz="25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  <a:p>
              <a:pPr algn="ctr"/>
              <a:r>
                <a:rPr lang="en-US" sz="25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nhân</a:t>
              </a:r>
              <a:r>
                <a:rPr lang="en-US" sz="25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5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với</a:t>
              </a:r>
              <a:r>
                <a:rPr lang="en-US" sz="25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5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25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3,14</a:t>
              </a:r>
            </a:p>
          </p:txBody>
        </p:sp>
      </p:grpSp>
      <p:grpSp>
        <p:nvGrpSpPr>
          <p:cNvPr id="23" name="B"/>
          <p:cNvGrpSpPr/>
          <p:nvPr/>
        </p:nvGrpSpPr>
        <p:grpSpPr>
          <a:xfrm>
            <a:off x="7829986" y="1692243"/>
            <a:ext cx="4108696" cy="1246495"/>
            <a:chOff x="8422168" y="2547159"/>
            <a:chExt cx="4994900" cy="1515354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8665"/>
            <a:stretch/>
          </p:blipFill>
          <p:spPr>
            <a:xfrm>
              <a:off x="8422168" y="2894499"/>
              <a:ext cx="748454" cy="829058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9380807" y="2547159"/>
              <a:ext cx="4036261" cy="15153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5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Ta </a:t>
              </a:r>
              <a:r>
                <a:rPr lang="en-US" sz="25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lấy</a:t>
              </a:r>
              <a:r>
                <a:rPr lang="en-US" sz="25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5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đường</a:t>
              </a:r>
              <a:r>
                <a:rPr lang="en-US" sz="25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5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kính</a:t>
              </a:r>
              <a:r>
                <a:rPr lang="en-US" sz="25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  <a:p>
              <a:pPr algn="ctr"/>
              <a:r>
                <a:rPr lang="en-US" sz="25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nhân</a:t>
              </a:r>
              <a:r>
                <a:rPr lang="en-US" sz="25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2 </a:t>
              </a:r>
              <a:r>
                <a:rPr lang="en-US" sz="25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rồi</a:t>
              </a:r>
              <a:r>
                <a:rPr lang="en-US" sz="25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5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nhân</a:t>
              </a:r>
              <a:r>
                <a:rPr lang="en-US" sz="25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5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với</a:t>
              </a:r>
              <a:r>
                <a:rPr lang="en-US" sz="25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5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25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  <a:p>
              <a:pPr algn="ctr"/>
              <a:r>
                <a:rPr lang="en-US" sz="25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3,14</a:t>
              </a:r>
            </a:p>
          </p:txBody>
        </p:sp>
      </p:grpSp>
      <p:grpSp>
        <p:nvGrpSpPr>
          <p:cNvPr id="24" name="C"/>
          <p:cNvGrpSpPr/>
          <p:nvPr/>
        </p:nvGrpSpPr>
        <p:grpSpPr>
          <a:xfrm>
            <a:off x="7829980" y="3222135"/>
            <a:ext cx="4227532" cy="1246495"/>
            <a:chOff x="8422168" y="3525232"/>
            <a:chExt cx="5139371" cy="1515351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8666"/>
            <a:stretch/>
          </p:blipFill>
          <p:spPr>
            <a:xfrm>
              <a:off x="8422168" y="3845196"/>
              <a:ext cx="748452" cy="829058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9253151" y="3525232"/>
              <a:ext cx="4308388" cy="151535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5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Ta </a:t>
              </a:r>
              <a:r>
                <a:rPr lang="en-US" sz="25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lấy</a:t>
              </a:r>
              <a:r>
                <a:rPr lang="en-US" sz="25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5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đường</a:t>
              </a:r>
              <a:r>
                <a:rPr lang="en-US" sz="25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5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kính</a:t>
              </a:r>
              <a:r>
                <a:rPr lang="en-US" sz="25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5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nhân</a:t>
              </a:r>
              <a:r>
                <a:rPr lang="en-US" sz="25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  <a:p>
              <a:pPr algn="ctr"/>
              <a:r>
                <a:rPr lang="en-US" sz="25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với</a:t>
              </a:r>
              <a:r>
                <a:rPr lang="en-US" sz="25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5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bán</a:t>
              </a:r>
              <a:r>
                <a:rPr lang="en-US" sz="25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5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kính</a:t>
              </a:r>
              <a:r>
                <a:rPr lang="en-US" sz="25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5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rồi</a:t>
              </a:r>
              <a:r>
                <a:rPr lang="en-US" sz="25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5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nhân</a:t>
              </a:r>
              <a:r>
                <a:rPr lang="en-US" sz="25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  <a:p>
              <a:pPr algn="ctr"/>
              <a:r>
                <a:rPr lang="en-US" sz="25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với</a:t>
              </a:r>
              <a:r>
                <a:rPr lang="en-US" sz="25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5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25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3,14 </a:t>
              </a:r>
            </a:p>
          </p:txBody>
        </p:sp>
      </p:grpSp>
      <p:grpSp>
        <p:nvGrpSpPr>
          <p:cNvPr id="25" name="D"/>
          <p:cNvGrpSpPr/>
          <p:nvPr/>
        </p:nvGrpSpPr>
        <p:grpSpPr>
          <a:xfrm>
            <a:off x="7829970" y="4823122"/>
            <a:ext cx="3778707" cy="861774"/>
            <a:chOff x="8469285" y="4649180"/>
            <a:chExt cx="4593742" cy="1047651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78665"/>
            <a:stretch/>
          </p:blipFill>
          <p:spPr>
            <a:xfrm>
              <a:off x="8469285" y="4795893"/>
              <a:ext cx="748451" cy="829058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9695885" y="4649180"/>
              <a:ext cx="3367142" cy="104765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5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Ta </a:t>
              </a:r>
              <a:r>
                <a:rPr lang="en-US" sz="25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lấy</a:t>
              </a:r>
              <a:r>
                <a:rPr lang="en-US" sz="25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5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đường</a:t>
              </a:r>
              <a:r>
                <a:rPr lang="en-US" sz="25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5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kính</a:t>
              </a:r>
              <a:r>
                <a:rPr lang="en-US" sz="25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  <a:p>
              <a:pPr algn="ctr"/>
              <a:r>
                <a:rPr lang="en-US" sz="25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nhân</a:t>
              </a:r>
              <a:r>
                <a:rPr lang="en-US" sz="25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5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với</a:t>
              </a:r>
              <a:r>
                <a:rPr lang="en-US" sz="25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5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25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3,14</a:t>
              </a:r>
            </a:p>
          </p:txBody>
        </p:sp>
      </p:grpSp>
      <p:pic>
        <p:nvPicPr>
          <p:cNvPr id="29" name="DAP AN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3012" y="5789388"/>
            <a:ext cx="2326412" cy="838211"/>
          </a:xfrm>
          <a:prstGeom prst="rect">
            <a:avLst/>
          </a:prstGeom>
        </p:spPr>
      </p:pic>
      <p:pic>
        <p:nvPicPr>
          <p:cNvPr id="30" name="BAT DAU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6239" y="5789388"/>
            <a:ext cx="2326412" cy="838211"/>
          </a:xfrm>
          <a:prstGeom prst="rect">
            <a:avLst/>
          </a:prstGeom>
        </p:spPr>
      </p:pic>
      <p:pic>
        <p:nvPicPr>
          <p:cNvPr id="31" name="DONG HO CAT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5642" y="167352"/>
            <a:ext cx="900532" cy="1198046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24" y="188565"/>
            <a:ext cx="1588750" cy="1087357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12" y="188567"/>
            <a:ext cx="1588750" cy="1087357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24" y="188567"/>
            <a:ext cx="1588750" cy="1087357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12" y="188568"/>
            <a:ext cx="1588750" cy="1087357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12" y="188569"/>
            <a:ext cx="1588750" cy="1087357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35" y="188569"/>
            <a:ext cx="1588750" cy="1087357"/>
          </a:xfrm>
          <a:prstGeom prst="rect">
            <a:avLst/>
          </a:prstGeom>
        </p:spPr>
      </p:pic>
      <p:pic>
        <p:nvPicPr>
          <p:cNvPr id="40" name="Picture 4" descr="Flying white rocket isolated on white background. Download a Free Preview  or High Quality Adobe Illustrator Ai,… | Space party, Space birthday party,  Space birthday">
            <a:extLst>
              <a:ext uri="{FF2B5EF4-FFF2-40B4-BE49-F238E27FC236}">
                <a16:creationId xmlns:a16="http://schemas.microsoft.com/office/drawing/2014/main" id="{D87BE630-AE1B-4554-B7CA-CFB107A969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90185" l="0" r="100000">
                        <a14:foregroundMark x1="13000" y1="69074" x2="22000" y2="81667"/>
                        <a14:foregroundMark x1="26600" y1="79722" x2="26600" y2="81019"/>
                        <a14:foregroundMark x1="5500" y1="80741" x2="8900" y2="7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932766">
            <a:off x="-688214" y="2211022"/>
            <a:ext cx="3573048" cy="3858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9D354803-59D5-4B78-AD19-EC210200D38F}"/>
              </a:ext>
            </a:extLst>
          </p:cNvPr>
          <p:cNvGrpSpPr/>
          <p:nvPr/>
        </p:nvGrpSpPr>
        <p:grpSpPr>
          <a:xfrm>
            <a:off x="2192132" y="145863"/>
            <a:ext cx="5894349" cy="5532547"/>
            <a:chOff x="2192132" y="145863"/>
            <a:chExt cx="5894349" cy="5532547"/>
          </a:xfrm>
        </p:grpSpPr>
        <p:pic>
          <p:nvPicPr>
            <p:cNvPr id="4" name="BANG CAU HOI"/>
            <p:cNvPicPr>
              <a:picLocks noChangeAspect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92132" y="145863"/>
              <a:ext cx="5894349" cy="5532547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2584308" y="2583809"/>
              <a:ext cx="4886511" cy="21698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45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Muốn </a:t>
              </a:r>
              <a:r>
                <a:rPr lang="en-US" sz="45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tính</a:t>
              </a:r>
              <a:r>
                <a:rPr lang="en-US" sz="45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5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chu</a:t>
              </a:r>
              <a:r>
                <a:rPr lang="en-US" sz="45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vi </a:t>
              </a:r>
              <a:r>
                <a:rPr lang="en-US" sz="45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sz="45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5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tròn</a:t>
              </a:r>
              <a:r>
                <a:rPr lang="en-US" sz="45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ta </a:t>
              </a:r>
              <a:r>
                <a:rPr lang="en-US" sz="45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làm</a:t>
              </a:r>
              <a:r>
                <a:rPr lang="en-US" sz="45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5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thế</a:t>
              </a:r>
              <a:r>
                <a:rPr lang="en-US" sz="45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5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nào</a:t>
              </a:r>
              <a:r>
                <a:rPr lang="en-US" sz="45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19B65117-C220-48B9-AC76-AD47A401C261}"/>
                </a:ext>
              </a:extLst>
            </p:cNvPr>
            <p:cNvSpPr/>
            <p:nvPr/>
          </p:nvSpPr>
          <p:spPr>
            <a:xfrm>
              <a:off x="6314173" y="1275922"/>
              <a:ext cx="279132" cy="298877"/>
            </a:xfrm>
            <a:prstGeom prst="roundRect">
              <a:avLst/>
            </a:prstGeom>
            <a:solidFill>
              <a:srgbClr val="EDC2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C4081270-534D-49CE-980C-69C01A806360}"/>
                </a:ext>
              </a:extLst>
            </p:cNvPr>
            <p:cNvSpPr/>
            <p:nvPr/>
          </p:nvSpPr>
          <p:spPr>
            <a:xfrm>
              <a:off x="6296711" y="1560678"/>
              <a:ext cx="279132" cy="88735"/>
            </a:xfrm>
            <a:prstGeom prst="roundRect">
              <a:avLst/>
            </a:prstGeom>
            <a:solidFill>
              <a:srgbClr val="EBB5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: Rounded Corners 40">
              <a:extLst>
                <a:ext uri="{FF2B5EF4-FFF2-40B4-BE49-F238E27FC236}">
                  <a16:creationId xmlns:a16="http://schemas.microsoft.com/office/drawing/2014/main" id="{15198C8B-4BDA-45AD-93BB-08E319D3B2D4}"/>
                </a:ext>
              </a:extLst>
            </p:cNvPr>
            <p:cNvSpPr/>
            <p:nvPr/>
          </p:nvSpPr>
          <p:spPr>
            <a:xfrm>
              <a:off x="6296711" y="1637782"/>
              <a:ext cx="279132" cy="76192"/>
            </a:xfrm>
            <a:prstGeom prst="roundRect">
              <a:avLst/>
            </a:prstGeom>
            <a:solidFill>
              <a:srgbClr val="E9A5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F91DF3D9-338B-4F59-98D1-534185E3A12E}"/>
                </a:ext>
              </a:extLst>
            </p:cNvPr>
            <p:cNvSpPr/>
            <p:nvPr/>
          </p:nvSpPr>
          <p:spPr>
            <a:xfrm>
              <a:off x="6196445" y="1064074"/>
              <a:ext cx="439544" cy="83099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vi-VN" sz="4800" b="0" cap="none" spc="0">
                  <a:ln w="0"/>
                  <a:solidFill>
                    <a:srgbClr val="973537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Showcard" panose="02040603050506020204" pitchFamily="18" charset="0"/>
                </a:rPr>
                <a:t>1</a:t>
              </a:r>
              <a:endParaRPr lang="en-US" sz="4800" b="0" cap="none" spc="0">
                <a:ln w="0"/>
                <a:solidFill>
                  <a:srgbClr val="97353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Showcard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295946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5 gi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000"/>
                            </p:stCondLst>
                            <p:childTnLst>
                              <p:par>
                                <p:cTn id="6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000"/>
                            </p:stCondLst>
                            <p:childTnLst>
                              <p:par>
                                <p:cTn id="7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3000"/>
                            </p:stCondLst>
                            <p:childTnLst>
                              <p:par>
                                <p:cTn id="7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3000"/>
                            </p:stCondLst>
                            <p:childTnLst>
                              <p:par>
                                <p:cTn id="7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4000"/>
                            </p:stCondLst>
                            <p:childTnLst>
                              <p:par>
                                <p:cTn id="7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4000"/>
                            </p:stCondLst>
                            <p:childTnLst>
                              <p:par>
                                <p:cTn id="8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0"/>
                            </p:stCondLst>
                            <p:childTnLst>
                              <p:par>
                                <p:cTn id="8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9" presetClass="emph" presetSubtype="0" nodeType="click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 rctx="PPT">
                                        <p:cTn id="91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05"/>
                                      </p:to>
                                    </p:set>
                                    <p:animEffect filter="image" prLst="opacity: 0.05">
                                      <p:cBhvr rctx="IE">
                                        <p:cTn id="92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 W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3" presetID="9" presetClass="emph" presetSubtype="0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4" dur="indefinit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95" dur="indefinite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9" presetClass="emph" presetSubtype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7" dur="indefinite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98" dur="indefinite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9" presetClass="emph" presetSubtype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0" dur="indefinite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1" dur="indefinite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9" presetClass="emph" presetSubtype="0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3" dur="indefinite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4" dur="indefinite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9" presetClass="emph" presetSubtype="0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6" dur="indefinite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7" dur="indefinite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00"/>
                            </p:stCondLst>
                            <p:childTnLst>
                              <p:par>
                                <p:cTn id="10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3.7037E-6 L -3.95833E-6 -1 " pathEditMode="relative" rAng="0" ptsTypes="AA">
                                      <p:cBhvr>
                                        <p:cTn id="110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0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42" grpId="0" animBg="1"/>
      <p:bldP spid="42" grpId="1" animBg="1"/>
      <p:bldP spid="43" grpId="0" animBg="1"/>
      <p:bldP spid="43" grpId="1" animBg="1"/>
      <p:bldP spid="44" grpId="0" animBg="1"/>
      <p:bldP spid="14" grpId="0" animBg="1"/>
      <p:bldP spid="14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8">
            <a:extLst>
              <a:ext uri="{FF2B5EF4-FFF2-40B4-BE49-F238E27FC236}">
                <a16:creationId xmlns:a16="http://schemas.microsoft.com/office/drawing/2014/main" id="{6D267512-9FC6-4707-BA27-079FFF8ECBC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82828B46-C3D4-4181-B084-342EA7A61220}"/>
              </a:ext>
            </a:extLst>
          </p:cNvPr>
          <p:cNvSpPr/>
          <p:nvPr/>
        </p:nvSpPr>
        <p:spPr>
          <a:xfrm>
            <a:off x="8556224" y="1673176"/>
            <a:ext cx="3335171" cy="1284630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97353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strike="sngStrike"/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D451A0B9-B1E4-4C66-9E20-F2B4C584C7F0}"/>
              </a:ext>
            </a:extLst>
          </p:cNvPr>
          <p:cNvSpPr/>
          <p:nvPr/>
        </p:nvSpPr>
        <p:spPr>
          <a:xfrm>
            <a:off x="8556224" y="3184000"/>
            <a:ext cx="3335171" cy="1284630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97353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strike="sngStrike"/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C8A88E9F-D623-4566-A228-53F940C3FFEA}"/>
              </a:ext>
            </a:extLst>
          </p:cNvPr>
          <p:cNvSpPr/>
          <p:nvPr/>
        </p:nvSpPr>
        <p:spPr>
          <a:xfrm>
            <a:off x="8562559" y="4620597"/>
            <a:ext cx="3335171" cy="1284630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97353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strike="sngStrike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4C81DBC7-AE1D-4D2E-A75A-319B0286F1F4}"/>
              </a:ext>
            </a:extLst>
          </p:cNvPr>
          <p:cNvSpPr/>
          <p:nvPr/>
        </p:nvSpPr>
        <p:spPr>
          <a:xfrm>
            <a:off x="8540821" y="238802"/>
            <a:ext cx="3335171" cy="1284630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97353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trike="sngStrike"/>
          </a:p>
        </p:txBody>
      </p:sp>
      <p:grpSp>
        <p:nvGrpSpPr>
          <p:cNvPr id="22" name="A"/>
          <p:cNvGrpSpPr/>
          <p:nvPr/>
        </p:nvGrpSpPr>
        <p:grpSpPr>
          <a:xfrm>
            <a:off x="7829983" y="521118"/>
            <a:ext cx="3884562" cy="755506"/>
            <a:chOff x="8422160" y="1565108"/>
            <a:chExt cx="4722420" cy="918460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100000" l="0" r="23885">
                          <a14:foregroundMark x1="21007" y1="45732" x2="20144" y2="62195"/>
                          <a14:foregroundMark x1="21151" y1="49390" x2="20576" y2="61585"/>
                          <a14:backgroundMark x1="23165" y1="18293" x2="23165" y2="18293"/>
                          <a14:backgroundMark x1="23165" y1="18293" x2="22014" y2="91463"/>
                          <a14:backgroundMark x1="22014" y1="43293" x2="22014" y2="6463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r="75649" b="-3870"/>
            <a:stretch/>
          </p:blipFill>
          <p:spPr>
            <a:xfrm>
              <a:off x="8422160" y="1622430"/>
              <a:ext cx="854282" cy="861138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9482562" y="1565108"/>
              <a:ext cx="3662018" cy="7670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5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r = C : 2 x 3,14</a:t>
              </a:r>
            </a:p>
          </p:txBody>
        </p:sp>
      </p:grpSp>
      <p:grpSp>
        <p:nvGrpSpPr>
          <p:cNvPr id="23" name="B"/>
          <p:cNvGrpSpPr/>
          <p:nvPr/>
        </p:nvGrpSpPr>
        <p:grpSpPr>
          <a:xfrm>
            <a:off x="7829980" y="1977956"/>
            <a:ext cx="3877386" cy="681964"/>
            <a:chOff x="8422168" y="2894499"/>
            <a:chExt cx="4713700" cy="829058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8665"/>
            <a:stretch/>
          </p:blipFill>
          <p:spPr>
            <a:xfrm>
              <a:off x="8422168" y="2894499"/>
              <a:ext cx="748454" cy="829058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9565436" y="2928296"/>
              <a:ext cx="3570432" cy="7670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5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r = C : 2 : 3,14</a:t>
              </a:r>
            </a:p>
          </p:txBody>
        </p:sp>
      </p:grpSp>
      <p:grpSp>
        <p:nvGrpSpPr>
          <p:cNvPr id="24" name="C"/>
          <p:cNvGrpSpPr/>
          <p:nvPr/>
        </p:nvGrpSpPr>
        <p:grpSpPr>
          <a:xfrm>
            <a:off x="7829986" y="3485330"/>
            <a:ext cx="3959901" cy="681965"/>
            <a:chOff x="8422168" y="3845196"/>
            <a:chExt cx="4814009" cy="829058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8666"/>
            <a:stretch/>
          </p:blipFill>
          <p:spPr>
            <a:xfrm>
              <a:off x="8422168" y="3845196"/>
              <a:ext cx="748452" cy="829058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9482566" y="3907225"/>
              <a:ext cx="3753611" cy="7670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5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r = C x 2 x 3,14</a:t>
              </a:r>
            </a:p>
          </p:txBody>
        </p:sp>
      </p:grpSp>
      <p:grpSp>
        <p:nvGrpSpPr>
          <p:cNvPr id="25" name="D"/>
          <p:cNvGrpSpPr/>
          <p:nvPr/>
        </p:nvGrpSpPr>
        <p:grpSpPr>
          <a:xfrm>
            <a:off x="7829968" y="4885130"/>
            <a:ext cx="3937660" cy="740640"/>
            <a:chOff x="8469285" y="4724562"/>
            <a:chExt cx="4786980" cy="900389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78665"/>
            <a:stretch/>
          </p:blipFill>
          <p:spPr>
            <a:xfrm>
              <a:off x="8469285" y="4795893"/>
              <a:ext cx="748451" cy="829058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9502647" y="4724562"/>
              <a:ext cx="3753618" cy="7670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5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r = C x 2 : 3,14</a:t>
              </a:r>
            </a:p>
          </p:txBody>
        </p:sp>
      </p:grpSp>
      <p:pic>
        <p:nvPicPr>
          <p:cNvPr id="29" name="DAP AN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3012" y="5789388"/>
            <a:ext cx="2326412" cy="838211"/>
          </a:xfrm>
          <a:prstGeom prst="rect">
            <a:avLst/>
          </a:prstGeom>
        </p:spPr>
      </p:pic>
      <p:pic>
        <p:nvPicPr>
          <p:cNvPr id="30" name="BAT DAU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6239" y="5789388"/>
            <a:ext cx="2326412" cy="838211"/>
          </a:xfrm>
          <a:prstGeom prst="rect">
            <a:avLst/>
          </a:prstGeom>
        </p:spPr>
      </p:pic>
      <p:pic>
        <p:nvPicPr>
          <p:cNvPr id="31" name="DONG HO CAT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5642" y="167352"/>
            <a:ext cx="900532" cy="1198046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24" y="188565"/>
            <a:ext cx="1588750" cy="1087357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12" y="188567"/>
            <a:ext cx="1588750" cy="1087357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24" y="188567"/>
            <a:ext cx="1588750" cy="1087357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12" y="188568"/>
            <a:ext cx="1588750" cy="1087357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12" y="188569"/>
            <a:ext cx="1588750" cy="1087357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35" y="188569"/>
            <a:ext cx="1588750" cy="1087357"/>
          </a:xfrm>
          <a:prstGeom prst="rect">
            <a:avLst/>
          </a:prstGeom>
        </p:spPr>
      </p:pic>
      <p:pic>
        <p:nvPicPr>
          <p:cNvPr id="40" name="Picture 4" descr="Flying white rocket isolated on white background. Download a Free Preview  or High Quality Adobe Illustrator Ai,… | Space party, Space birthday party,  Space birthday">
            <a:extLst>
              <a:ext uri="{FF2B5EF4-FFF2-40B4-BE49-F238E27FC236}">
                <a16:creationId xmlns:a16="http://schemas.microsoft.com/office/drawing/2014/main" id="{D87BE630-AE1B-4554-B7CA-CFB107A969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90185" l="0" r="100000">
                        <a14:foregroundMark x1="13000" y1="69074" x2="22000" y2="81667"/>
                        <a14:foregroundMark x1="26600" y1="79722" x2="26600" y2="81019"/>
                        <a14:foregroundMark x1="5500" y1="80741" x2="8900" y2="7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932766">
            <a:off x="-688214" y="2211022"/>
            <a:ext cx="3573048" cy="3858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9D354803-59D5-4B78-AD19-EC210200D38F}"/>
              </a:ext>
            </a:extLst>
          </p:cNvPr>
          <p:cNvGrpSpPr/>
          <p:nvPr/>
        </p:nvGrpSpPr>
        <p:grpSpPr>
          <a:xfrm>
            <a:off x="2192132" y="145863"/>
            <a:ext cx="5894349" cy="5532547"/>
            <a:chOff x="2192132" y="145863"/>
            <a:chExt cx="5894349" cy="5532547"/>
          </a:xfrm>
        </p:grpSpPr>
        <p:pic>
          <p:nvPicPr>
            <p:cNvPr id="4" name="BANG CAU HOI"/>
            <p:cNvPicPr>
              <a:picLocks noChangeAspect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92132" y="145863"/>
              <a:ext cx="5894349" cy="5532547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2497247" y="2773980"/>
              <a:ext cx="4886511" cy="21698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5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Khi</a:t>
              </a:r>
              <a:r>
                <a:rPr lang="en-US" sz="45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5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biết</a:t>
              </a:r>
              <a:r>
                <a:rPr lang="en-US" sz="45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5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chu</a:t>
              </a:r>
              <a:r>
                <a:rPr lang="en-US" sz="45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vi </a:t>
              </a:r>
              <a:r>
                <a:rPr lang="en-US" sz="45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muốn</a:t>
              </a:r>
              <a:r>
                <a:rPr lang="en-US" sz="45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5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tìm</a:t>
              </a:r>
              <a:r>
                <a:rPr lang="en-US" sz="45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5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bán</a:t>
              </a:r>
              <a:r>
                <a:rPr lang="en-US" sz="45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5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kính</a:t>
              </a:r>
              <a:r>
                <a:rPr lang="en-US" sz="45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ta </a:t>
              </a:r>
              <a:r>
                <a:rPr lang="en-US" sz="45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làm</a:t>
              </a:r>
              <a:r>
                <a:rPr lang="en-US" sz="45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5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thế</a:t>
              </a:r>
              <a:r>
                <a:rPr lang="en-US" sz="45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5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nào</a:t>
              </a:r>
              <a:r>
                <a:rPr lang="en-US" sz="45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? </a:t>
              </a:r>
            </a:p>
          </p:txBody>
        </p:sp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19B65117-C220-48B9-AC76-AD47A401C261}"/>
                </a:ext>
              </a:extLst>
            </p:cNvPr>
            <p:cNvSpPr/>
            <p:nvPr/>
          </p:nvSpPr>
          <p:spPr>
            <a:xfrm>
              <a:off x="6314173" y="1275922"/>
              <a:ext cx="279132" cy="298877"/>
            </a:xfrm>
            <a:prstGeom prst="roundRect">
              <a:avLst/>
            </a:prstGeom>
            <a:solidFill>
              <a:srgbClr val="EDC2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C4081270-534D-49CE-980C-69C01A806360}"/>
                </a:ext>
              </a:extLst>
            </p:cNvPr>
            <p:cNvSpPr/>
            <p:nvPr/>
          </p:nvSpPr>
          <p:spPr>
            <a:xfrm>
              <a:off x="6296711" y="1560678"/>
              <a:ext cx="279132" cy="88735"/>
            </a:xfrm>
            <a:prstGeom prst="roundRect">
              <a:avLst/>
            </a:prstGeom>
            <a:solidFill>
              <a:srgbClr val="EBB5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: Rounded Corners 40">
              <a:extLst>
                <a:ext uri="{FF2B5EF4-FFF2-40B4-BE49-F238E27FC236}">
                  <a16:creationId xmlns:a16="http://schemas.microsoft.com/office/drawing/2014/main" id="{15198C8B-4BDA-45AD-93BB-08E319D3B2D4}"/>
                </a:ext>
              </a:extLst>
            </p:cNvPr>
            <p:cNvSpPr/>
            <p:nvPr/>
          </p:nvSpPr>
          <p:spPr>
            <a:xfrm>
              <a:off x="6296711" y="1637782"/>
              <a:ext cx="279132" cy="76192"/>
            </a:xfrm>
            <a:prstGeom prst="roundRect">
              <a:avLst/>
            </a:prstGeom>
            <a:solidFill>
              <a:srgbClr val="E9A5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F91DF3D9-338B-4F59-98D1-534185E3A12E}"/>
                </a:ext>
              </a:extLst>
            </p:cNvPr>
            <p:cNvSpPr/>
            <p:nvPr/>
          </p:nvSpPr>
          <p:spPr>
            <a:xfrm>
              <a:off x="6182019" y="1064074"/>
              <a:ext cx="468397" cy="83099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vi-VN" sz="4800" b="0" cap="none" spc="0">
                  <a:ln w="0"/>
                  <a:solidFill>
                    <a:srgbClr val="973537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Showcard" panose="02040603050506020204" pitchFamily="18" charset="0"/>
                </a:rPr>
                <a:t>2</a:t>
              </a:r>
              <a:endParaRPr lang="en-US" sz="4800" b="0" cap="none" spc="0">
                <a:ln w="0"/>
                <a:solidFill>
                  <a:srgbClr val="97353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Showcard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671449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5 gi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000"/>
                            </p:stCondLst>
                            <p:childTnLst>
                              <p:par>
                                <p:cTn id="6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000"/>
                            </p:stCondLst>
                            <p:childTnLst>
                              <p:par>
                                <p:cTn id="7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3000"/>
                            </p:stCondLst>
                            <p:childTnLst>
                              <p:par>
                                <p:cTn id="7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3000"/>
                            </p:stCondLst>
                            <p:childTnLst>
                              <p:par>
                                <p:cTn id="7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4000"/>
                            </p:stCondLst>
                            <p:childTnLst>
                              <p:par>
                                <p:cTn id="7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4000"/>
                            </p:stCondLst>
                            <p:childTnLst>
                              <p:par>
                                <p:cTn id="8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0"/>
                            </p:stCondLst>
                            <p:childTnLst>
                              <p:par>
                                <p:cTn id="8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9" presetClass="emph" presetSubtype="0" nodeType="click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 rctx="PPT">
                                        <p:cTn id="91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05"/>
                                      </p:to>
                                    </p:set>
                                    <p:animEffect filter="image" prLst="opacity: 0.05">
                                      <p:cBhvr rctx="IE">
                                        <p:cTn id="92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 W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3" presetID="9" presetClass="emph" presetSubtype="0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4" dur="indefinit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95" dur="indefinite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9" presetClass="emph" presetSubtype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7" dur="indefinite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98" dur="indefinite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9" presetClass="emph" presetSubtype="0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0" dur="indefinite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1" dur="indefinite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9" presetClass="emph" presetSubtype="0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3" dur="indefinite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4" dur="indefinite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06" dur="indefinit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05"/>
                                      </p:to>
                                    </p:set>
                                    <p:animEffect filter="image" prLst="opacity: 0.05">
                                      <p:cBhvr rctx="IE">
                                        <p:cTn id="107" dur="indefinite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 W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00"/>
                            </p:stCondLst>
                            <p:childTnLst>
                              <p:par>
                                <p:cTn id="10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3.7037E-6 L -3.95833E-6 -1 " pathEditMode="relative" rAng="0" ptsTypes="AA">
                                      <p:cBhvr>
                                        <p:cTn id="110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0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42" grpId="0" animBg="1"/>
      <p:bldP spid="43" grpId="0" animBg="1"/>
      <p:bldP spid="43" grpId="1" animBg="1"/>
      <p:bldP spid="44" grpId="0" animBg="1"/>
      <p:bldP spid="44" grpId="1" animBg="1"/>
      <p:bldP spid="14" grpId="0" animBg="1"/>
      <p:bldP spid="14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936B9B1-9CFB-4C70-A977-BF73180AD6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28" name="Picture 4" descr="Flying white rocket isolated on white background. Download a Free Preview  or High Quality Adobe Illustrator Ai,… | Space party, Space birthday party,  Space birthday">
            <a:extLst>
              <a:ext uri="{FF2B5EF4-FFF2-40B4-BE49-F238E27FC236}">
                <a16:creationId xmlns:a16="http://schemas.microsoft.com/office/drawing/2014/main" id="{DB053C82-34D0-4F6B-945D-ABE89C2D21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0185" l="0" r="100000">
                        <a14:foregroundMark x1="13000" y1="69074" x2="22000" y2="81667"/>
                        <a14:foregroundMark x1="26600" y1="79722" x2="26600" y2="81019"/>
                        <a14:foregroundMark x1="5500" y1="80741" x2="8900" y2="7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14507">
            <a:off x="6408776" y="2132164"/>
            <a:ext cx="5199582" cy="5615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05" t="1385" r="16787" b="2170"/>
          <a:stretch/>
        </p:blipFill>
        <p:spPr>
          <a:xfrm>
            <a:off x="2613338" y="260803"/>
            <a:ext cx="6418053" cy="600398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422" y="894016"/>
            <a:ext cx="2909847" cy="5631575"/>
          </a:xfrm>
          <a:prstGeom prst="rect">
            <a:avLst/>
          </a:prstGeom>
        </p:spPr>
      </p:pic>
      <p:pic>
        <p:nvPicPr>
          <p:cNvPr id="3" name="Tieng-yeah-tre-con-www_nhacchuongvui_com (1)">
            <a:hlinkClick r:id="" action="ppaction://media"/>
            <a:extLst>
              <a:ext uri="{FF2B5EF4-FFF2-40B4-BE49-F238E27FC236}">
                <a16:creationId xmlns:a16="http://schemas.microsoft.com/office/drawing/2014/main" id="{5C84E2CE-01A2-4B17-8646-20BF8A854BB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823211" y="611919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47589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41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2AF030DF-2CD5-412C-9878-14F8DDF74DD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4054642"/>
            <a:ext cx="5026304" cy="2803357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186DA992-A93B-4F18-BB69-D3171D3D433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5027334" y="4072348"/>
            <a:ext cx="5026304" cy="2803357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45905C8B-0B3D-4221-ACDA-92A41E08E92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052608" y="4054642"/>
            <a:ext cx="2139392" cy="2803357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E4AADFE5-CD46-47FE-B91F-4CE13E28840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505278" y="990720"/>
            <a:ext cx="827299" cy="1108579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CCBF9CB4-08E4-4192-8A3E-8320E5AF25C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86794" y="3727910"/>
            <a:ext cx="520254" cy="697139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4436E670-FABB-4246-B7FE-68E0C9B471E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62928" y="3273709"/>
            <a:ext cx="358274" cy="480086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A72C4D59-7B1B-460B-9519-989B0E9BFA9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07626" y="3593007"/>
            <a:ext cx="520254" cy="697139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8891C28D-4E32-4EF5-A836-FE194717B96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82910" y="1022195"/>
            <a:ext cx="358274" cy="480086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CEECC426-5C68-4809-8A54-71CE5DBA192F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2811" y="-82076"/>
            <a:ext cx="3085200" cy="2041775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99921EF5-EE7F-41F3-A56C-1C5DD69B9A6D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03051" y="2197245"/>
            <a:ext cx="3880436" cy="2128980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5110EF83-0FFE-465D-A8F3-9462A666C7BD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22373" y="1195091"/>
            <a:ext cx="3148117" cy="1601947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FA53A1A0-5B4F-4B92-AC44-EDFEFA16CDF2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332577" y="74169"/>
            <a:ext cx="2481120" cy="1262540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08FD93A3-9EB6-49B8-9514-13F614ADC6E9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30915" y="851183"/>
            <a:ext cx="1194829" cy="1373041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B5E67333-0DDC-4E23-AD02-85224A5C4C08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4054" y="3288975"/>
            <a:ext cx="630791" cy="939048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FD429E57-0EDD-4063-9313-88D1BEB549FF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513" y="3861789"/>
            <a:ext cx="4255226" cy="3736498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AD74F988-9BB1-46A0-AEBC-9D9F184BA9E4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55411" y="2184522"/>
            <a:ext cx="403445" cy="540615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7AE9F383-102E-495E-810F-7C06FDA5EC9F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95513" y="3322699"/>
            <a:ext cx="403445" cy="54061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9EBA0A8C-1407-44AF-B1D8-5A3C03C21338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00" b="21228"/>
          <a:stretch/>
        </p:blipFill>
        <p:spPr>
          <a:xfrm>
            <a:off x="-1313365" y="510692"/>
            <a:ext cx="14828507" cy="600612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948644" y="1397029"/>
            <a:ext cx="236475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>
                <a:solidFill>
                  <a:srgbClr val="FF0000"/>
                </a:solidFill>
                <a:latin typeface="UTM Aristote" panose="02040603050506020204" pitchFamily="18" charset="0"/>
              </a:rPr>
              <a:t>Dặn</a:t>
            </a:r>
            <a:r>
              <a:rPr lang="en-US" sz="4000" dirty="0">
                <a:solidFill>
                  <a:srgbClr val="FF0000"/>
                </a:solidFill>
                <a:latin typeface="UTM Aristote" panose="020406030505060202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UTM Aristote" panose="02040603050506020204" pitchFamily="18" charset="0"/>
              </a:rPr>
              <a:t>dò</a:t>
            </a:r>
            <a:endParaRPr lang="en-US" sz="4000" dirty="0">
              <a:solidFill>
                <a:srgbClr val="FF0000"/>
              </a:solidFill>
              <a:latin typeface="UTM Aristote" panose="020406030505060202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415547" y="2158818"/>
            <a:ext cx="3280065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500" b="1" dirty="0">
                <a:latin typeface="UTM Isadora" panose="02040603050506020204" pitchFamily="18" charset="0"/>
              </a:rPr>
              <a:t>1. </a:t>
            </a:r>
            <a:r>
              <a:rPr lang="en-US" sz="3500" b="1" dirty="0" err="1">
                <a:latin typeface="UTM Isadora" panose="02040603050506020204" pitchFamily="18" charset="0"/>
              </a:rPr>
              <a:t>Xem</a:t>
            </a:r>
            <a:r>
              <a:rPr lang="en-US" sz="3500" b="1" dirty="0">
                <a:latin typeface="UTM Isadora" panose="02040603050506020204" pitchFamily="18" charset="0"/>
              </a:rPr>
              <a:t> </a:t>
            </a:r>
            <a:r>
              <a:rPr lang="en-US" sz="3500" b="1" dirty="0" err="1">
                <a:latin typeface="UTM Isadora" panose="02040603050506020204" pitchFamily="18" charset="0"/>
              </a:rPr>
              <a:t>lại</a:t>
            </a:r>
            <a:r>
              <a:rPr lang="en-US" sz="3500" b="1" dirty="0">
                <a:latin typeface="UTM Isadora" panose="02040603050506020204" pitchFamily="18" charset="0"/>
              </a:rPr>
              <a:t> </a:t>
            </a:r>
            <a:r>
              <a:rPr lang="en-US" sz="3500" b="1" dirty="0" err="1">
                <a:latin typeface="UTM Isadora" panose="02040603050506020204" pitchFamily="18" charset="0"/>
              </a:rPr>
              <a:t>bài</a:t>
            </a:r>
            <a:r>
              <a:rPr lang="en-US" sz="3500" b="1" dirty="0">
                <a:latin typeface="UTM Isadora" panose="02040603050506020204" pitchFamily="18" charset="0"/>
              </a:rPr>
              <a:t>.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2925786" y="2932480"/>
            <a:ext cx="5997155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500" b="1" dirty="0">
                <a:latin typeface="UTM Isadora" panose="02040603050506020204" pitchFamily="18" charset="0"/>
              </a:rPr>
              <a:t>2. </a:t>
            </a:r>
            <a:r>
              <a:rPr lang="en-US" sz="3500" b="1" dirty="0" err="1">
                <a:latin typeface="UTM Isadora" panose="02040603050506020204" pitchFamily="18" charset="0"/>
              </a:rPr>
              <a:t>Ôn</a:t>
            </a:r>
            <a:r>
              <a:rPr lang="en-US" sz="3500" b="1" dirty="0">
                <a:latin typeface="UTM Isadora" panose="02040603050506020204" pitchFamily="18" charset="0"/>
              </a:rPr>
              <a:t> </a:t>
            </a:r>
            <a:r>
              <a:rPr lang="en-US" sz="3500" b="1" dirty="0" err="1">
                <a:latin typeface="UTM Isadora" panose="02040603050506020204" pitchFamily="18" charset="0"/>
              </a:rPr>
              <a:t>lại</a:t>
            </a:r>
            <a:r>
              <a:rPr lang="en-US" sz="3500" b="1" dirty="0">
                <a:latin typeface="UTM Isadora" panose="02040603050506020204" pitchFamily="18" charset="0"/>
              </a:rPr>
              <a:t> </a:t>
            </a:r>
            <a:r>
              <a:rPr lang="en-US" sz="3500" b="1" dirty="0" err="1">
                <a:latin typeface="UTM Isadora" panose="02040603050506020204" pitchFamily="18" charset="0"/>
              </a:rPr>
              <a:t>cách</a:t>
            </a:r>
            <a:r>
              <a:rPr lang="en-US" sz="3500" b="1" dirty="0">
                <a:latin typeface="UTM Isadora" panose="02040603050506020204" pitchFamily="18" charset="0"/>
              </a:rPr>
              <a:t> </a:t>
            </a:r>
            <a:r>
              <a:rPr lang="en-US" sz="3500" b="1" dirty="0" err="1">
                <a:latin typeface="UTM Isadora" panose="02040603050506020204" pitchFamily="18" charset="0"/>
              </a:rPr>
              <a:t>tìm</a:t>
            </a:r>
            <a:r>
              <a:rPr lang="en-US" sz="3500" b="1" dirty="0">
                <a:latin typeface="UTM Isadora" panose="02040603050506020204" pitchFamily="18" charset="0"/>
              </a:rPr>
              <a:t> </a:t>
            </a:r>
            <a:r>
              <a:rPr lang="en-US" sz="3500" b="1" dirty="0" err="1">
                <a:latin typeface="UTM Isadora" panose="02040603050506020204" pitchFamily="18" charset="0"/>
              </a:rPr>
              <a:t>bán</a:t>
            </a:r>
            <a:r>
              <a:rPr lang="en-US" sz="3500" b="1" dirty="0">
                <a:latin typeface="UTM Isadora" panose="02040603050506020204" pitchFamily="18" charset="0"/>
              </a:rPr>
              <a:t> </a:t>
            </a:r>
            <a:r>
              <a:rPr lang="en-US" sz="3500" b="1" dirty="0" err="1">
                <a:latin typeface="UTM Isadora" panose="02040603050506020204" pitchFamily="18" charset="0"/>
              </a:rPr>
              <a:t>kính</a:t>
            </a:r>
            <a:r>
              <a:rPr lang="en-US" sz="3500" b="1" dirty="0">
                <a:latin typeface="UTM Isadora" panose="02040603050506020204" pitchFamily="18" charset="0"/>
              </a:rPr>
              <a:t>, </a:t>
            </a:r>
          </a:p>
          <a:p>
            <a:r>
              <a:rPr lang="en-US" sz="3500" b="1" dirty="0" err="1">
                <a:latin typeface="UTM Isadora" panose="02040603050506020204" pitchFamily="18" charset="0"/>
              </a:rPr>
              <a:t>đường</a:t>
            </a:r>
            <a:r>
              <a:rPr lang="en-US" sz="3500" b="1" dirty="0">
                <a:latin typeface="UTM Isadora" panose="02040603050506020204" pitchFamily="18" charset="0"/>
              </a:rPr>
              <a:t> </a:t>
            </a:r>
            <a:r>
              <a:rPr lang="en-US" sz="3500" b="1" dirty="0" err="1">
                <a:latin typeface="UTM Isadora" panose="02040603050506020204" pitchFamily="18" charset="0"/>
              </a:rPr>
              <a:t>kính</a:t>
            </a:r>
            <a:r>
              <a:rPr lang="en-US" sz="3500" b="1" dirty="0">
                <a:latin typeface="UTM Isadora" panose="02040603050506020204" pitchFamily="18" charset="0"/>
              </a:rPr>
              <a:t> </a:t>
            </a:r>
            <a:r>
              <a:rPr lang="en-US" sz="3500" b="1" dirty="0" err="1">
                <a:latin typeface="UTM Isadora" panose="02040603050506020204" pitchFamily="18" charset="0"/>
              </a:rPr>
              <a:t>khi</a:t>
            </a:r>
            <a:r>
              <a:rPr lang="en-US" sz="3500" b="1" dirty="0">
                <a:latin typeface="UTM Isadora" panose="02040603050506020204" pitchFamily="18" charset="0"/>
              </a:rPr>
              <a:t> </a:t>
            </a:r>
            <a:r>
              <a:rPr lang="en-US" sz="3500" b="1" dirty="0" err="1">
                <a:latin typeface="UTM Isadora" panose="02040603050506020204" pitchFamily="18" charset="0"/>
              </a:rPr>
              <a:t>biết</a:t>
            </a:r>
            <a:r>
              <a:rPr lang="en-US" sz="3500" b="1" dirty="0">
                <a:latin typeface="UTM Isadora" panose="02040603050506020204" pitchFamily="18" charset="0"/>
              </a:rPr>
              <a:t> </a:t>
            </a:r>
            <a:r>
              <a:rPr lang="en-US" sz="3500" b="1" dirty="0" err="1">
                <a:latin typeface="UTM Isadora" panose="02040603050506020204" pitchFamily="18" charset="0"/>
              </a:rPr>
              <a:t>chu</a:t>
            </a:r>
            <a:r>
              <a:rPr lang="en-US" sz="3500" b="1" dirty="0">
                <a:latin typeface="UTM Isadora" panose="02040603050506020204" pitchFamily="18" charset="0"/>
              </a:rPr>
              <a:t> vi.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3472606" y="4140470"/>
            <a:ext cx="5256567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500" b="1" dirty="0">
                <a:latin typeface="UTM Isadora" panose="02040603050506020204" pitchFamily="18" charset="0"/>
              </a:rPr>
              <a:t>3. </a:t>
            </a:r>
            <a:r>
              <a:rPr lang="en-US" sz="3500" b="1" dirty="0" err="1">
                <a:latin typeface="UTM Isadora" panose="02040603050506020204" pitchFamily="18" charset="0"/>
              </a:rPr>
              <a:t>Chuẩn</a:t>
            </a:r>
            <a:r>
              <a:rPr lang="en-US" sz="3500" b="1" dirty="0">
                <a:latin typeface="UTM Isadora" panose="02040603050506020204" pitchFamily="18" charset="0"/>
              </a:rPr>
              <a:t> </a:t>
            </a:r>
            <a:r>
              <a:rPr lang="en-US" sz="3500" b="1" dirty="0" err="1">
                <a:latin typeface="UTM Isadora" panose="02040603050506020204" pitchFamily="18" charset="0"/>
              </a:rPr>
              <a:t>bị</a:t>
            </a:r>
            <a:r>
              <a:rPr lang="en-US" sz="3500" b="1" dirty="0">
                <a:latin typeface="UTM Isadora" panose="02040603050506020204" pitchFamily="18" charset="0"/>
              </a:rPr>
              <a:t> </a:t>
            </a:r>
            <a:r>
              <a:rPr lang="en-US" sz="3500" b="1" dirty="0" err="1">
                <a:latin typeface="UTM Isadora" panose="02040603050506020204" pitchFamily="18" charset="0"/>
              </a:rPr>
              <a:t>bài</a:t>
            </a:r>
            <a:r>
              <a:rPr lang="en-US" sz="3500" b="1" dirty="0">
                <a:latin typeface="UTM Isadora" panose="02040603050506020204" pitchFamily="18" charset="0"/>
              </a:rPr>
              <a:t> </a:t>
            </a:r>
            <a:r>
              <a:rPr lang="en-US" sz="3500" b="1" dirty="0" err="1">
                <a:latin typeface="UTM Isadora" panose="02040603050506020204" pitchFamily="18" charset="0"/>
              </a:rPr>
              <a:t>tiếp</a:t>
            </a:r>
            <a:r>
              <a:rPr lang="en-US" sz="3500" b="1" dirty="0">
                <a:latin typeface="UTM Isadora" panose="02040603050506020204" pitchFamily="18" charset="0"/>
              </a:rPr>
              <a:t> </a:t>
            </a:r>
            <a:r>
              <a:rPr lang="en-US" sz="3500" b="1" dirty="0" err="1">
                <a:latin typeface="UTM Isadora" panose="02040603050506020204" pitchFamily="18" charset="0"/>
              </a:rPr>
              <a:t>theo</a:t>
            </a:r>
            <a:r>
              <a:rPr lang="en-US" sz="3500" b="1" dirty="0">
                <a:latin typeface="UTM Isadora" panose="02040603050506020204" pitchFamily="18" charset="0"/>
              </a:rPr>
              <a:t>:</a:t>
            </a:r>
          </a:p>
          <a:p>
            <a:r>
              <a:rPr lang="en-US" sz="3500" b="1" dirty="0">
                <a:latin typeface="UTM Isadora" panose="02040603050506020204" pitchFamily="18" charset="0"/>
              </a:rPr>
              <a:t>	</a:t>
            </a:r>
            <a:r>
              <a:rPr lang="en-US" sz="3500" b="1" dirty="0" err="1">
                <a:latin typeface="UTM Isadora" panose="02040603050506020204" pitchFamily="18" charset="0"/>
              </a:rPr>
              <a:t>Diện</a:t>
            </a:r>
            <a:r>
              <a:rPr lang="en-US" sz="3500" b="1" dirty="0">
                <a:latin typeface="UTM Isadora" panose="02040603050506020204" pitchFamily="18" charset="0"/>
              </a:rPr>
              <a:t> </a:t>
            </a:r>
            <a:r>
              <a:rPr lang="en-US" sz="3500" b="1" dirty="0" err="1">
                <a:latin typeface="UTM Isadora" panose="02040603050506020204" pitchFamily="18" charset="0"/>
              </a:rPr>
              <a:t>tích</a:t>
            </a:r>
            <a:r>
              <a:rPr lang="en-US" sz="3500" b="1" dirty="0">
                <a:latin typeface="UTM Isadora" panose="02040603050506020204" pitchFamily="18" charset="0"/>
              </a:rPr>
              <a:t> </a:t>
            </a:r>
            <a:r>
              <a:rPr lang="en-US" sz="3500" b="1" dirty="0" err="1">
                <a:latin typeface="UTM Isadora" panose="02040603050506020204" pitchFamily="18" charset="0"/>
              </a:rPr>
              <a:t>hình</a:t>
            </a:r>
            <a:r>
              <a:rPr lang="en-US" sz="3500" b="1" dirty="0">
                <a:latin typeface="UTM Isadora" panose="02040603050506020204" pitchFamily="18" charset="0"/>
              </a:rPr>
              <a:t> </a:t>
            </a:r>
            <a:r>
              <a:rPr lang="en-US" sz="3500" b="1" dirty="0" err="1">
                <a:latin typeface="UTM Isadora" panose="02040603050506020204" pitchFamily="18" charset="0"/>
              </a:rPr>
              <a:t>tròn</a:t>
            </a:r>
            <a:endParaRPr lang="en-US" sz="3500" b="1" dirty="0">
              <a:latin typeface="UTM Isadora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54206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5" grpId="0"/>
      <p:bldP spid="27" grpId="0"/>
      <p:bldP spid="3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25">
            <a:extLst>
              <a:ext uri="{FF2B5EF4-FFF2-40B4-BE49-F238E27FC236}">
                <a16:creationId xmlns:a16="http://schemas.microsoft.com/office/drawing/2014/main" id="{99921EF5-EE7F-41F3-A56C-1C5DD69B9A6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03051" y="2197245"/>
            <a:ext cx="3880436" cy="2128980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FA53A1A0-5B4F-4B92-AC44-EDFEFA16CDF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45375" y="-50563"/>
            <a:ext cx="3993761" cy="2032261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08FD93A3-9EB6-49B8-9514-13F614ADC6E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4958" y="52879"/>
            <a:ext cx="1194829" cy="1373041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B5E67333-0DDC-4E23-AD02-85224A5C4C0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4026" y="3296521"/>
            <a:ext cx="630791" cy="939048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FD78215B-92F2-4F49-9221-AA9E7295CB46}"/>
              </a:ext>
            </a:extLst>
          </p:cNvPr>
          <p:cNvSpPr txBox="1"/>
          <p:nvPr/>
        </p:nvSpPr>
        <p:spPr>
          <a:xfrm>
            <a:off x="4208192" y="291428"/>
            <a:ext cx="434766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8000" spc="600" dirty="0" err="1">
                <a:solidFill>
                  <a:srgbClr val="FF0000"/>
                </a:solidFill>
                <a:latin typeface="UTM A&amp;S Graceland" panose="02040603050506020204" pitchFamily="18" charset="0"/>
                <a:ea typeface="仓耳青禾体-谷力 W04" panose="02020400000000000000" pitchFamily="18" charset="-122"/>
              </a:rPr>
              <a:t>Mục</a:t>
            </a:r>
            <a:r>
              <a:rPr lang="en-US" altLang="zh-CN" sz="8000" spc="600" dirty="0">
                <a:solidFill>
                  <a:srgbClr val="FF0000"/>
                </a:solidFill>
                <a:latin typeface="UTM A&amp;S Graceland" panose="02040603050506020204" pitchFamily="18" charset="0"/>
                <a:ea typeface="仓耳青禾体-谷力 W04" panose="02020400000000000000" pitchFamily="18" charset="-122"/>
              </a:rPr>
              <a:t> </a:t>
            </a:r>
            <a:r>
              <a:rPr lang="en-US" altLang="zh-CN" sz="8000" spc="600" dirty="0" err="1">
                <a:solidFill>
                  <a:srgbClr val="FF0000"/>
                </a:solidFill>
                <a:latin typeface="UTM A&amp;S Graceland" panose="02040603050506020204" pitchFamily="18" charset="0"/>
                <a:ea typeface="仓耳青禾体-谷力 W04" panose="02020400000000000000" pitchFamily="18" charset="-122"/>
              </a:rPr>
              <a:t>tiêu</a:t>
            </a:r>
            <a:endParaRPr lang="zh-CN" altLang="en-US" sz="8000" spc="600" dirty="0">
              <a:solidFill>
                <a:srgbClr val="FF0000"/>
              </a:solidFill>
              <a:latin typeface="UTM A&amp;S Graceland" panose="02040603050506020204" pitchFamily="18" charset="0"/>
              <a:ea typeface="仓耳青禾体-谷力 W04" panose="02020400000000000000" pitchFamily="18" charset="-122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AF810EF1-9D65-4FB7-AB59-A16BCDA83F4D}"/>
              </a:ext>
            </a:extLst>
          </p:cNvPr>
          <p:cNvSpPr txBox="1"/>
          <p:nvPr/>
        </p:nvSpPr>
        <p:spPr>
          <a:xfrm>
            <a:off x="507277" y="2287669"/>
            <a:ext cx="7157899" cy="783193"/>
          </a:xfrm>
          <a:prstGeom prst="roundRect">
            <a:avLst/>
          </a:prstGeom>
          <a:noFill/>
          <a:ln w="19050">
            <a:solidFill>
              <a:srgbClr val="339933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 dirty="0">
                <a:latin typeface="UTM Isadora" panose="02040603050506020204" pitchFamily="18" charset="0"/>
                <a:ea typeface="仓耳青禾体-谷力 W04" panose="02020400000000000000" pitchFamily="18" charset="-122"/>
              </a:rPr>
              <a:t>1. </a:t>
            </a:r>
            <a:r>
              <a:rPr lang="en-US" altLang="zh-CN" sz="4000" b="1" dirty="0" err="1">
                <a:latin typeface="UTM Isadora" panose="02040603050506020204" pitchFamily="18" charset="0"/>
                <a:ea typeface="仓耳青禾体-谷力 W04" panose="02020400000000000000" pitchFamily="18" charset="-122"/>
              </a:rPr>
              <a:t>Biết</a:t>
            </a:r>
            <a:r>
              <a:rPr lang="en-US" altLang="zh-CN" sz="4000" b="1" dirty="0">
                <a:latin typeface="UTM Isadora" panose="02040603050506020204" pitchFamily="18" charset="0"/>
                <a:ea typeface="仓耳青禾体-谷力 W04" panose="02020400000000000000" pitchFamily="18" charset="-122"/>
              </a:rPr>
              <a:t> </a:t>
            </a:r>
            <a:r>
              <a:rPr lang="en-US" altLang="zh-CN" sz="4000" b="1" dirty="0" err="1">
                <a:latin typeface="UTM Isadora" panose="02040603050506020204" pitchFamily="18" charset="0"/>
                <a:ea typeface="仓耳青禾体-谷力 W04" panose="02020400000000000000" pitchFamily="18" charset="-122"/>
              </a:rPr>
              <a:t>tính</a:t>
            </a:r>
            <a:r>
              <a:rPr lang="en-US" altLang="zh-CN" sz="4000" b="1" dirty="0">
                <a:latin typeface="UTM Isadora" panose="02040603050506020204" pitchFamily="18" charset="0"/>
                <a:ea typeface="仓耳青禾体-谷力 W04" panose="02020400000000000000" pitchFamily="18" charset="-122"/>
              </a:rPr>
              <a:t> </a:t>
            </a:r>
            <a:r>
              <a:rPr lang="en-US" altLang="zh-CN" sz="4000" b="1" dirty="0" err="1">
                <a:latin typeface="UTM Isadora" panose="02040603050506020204" pitchFamily="18" charset="0"/>
                <a:ea typeface="仓耳青禾体-谷力 W04" panose="02020400000000000000" pitchFamily="18" charset="-122"/>
              </a:rPr>
              <a:t>chu</a:t>
            </a:r>
            <a:r>
              <a:rPr lang="en-US" altLang="zh-CN" sz="4000" b="1" dirty="0">
                <a:latin typeface="UTM Isadora" panose="02040603050506020204" pitchFamily="18" charset="0"/>
                <a:ea typeface="仓耳青禾体-谷力 W04" panose="02020400000000000000" pitchFamily="18" charset="-122"/>
              </a:rPr>
              <a:t> vi </a:t>
            </a:r>
            <a:r>
              <a:rPr lang="en-US" altLang="zh-CN" sz="4000" b="1" dirty="0" err="1">
                <a:latin typeface="UTM Isadora" panose="02040603050506020204" pitchFamily="18" charset="0"/>
                <a:ea typeface="仓耳青禾体-谷力 W04" panose="02020400000000000000" pitchFamily="18" charset="-122"/>
              </a:rPr>
              <a:t>hình</a:t>
            </a:r>
            <a:r>
              <a:rPr lang="en-US" altLang="zh-CN" sz="4000" b="1" dirty="0">
                <a:latin typeface="UTM Isadora" panose="02040603050506020204" pitchFamily="18" charset="0"/>
                <a:ea typeface="仓耳青禾体-谷力 W04" panose="02020400000000000000" pitchFamily="18" charset="-122"/>
              </a:rPr>
              <a:t> </a:t>
            </a:r>
            <a:r>
              <a:rPr lang="en-US" altLang="zh-CN" sz="4000" b="1" dirty="0" err="1">
                <a:latin typeface="UTM Isadora" panose="02040603050506020204" pitchFamily="18" charset="0"/>
                <a:ea typeface="仓耳青禾体-谷力 W04" panose="02020400000000000000" pitchFamily="18" charset="-122"/>
              </a:rPr>
              <a:t>tròn</a:t>
            </a:r>
            <a:r>
              <a:rPr lang="en-US" altLang="zh-CN" sz="4000" b="1" dirty="0">
                <a:latin typeface="UTM Isadora" panose="02040603050506020204" pitchFamily="18" charset="0"/>
                <a:ea typeface="仓耳青禾体-谷力 W04" panose="02020400000000000000" pitchFamily="18" charset="-122"/>
              </a:rPr>
              <a:t>.</a:t>
            </a:r>
            <a:endParaRPr lang="zh-CN" altLang="en-US" sz="4000" b="1" dirty="0">
              <a:latin typeface="UTM Isadora" panose="02040603050506020204" pitchFamily="18" charset="0"/>
              <a:ea typeface="仓耳青禾体-谷力 W04" panose="02020400000000000000" pitchFamily="18" charset="-122"/>
            </a:endParaRPr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EFF2A089-7E65-459C-ABE3-190BE74BB0BC}"/>
              </a:ext>
            </a:extLst>
          </p:cNvPr>
          <p:cNvSpPr txBox="1"/>
          <p:nvPr/>
        </p:nvSpPr>
        <p:spPr>
          <a:xfrm>
            <a:off x="1701505" y="3501233"/>
            <a:ext cx="8561431" cy="1464231"/>
          </a:xfrm>
          <a:prstGeom prst="roundRect">
            <a:avLst/>
          </a:prstGeom>
          <a:noFill/>
          <a:ln w="19050">
            <a:solidFill>
              <a:srgbClr val="339933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 dirty="0">
                <a:latin typeface="UTM Isadora" panose="02040603050506020204" pitchFamily="18" charset="0"/>
                <a:ea typeface="仓耳青禾体-谷力 W04" panose="02020400000000000000" pitchFamily="18" charset="-122"/>
              </a:rPr>
              <a:t>2. </a:t>
            </a:r>
            <a:r>
              <a:rPr lang="en-US" altLang="zh-CN" sz="4000" b="1" dirty="0" err="1">
                <a:latin typeface="UTM Isadora" panose="02040603050506020204" pitchFamily="18" charset="0"/>
                <a:ea typeface="仓耳青禾体-谷力 W04" panose="02020400000000000000" pitchFamily="18" charset="-122"/>
              </a:rPr>
              <a:t>Biết</a:t>
            </a:r>
            <a:r>
              <a:rPr lang="en-US" altLang="zh-CN" sz="4000" b="1" dirty="0">
                <a:latin typeface="UTM Isadora" panose="02040603050506020204" pitchFamily="18" charset="0"/>
                <a:ea typeface="仓耳青禾体-谷力 W04" panose="02020400000000000000" pitchFamily="18" charset="-122"/>
              </a:rPr>
              <a:t> </a:t>
            </a:r>
            <a:r>
              <a:rPr lang="en-US" altLang="zh-CN" sz="4000" b="1" dirty="0" err="1">
                <a:latin typeface="UTM Isadora" panose="02040603050506020204" pitchFamily="18" charset="0"/>
                <a:ea typeface="仓耳青禾体-谷力 W04" panose="02020400000000000000" pitchFamily="18" charset="-122"/>
              </a:rPr>
              <a:t>tính</a:t>
            </a:r>
            <a:r>
              <a:rPr lang="en-US" altLang="zh-CN" sz="4000" b="1" dirty="0">
                <a:latin typeface="UTM Isadora" panose="02040603050506020204" pitchFamily="18" charset="0"/>
                <a:ea typeface="仓耳青禾体-谷力 W04" panose="02020400000000000000" pitchFamily="18" charset="-122"/>
              </a:rPr>
              <a:t> </a:t>
            </a:r>
            <a:r>
              <a:rPr lang="en-US" altLang="zh-CN" sz="4000" b="1" dirty="0" err="1">
                <a:latin typeface="UTM Isadora" panose="02040603050506020204" pitchFamily="18" charset="0"/>
                <a:ea typeface="仓耳青禾体-谷力 W04" panose="02020400000000000000" pitchFamily="18" charset="-122"/>
              </a:rPr>
              <a:t>đường</a:t>
            </a:r>
            <a:r>
              <a:rPr lang="en-US" altLang="zh-CN" sz="4000" b="1" dirty="0">
                <a:latin typeface="UTM Isadora" panose="02040603050506020204" pitchFamily="18" charset="0"/>
                <a:ea typeface="仓耳青禾体-谷力 W04" panose="02020400000000000000" pitchFamily="18" charset="-122"/>
              </a:rPr>
              <a:t> </a:t>
            </a:r>
            <a:r>
              <a:rPr lang="en-US" altLang="zh-CN" sz="4000" b="1" dirty="0" err="1">
                <a:latin typeface="UTM Isadora" panose="02040603050506020204" pitchFamily="18" charset="0"/>
                <a:ea typeface="仓耳青禾体-谷力 W04" panose="02020400000000000000" pitchFamily="18" charset="-122"/>
              </a:rPr>
              <a:t>kính</a:t>
            </a:r>
            <a:r>
              <a:rPr lang="en-US" altLang="zh-CN" sz="4000" b="1" dirty="0">
                <a:latin typeface="UTM Isadora" panose="02040603050506020204" pitchFamily="18" charset="0"/>
                <a:ea typeface="仓耳青禾体-谷力 W04" panose="02020400000000000000" pitchFamily="18" charset="-122"/>
              </a:rPr>
              <a:t> </a:t>
            </a:r>
            <a:r>
              <a:rPr lang="en-US" altLang="zh-CN" sz="4000" b="1" dirty="0" err="1">
                <a:latin typeface="UTM Isadora" panose="02040603050506020204" pitchFamily="18" charset="0"/>
                <a:ea typeface="仓耳青禾体-谷力 W04" panose="02020400000000000000" pitchFamily="18" charset="-122"/>
              </a:rPr>
              <a:t>của</a:t>
            </a:r>
            <a:r>
              <a:rPr lang="en-US" altLang="zh-CN" sz="4000" b="1" dirty="0">
                <a:latin typeface="UTM Isadora" panose="02040603050506020204" pitchFamily="18" charset="0"/>
                <a:ea typeface="仓耳青禾体-谷力 W04" panose="02020400000000000000" pitchFamily="18" charset="-122"/>
              </a:rPr>
              <a:t> </a:t>
            </a:r>
            <a:r>
              <a:rPr lang="en-US" altLang="zh-CN" sz="4000" b="1" dirty="0" err="1">
                <a:latin typeface="UTM Isadora" panose="02040603050506020204" pitchFamily="18" charset="0"/>
                <a:ea typeface="仓耳青禾体-谷力 W04" panose="02020400000000000000" pitchFamily="18" charset="-122"/>
              </a:rPr>
              <a:t>hình</a:t>
            </a:r>
            <a:r>
              <a:rPr lang="en-US" altLang="zh-CN" sz="4000" b="1" dirty="0">
                <a:latin typeface="UTM Isadora" panose="02040603050506020204" pitchFamily="18" charset="0"/>
                <a:ea typeface="仓耳青禾体-谷力 W04" panose="02020400000000000000" pitchFamily="18" charset="-122"/>
              </a:rPr>
              <a:t> </a:t>
            </a:r>
            <a:r>
              <a:rPr lang="en-US" altLang="zh-CN" sz="4000" b="1" dirty="0" err="1">
                <a:latin typeface="UTM Isadora" panose="02040603050506020204" pitchFamily="18" charset="0"/>
                <a:ea typeface="仓耳青禾体-谷力 W04" panose="02020400000000000000" pitchFamily="18" charset="-122"/>
              </a:rPr>
              <a:t>tròn</a:t>
            </a:r>
            <a:r>
              <a:rPr lang="en-US" altLang="zh-CN" sz="4000" b="1" dirty="0">
                <a:latin typeface="UTM Isadora" panose="02040603050506020204" pitchFamily="18" charset="0"/>
                <a:ea typeface="仓耳青禾体-谷力 W04" panose="02020400000000000000" pitchFamily="18" charset="-122"/>
              </a:rPr>
              <a:t> </a:t>
            </a:r>
            <a:r>
              <a:rPr lang="en-US" altLang="zh-CN" sz="4000" b="1" dirty="0" err="1">
                <a:latin typeface="UTM Isadora" panose="02040603050506020204" pitchFamily="18" charset="0"/>
                <a:ea typeface="仓耳青禾体-谷力 W04" panose="02020400000000000000" pitchFamily="18" charset="-122"/>
              </a:rPr>
              <a:t>khi</a:t>
            </a:r>
            <a:r>
              <a:rPr lang="en-US" altLang="zh-CN" sz="4000" b="1" dirty="0">
                <a:latin typeface="UTM Isadora" panose="02040603050506020204" pitchFamily="18" charset="0"/>
                <a:ea typeface="仓耳青禾体-谷力 W04" panose="02020400000000000000" pitchFamily="18" charset="-122"/>
              </a:rPr>
              <a:t> </a:t>
            </a:r>
            <a:r>
              <a:rPr lang="en-US" altLang="zh-CN" sz="4000" b="1" dirty="0" err="1">
                <a:latin typeface="UTM Isadora" panose="02040603050506020204" pitchFamily="18" charset="0"/>
                <a:ea typeface="仓耳青禾体-谷力 W04" panose="02020400000000000000" pitchFamily="18" charset="-122"/>
              </a:rPr>
              <a:t>biết</a:t>
            </a:r>
            <a:r>
              <a:rPr lang="en-US" altLang="zh-CN" sz="4000" b="1" dirty="0">
                <a:latin typeface="UTM Isadora" panose="02040603050506020204" pitchFamily="18" charset="0"/>
                <a:ea typeface="仓耳青禾体-谷力 W04" panose="02020400000000000000" pitchFamily="18" charset="-122"/>
              </a:rPr>
              <a:t> </a:t>
            </a:r>
            <a:r>
              <a:rPr lang="en-US" altLang="zh-CN" sz="4000" b="1" dirty="0" err="1">
                <a:latin typeface="UTM Isadora" panose="02040603050506020204" pitchFamily="18" charset="0"/>
                <a:ea typeface="仓耳青禾体-谷力 W04" panose="02020400000000000000" pitchFamily="18" charset="-122"/>
              </a:rPr>
              <a:t>chu</a:t>
            </a:r>
            <a:r>
              <a:rPr lang="en-US" altLang="zh-CN" sz="4000" b="1" dirty="0">
                <a:latin typeface="UTM Isadora" panose="02040603050506020204" pitchFamily="18" charset="0"/>
                <a:ea typeface="仓耳青禾体-谷力 W04" panose="02020400000000000000" pitchFamily="18" charset="-122"/>
              </a:rPr>
              <a:t> vi </a:t>
            </a:r>
            <a:r>
              <a:rPr lang="en-US" altLang="zh-CN" sz="4000" b="1" dirty="0" err="1">
                <a:latin typeface="UTM Isadora" panose="02040603050506020204" pitchFamily="18" charset="0"/>
                <a:ea typeface="仓耳青禾体-谷力 W04" panose="02020400000000000000" pitchFamily="18" charset="-122"/>
              </a:rPr>
              <a:t>của</a:t>
            </a:r>
            <a:r>
              <a:rPr lang="en-US" altLang="zh-CN" sz="4000" b="1" dirty="0">
                <a:latin typeface="UTM Isadora" panose="02040603050506020204" pitchFamily="18" charset="0"/>
                <a:ea typeface="仓耳青禾体-谷力 W04" panose="02020400000000000000" pitchFamily="18" charset="-122"/>
              </a:rPr>
              <a:t> </a:t>
            </a:r>
            <a:r>
              <a:rPr lang="en-US" altLang="zh-CN" sz="4000" b="1" dirty="0" err="1">
                <a:latin typeface="UTM Isadora" panose="02040603050506020204" pitchFamily="18" charset="0"/>
                <a:ea typeface="仓耳青禾体-谷力 W04" panose="02020400000000000000" pitchFamily="18" charset="-122"/>
              </a:rPr>
              <a:t>hình</a:t>
            </a:r>
            <a:r>
              <a:rPr lang="en-US" altLang="zh-CN" sz="4000" b="1" dirty="0">
                <a:latin typeface="UTM Isadora" panose="02040603050506020204" pitchFamily="18" charset="0"/>
                <a:ea typeface="仓耳青禾体-谷力 W04" panose="02020400000000000000" pitchFamily="18" charset="-122"/>
              </a:rPr>
              <a:t> </a:t>
            </a:r>
            <a:r>
              <a:rPr lang="en-US" altLang="zh-CN" sz="4000" b="1" dirty="0" err="1">
                <a:latin typeface="UTM Isadora" panose="02040603050506020204" pitchFamily="18" charset="0"/>
                <a:ea typeface="仓耳青禾体-谷力 W04" panose="02020400000000000000" pitchFamily="18" charset="-122"/>
              </a:rPr>
              <a:t>tròn</a:t>
            </a:r>
            <a:r>
              <a:rPr lang="en-US" altLang="zh-CN" sz="4000" b="1" dirty="0">
                <a:latin typeface="UTM Isadora" panose="02040603050506020204" pitchFamily="18" charset="0"/>
                <a:ea typeface="仓耳青禾体-谷力 W04" panose="02020400000000000000" pitchFamily="18" charset="-122"/>
              </a:rPr>
              <a:t> </a:t>
            </a:r>
            <a:r>
              <a:rPr lang="en-US" altLang="zh-CN" sz="4000" b="1" dirty="0" err="1">
                <a:latin typeface="UTM Isadora" panose="02040603050506020204" pitchFamily="18" charset="0"/>
                <a:ea typeface="仓耳青禾体-谷力 W04" panose="02020400000000000000" pitchFamily="18" charset="-122"/>
              </a:rPr>
              <a:t>đó</a:t>
            </a:r>
            <a:r>
              <a:rPr lang="en-US" altLang="zh-CN" sz="4000" b="1" dirty="0">
                <a:latin typeface="UTM Isadora" panose="02040603050506020204" pitchFamily="18" charset="0"/>
                <a:ea typeface="仓耳青禾体-谷力 W04" panose="02020400000000000000" pitchFamily="18" charset="-122"/>
              </a:rPr>
              <a:t>.</a:t>
            </a:r>
            <a:endParaRPr lang="zh-CN" altLang="en-US" sz="4000" b="1" dirty="0">
              <a:latin typeface="UTM Isadora" panose="02040603050506020204" pitchFamily="18" charset="0"/>
              <a:ea typeface="仓耳青禾体-谷力 W04" panose="02020400000000000000" pitchFamily="18" charset="-122"/>
            </a:endParaRPr>
          </a:p>
        </p:txBody>
      </p:sp>
      <p:pic>
        <p:nvPicPr>
          <p:cNvPr id="40" name="图片 39">
            <a:extLst>
              <a:ext uri="{FF2B5EF4-FFF2-40B4-BE49-F238E27FC236}">
                <a16:creationId xmlns:a16="http://schemas.microsoft.com/office/drawing/2014/main" id="{C5488F35-C73C-42E5-A0BA-B47A7944324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43620" y="1436"/>
            <a:ext cx="827299" cy="1108579"/>
          </a:xfrm>
          <a:prstGeom prst="rect">
            <a:avLst/>
          </a:prstGeom>
        </p:spPr>
      </p:pic>
      <p:pic>
        <p:nvPicPr>
          <p:cNvPr id="41" name="图片 40">
            <a:extLst>
              <a:ext uri="{FF2B5EF4-FFF2-40B4-BE49-F238E27FC236}">
                <a16:creationId xmlns:a16="http://schemas.microsoft.com/office/drawing/2014/main" id="{7C373150-645F-407D-8FCA-EC1D0C5CCDDB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555857" y="842187"/>
            <a:ext cx="505612" cy="677519"/>
          </a:xfrm>
          <a:prstGeom prst="rect">
            <a:avLst/>
          </a:prstGeom>
        </p:spPr>
      </p:pic>
      <p:pic>
        <p:nvPicPr>
          <p:cNvPr id="42" name="图片 41">
            <a:extLst>
              <a:ext uri="{FF2B5EF4-FFF2-40B4-BE49-F238E27FC236}">
                <a16:creationId xmlns:a16="http://schemas.microsoft.com/office/drawing/2014/main" id="{5943EF26-DF9F-4093-86CC-068778657580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48808" y="2718040"/>
            <a:ext cx="505612" cy="677519"/>
          </a:xfrm>
          <a:prstGeom prst="rect">
            <a:avLst/>
          </a:prstGeom>
        </p:spPr>
      </p:pic>
      <p:pic>
        <p:nvPicPr>
          <p:cNvPr id="45" name="图片 44">
            <a:extLst>
              <a:ext uri="{FF2B5EF4-FFF2-40B4-BE49-F238E27FC236}">
                <a16:creationId xmlns:a16="http://schemas.microsoft.com/office/drawing/2014/main" id="{90AB4B89-320F-4E8E-B356-E3580A8BFBFD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010130" y="4476386"/>
            <a:ext cx="505612" cy="67751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68E33CE8-43C1-44B5-BCF6-FDE1843310CD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b="31464"/>
          <a:stretch/>
        </p:blipFill>
        <p:spPr>
          <a:xfrm>
            <a:off x="-8513" y="4923610"/>
            <a:ext cx="12192000" cy="1934390"/>
          </a:xfrm>
          <a:prstGeom prst="rect">
            <a:avLst/>
          </a:prstGeom>
        </p:spPr>
      </p:pic>
      <p:pic>
        <p:nvPicPr>
          <p:cNvPr id="19" name="图片 2" descr="图片包含 天空&#10;&#10;已生成极高可信度的说明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16287"/>
          <a:stretch/>
        </p:blipFill>
        <p:spPr>
          <a:xfrm>
            <a:off x="9418753" y="2637439"/>
            <a:ext cx="2773247" cy="4220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964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9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9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4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9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4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30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2AF030DF-2CD5-412C-9878-14F8DDF74DD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4054642"/>
            <a:ext cx="5026304" cy="2803357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9EBA0A8C-1407-44AF-B1D8-5A3C03C2133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00" b="21228"/>
          <a:stretch/>
        </p:blipFill>
        <p:spPr>
          <a:xfrm>
            <a:off x="-122373" y="494728"/>
            <a:ext cx="13372860" cy="6038047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186DA992-A93B-4F18-BB69-D3171D3D433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5027334" y="4072348"/>
            <a:ext cx="5026304" cy="2803357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45905C8B-0B3D-4221-ACDA-92A41E08E92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052608" y="4054642"/>
            <a:ext cx="2139392" cy="2803357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E4AADFE5-CD46-47FE-B91F-4CE13E28840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505278" y="990720"/>
            <a:ext cx="827299" cy="1108579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CCBF9CB4-08E4-4192-8A3E-8320E5AF25C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86794" y="3727910"/>
            <a:ext cx="520254" cy="697139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4436E670-FABB-4246-B7FE-68E0C9B471E5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62928" y="3273709"/>
            <a:ext cx="358274" cy="480086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A72C4D59-7B1B-460B-9519-989B0E9BFA9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07626" y="3593007"/>
            <a:ext cx="520254" cy="697139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8891C28D-4E32-4EF5-A836-FE194717B96A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82910" y="1022195"/>
            <a:ext cx="358274" cy="480086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CEECC426-5C68-4809-8A54-71CE5DBA192F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2811" y="-82076"/>
            <a:ext cx="3085200" cy="2041775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99921EF5-EE7F-41F3-A56C-1C5DD69B9A6D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03051" y="2197245"/>
            <a:ext cx="3880436" cy="2128980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5110EF83-0FFE-465D-A8F3-9462A666C7BD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22373" y="1195091"/>
            <a:ext cx="3148117" cy="1601947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FA53A1A0-5B4F-4B92-AC44-EDFEFA16CDF2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332577" y="74169"/>
            <a:ext cx="2481120" cy="1262540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08FD93A3-9EB6-49B8-9514-13F614ADC6E9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30915" y="851183"/>
            <a:ext cx="1194829" cy="1373041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B5E67333-0DDC-4E23-AD02-85224A5C4C08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4054" y="3288975"/>
            <a:ext cx="630791" cy="939048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FD429E57-0EDD-4063-9313-88D1BEB549FF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513" y="3861789"/>
            <a:ext cx="4255226" cy="3736498"/>
          </a:xfrm>
          <a:prstGeom prst="rect">
            <a:avLst/>
          </a:prstGeom>
        </p:spPr>
      </p:pic>
      <p:sp>
        <p:nvSpPr>
          <p:cNvPr id="35" name="文本框 34">
            <a:extLst>
              <a:ext uri="{FF2B5EF4-FFF2-40B4-BE49-F238E27FC236}">
                <a16:creationId xmlns:a16="http://schemas.microsoft.com/office/drawing/2014/main" id="{5C4A996A-75E3-4DEB-8EFF-CAEA854223D8}"/>
              </a:ext>
            </a:extLst>
          </p:cNvPr>
          <p:cNvSpPr txBox="1"/>
          <p:nvPr/>
        </p:nvSpPr>
        <p:spPr>
          <a:xfrm>
            <a:off x="3221652" y="1967122"/>
            <a:ext cx="6883616" cy="27084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8500" dirty="0">
                <a:gradFill>
                  <a:gsLst>
                    <a:gs pos="53000">
                      <a:srgbClr val="5FBC87"/>
                    </a:gs>
                    <a:gs pos="100000">
                      <a:srgbClr val="5FBC87">
                        <a:alpha val="29000"/>
                      </a:srgbClr>
                    </a:gs>
                  </a:gsLst>
                  <a:lin ang="5400000" scaled="1"/>
                </a:gradFill>
                <a:latin typeface="UTM Cookies" panose="02040603050506020204" pitchFamily="18" charset="0"/>
                <a:ea typeface="字魂67号-勾玉行书" panose="00000500000000000000" pitchFamily="2" charset="-122"/>
              </a:rPr>
              <a:t>CHÚC CÁC EM </a:t>
            </a:r>
          </a:p>
          <a:p>
            <a:pPr algn="ctr"/>
            <a:r>
              <a:rPr lang="en-US" altLang="zh-CN" sz="8500" dirty="0">
                <a:gradFill>
                  <a:gsLst>
                    <a:gs pos="53000">
                      <a:srgbClr val="5FBC87"/>
                    </a:gs>
                    <a:gs pos="100000">
                      <a:srgbClr val="5FBC87">
                        <a:alpha val="29000"/>
                      </a:srgbClr>
                    </a:gs>
                  </a:gsLst>
                  <a:lin ang="5400000" scaled="1"/>
                </a:gradFill>
                <a:latin typeface="UTM Cookies" panose="02040603050506020204" pitchFamily="18" charset="0"/>
                <a:ea typeface="字魂67号-勾玉行书" panose="00000500000000000000" pitchFamily="2" charset="-122"/>
              </a:rPr>
              <a:t>HỌC TỐT!</a:t>
            </a:r>
            <a:endParaRPr lang="zh-CN" altLang="en-US" sz="8500" dirty="0">
              <a:gradFill>
                <a:gsLst>
                  <a:gs pos="53000">
                    <a:srgbClr val="5FBC87"/>
                  </a:gs>
                  <a:gs pos="100000">
                    <a:srgbClr val="5FBC87">
                      <a:alpha val="29000"/>
                    </a:srgbClr>
                  </a:gs>
                </a:gsLst>
                <a:lin ang="5400000" scaled="1"/>
              </a:gradFill>
              <a:latin typeface="UTM Cookies" panose="02040603050506020204" pitchFamily="18" charset="0"/>
              <a:ea typeface="字魂67号-勾玉行书" panose="00000500000000000000" pitchFamily="2" charset="-122"/>
            </a:endParaRPr>
          </a:p>
        </p:txBody>
      </p:sp>
      <p:pic>
        <p:nvPicPr>
          <p:cNvPr id="37" name="图片 36">
            <a:extLst>
              <a:ext uri="{FF2B5EF4-FFF2-40B4-BE49-F238E27FC236}">
                <a16:creationId xmlns:a16="http://schemas.microsoft.com/office/drawing/2014/main" id="{AD74F988-9BB1-46A0-AEBC-9D9F184BA9E4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55411" y="2184522"/>
            <a:ext cx="403445" cy="540615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7AE9F383-102E-495E-810F-7C06FDA5EC9F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95513" y="3322699"/>
            <a:ext cx="403445" cy="540615"/>
          </a:xfrm>
          <a:prstGeom prst="rect">
            <a:avLst/>
          </a:prstGeom>
        </p:spPr>
      </p:pic>
      <p:pic>
        <p:nvPicPr>
          <p:cNvPr id="21" name="图片 7">
            <a:extLst>
              <a:ext uri="{FF2B5EF4-FFF2-40B4-BE49-F238E27FC236}">
                <a16:creationId xmlns:a16="http://schemas.microsoft.com/office/drawing/2014/main" id="{FA161825-E699-4971-AC24-3F4323B24501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143803" y="-1266277"/>
            <a:ext cx="1070493" cy="949097"/>
          </a:xfrm>
          <a:prstGeom prst="rect">
            <a:avLst/>
          </a:prstGeom>
        </p:spPr>
      </p:pic>
      <p:pic>
        <p:nvPicPr>
          <p:cNvPr id="22" name="图片 7">
            <a:extLst>
              <a:ext uri="{FF2B5EF4-FFF2-40B4-BE49-F238E27FC236}">
                <a16:creationId xmlns:a16="http://schemas.microsoft.com/office/drawing/2014/main" id="{FA161825-E699-4971-AC24-3F4323B24501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936759" y="6051694"/>
            <a:ext cx="1070493" cy="949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324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65 -0.01204 L 0.24831 0.2898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383" y="150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32 0.14884 L 1.03073 -0.68171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870" y="-415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组合 24">
            <a:extLst>
              <a:ext uri="{FF2B5EF4-FFF2-40B4-BE49-F238E27FC236}">
                <a16:creationId xmlns:a16="http://schemas.microsoft.com/office/drawing/2014/main" id="{BA9AB26C-51C6-497D-A9F5-0176C4AE594E}"/>
              </a:ext>
            </a:extLst>
          </p:cNvPr>
          <p:cNvGrpSpPr/>
          <p:nvPr/>
        </p:nvGrpSpPr>
        <p:grpSpPr>
          <a:xfrm>
            <a:off x="1128609" y="834924"/>
            <a:ext cx="10320371" cy="734344"/>
            <a:chOff x="1093583" y="521746"/>
            <a:chExt cx="9727470" cy="734344"/>
          </a:xfrm>
        </p:grpSpPr>
        <p:sp>
          <p:nvSpPr>
            <p:cNvPr id="23" name="文本框 22">
              <a:extLst>
                <a:ext uri="{FF2B5EF4-FFF2-40B4-BE49-F238E27FC236}">
                  <a16:creationId xmlns:a16="http://schemas.microsoft.com/office/drawing/2014/main" id="{EE17502B-6392-40DE-BC32-8935A6BF2E5E}"/>
                </a:ext>
              </a:extLst>
            </p:cNvPr>
            <p:cNvSpPr txBox="1"/>
            <p:nvPr/>
          </p:nvSpPr>
          <p:spPr>
            <a:xfrm>
              <a:off x="1522471" y="548204"/>
              <a:ext cx="886969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000" b="1" u="sng" dirty="0" err="1">
                  <a:solidFill>
                    <a:srgbClr val="FF0000">
                      <a:alpha val="91000"/>
                    </a:srgbClr>
                  </a:solidFill>
                  <a:latin typeface="Times New Roman" panose="02020603050405020304" pitchFamily="18" charset="0"/>
                  <a:ea typeface="仓耳青禾体-谷力 W04" panose="02020400000000000000" pitchFamily="18" charset="-122"/>
                  <a:cs typeface="Times New Roman" panose="02020603050405020304" pitchFamily="18" charset="0"/>
                </a:rPr>
                <a:t>Bài</a:t>
              </a:r>
              <a:r>
                <a:rPr lang="en-US" altLang="zh-CN" sz="4000" b="1" u="sng" dirty="0">
                  <a:solidFill>
                    <a:srgbClr val="FF0000">
                      <a:alpha val="91000"/>
                    </a:srgbClr>
                  </a:solidFill>
                  <a:latin typeface="Times New Roman" panose="02020603050405020304" pitchFamily="18" charset="0"/>
                  <a:ea typeface="仓耳青禾体-谷力 W04" panose="02020400000000000000" pitchFamily="18" charset="-122"/>
                  <a:cs typeface="Times New Roman" panose="02020603050405020304" pitchFamily="18" charset="0"/>
                </a:rPr>
                <a:t> 1</a:t>
              </a:r>
              <a:r>
                <a:rPr lang="en-US" altLang="zh-CN" sz="4000" b="1" dirty="0">
                  <a:solidFill>
                    <a:srgbClr val="FF0000">
                      <a:alpha val="91000"/>
                    </a:srgbClr>
                  </a:solidFill>
                  <a:latin typeface="Times New Roman" panose="02020603050405020304" pitchFamily="18" charset="0"/>
                  <a:ea typeface="仓耳青禾体-谷力 W04" panose="02020400000000000000" pitchFamily="18" charset="-122"/>
                  <a:cs typeface="Times New Roman" panose="02020603050405020304" pitchFamily="18" charset="0"/>
                </a:rPr>
                <a:t>: </a:t>
              </a:r>
              <a:r>
                <a:rPr lang="en-US" altLang="zh-CN" sz="4000" b="1" dirty="0" err="1">
                  <a:solidFill>
                    <a:schemeClr val="tx1">
                      <a:alpha val="91000"/>
                    </a:schemeClr>
                  </a:solidFill>
                  <a:latin typeface="Times New Roman" panose="02020603050405020304" pitchFamily="18" charset="0"/>
                  <a:ea typeface="仓耳青禾体-谷力 W04" panose="02020400000000000000" pitchFamily="18" charset="-122"/>
                  <a:cs typeface="Times New Roman" panose="02020603050405020304" pitchFamily="18" charset="0"/>
                </a:rPr>
                <a:t>Tính</a:t>
              </a:r>
              <a:r>
                <a:rPr lang="en-US" altLang="zh-CN" sz="4000" b="1" dirty="0">
                  <a:solidFill>
                    <a:schemeClr val="tx1">
                      <a:alpha val="91000"/>
                    </a:schemeClr>
                  </a:solidFill>
                  <a:latin typeface="Times New Roman" panose="02020603050405020304" pitchFamily="18" charset="0"/>
                  <a:ea typeface="仓耳青禾体-谷力 W04" panose="02020400000000000000" pitchFamily="18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4000" b="1" dirty="0" err="1">
                  <a:solidFill>
                    <a:schemeClr val="tx1">
                      <a:alpha val="91000"/>
                    </a:schemeClr>
                  </a:solidFill>
                  <a:latin typeface="Times New Roman" panose="02020603050405020304" pitchFamily="18" charset="0"/>
                  <a:ea typeface="仓耳青禾体-谷力 W04" panose="02020400000000000000" pitchFamily="18" charset="-122"/>
                  <a:cs typeface="Times New Roman" panose="02020603050405020304" pitchFamily="18" charset="0"/>
                </a:rPr>
                <a:t>chu</a:t>
              </a:r>
              <a:r>
                <a:rPr lang="en-US" altLang="zh-CN" sz="4000" b="1" dirty="0">
                  <a:solidFill>
                    <a:schemeClr val="tx1">
                      <a:alpha val="91000"/>
                    </a:schemeClr>
                  </a:solidFill>
                  <a:latin typeface="Times New Roman" panose="02020603050405020304" pitchFamily="18" charset="0"/>
                  <a:ea typeface="仓耳青禾体-谷力 W04" panose="02020400000000000000" pitchFamily="18" charset="-122"/>
                  <a:cs typeface="Times New Roman" panose="02020603050405020304" pitchFamily="18" charset="0"/>
                </a:rPr>
                <a:t> vi </a:t>
              </a:r>
              <a:r>
                <a:rPr lang="en-US" altLang="zh-CN" sz="4000" b="1" dirty="0" err="1">
                  <a:solidFill>
                    <a:schemeClr val="tx1">
                      <a:alpha val="91000"/>
                    </a:schemeClr>
                  </a:solidFill>
                  <a:latin typeface="Times New Roman" panose="02020603050405020304" pitchFamily="18" charset="0"/>
                  <a:ea typeface="仓耳青禾体-谷力 W04" panose="02020400000000000000" pitchFamily="18" charset="-122"/>
                  <a:cs typeface="Times New Roman" panose="02020603050405020304" pitchFamily="18" charset="0"/>
                </a:rPr>
                <a:t>hình</a:t>
              </a:r>
              <a:r>
                <a:rPr lang="en-US" altLang="zh-CN" sz="4000" b="1" dirty="0">
                  <a:solidFill>
                    <a:schemeClr val="tx1">
                      <a:alpha val="91000"/>
                    </a:schemeClr>
                  </a:solidFill>
                  <a:latin typeface="Times New Roman" panose="02020603050405020304" pitchFamily="18" charset="0"/>
                  <a:ea typeface="仓耳青禾体-谷力 W04" panose="02020400000000000000" pitchFamily="18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4000" b="1" dirty="0" err="1">
                  <a:solidFill>
                    <a:schemeClr val="tx1">
                      <a:alpha val="91000"/>
                    </a:schemeClr>
                  </a:solidFill>
                  <a:latin typeface="Times New Roman" panose="02020603050405020304" pitchFamily="18" charset="0"/>
                  <a:ea typeface="仓耳青禾体-谷力 W04" panose="02020400000000000000" pitchFamily="18" charset="-122"/>
                  <a:cs typeface="Times New Roman" panose="02020603050405020304" pitchFamily="18" charset="0"/>
                </a:rPr>
                <a:t>tròn</a:t>
              </a:r>
              <a:r>
                <a:rPr lang="en-US" altLang="zh-CN" sz="4000" b="1" dirty="0">
                  <a:solidFill>
                    <a:schemeClr val="tx1">
                      <a:alpha val="91000"/>
                    </a:schemeClr>
                  </a:solidFill>
                  <a:latin typeface="Times New Roman" panose="02020603050405020304" pitchFamily="18" charset="0"/>
                  <a:ea typeface="仓耳青禾体-谷力 W04" panose="02020400000000000000" pitchFamily="18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4000" b="1" dirty="0" err="1">
                  <a:solidFill>
                    <a:schemeClr val="tx1">
                      <a:alpha val="91000"/>
                    </a:schemeClr>
                  </a:solidFill>
                  <a:latin typeface="Times New Roman" panose="02020603050405020304" pitchFamily="18" charset="0"/>
                  <a:ea typeface="仓耳青禾体-谷力 W04" panose="02020400000000000000" pitchFamily="18" charset="-122"/>
                  <a:cs typeface="Times New Roman" panose="02020603050405020304" pitchFamily="18" charset="0"/>
                </a:rPr>
                <a:t>có</a:t>
              </a:r>
              <a:r>
                <a:rPr lang="en-US" altLang="zh-CN" sz="4000" b="1" dirty="0">
                  <a:solidFill>
                    <a:schemeClr val="tx1">
                      <a:alpha val="91000"/>
                    </a:schemeClr>
                  </a:solidFill>
                  <a:latin typeface="Times New Roman" panose="02020603050405020304" pitchFamily="18" charset="0"/>
                  <a:ea typeface="仓耳青禾体-谷力 W04" panose="02020400000000000000" pitchFamily="18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4000" b="1" dirty="0" err="1">
                  <a:solidFill>
                    <a:schemeClr val="tx1">
                      <a:alpha val="91000"/>
                    </a:schemeClr>
                  </a:solidFill>
                  <a:latin typeface="Times New Roman" panose="02020603050405020304" pitchFamily="18" charset="0"/>
                  <a:ea typeface="仓耳青禾体-谷力 W04" panose="02020400000000000000" pitchFamily="18" charset="-122"/>
                  <a:cs typeface="Times New Roman" panose="02020603050405020304" pitchFamily="18" charset="0"/>
                </a:rPr>
                <a:t>bán</a:t>
              </a:r>
              <a:r>
                <a:rPr lang="en-US" altLang="zh-CN" sz="4000" b="1" dirty="0">
                  <a:solidFill>
                    <a:schemeClr val="tx1">
                      <a:alpha val="91000"/>
                    </a:schemeClr>
                  </a:solidFill>
                  <a:latin typeface="Times New Roman" panose="02020603050405020304" pitchFamily="18" charset="0"/>
                  <a:ea typeface="仓耳青禾体-谷力 W04" panose="02020400000000000000" pitchFamily="18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4000" b="1" dirty="0" err="1">
                  <a:solidFill>
                    <a:schemeClr val="tx1">
                      <a:alpha val="91000"/>
                    </a:schemeClr>
                  </a:solidFill>
                  <a:latin typeface="Times New Roman" panose="02020603050405020304" pitchFamily="18" charset="0"/>
                  <a:ea typeface="仓耳青禾体-谷力 W04" panose="02020400000000000000" pitchFamily="18" charset="-122"/>
                  <a:cs typeface="Times New Roman" panose="02020603050405020304" pitchFamily="18" charset="0"/>
                </a:rPr>
                <a:t>kính</a:t>
              </a:r>
              <a:r>
                <a:rPr lang="en-US" altLang="zh-CN" sz="4000" b="1" dirty="0">
                  <a:solidFill>
                    <a:schemeClr val="tx1">
                      <a:alpha val="91000"/>
                    </a:schemeClr>
                  </a:solidFill>
                  <a:latin typeface="Times New Roman" panose="02020603050405020304" pitchFamily="18" charset="0"/>
                  <a:ea typeface="仓耳青禾体-谷力 W04" panose="02020400000000000000" pitchFamily="18" charset="-122"/>
                  <a:cs typeface="Times New Roman" panose="02020603050405020304" pitchFamily="18" charset="0"/>
                </a:rPr>
                <a:t> r:</a:t>
              </a:r>
              <a:endParaRPr lang="zh-CN" altLang="en-US" sz="4000" b="1" dirty="0">
                <a:solidFill>
                  <a:schemeClr val="tx1">
                    <a:alpha val="91000"/>
                  </a:schemeClr>
                </a:solidFill>
                <a:latin typeface="Times New Roman" panose="02020603050405020304" pitchFamily="18" charset="0"/>
                <a:ea typeface="仓耳青禾体-谷力 W04" panose="02020400000000000000" pitchFamily="18" charset="-122"/>
                <a:cs typeface="Times New Roman" panose="02020603050405020304" pitchFamily="18" charset="0"/>
              </a:endParaRPr>
            </a:p>
          </p:txBody>
        </p:sp>
        <p:pic>
          <p:nvPicPr>
            <p:cNvPr id="51" name="图片 50">
              <a:extLst>
                <a:ext uri="{FF2B5EF4-FFF2-40B4-BE49-F238E27FC236}">
                  <a16:creationId xmlns:a16="http://schemas.microsoft.com/office/drawing/2014/main" id="{EFBFAA4D-BEE8-41F1-B1F9-970213647CE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93583" y="521746"/>
              <a:ext cx="428888" cy="574709"/>
            </a:xfrm>
            <a:prstGeom prst="rect">
              <a:avLst/>
            </a:prstGeom>
          </p:spPr>
        </p:pic>
        <p:pic>
          <p:nvPicPr>
            <p:cNvPr id="52" name="图片 51">
              <a:extLst>
                <a:ext uri="{FF2B5EF4-FFF2-40B4-BE49-F238E27FC236}">
                  <a16:creationId xmlns:a16="http://schemas.microsoft.com/office/drawing/2014/main" id="{DE1DFC96-9390-46A6-AB85-472FAF05D9C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392165" y="559333"/>
              <a:ext cx="428888" cy="574709"/>
            </a:xfrm>
            <a:prstGeom prst="rect">
              <a:avLst/>
            </a:prstGeom>
          </p:spPr>
        </p:pic>
      </p:grpSp>
      <p:pic>
        <p:nvPicPr>
          <p:cNvPr id="3" name="图片 2">
            <a:extLst>
              <a:ext uri="{FF2B5EF4-FFF2-40B4-BE49-F238E27FC236}">
                <a16:creationId xmlns:a16="http://schemas.microsoft.com/office/drawing/2014/main" id="{73E6A614-4EFB-4610-9339-DA552E724F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0181" y="2184821"/>
            <a:ext cx="5444034" cy="4874820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D85AE54D-AAF0-453B-A85A-89D9E5192352}"/>
              </a:ext>
            </a:extLst>
          </p:cNvPr>
          <p:cNvSpPr/>
          <p:nvPr/>
        </p:nvSpPr>
        <p:spPr>
          <a:xfrm>
            <a:off x="892857" y="1613210"/>
            <a:ext cx="4010589" cy="3885221"/>
          </a:xfrm>
          <a:prstGeom prst="rect">
            <a:avLst/>
          </a:prstGeom>
          <a:solidFill>
            <a:srgbClr val="5FBC87">
              <a:alpha val="1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TextBox 1"/>
          <p:cNvSpPr txBox="1"/>
          <p:nvPr/>
        </p:nvSpPr>
        <p:spPr>
          <a:xfrm>
            <a:off x="4929426" y="1613211"/>
            <a:ext cx="204094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r = 9m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929424" y="2561773"/>
            <a:ext cx="425469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r = 4,4dm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4916437" y="3317335"/>
                <a:ext cx="3368826" cy="9785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c. r = </a:t>
                </a:r>
                <a14:m>
                  <m:oMath xmlns:m="http://schemas.openxmlformats.org/officeDocument/2006/math">
                    <m:r>
                      <a:rPr lang="en-US" sz="4000" i="1">
                        <a:latin typeface="Cambria Math" panose="02040503050406030204" pitchFamily="18" charset="0"/>
                      </a:rPr>
                      <m:t>2</m:t>
                    </m:r>
                    <m:f>
                      <m:fPr>
                        <m:ctrlPr>
                          <a:rPr lang="en-US" sz="4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4000" i="1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4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cm</a:t>
                </a:r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16437" y="3317335"/>
                <a:ext cx="3368826" cy="978538"/>
              </a:xfrm>
              <a:prstGeom prst="rect">
                <a:avLst/>
              </a:prstGeom>
              <a:blipFill rotWithShape="0">
                <a:blip r:embed="rId5"/>
                <a:stretch>
                  <a:fillRect l="-6522" b="-1180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/>
          <p:cNvSpPr txBox="1"/>
          <p:nvPr/>
        </p:nvSpPr>
        <p:spPr>
          <a:xfrm>
            <a:off x="4149230" y="857649"/>
            <a:ext cx="151035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369855" y="860479"/>
            <a:ext cx="255069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79872" y="2388398"/>
            <a:ext cx="4036565" cy="255454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40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40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</a:t>
            </a:r>
            <a:r>
              <a:rPr lang="en-US" sz="40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</a:p>
          <a:p>
            <a:pPr algn="ctr"/>
            <a:r>
              <a:rPr lang="en-US" sz="40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40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40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40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40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40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sz="40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40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0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40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40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0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60389" y="1712779"/>
            <a:ext cx="4036565" cy="378565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40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40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</a:t>
            </a:r>
            <a:r>
              <a:rPr lang="en-US" sz="40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</a:p>
          <a:p>
            <a:pPr algn="ctr"/>
            <a:r>
              <a:rPr lang="en-US" sz="40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40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40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40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40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40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sz="40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40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40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40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40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40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sz="40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40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0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3,14.</a:t>
            </a:r>
          </a:p>
          <a:p>
            <a:pPr algn="ctr"/>
            <a:r>
              <a:rPr lang="en-US" sz="40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 = 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 x 2 x 3,14</a:t>
            </a:r>
          </a:p>
        </p:txBody>
      </p:sp>
    </p:spTree>
    <p:extLst>
      <p:ext uri="{BB962C8B-B14F-4D97-AF65-F5344CB8AC3E}">
        <p14:creationId xmlns:p14="http://schemas.microsoft.com/office/powerpoint/2010/main" val="2451908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750"/>
                            </p:stCondLst>
                            <p:childTnLst>
                              <p:par>
                                <p:cTn id="13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8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" grpId="0"/>
      <p:bldP spid="14" grpId="0"/>
      <p:bldP spid="15" grpId="0"/>
      <p:bldP spid="4" grpId="0"/>
      <p:bldP spid="17" grpId="0"/>
      <p:bldP spid="5" grpId="0"/>
      <p:bldP spid="5" grpId="1"/>
      <p:bldP spid="1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" descr="图片包含 动物, 鸟&#10;&#10;已生成高可信度的说明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3" t="4445" r="2500" b="30833"/>
          <a:stretch>
            <a:fillRect/>
          </a:stretch>
        </p:blipFill>
        <p:spPr>
          <a:xfrm>
            <a:off x="228601" y="154780"/>
            <a:ext cx="3573428" cy="2456073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5206153" y="674930"/>
            <a:ext cx="214866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r = 9m</a:t>
            </a:r>
          </a:p>
        </p:txBody>
      </p:sp>
      <p:pic>
        <p:nvPicPr>
          <p:cNvPr id="27" name="图片 7"/>
          <p:cNvPicPr>
            <a:picLocks noChangeAspect="1"/>
          </p:cNvPicPr>
          <p:nvPr/>
        </p:nvPicPr>
        <p:blipFill>
          <a:blip r:embed="rId4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817" y="154780"/>
            <a:ext cx="12478447" cy="708823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119446" y="1902967"/>
            <a:ext cx="11256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40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736582" y="2770962"/>
            <a:ext cx="5891356" cy="18466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Chu vi </a:t>
            </a:r>
            <a:r>
              <a:rPr lang="en-US" sz="3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9 x 2 x 3,14 = 56,52 (m)</a:t>
            </a:r>
          </a:p>
          <a:p>
            <a:r>
              <a:rPr lang="en-US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</a:t>
            </a:r>
            <a:r>
              <a:rPr lang="en-US" sz="3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56,52m</a:t>
            </a:r>
          </a:p>
        </p:txBody>
      </p:sp>
    </p:spTree>
    <p:extLst>
      <p:ext uri="{BB962C8B-B14F-4D97-AF65-F5344CB8AC3E}">
        <p14:creationId xmlns:p14="http://schemas.microsoft.com/office/powerpoint/2010/main" val="3770875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" descr="图片包含 动物, 鸟&#10;&#10;已生成高可信度的说明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3" t="4445" r="2500" b="30833"/>
          <a:stretch>
            <a:fillRect/>
          </a:stretch>
        </p:blipFill>
        <p:spPr>
          <a:xfrm>
            <a:off x="228601" y="154780"/>
            <a:ext cx="3573428" cy="2456073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5206153" y="674930"/>
            <a:ext cx="44778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r = 4,4dm </a:t>
            </a:r>
            <a:r>
              <a:rPr lang="en-US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27" name="图片 7"/>
          <p:cNvPicPr>
            <a:picLocks noChangeAspect="1"/>
          </p:cNvPicPr>
          <p:nvPr/>
        </p:nvPicPr>
        <p:blipFill>
          <a:blip r:embed="rId4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817" y="0"/>
            <a:ext cx="12478447" cy="724301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119446" y="1902967"/>
            <a:ext cx="11256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40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652154" y="2843802"/>
            <a:ext cx="6325771" cy="1708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Chu vi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4,4 x 2 x 3,14 = 27,632 (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dm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27,632dm</a:t>
            </a:r>
          </a:p>
        </p:txBody>
      </p:sp>
    </p:spTree>
    <p:extLst>
      <p:ext uri="{BB962C8B-B14F-4D97-AF65-F5344CB8AC3E}">
        <p14:creationId xmlns:p14="http://schemas.microsoft.com/office/powerpoint/2010/main" val="186455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" descr="图片包含 动物, 鸟&#10;&#10;已生成高可信度的说明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3" t="4445" r="2500" b="30833"/>
          <a:stretch>
            <a:fillRect/>
          </a:stretch>
        </p:blipFill>
        <p:spPr>
          <a:xfrm>
            <a:off x="228601" y="154780"/>
            <a:ext cx="3573428" cy="245607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/>
              <p:cNvSpPr txBox="1"/>
              <p:nvPr/>
            </p:nvSpPr>
            <p:spPr>
              <a:xfrm>
                <a:off x="5206153" y="674930"/>
                <a:ext cx="2735877" cy="97853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 dirty="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c. r = </a:t>
                </a:r>
                <a14:m>
                  <m:oMath xmlns:m="http://schemas.openxmlformats.org/officeDocument/2006/math">
                    <m:r>
                      <a:rPr lang="en-US" sz="4000" b="1" i="0" smtClean="0">
                        <a:solidFill>
                          <a:srgbClr val="0000CC"/>
                        </a:solidFill>
                        <a:latin typeface="Cambria Math" panose="02040503050406030204" pitchFamily="18" charset="0"/>
                      </a:rPr>
                      <m:t>𝟐</m:t>
                    </m:r>
                    <m:f>
                      <m:fPr>
                        <m:ctrlPr>
                          <a:rPr lang="en-US" sz="4000" b="1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000" b="1" i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sz="4000" b="1" dirty="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cm</a:t>
                </a:r>
              </a:p>
            </p:txBody>
          </p:sp>
        </mc:Choice>
        <mc:Fallback xmlns="">
          <p:sp>
            <p:nvSpPr>
              <p:cNvPr id="26" name="TextBox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06153" y="674930"/>
                <a:ext cx="2735877" cy="978538"/>
              </a:xfrm>
              <a:prstGeom prst="rect">
                <a:avLst/>
              </a:prstGeom>
              <a:blipFill rotWithShape="0">
                <a:blip r:embed="rId4"/>
                <a:stretch>
                  <a:fillRect l="-7795" r="-5345" b="-1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7" name="图片 7"/>
          <p:cNvPicPr>
            <a:picLocks noChangeAspect="1"/>
          </p:cNvPicPr>
          <p:nvPr/>
        </p:nvPicPr>
        <p:blipFill>
          <a:blip r:embed="rId5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92" y="481160"/>
            <a:ext cx="14066307" cy="667043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033846" y="1879530"/>
            <a:ext cx="11256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40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4685446" y="2537121"/>
                <a:ext cx="6229590" cy="274203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Đổi: </a:t>
                </a:r>
                <a14:m>
                  <m:oMath xmlns:m="http://schemas.openxmlformats.org/officeDocument/2006/math">
                    <m:r>
                      <a:rPr lang="en-US" sz="3600" b="1" i="0">
                        <a:latin typeface="Cambria Math" panose="02040503050406030204" pitchFamily="18" charset="0"/>
                      </a:rPr>
                      <m:t>𝟐</m:t>
                    </m:r>
                    <m:f>
                      <m:fPr>
                        <m:ctrlPr>
                          <a:rPr lang="en-US" sz="36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0"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600" b="1" i="0"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  <m:r>
                      <a:rPr lang="en-US" sz="3600" b="1" i="0" smtClean="0">
                        <a:latin typeface="Cambria Math" panose="02040503050406030204" pitchFamily="18" charset="0"/>
                      </a:rPr>
                      <m:t>𝐜𝐦</m:t>
                    </m:r>
                  </m:oMath>
                </a14:m>
                <a:r>
                  <a:rPr lang="en-US" sz="3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4000" b="1"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sz="3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cm = 2,5cm</a:t>
                </a:r>
              </a:p>
              <a:p>
                <a:r>
                  <a:rPr lang="en-US" sz="3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Chu vi </a:t>
                </a:r>
                <a:r>
                  <a:rPr lang="en-US" sz="38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3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hình</a:t>
                </a:r>
                <a:r>
                  <a:rPr lang="en-US" sz="3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tròn</a:t>
                </a:r>
                <a:r>
                  <a:rPr lang="en-US" sz="3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3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</a:p>
              <a:p>
                <a:r>
                  <a:rPr lang="en-US" sz="38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2,5 </a:t>
                </a:r>
                <a:r>
                  <a:rPr lang="en-US" sz="3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 2 x 3,14 = 15,7 (cm)</a:t>
                </a:r>
              </a:p>
              <a:p>
                <a:r>
                  <a:rPr lang="en-US" sz="3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	</a:t>
                </a:r>
                <a:r>
                  <a:rPr lang="en-US" sz="38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Đáp</a:t>
                </a:r>
                <a:r>
                  <a:rPr lang="en-US" sz="3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3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15,7cm</a:t>
                </a: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85446" y="2537121"/>
                <a:ext cx="6229590" cy="2742033"/>
              </a:xfrm>
              <a:prstGeom prst="rect">
                <a:avLst/>
              </a:prstGeom>
              <a:blipFill rotWithShape="0">
                <a:blip r:embed="rId7"/>
                <a:stretch>
                  <a:fillRect l="-3229" r="-2055" b="-82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73149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组合 24">
            <a:extLst>
              <a:ext uri="{FF2B5EF4-FFF2-40B4-BE49-F238E27FC236}">
                <a16:creationId xmlns:a16="http://schemas.microsoft.com/office/drawing/2014/main" id="{BA9AB26C-51C6-497D-A9F5-0176C4AE594E}"/>
              </a:ext>
            </a:extLst>
          </p:cNvPr>
          <p:cNvGrpSpPr/>
          <p:nvPr/>
        </p:nvGrpSpPr>
        <p:grpSpPr>
          <a:xfrm>
            <a:off x="1067395" y="514412"/>
            <a:ext cx="10320371" cy="3812110"/>
            <a:chOff x="1093583" y="521746"/>
            <a:chExt cx="9727470" cy="3812110"/>
          </a:xfrm>
        </p:grpSpPr>
        <p:sp>
          <p:nvSpPr>
            <p:cNvPr id="31" name="文本框 22">
              <a:extLst>
                <a:ext uri="{FF2B5EF4-FFF2-40B4-BE49-F238E27FC236}">
                  <a16:creationId xmlns:a16="http://schemas.microsoft.com/office/drawing/2014/main" id="{EE17502B-6392-40DE-BC32-8935A6BF2E5E}"/>
                </a:ext>
              </a:extLst>
            </p:cNvPr>
            <p:cNvSpPr txBox="1"/>
            <p:nvPr/>
          </p:nvSpPr>
          <p:spPr>
            <a:xfrm>
              <a:off x="1522471" y="548204"/>
              <a:ext cx="8869693" cy="37856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4000" b="1" u="sng" dirty="0" err="1">
                  <a:solidFill>
                    <a:srgbClr val="FF0000">
                      <a:alpha val="91000"/>
                    </a:srgbClr>
                  </a:solidFill>
                  <a:latin typeface="Times New Roman" panose="02020603050405020304" pitchFamily="18" charset="0"/>
                  <a:ea typeface="仓耳青禾体-谷力 W04" panose="02020400000000000000" pitchFamily="18" charset="-122"/>
                  <a:cs typeface="Times New Roman" panose="02020603050405020304" pitchFamily="18" charset="0"/>
                </a:rPr>
                <a:t>Bài</a:t>
              </a:r>
              <a:r>
                <a:rPr lang="en-US" altLang="zh-CN" sz="4000" b="1" u="sng" dirty="0">
                  <a:solidFill>
                    <a:srgbClr val="FF0000">
                      <a:alpha val="91000"/>
                    </a:srgbClr>
                  </a:solidFill>
                  <a:latin typeface="Times New Roman" panose="02020603050405020304" pitchFamily="18" charset="0"/>
                  <a:ea typeface="仓耳青禾体-谷力 W04" panose="02020400000000000000" pitchFamily="18" charset="-122"/>
                  <a:cs typeface="Times New Roman" panose="02020603050405020304" pitchFamily="18" charset="0"/>
                </a:rPr>
                <a:t> 2</a:t>
              </a:r>
              <a:r>
                <a:rPr lang="en-US" altLang="zh-CN" sz="4000" b="1" dirty="0">
                  <a:solidFill>
                    <a:srgbClr val="FF0000">
                      <a:alpha val="91000"/>
                    </a:srgbClr>
                  </a:solidFill>
                  <a:latin typeface="Times New Roman" panose="02020603050405020304" pitchFamily="18" charset="0"/>
                  <a:ea typeface="仓耳青禾体-谷力 W04" panose="02020400000000000000" pitchFamily="18" charset="-122"/>
                  <a:cs typeface="Times New Roman" panose="02020603050405020304" pitchFamily="18" charset="0"/>
                </a:rPr>
                <a:t>: </a:t>
              </a:r>
            </a:p>
            <a:p>
              <a:pPr marL="742950" indent="-742950">
                <a:buAutoNum type="alphaLcPeriod"/>
              </a:pPr>
              <a:r>
                <a:rPr lang="en-US" altLang="zh-CN" sz="4000" b="1" dirty="0" err="1">
                  <a:solidFill>
                    <a:schemeClr val="tx1">
                      <a:alpha val="91000"/>
                    </a:schemeClr>
                  </a:solidFill>
                  <a:latin typeface="Times New Roman" panose="02020603050405020304" pitchFamily="18" charset="0"/>
                  <a:ea typeface="仓耳青禾体-谷力 W04" panose="02020400000000000000" pitchFamily="18" charset="-122"/>
                  <a:cs typeface="Times New Roman" panose="02020603050405020304" pitchFamily="18" charset="0"/>
                </a:rPr>
                <a:t>Tính</a:t>
              </a:r>
              <a:r>
                <a:rPr lang="en-US" altLang="zh-CN" sz="4000" b="1" dirty="0">
                  <a:solidFill>
                    <a:schemeClr val="tx1">
                      <a:alpha val="91000"/>
                    </a:schemeClr>
                  </a:solidFill>
                  <a:latin typeface="Times New Roman" panose="02020603050405020304" pitchFamily="18" charset="0"/>
                  <a:ea typeface="仓耳青禾体-谷力 W04" panose="02020400000000000000" pitchFamily="18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4000" b="1" dirty="0" err="1">
                  <a:solidFill>
                    <a:schemeClr val="tx1">
                      <a:alpha val="91000"/>
                    </a:schemeClr>
                  </a:solidFill>
                  <a:latin typeface="Times New Roman" panose="02020603050405020304" pitchFamily="18" charset="0"/>
                  <a:ea typeface="仓耳青禾体-谷力 W04" panose="02020400000000000000" pitchFamily="18" charset="-122"/>
                  <a:cs typeface="Times New Roman" panose="02020603050405020304" pitchFamily="18" charset="0"/>
                </a:rPr>
                <a:t>đường</a:t>
              </a:r>
              <a:r>
                <a:rPr lang="en-US" altLang="zh-CN" sz="4000" b="1" dirty="0">
                  <a:solidFill>
                    <a:schemeClr val="tx1">
                      <a:alpha val="91000"/>
                    </a:schemeClr>
                  </a:solidFill>
                  <a:latin typeface="Times New Roman" panose="02020603050405020304" pitchFamily="18" charset="0"/>
                  <a:ea typeface="仓耳青禾体-谷力 W04" panose="02020400000000000000" pitchFamily="18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4000" b="1" dirty="0" err="1">
                  <a:solidFill>
                    <a:schemeClr val="tx1">
                      <a:alpha val="91000"/>
                    </a:schemeClr>
                  </a:solidFill>
                  <a:latin typeface="Times New Roman" panose="02020603050405020304" pitchFamily="18" charset="0"/>
                  <a:ea typeface="仓耳青禾体-谷力 W04" panose="02020400000000000000" pitchFamily="18" charset="-122"/>
                  <a:cs typeface="Times New Roman" panose="02020603050405020304" pitchFamily="18" charset="0"/>
                </a:rPr>
                <a:t>kính</a:t>
              </a:r>
              <a:r>
                <a:rPr lang="en-US" altLang="zh-CN" sz="4000" b="1" dirty="0">
                  <a:solidFill>
                    <a:schemeClr val="tx1">
                      <a:alpha val="91000"/>
                    </a:schemeClr>
                  </a:solidFill>
                  <a:latin typeface="Times New Roman" panose="02020603050405020304" pitchFamily="18" charset="0"/>
                  <a:ea typeface="仓耳青禾体-谷力 W04" panose="02020400000000000000" pitchFamily="18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4000" b="1" dirty="0" err="1">
                  <a:solidFill>
                    <a:schemeClr val="tx1">
                      <a:alpha val="91000"/>
                    </a:schemeClr>
                  </a:solidFill>
                  <a:latin typeface="Times New Roman" panose="02020603050405020304" pitchFamily="18" charset="0"/>
                  <a:ea typeface="仓耳青禾体-谷力 W04" panose="02020400000000000000" pitchFamily="18" charset="-122"/>
                  <a:cs typeface="Times New Roman" panose="02020603050405020304" pitchFamily="18" charset="0"/>
                </a:rPr>
                <a:t>của</a:t>
              </a:r>
              <a:r>
                <a:rPr lang="en-US" altLang="zh-CN" sz="4000" b="1" dirty="0">
                  <a:solidFill>
                    <a:schemeClr val="tx1">
                      <a:alpha val="91000"/>
                    </a:schemeClr>
                  </a:solidFill>
                  <a:latin typeface="Times New Roman" panose="02020603050405020304" pitchFamily="18" charset="0"/>
                  <a:ea typeface="仓耳青禾体-谷力 W04" panose="02020400000000000000" pitchFamily="18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4000" b="1" dirty="0" err="1">
                  <a:solidFill>
                    <a:schemeClr val="tx1">
                      <a:alpha val="91000"/>
                    </a:schemeClr>
                  </a:solidFill>
                  <a:latin typeface="Times New Roman" panose="02020603050405020304" pitchFamily="18" charset="0"/>
                  <a:ea typeface="仓耳青禾体-谷力 W04" panose="02020400000000000000" pitchFamily="18" charset="-122"/>
                  <a:cs typeface="Times New Roman" panose="02020603050405020304" pitchFamily="18" charset="0"/>
                </a:rPr>
                <a:t>hình</a:t>
              </a:r>
              <a:r>
                <a:rPr lang="en-US" altLang="zh-CN" sz="4000" b="1" dirty="0">
                  <a:solidFill>
                    <a:schemeClr val="tx1">
                      <a:alpha val="91000"/>
                    </a:schemeClr>
                  </a:solidFill>
                  <a:latin typeface="Times New Roman" panose="02020603050405020304" pitchFamily="18" charset="0"/>
                  <a:ea typeface="仓耳青禾体-谷力 W04" panose="02020400000000000000" pitchFamily="18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4000" b="1" dirty="0" err="1">
                  <a:solidFill>
                    <a:schemeClr val="tx1">
                      <a:alpha val="91000"/>
                    </a:schemeClr>
                  </a:solidFill>
                  <a:latin typeface="Times New Roman" panose="02020603050405020304" pitchFamily="18" charset="0"/>
                  <a:ea typeface="仓耳青禾体-谷力 W04" panose="02020400000000000000" pitchFamily="18" charset="-122"/>
                  <a:cs typeface="Times New Roman" panose="02020603050405020304" pitchFamily="18" charset="0"/>
                </a:rPr>
                <a:t>tròn</a:t>
              </a:r>
              <a:r>
                <a:rPr lang="en-US" altLang="zh-CN" sz="4000" b="1" dirty="0">
                  <a:solidFill>
                    <a:schemeClr val="tx1">
                      <a:alpha val="91000"/>
                    </a:schemeClr>
                  </a:solidFill>
                  <a:latin typeface="Times New Roman" panose="02020603050405020304" pitchFamily="18" charset="0"/>
                  <a:ea typeface="仓耳青禾体-谷力 W04" panose="02020400000000000000" pitchFamily="18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4000" b="1" dirty="0" err="1">
                  <a:solidFill>
                    <a:schemeClr val="tx1">
                      <a:alpha val="91000"/>
                    </a:schemeClr>
                  </a:solidFill>
                  <a:latin typeface="Times New Roman" panose="02020603050405020304" pitchFamily="18" charset="0"/>
                  <a:ea typeface="仓耳青禾体-谷力 W04" panose="02020400000000000000" pitchFamily="18" charset="-122"/>
                  <a:cs typeface="Times New Roman" panose="02020603050405020304" pitchFamily="18" charset="0"/>
                </a:rPr>
                <a:t>có</a:t>
              </a:r>
              <a:r>
                <a:rPr lang="en-US" altLang="zh-CN" sz="4000" b="1" dirty="0">
                  <a:solidFill>
                    <a:schemeClr val="tx1">
                      <a:alpha val="91000"/>
                    </a:schemeClr>
                  </a:solidFill>
                  <a:latin typeface="Times New Roman" panose="02020603050405020304" pitchFamily="18" charset="0"/>
                  <a:ea typeface="仓耳青禾体-谷力 W04" panose="02020400000000000000" pitchFamily="18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4000" b="1" dirty="0" err="1">
                  <a:solidFill>
                    <a:schemeClr val="tx1">
                      <a:alpha val="91000"/>
                    </a:schemeClr>
                  </a:solidFill>
                  <a:latin typeface="Times New Roman" panose="02020603050405020304" pitchFamily="18" charset="0"/>
                  <a:ea typeface="仓耳青禾体-谷力 W04" panose="02020400000000000000" pitchFamily="18" charset="-122"/>
                  <a:cs typeface="Times New Roman" panose="02020603050405020304" pitchFamily="18" charset="0"/>
                </a:rPr>
                <a:t>chu</a:t>
              </a:r>
              <a:r>
                <a:rPr lang="en-US" altLang="zh-CN" sz="4000" b="1" dirty="0">
                  <a:solidFill>
                    <a:schemeClr val="tx1">
                      <a:alpha val="91000"/>
                    </a:schemeClr>
                  </a:solidFill>
                  <a:latin typeface="Times New Roman" panose="02020603050405020304" pitchFamily="18" charset="0"/>
                  <a:ea typeface="仓耳青禾体-谷力 W04" panose="02020400000000000000" pitchFamily="18" charset="-122"/>
                  <a:cs typeface="Times New Roman" panose="02020603050405020304" pitchFamily="18" charset="0"/>
                </a:rPr>
                <a:t> vi C = 15,7m.</a:t>
              </a:r>
            </a:p>
            <a:p>
              <a:pPr marL="742950" indent="-742950">
                <a:buFontTx/>
                <a:buAutoNum type="alphaLcPeriod"/>
              </a:pPr>
              <a:r>
                <a:rPr lang="en-US" altLang="zh-CN" sz="4000" b="1" dirty="0" err="1">
                  <a:solidFill>
                    <a:schemeClr val="tx1">
                      <a:alpha val="91000"/>
                    </a:schemeClr>
                  </a:solidFill>
                  <a:latin typeface="Times New Roman" panose="02020603050405020304" pitchFamily="18" charset="0"/>
                  <a:ea typeface="仓耳青禾体-谷力 W04" panose="02020400000000000000" pitchFamily="18" charset="-122"/>
                  <a:cs typeface="Times New Roman" panose="02020603050405020304" pitchFamily="18" charset="0"/>
                </a:rPr>
                <a:t>Tính</a:t>
              </a:r>
              <a:r>
                <a:rPr lang="en-US" altLang="zh-CN" sz="4000" b="1" dirty="0">
                  <a:solidFill>
                    <a:schemeClr val="tx1">
                      <a:alpha val="91000"/>
                    </a:schemeClr>
                  </a:solidFill>
                  <a:latin typeface="Times New Roman" panose="02020603050405020304" pitchFamily="18" charset="0"/>
                  <a:ea typeface="仓耳青禾体-谷力 W04" panose="02020400000000000000" pitchFamily="18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4000" b="1" dirty="0" err="1">
                  <a:solidFill>
                    <a:schemeClr val="tx1">
                      <a:alpha val="91000"/>
                    </a:schemeClr>
                  </a:solidFill>
                  <a:latin typeface="Times New Roman" panose="02020603050405020304" pitchFamily="18" charset="0"/>
                  <a:ea typeface="仓耳青禾体-谷力 W04" panose="02020400000000000000" pitchFamily="18" charset="-122"/>
                  <a:cs typeface="Times New Roman" panose="02020603050405020304" pitchFamily="18" charset="0"/>
                </a:rPr>
                <a:t>bán</a:t>
              </a:r>
              <a:r>
                <a:rPr lang="en-US" altLang="zh-CN" sz="4000" b="1" dirty="0">
                  <a:solidFill>
                    <a:schemeClr val="tx1">
                      <a:alpha val="91000"/>
                    </a:schemeClr>
                  </a:solidFill>
                  <a:latin typeface="Times New Roman" panose="02020603050405020304" pitchFamily="18" charset="0"/>
                  <a:ea typeface="仓耳青禾体-谷力 W04" panose="02020400000000000000" pitchFamily="18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4000" b="1" dirty="0" err="1">
                  <a:solidFill>
                    <a:schemeClr val="tx1">
                      <a:alpha val="91000"/>
                    </a:schemeClr>
                  </a:solidFill>
                  <a:latin typeface="Times New Roman" panose="02020603050405020304" pitchFamily="18" charset="0"/>
                  <a:ea typeface="仓耳青禾体-谷力 W04" panose="02020400000000000000" pitchFamily="18" charset="-122"/>
                  <a:cs typeface="Times New Roman" panose="02020603050405020304" pitchFamily="18" charset="0"/>
                </a:rPr>
                <a:t>kính</a:t>
              </a:r>
              <a:r>
                <a:rPr lang="en-US" altLang="zh-CN" sz="4000" b="1" dirty="0">
                  <a:solidFill>
                    <a:schemeClr val="tx1">
                      <a:alpha val="91000"/>
                    </a:schemeClr>
                  </a:solidFill>
                  <a:latin typeface="Times New Roman" panose="02020603050405020304" pitchFamily="18" charset="0"/>
                  <a:ea typeface="仓耳青禾体-谷力 W04" panose="02020400000000000000" pitchFamily="18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4000" b="1" dirty="0" err="1">
                  <a:solidFill>
                    <a:schemeClr val="tx1">
                      <a:alpha val="91000"/>
                    </a:schemeClr>
                  </a:solidFill>
                  <a:latin typeface="Times New Roman" panose="02020603050405020304" pitchFamily="18" charset="0"/>
                  <a:ea typeface="仓耳青禾体-谷力 W04" panose="02020400000000000000" pitchFamily="18" charset="-122"/>
                  <a:cs typeface="Times New Roman" panose="02020603050405020304" pitchFamily="18" charset="0"/>
                </a:rPr>
                <a:t>của</a:t>
              </a:r>
              <a:r>
                <a:rPr lang="en-US" altLang="zh-CN" sz="4000" b="1" dirty="0">
                  <a:solidFill>
                    <a:schemeClr val="tx1">
                      <a:alpha val="91000"/>
                    </a:schemeClr>
                  </a:solidFill>
                  <a:latin typeface="Times New Roman" panose="02020603050405020304" pitchFamily="18" charset="0"/>
                  <a:ea typeface="仓耳青禾体-谷力 W04" panose="02020400000000000000" pitchFamily="18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4000" b="1" dirty="0" err="1">
                  <a:solidFill>
                    <a:schemeClr val="tx1">
                      <a:alpha val="91000"/>
                    </a:schemeClr>
                  </a:solidFill>
                  <a:latin typeface="Times New Roman" panose="02020603050405020304" pitchFamily="18" charset="0"/>
                  <a:ea typeface="仓耳青禾体-谷力 W04" panose="02020400000000000000" pitchFamily="18" charset="-122"/>
                  <a:cs typeface="Times New Roman" panose="02020603050405020304" pitchFamily="18" charset="0"/>
                </a:rPr>
                <a:t>hình</a:t>
              </a:r>
              <a:r>
                <a:rPr lang="en-US" altLang="zh-CN" sz="4000" b="1" dirty="0">
                  <a:solidFill>
                    <a:schemeClr val="tx1">
                      <a:alpha val="91000"/>
                    </a:schemeClr>
                  </a:solidFill>
                  <a:latin typeface="Times New Roman" panose="02020603050405020304" pitchFamily="18" charset="0"/>
                  <a:ea typeface="仓耳青禾体-谷力 W04" panose="02020400000000000000" pitchFamily="18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4000" b="1" dirty="0" err="1">
                  <a:solidFill>
                    <a:schemeClr val="tx1">
                      <a:alpha val="91000"/>
                    </a:schemeClr>
                  </a:solidFill>
                  <a:latin typeface="Times New Roman" panose="02020603050405020304" pitchFamily="18" charset="0"/>
                  <a:ea typeface="仓耳青禾体-谷力 W04" panose="02020400000000000000" pitchFamily="18" charset="-122"/>
                  <a:cs typeface="Times New Roman" panose="02020603050405020304" pitchFamily="18" charset="0"/>
                </a:rPr>
                <a:t>tròn</a:t>
              </a:r>
              <a:r>
                <a:rPr lang="en-US" altLang="zh-CN" sz="4000" b="1" dirty="0">
                  <a:solidFill>
                    <a:schemeClr val="tx1">
                      <a:alpha val="91000"/>
                    </a:schemeClr>
                  </a:solidFill>
                  <a:latin typeface="Times New Roman" panose="02020603050405020304" pitchFamily="18" charset="0"/>
                  <a:ea typeface="仓耳青禾体-谷力 W04" panose="02020400000000000000" pitchFamily="18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4000" b="1" dirty="0" err="1">
                  <a:solidFill>
                    <a:schemeClr val="tx1">
                      <a:alpha val="91000"/>
                    </a:schemeClr>
                  </a:solidFill>
                  <a:latin typeface="Times New Roman" panose="02020603050405020304" pitchFamily="18" charset="0"/>
                  <a:ea typeface="仓耳青禾体-谷力 W04" panose="02020400000000000000" pitchFamily="18" charset="-122"/>
                  <a:cs typeface="Times New Roman" panose="02020603050405020304" pitchFamily="18" charset="0"/>
                </a:rPr>
                <a:t>có</a:t>
              </a:r>
              <a:r>
                <a:rPr lang="en-US" altLang="zh-CN" sz="4000" b="1" dirty="0">
                  <a:solidFill>
                    <a:schemeClr val="tx1">
                      <a:alpha val="91000"/>
                    </a:schemeClr>
                  </a:solidFill>
                  <a:latin typeface="Times New Roman" panose="02020603050405020304" pitchFamily="18" charset="0"/>
                  <a:ea typeface="仓耳青禾体-谷力 W04" panose="02020400000000000000" pitchFamily="18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4000" b="1" dirty="0" err="1">
                  <a:solidFill>
                    <a:schemeClr val="tx1">
                      <a:alpha val="91000"/>
                    </a:schemeClr>
                  </a:solidFill>
                  <a:latin typeface="Times New Roman" panose="02020603050405020304" pitchFamily="18" charset="0"/>
                  <a:ea typeface="仓耳青禾体-谷力 W04" panose="02020400000000000000" pitchFamily="18" charset="-122"/>
                  <a:cs typeface="Times New Roman" panose="02020603050405020304" pitchFamily="18" charset="0"/>
                </a:rPr>
                <a:t>chu</a:t>
              </a:r>
              <a:r>
                <a:rPr lang="en-US" altLang="zh-CN" sz="4000" b="1" dirty="0">
                  <a:solidFill>
                    <a:schemeClr val="tx1">
                      <a:alpha val="91000"/>
                    </a:schemeClr>
                  </a:solidFill>
                  <a:latin typeface="Times New Roman" panose="02020603050405020304" pitchFamily="18" charset="0"/>
                  <a:ea typeface="仓耳青禾体-谷力 W04" panose="02020400000000000000" pitchFamily="18" charset="-122"/>
                  <a:cs typeface="Times New Roman" panose="02020603050405020304" pitchFamily="18" charset="0"/>
                </a:rPr>
                <a:t> vi C = 18,84dm.</a:t>
              </a:r>
              <a:endParaRPr lang="zh-CN" altLang="en-US" sz="4000" b="1" dirty="0">
                <a:solidFill>
                  <a:schemeClr val="tx1">
                    <a:alpha val="91000"/>
                  </a:schemeClr>
                </a:solidFill>
                <a:latin typeface="Times New Roman" panose="02020603050405020304" pitchFamily="18" charset="0"/>
                <a:ea typeface="仓耳青禾体-谷力 W04" panose="02020400000000000000" pitchFamily="18" charset="-122"/>
                <a:cs typeface="Times New Roman" panose="02020603050405020304" pitchFamily="18" charset="0"/>
              </a:endParaRPr>
            </a:p>
            <a:p>
              <a:pPr marL="742950" indent="-742950">
                <a:buAutoNum type="alphaLcPeriod"/>
              </a:pPr>
              <a:endParaRPr lang="zh-CN" altLang="en-US" sz="4000" b="1" dirty="0">
                <a:solidFill>
                  <a:schemeClr val="tx1">
                    <a:alpha val="91000"/>
                  </a:schemeClr>
                </a:solidFill>
                <a:latin typeface="Times New Roman" panose="02020603050405020304" pitchFamily="18" charset="0"/>
                <a:ea typeface="仓耳青禾体-谷力 W04" panose="02020400000000000000" pitchFamily="18" charset="-122"/>
                <a:cs typeface="Times New Roman" panose="02020603050405020304" pitchFamily="18" charset="0"/>
              </a:endParaRPr>
            </a:p>
          </p:txBody>
        </p:sp>
        <p:pic>
          <p:nvPicPr>
            <p:cNvPr id="32" name="图片 50">
              <a:extLst>
                <a:ext uri="{FF2B5EF4-FFF2-40B4-BE49-F238E27FC236}">
                  <a16:creationId xmlns:a16="http://schemas.microsoft.com/office/drawing/2014/main" id="{EFBFAA4D-BEE8-41F1-B1F9-970213647CE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93583" y="521746"/>
              <a:ext cx="428888" cy="574709"/>
            </a:xfrm>
            <a:prstGeom prst="rect">
              <a:avLst/>
            </a:prstGeom>
          </p:spPr>
        </p:pic>
        <p:pic>
          <p:nvPicPr>
            <p:cNvPr id="33" name="图片 51">
              <a:extLst>
                <a:ext uri="{FF2B5EF4-FFF2-40B4-BE49-F238E27FC236}">
                  <a16:creationId xmlns:a16="http://schemas.microsoft.com/office/drawing/2014/main" id="{DE1DFC96-9390-46A6-AB85-472FAF05D9C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392165" y="559333"/>
              <a:ext cx="428888" cy="574709"/>
            </a:xfrm>
            <a:prstGeom prst="rect">
              <a:avLst/>
            </a:prstGeom>
          </p:spPr>
        </p:pic>
      </p:grpSp>
      <p:sp>
        <p:nvSpPr>
          <p:cNvPr id="2" name="TextBox 1"/>
          <p:cNvSpPr txBox="1"/>
          <p:nvPr/>
        </p:nvSpPr>
        <p:spPr>
          <a:xfrm>
            <a:off x="3431355" y="1154989"/>
            <a:ext cx="273023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endParaRPr lang="en-US" sz="40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2791906" y="1750254"/>
            <a:ext cx="242887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 = 15,7m</a:t>
            </a:r>
          </a:p>
        </p:txBody>
      </p:sp>
      <p:sp>
        <p:nvSpPr>
          <p:cNvPr id="36" name="矩形 7">
            <a:extLst>
              <a:ext uri="{FF2B5EF4-FFF2-40B4-BE49-F238E27FC236}">
                <a16:creationId xmlns:a16="http://schemas.microsoft.com/office/drawing/2014/main" id="{D85AE54D-AAF0-453B-A85A-89D9E5192352}"/>
              </a:ext>
            </a:extLst>
          </p:cNvPr>
          <p:cNvSpPr/>
          <p:nvPr/>
        </p:nvSpPr>
        <p:spPr>
          <a:xfrm>
            <a:off x="974328" y="3667524"/>
            <a:ext cx="4914054" cy="2488179"/>
          </a:xfrm>
          <a:prstGeom prst="rect">
            <a:avLst/>
          </a:prstGeom>
          <a:solidFill>
            <a:srgbClr val="0000CC">
              <a:alpha val="1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TextBox 3"/>
          <p:cNvSpPr txBox="1"/>
          <p:nvPr/>
        </p:nvSpPr>
        <p:spPr>
          <a:xfrm>
            <a:off x="877773" y="3975491"/>
            <a:ext cx="4965047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</a:t>
            </a:r>
            <a:r>
              <a:rPr 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3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3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948831" y="4064880"/>
            <a:ext cx="4965047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 = </a:t>
            </a:r>
            <a:r>
              <a:rPr lang="en-US" sz="45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 x 3,14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974328" y="4618166"/>
            <a:ext cx="496504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ta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544795" y="4773515"/>
            <a:ext cx="4965047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 d = </a:t>
            </a:r>
            <a:r>
              <a:rPr lang="en-US" sz="45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 : 3,14</a:t>
            </a:r>
            <a:endParaRPr lang="en-US" sz="45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矩形 7">
            <a:extLst>
              <a:ext uri="{FF2B5EF4-FFF2-40B4-BE49-F238E27FC236}">
                <a16:creationId xmlns:a16="http://schemas.microsoft.com/office/drawing/2014/main" id="{D85AE54D-AAF0-453B-A85A-89D9E5192352}"/>
              </a:ext>
            </a:extLst>
          </p:cNvPr>
          <p:cNvSpPr/>
          <p:nvPr/>
        </p:nvSpPr>
        <p:spPr>
          <a:xfrm>
            <a:off x="6272914" y="3667524"/>
            <a:ext cx="4914054" cy="2488179"/>
          </a:xfrm>
          <a:prstGeom prst="rect">
            <a:avLst/>
          </a:prstGeom>
          <a:solidFill>
            <a:srgbClr val="339933">
              <a:alpha val="1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2" name="TextBox 41"/>
          <p:cNvSpPr txBox="1"/>
          <p:nvPr/>
        </p:nvSpPr>
        <p:spPr>
          <a:xfrm>
            <a:off x="6221921" y="4057533"/>
            <a:ext cx="4965047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</a:t>
            </a:r>
            <a:r>
              <a:rPr 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3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3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6407912" y="4059198"/>
            <a:ext cx="4965047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 = </a:t>
            </a:r>
            <a:r>
              <a:rPr lang="en-US" sz="45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 x 2 x 3,14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6272914" y="4716531"/>
            <a:ext cx="496504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ta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6035930" y="4773515"/>
            <a:ext cx="4965047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 r = </a:t>
            </a:r>
            <a:r>
              <a:rPr lang="en-US" sz="45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 : 2 : 3,14</a:t>
            </a:r>
            <a:endParaRPr lang="en-US" sz="4500" b="1" dirty="0">
              <a:solidFill>
                <a:srgbClr val="00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3437997" y="2364373"/>
            <a:ext cx="213872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40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endParaRPr lang="en-US" sz="4000" b="1" dirty="0">
              <a:solidFill>
                <a:srgbClr val="00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2268945" y="2980395"/>
            <a:ext cx="297068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 = 18,84dm</a:t>
            </a:r>
          </a:p>
        </p:txBody>
      </p:sp>
    </p:spTree>
    <p:extLst>
      <p:ext uri="{BB962C8B-B14F-4D97-AF65-F5344CB8AC3E}">
        <p14:creationId xmlns:p14="http://schemas.microsoft.com/office/powerpoint/2010/main" val="142670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1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7" dur="1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4" grpId="0"/>
      <p:bldP spid="36" grpId="0" animBg="1"/>
      <p:bldP spid="4" grpId="0"/>
      <p:bldP spid="4" grpId="1"/>
      <p:bldP spid="38" grpId="0"/>
      <p:bldP spid="39" grpId="0"/>
      <p:bldP spid="39" grpId="1"/>
      <p:bldP spid="40" grpId="0"/>
      <p:bldP spid="41" grpId="0" animBg="1"/>
      <p:bldP spid="42" grpId="0"/>
      <p:bldP spid="42" grpId="1"/>
      <p:bldP spid="43" grpId="0"/>
      <p:bldP spid="44" grpId="0"/>
      <p:bldP spid="44" grpId="1"/>
      <p:bldP spid="45" grpId="0"/>
      <p:bldP spid="46" grpId="0"/>
      <p:bldP spid="4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本框 22">
            <a:extLst>
              <a:ext uri="{FF2B5EF4-FFF2-40B4-BE49-F238E27FC236}">
                <a16:creationId xmlns:a16="http://schemas.microsoft.com/office/drawing/2014/main" id="{EE17502B-6392-40DE-BC32-8935A6BF2E5E}"/>
              </a:ext>
            </a:extLst>
          </p:cNvPr>
          <p:cNvSpPr txBox="1"/>
          <p:nvPr/>
        </p:nvSpPr>
        <p:spPr>
          <a:xfrm>
            <a:off x="1087654" y="589886"/>
            <a:ext cx="1026053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>
              <a:buAutoNum type="alphaLcPeriod"/>
            </a:pPr>
            <a:r>
              <a:rPr lang="en-US" altLang="zh-CN" sz="4000" b="1" dirty="0" err="1">
                <a:solidFill>
                  <a:schemeClr val="tx1">
                    <a:alpha val="91000"/>
                  </a:schemeClr>
                </a:solidFill>
                <a:latin typeface="Times New Roman" panose="02020603050405020304" pitchFamily="18" charset="0"/>
                <a:ea typeface="仓耳青禾体-谷力 W04" panose="02020400000000000000" pitchFamily="18" charset="-122"/>
                <a:cs typeface="Times New Roman" panose="02020603050405020304" pitchFamily="18" charset="0"/>
              </a:rPr>
              <a:t>Tính</a:t>
            </a:r>
            <a:r>
              <a:rPr lang="en-US" altLang="zh-CN" sz="4000" b="1" dirty="0">
                <a:solidFill>
                  <a:schemeClr val="tx1">
                    <a:alpha val="91000"/>
                  </a:schemeClr>
                </a:solidFill>
                <a:latin typeface="Times New Roman" panose="02020603050405020304" pitchFamily="18" charset="0"/>
                <a:ea typeface="仓耳青禾体-谷力 W04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solidFill>
                  <a:srgbClr val="0000CC">
                    <a:alpha val="91000"/>
                  </a:srgbClr>
                </a:solidFill>
                <a:latin typeface="Times New Roman" panose="02020603050405020304" pitchFamily="18" charset="0"/>
                <a:ea typeface="仓耳青禾体-谷力 W04" panose="02020400000000000000" pitchFamily="18" charset="-122"/>
                <a:cs typeface="Times New Roman" panose="02020603050405020304" pitchFamily="18" charset="0"/>
              </a:rPr>
              <a:t>đường</a:t>
            </a:r>
            <a:r>
              <a:rPr lang="en-US" altLang="zh-CN" sz="4000" b="1" dirty="0">
                <a:solidFill>
                  <a:srgbClr val="0000CC">
                    <a:alpha val="91000"/>
                  </a:srgbClr>
                </a:solidFill>
                <a:latin typeface="Times New Roman" panose="02020603050405020304" pitchFamily="18" charset="0"/>
                <a:ea typeface="仓耳青禾体-谷力 W04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solidFill>
                  <a:srgbClr val="0000CC">
                    <a:alpha val="91000"/>
                  </a:srgbClr>
                </a:solidFill>
                <a:latin typeface="Times New Roman" panose="02020603050405020304" pitchFamily="18" charset="0"/>
                <a:ea typeface="仓耳青禾体-谷力 W04" panose="02020400000000000000" pitchFamily="18" charset="-122"/>
                <a:cs typeface="Times New Roman" panose="02020603050405020304" pitchFamily="18" charset="0"/>
              </a:rPr>
              <a:t>kính</a:t>
            </a:r>
            <a:r>
              <a:rPr lang="en-US" altLang="zh-CN" sz="4000" b="1" dirty="0">
                <a:solidFill>
                  <a:srgbClr val="0000CC">
                    <a:alpha val="91000"/>
                  </a:srgbClr>
                </a:solidFill>
                <a:latin typeface="Times New Roman" panose="02020603050405020304" pitchFamily="18" charset="0"/>
                <a:ea typeface="仓耳青禾体-谷力 W04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solidFill>
                  <a:schemeClr val="tx1">
                    <a:alpha val="91000"/>
                  </a:schemeClr>
                </a:solidFill>
                <a:latin typeface="Times New Roman" panose="02020603050405020304" pitchFamily="18" charset="0"/>
                <a:ea typeface="仓耳青禾体-谷力 W04" panose="02020400000000000000" pitchFamily="18" charset="-122"/>
                <a:cs typeface="Times New Roman" panose="02020603050405020304" pitchFamily="18" charset="0"/>
              </a:rPr>
              <a:t>của</a:t>
            </a:r>
            <a:r>
              <a:rPr lang="en-US" altLang="zh-CN" sz="4000" b="1" dirty="0">
                <a:solidFill>
                  <a:schemeClr val="tx1">
                    <a:alpha val="91000"/>
                  </a:schemeClr>
                </a:solidFill>
                <a:latin typeface="Times New Roman" panose="02020603050405020304" pitchFamily="18" charset="0"/>
                <a:ea typeface="仓耳青禾体-谷力 W04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solidFill>
                  <a:schemeClr val="tx1">
                    <a:alpha val="91000"/>
                  </a:schemeClr>
                </a:solidFill>
                <a:latin typeface="Times New Roman" panose="02020603050405020304" pitchFamily="18" charset="0"/>
                <a:ea typeface="仓耳青禾体-谷力 W04" panose="02020400000000000000" pitchFamily="18" charset="-122"/>
                <a:cs typeface="Times New Roman" panose="02020603050405020304" pitchFamily="18" charset="0"/>
              </a:rPr>
              <a:t>hình</a:t>
            </a:r>
            <a:r>
              <a:rPr lang="en-US" altLang="zh-CN" sz="4000" b="1" dirty="0">
                <a:solidFill>
                  <a:schemeClr val="tx1">
                    <a:alpha val="91000"/>
                  </a:schemeClr>
                </a:solidFill>
                <a:latin typeface="Times New Roman" panose="02020603050405020304" pitchFamily="18" charset="0"/>
                <a:ea typeface="仓耳青禾体-谷力 W04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solidFill>
                  <a:schemeClr val="tx1">
                    <a:alpha val="91000"/>
                  </a:schemeClr>
                </a:solidFill>
                <a:latin typeface="Times New Roman" panose="02020603050405020304" pitchFamily="18" charset="0"/>
                <a:ea typeface="仓耳青禾体-谷力 W04" panose="02020400000000000000" pitchFamily="18" charset="-122"/>
                <a:cs typeface="Times New Roman" panose="02020603050405020304" pitchFamily="18" charset="0"/>
              </a:rPr>
              <a:t>tròn</a:t>
            </a:r>
            <a:r>
              <a:rPr lang="en-US" altLang="zh-CN" sz="4000" b="1" dirty="0">
                <a:solidFill>
                  <a:schemeClr val="tx1">
                    <a:alpha val="91000"/>
                  </a:schemeClr>
                </a:solidFill>
                <a:latin typeface="Times New Roman" panose="02020603050405020304" pitchFamily="18" charset="0"/>
                <a:ea typeface="仓耳青禾体-谷力 W04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solidFill>
                  <a:schemeClr val="tx1">
                    <a:alpha val="91000"/>
                  </a:schemeClr>
                </a:solidFill>
                <a:latin typeface="Times New Roman" panose="02020603050405020304" pitchFamily="18" charset="0"/>
                <a:ea typeface="仓耳青禾体-谷力 W04" panose="02020400000000000000" pitchFamily="18" charset="-122"/>
                <a:cs typeface="Times New Roman" panose="02020603050405020304" pitchFamily="18" charset="0"/>
              </a:rPr>
              <a:t>có</a:t>
            </a:r>
            <a:r>
              <a:rPr lang="en-US" altLang="zh-CN" sz="4000" b="1" dirty="0">
                <a:solidFill>
                  <a:schemeClr val="tx1">
                    <a:alpha val="91000"/>
                  </a:schemeClr>
                </a:solidFill>
                <a:latin typeface="Times New Roman" panose="02020603050405020304" pitchFamily="18" charset="0"/>
                <a:ea typeface="仓耳青禾体-谷力 W04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solidFill>
                  <a:schemeClr val="tx1">
                    <a:alpha val="91000"/>
                  </a:schemeClr>
                </a:solidFill>
                <a:latin typeface="Times New Roman" panose="02020603050405020304" pitchFamily="18" charset="0"/>
                <a:ea typeface="仓耳青禾体-谷力 W04" panose="02020400000000000000" pitchFamily="18" charset="-122"/>
                <a:cs typeface="Times New Roman" panose="02020603050405020304" pitchFamily="18" charset="0"/>
              </a:rPr>
              <a:t>chu</a:t>
            </a:r>
            <a:r>
              <a:rPr lang="en-US" altLang="zh-CN" sz="4000" b="1" dirty="0">
                <a:solidFill>
                  <a:schemeClr val="tx1">
                    <a:alpha val="91000"/>
                  </a:schemeClr>
                </a:solidFill>
                <a:latin typeface="Times New Roman" panose="02020603050405020304" pitchFamily="18" charset="0"/>
                <a:ea typeface="仓耳青禾体-谷力 W04" panose="02020400000000000000" pitchFamily="18" charset="-122"/>
                <a:cs typeface="Times New Roman" panose="02020603050405020304" pitchFamily="18" charset="0"/>
              </a:rPr>
              <a:t> vi </a:t>
            </a:r>
          </a:p>
          <a:p>
            <a:pPr algn="ctr"/>
            <a:r>
              <a:rPr lang="en-US" altLang="zh-CN" sz="4000" b="1" dirty="0">
                <a:solidFill>
                  <a:srgbClr val="0000CC">
                    <a:alpha val="91000"/>
                  </a:srgbClr>
                </a:solidFill>
                <a:latin typeface="Times New Roman" panose="02020603050405020304" pitchFamily="18" charset="0"/>
                <a:ea typeface="仓耳青禾体-谷力 W04" panose="02020400000000000000" pitchFamily="18" charset="-122"/>
                <a:cs typeface="Times New Roman" panose="02020603050405020304" pitchFamily="18" charset="0"/>
              </a:rPr>
              <a:t>C = 15,7m</a:t>
            </a:r>
            <a:r>
              <a:rPr lang="en-US" altLang="zh-CN" sz="4000" b="1" dirty="0">
                <a:solidFill>
                  <a:schemeClr val="tx1">
                    <a:alpha val="91000"/>
                  </a:schemeClr>
                </a:solidFill>
                <a:latin typeface="Times New Roman" panose="02020603050405020304" pitchFamily="18" charset="0"/>
                <a:ea typeface="仓耳青禾体-谷力 W04" panose="02020400000000000000" pitchFamily="18" charset="-122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3" name="Picture 3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6">
                <a:lumMod val="40000"/>
                <a:lumOff val="60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99523" y="1800175"/>
            <a:ext cx="10825035" cy="4302243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221D2CE-8D66-46E4-B9AD-A0590E1919F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4809" y="2952221"/>
            <a:ext cx="4277066" cy="3491322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5600972" y="2129211"/>
            <a:ext cx="11256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40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218108" y="2997206"/>
            <a:ext cx="6280887" cy="18466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15,7 : 3,14 = 5 (m)</a:t>
            </a:r>
          </a:p>
          <a:p>
            <a:r>
              <a:rPr lang="en-US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</a:t>
            </a:r>
            <a:r>
              <a:rPr lang="en-US" sz="3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5m</a:t>
            </a:r>
          </a:p>
        </p:txBody>
      </p:sp>
    </p:spTree>
    <p:extLst>
      <p:ext uri="{BB962C8B-B14F-4D97-AF65-F5344CB8AC3E}">
        <p14:creationId xmlns:p14="http://schemas.microsoft.com/office/powerpoint/2010/main" val="3726182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本框 22">
            <a:extLst>
              <a:ext uri="{FF2B5EF4-FFF2-40B4-BE49-F238E27FC236}">
                <a16:creationId xmlns:a16="http://schemas.microsoft.com/office/drawing/2014/main" id="{EE17502B-6392-40DE-BC32-8935A6BF2E5E}"/>
              </a:ext>
            </a:extLst>
          </p:cNvPr>
          <p:cNvSpPr txBox="1"/>
          <p:nvPr/>
        </p:nvSpPr>
        <p:spPr>
          <a:xfrm>
            <a:off x="1087654" y="589886"/>
            <a:ext cx="1026053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 algn="ctr">
              <a:buAutoNum type="alphaLcPeriod" startAt="2"/>
            </a:pPr>
            <a:r>
              <a:rPr lang="en-US" altLang="zh-CN" sz="4000" b="1" dirty="0" err="1">
                <a:solidFill>
                  <a:schemeClr val="tx1">
                    <a:alpha val="91000"/>
                  </a:schemeClr>
                </a:solidFill>
                <a:latin typeface="Times New Roman" panose="02020603050405020304" pitchFamily="18" charset="0"/>
                <a:ea typeface="仓耳青禾体-谷力 W04" panose="02020400000000000000" pitchFamily="18" charset="-122"/>
                <a:cs typeface="Times New Roman" panose="02020603050405020304" pitchFamily="18" charset="0"/>
              </a:rPr>
              <a:t>Tính</a:t>
            </a:r>
            <a:r>
              <a:rPr lang="en-US" altLang="zh-CN" sz="4000" b="1" dirty="0">
                <a:solidFill>
                  <a:schemeClr val="tx1">
                    <a:alpha val="91000"/>
                  </a:schemeClr>
                </a:solidFill>
                <a:latin typeface="Times New Roman" panose="02020603050405020304" pitchFamily="18" charset="0"/>
                <a:ea typeface="仓耳青禾体-谷力 W04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solidFill>
                  <a:srgbClr val="006600">
                    <a:alpha val="91000"/>
                  </a:srgbClr>
                </a:solidFill>
                <a:latin typeface="Times New Roman" panose="02020603050405020304" pitchFamily="18" charset="0"/>
                <a:ea typeface="仓耳青禾体-谷力 W04" panose="02020400000000000000" pitchFamily="18" charset="-122"/>
                <a:cs typeface="Times New Roman" panose="02020603050405020304" pitchFamily="18" charset="0"/>
              </a:rPr>
              <a:t>bán</a:t>
            </a:r>
            <a:r>
              <a:rPr lang="en-US" altLang="zh-CN" sz="4000" b="1" dirty="0">
                <a:solidFill>
                  <a:srgbClr val="006600">
                    <a:alpha val="91000"/>
                  </a:srgbClr>
                </a:solidFill>
                <a:latin typeface="Times New Roman" panose="02020603050405020304" pitchFamily="18" charset="0"/>
                <a:ea typeface="仓耳青禾体-谷力 W04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solidFill>
                  <a:srgbClr val="006600">
                    <a:alpha val="91000"/>
                  </a:srgbClr>
                </a:solidFill>
                <a:latin typeface="Times New Roman" panose="02020603050405020304" pitchFamily="18" charset="0"/>
                <a:ea typeface="仓耳青禾体-谷力 W04" panose="02020400000000000000" pitchFamily="18" charset="-122"/>
                <a:cs typeface="Times New Roman" panose="02020603050405020304" pitchFamily="18" charset="0"/>
              </a:rPr>
              <a:t>kính</a:t>
            </a:r>
            <a:r>
              <a:rPr lang="en-US" altLang="zh-CN" sz="4000" b="1" dirty="0">
                <a:solidFill>
                  <a:srgbClr val="006600">
                    <a:alpha val="91000"/>
                  </a:srgbClr>
                </a:solidFill>
                <a:latin typeface="Times New Roman" panose="02020603050405020304" pitchFamily="18" charset="0"/>
                <a:ea typeface="仓耳青禾体-谷力 W04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solidFill>
                  <a:schemeClr val="tx1">
                    <a:alpha val="91000"/>
                  </a:schemeClr>
                </a:solidFill>
                <a:latin typeface="Times New Roman" panose="02020603050405020304" pitchFamily="18" charset="0"/>
                <a:ea typeface="仓耳青禾体-谷力 W04" panose="02020400000000000000" pitchFamily="18" charset="-122"/>
                <a:cs typeface="Times New Roman" panose="02020603050405020304" pitchFamily="18" charset="0"/>
              </a:rPr>
              <a:t>của</a:t>
            </a:r>
            <a:r>
              <a:rPr lang="en-US" altLang="zh-CN" sz="4000" b="1" dirty="0">
                <a:solidFill>
                  <a:schemeClr val="tx1">
                    <a:alpha val="91000"/>
                  </a:schemeClr>
                </a:solidFill>
                <a:latin typeface="Times New Roman" panose="02020603050405020304" pitchFamily="18" charset="0"/>
                <a:ea typeface="仓耳青禾体-谷力 W04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solidFill>
                  <a:schemeClr val="tx1">
                    <a:alpha val="91000"/>
                  </a:schemeClr>
                </a:solidFill>
                <a:latin typeface="Times New Roman" panose="02020603050405020304" pitchFamily="18" charset="0"/>
                <a:ea typeface="仓耳青禾体-谷力 W04" panose="02020400000000000000" pitchFamily="18" charset="-122"/>
                <a:cs typeface="Times New Roman" panose="02020603050405020304" pitchFamily="18" charset="0"/>
              </a:rPr>
              <a:t>hình</a:t>
            </a:r>
            <a:r>
              <a:rPr lang="en-US" altLang="zh-CN" sz="4000" b="1" dirty="0">
                <a:solidFill>
                  <a:schemeClr val="tx1">
                    <a:alpha val="91000"/>
                  </a:schemeClr>
                </a:solidFill>
                <a:latin typeface="Times New Roman" panose="02020603050405020304" pitchFamily="18" charset="0"/>
                <a:ea typeface="仓耳青禾体-谷力 W04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solidFill>
                  <a:schemeClr val="tx1">
                    <a:alpha val="91000"/>
                  </a:schemeClr>
                </a:solidFill>
                <a:latin typeface="Times New Roman" panose="02020603050405020304" pitchFamily="18" charset="0"/>
                <a:ea typeface="仓耳青禾体-谷力 W04" panose="02020400000000000000" pitchFamily="18" charset="-122"/>
                <a:cs typeface="Times New Roman" panose="02020603050405020304" pitchFamily="18" charset="0"/>
              </a:rPr>
              <a:t>tròn</a:t>
            </a:r>
            <a:r>
              <a:rPr lang="en-US" altLang="zh-CN" sz="4000" b="1" dirty="0">
                <a:solidFill>
                  <a:schemeClr val="tx1">
                    <a:alpha val="91000"/>
                  </a:schemeClr>
                </a:solidFill>
                <a:latin typeface="Times New Roman" panose="02020603050405020304" pitchFamily="18" charset="0"/>
                <a:ea typeface="仓耳青禾体-谷力 W04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solidFill>
                  <a:schemeClr val="tx1">
                    <a:alpha val="91000"/>
                  </a:schemeClr>
                </a:solidFill>
                <a:latin typeface="Times New Roman" panose="02020603050405020304" pitchFamily="18" charset="0"/>
                <a:ea typeface="仓耳青禾体-谷力 W04" panose="02020400000000000000" pitchFamily="18" charset="-122"/>
                <a:cs typeface="Times New Roman" panose="02020603050405020304" pitchFamily="18" charset="0"/>
              </a:rPr>
              <a:t>có</a:t>
            </a:r>
            <a:r>
              <a:rPr lang="en-US" altLang="zh-CN" sz="4000" b="1" dirty="0">
                <a:solidFill>
                  <a:schemeClr val="tx1">
                    <a:alpha val="91000"/>
                  </a:schemeClr>
                </a:solidFill>
                <a:latin typeface="Times New Roman" panose="02020603050405020304" pitchFamily="18" charset="0"/>
                <a:ea typeface="仓耳青禾体-谷力 W04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solidFill>
                  <a:schemeClr val="tx1">
                    <a:alpha val="91000"/>
                  </a:schemeClr>
                </a:solidFill>
                <a:latin typeface="Times New Roman" panose="02020603050405020304" pitchFamily="18" charset="0"/>
                <a:ea typeface="仓耳青禾体-谷力 W04" panose="02020400000000000000" pitchFamily="18" charset="-122"/>
                <a:cs typeface="Times New Roman" panose="02020603050405020304" pitchFamily="18" charset="0"/>
              </a:rPr>
              <a:t>chu</a:t>
            </a:r>
            <a:r>
              <a:rPr lang="en-US" altLang="zh-CN" sz="4000" b="1" dirty="0">
                <a:solidFill>
                  <a:schemeClr val="tx1">
                    <a:alpha val="91000"/>
                  </a:schemeClr>
                </a:solidFill>
                <a:latin typeface="Times New Roman" panose="02020603050405020304" pitchFamily="18" charset="0"/>
                <a:ea typeface="仓耳青禾体-谷力 W04" panose="02020400000000000000" pitchFamily="18" charset="-122"/>
                <a:cs typeface="Times New Roman" panose="02020603050405020304" pitchFamily="18" charset="0"/>
              </a:rPr>
              <a:t> vi </a:t>
            </a:r>
          </a:p>
          <a:p>
            <a:pPr algn="ctr"/>
            <a:r>
              <a:rPr lang="en-US" altLang="zh-CN" sz="4000" b="1" dirty="0">
                <a:solidFill>
                  <a:srgbClr val="006600">
                    <a:alpha val="91000"/>
                  </a:srgbClr>
                </a:solidFill>
                <a:latin typeface="Times New Roman" panose="02020603050405020304" pitchFamily="18" charset="0"/>
                <a:ea typeface="仓耳青禾体-谷力 W04" panose="02020400000000000000" pitchFamily="18" charset="-122"/>
                <a:cs typeface="Times New Roman" panose="02020603050405020304" pitchFamily="18" charset="0"/>
              </a:rPr>
              <a:t>C = 18,84dm</a:t>
            </a:r>
            <a:r>
              <a:rPr lang="en-US" altLang="zh-CN" sz="4000" b="1" dirty="0">
                <a:solidFill>
                  <a:schemeClr val="tx1">
                    <a:alpha val="91000"/>
                  </a:schemeClr>
                </a:solidFill>
                <a:latin typeface="Times New Roman" panose="02020603050405020304" pitchFamily="18" charset="0"/>
                <a:ea typeface="仓耳青禾体-谷力 W04" panose="02020400000000000000" pitchFamily="18" charset="-122"/>
                <a:cs typeface="Times New Roman" panose="02020603050405020304" pitchFamily="18" charset="0"/>
              </a:rPr>
              <a:t>.</a:t>
            </a:r>
            <a:endParaRPr lang="zh-CN" altLang="en-US" sz="4000" b="1" dirty="0">
              <a:solidFill>
                <a:schemeClr val="tx1">
                  <a:alpha val="91000"/>
                </a:schemeClr>
              </a:solidFill>
              <a:latin typeface="Times New Roman" panose="02020603050405020304" pitchFamily="18" charset="0"/>
              <a:ea typeface="仓耳青禾体-谷力 W04" panose="02020400000000000000" pitchFamily="18" charset="-122"/>
              <a:cs typeface="Times New Roman" panose="02020603050405020304" pitchFamily="18" charset="0"/>
            </a:endParaRPr>
          </a:p>
        </p:txBody>
      </p:sp>
      <p:pic>
        <p:nvPicPr>
          <p:cNvPr id="13" name="Picture 3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bg1">
                <a:lumMod val="95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99523" y="1800175"/>
            <a:ext cx="10825035" cy="4302243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221D2CE-8D66-46E4-B9AD-A0590E1919F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4809" y="2952221"/>
            <a:ext cx="4277066" cy="3491322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5600972" y="2129211"/>
            <a:ext cx="11256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40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218108" y="2997206"/>
            <a:ext cx="5998758" cy="18466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18,84 : 2 : 3,14 = 3 (</a:t>
            </a:r>
            <a:r>
              <a:rPr lang="en-US" sz="3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dm</a:t>
            </a:r>
            <a:r>
              <a:rPr lang="en-US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r>
              <a:rPr lang="en-US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</a:t>
            </a:r>
            <a:r>
              <a:rPr lang="en-US" sz="3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3dm</a:t>
            </a:r>
          </a:p>
        </p:txBody>
      </p:sp>
    </p:spTree>
    <p:extLst>
      <p:ext uri="{BB962C8B-B14F-4D97-AF65-F5344CB8AC3E}">
        <p14:creationId xmlns:p14="http://schemas.microsoft.com/office/powerpoint/2010/main" val="3483007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1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绿色读书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0</TotalTime>
  <Words>978</Words>
  <Application>Microsoft Office PowerPoint</Application>
  <PresentationFormat>Widescreen</PresentationFormat>
  <Paragraphs>163</Paragraphs>
  <Slides>20</Slides>
  <Notes>18</Notes>
  <HiddenSlides>0</HiddenSlides>
  <MMClips>2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6" baseType="lpstr">
      <vt:lpstr>UTM Isadora</vt:lpstr>
      <vt:lpstr>UTM Flavour</vt:lpstr>
      <vt:lpstr>仓耳青禾体-谷力 W04</vt:lpstr>
      <vt:lpstr>HP001 4 hàng</vt:lpstr>
      <vt:lpstr>Cambria Math</vt:lpstr>
      <vt:lpstr>字魂67号-勾玉行书</vt:lpstr>
      <vt:lpstr>UTM A&amp;S Graceland</vt:lpstr>
      <vt:lpstr>等线</vt:lpstr>
      <vt:lpstr>Arial</vt:lpstr>
      <vt:lpstr>等线 Light</vt:lpstr>
      <vt:lpstr>UTM Aristote</vt:lpstr>
      <vt:lpstr>UTM Dai Co Viet</vt:lpstr>
      <vt:lpstr>UTM Cookies</vt:lpstr>
      <vt:lpstr>Times New Roman</vt:lpstr>
      <vt:lpstr>UTM Showcard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subject>9Slide.vn</dc:subject>
  <dc:creator/>
  <dc:description>9Slide.vn</dc:description>
  <cp:lastModifiedBy/>
  <cp:revision>1</cp:revision>
  <dcterms:created xsi:type="dcterms:W3CDTF">2019-07-18T14:56:27Z</dcterms:created>
  <dcterms:modified xsi:type="dcterms:W3CDTF">2022-01-11T16:52:50Z</dcterms:modified>
  <cp:category>9Slide.vn</cp:category>
</cp:coreProperties>
</file>