
<file path=[Content_Types].xml><?xml version="1.0" encoding="utf-8"?>
<Types xmlns="http://schemas.openxmlformats.org/package/2006/content-types">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itchFamily="34" charset="0"/>
      <p:regular r:id="rId31"/>
      <p:bold r:id="rId32"/>
      <p:italic r:id="rId33"/>
      <p:boldItalic r:id="rId34"/>
    </p:embeddedFont>
    <p:embeddedFont>
      <p:font typeface="roboto" pitchFamily="2" charset="0"/>
      <p:regular r:id="rId35"/>
      <p:bold r:id="rId36"/>
      <p:italic r:id="rId37"/>
      <p:boldItalic r:id="rId38"/>
    </p:embeddedFont>
    <p:embeddedFont>
      <p:font typeface="Calibri Light" pitchFamily="34" charset="0"/>
      <p:regular r:id="rId39"/>
      <p: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62" d="100"/>
          <a:sy n="62" d="100"/>
        </p:scale>
        <p:origin x="-1488" y="-25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pPr/>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pPr/>
              <a:t>‹#›</a:t>
            </a:fld>
            <a:endParaRPr lang="en-US"/>
          </a:p>
        </p:txBody>
      </p:sp>
    </p:spTree>
    <p:extLst>
      <p:ext uri="{BB962C8B-B14F-4D97-AF65-F5344CB8AC3E}">
        <p14:creationId xmlns:p14="http://schemas.microsoft.com/office/powerpoint/2010/main" xmlns=""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pPr/>
              <a:t>3</a:t>
            </a:fld>
            <a:endParaRPr lang="en-US"/>
          </a:p>
        </p:txBody>
      </p:sp>
    </p:spTree>
    <p:extLst>
      <p:ext uri="{BB962C8B-B14F-4D97-AF65-F5344CB8AC3E}">
        <p14:creationId xmlns:p14="http://schemas.microsoft.com/office/powerpoint/2010/main" xmlns=""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6</a:t>
            </a:fld>
            <a:endParaRPr lang="en-US"/>
          </a:p>
        </p:txBody>
      </p:sp>
    </p:spTree>
    <p:extLst>
      <p:ext uri="{BB962C8B-B14F-4D97-AF65-F5344CB8AC3E}">
        <p14:creationId xmlns:p14="http://schemas.microsoft.com/office/powerpoint/2010/main" xmlns=""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7</a:t>
            </a:fld>
            <a:endParaRPr lang="en-US"/>
          </a:p>
        </p:txBody>
      </p:sp>
    </p:spTree>
    <p:extLst>
      <p:ext uri="{BB962C8B-B14F-4D97-AF65-F5344CB8AC3E}">
        <p14:creationId xmlns:p14="http://schemas.microsoft.com/office/powerpoint/2010/main" xmlns=""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r>
              <a:rPr lang="vi-VN"/>
              <a:t/>
            </a:r>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11</a:t>
            </a:fld>
            <a:endParaRPr lang="en-US"/>
          </a:p>
        </p:txBody>
      </p:sp>
    </p:spTree>
    <p:extLst>
      <p:ext uri="{BB962C8B-B14F-4D97-AF65-F5344CB8AC3E}">
        <p14:creationId xmlns:p14="http://schemas.microsoft.com/office/powerpoint/2010/main" xmlns=""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12</a:t>
            </a:fld>
            <a:endParaRPr lang="en-US"/>
          </a:p>
        </p:txBody>
      </p:sp>
    </p:spTree>
    <p:extLst>
      <p:ext uri="{BB962C8B-B14F-4D97-AF65-F5344CB8AC3E}">
        <p14:creationId xmlns:p14="http://schemas.microsoft.com/office/powerpoint/2010/main" xmlns=""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13</a:t>
            </a:fld>
            <a:endParaRPr lang="en-US"/>
          </a:p>
        </p:txBody>
      </p:sp>
    </p:spTree>
    <p:extLst>
      <p:ext uri="{BB962C8B-B14F-4D97-AF65-F5344CB8AC3E}">
        <p14:creationId xmlns:p14="http://schemas.microsoft.com/office/powerpoint/2010/main" xmlns=""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pPr/>
              <a:t>24</a:t>
            </a:fld>
            <a:endParaRPr lang="en-US"/>
          </a:p>
        </p:txBody>
      </p:sp>
    </p:spTree>
    <p:extLst>
      <p:ext uri="{BB962C8B-B14F-4D97-AF65-F5344CB8AC3E}">
        <p14:creationId xmlns:p14="http://schemas.microsoft.com/office/powerpoint/2010/main" xmlns=""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6" name="Footer Placeholder 5">
            <a:extLst>
              <a:ext uri="{FF2B5EF4-FFF2-40B4-BE49-F238E27FC236}">
                <a16:creationId xmlns:a16="http://schemas.microsoft.com/office/drawing/2014/main" xmlns=""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8" name="Footer Placeholder 7">
            <a:extLst>
              <a:ext uri="{FF2B5EF4-FFF2-40B4-BE49-F238E27FC236}">
                <a16:creationId xmlns:a16="http://schemas.microsoft.com/office/drawing/2014/main" xmlns=""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4" name="Footer Placeholder 3">
            <a:extLst>
              <a:ext uri="{FF2B5EF4-FFF2-40B4-BE49-F238E27FC236}">
                <a16:creationId xmlns:a16="http://schemas.microsoft.com/office/drawing/2014/main" xmlns=""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3" name="Footer Placeholder 2">
            <a:extLst>
              <a:ext uri="{FF2B5EF4-FFF2-40B4-BE49-F238E27FC236}">
                <a16:creationId xmlns:a16="http://schemas.microsoft.com/office/drawing/2014/main" xmlns=""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6" name="Footer Placeholder 5">
            <a:extLst>
              <a:ext uri="{FF2B5EF4-FFF2-40B4-BE49-F238E27FC236}">
                <a16:creationId xmlns:a16="http://schemas.microsoft.com/office/drawing/2014/main" xmlns=""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6" name="Footer Placeholder 5">
            <a:extLst>
              <a:ext uri="{FF2B5EF4-FFF2-40B4-BE49-F238E27FC236}">
                <a16:creationId xmlns:a16="http://schemas.microsoft.com/office/drawing/2014/main" xmlns=""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pPr/>
              <a:t>12/7/2021</a:t>
            </a:fld>
            <a:endParaRPr lang="en-US"/>
          </a:p>
        </p:txBody>
      </p:sp>
      <p:sp>
        <p:nvSpPr>
          <p:cNvPr id="5" name="Footer Placeholder 4">
            <a:extLst>
              <a:ext uri="{FF2B5EF4-FFF2-40B4-BE49-F238E27FC236}">
                <a16:creationId xmlns:a16="http://schemas.microsoft.com/office/drawing/2014/main" xmlns=""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pPr/>
              <a:t>‹#›</a:t>
            </a:fld>
            <a:endParaRPr lang="en-US"/>
          </a:p>
        </p:txBody>
      </p:sp>
    </p:spTree>
    <p:extLst>
      <p:ext uri="{BB962C8B-B14F-4D97-AF65-F5344CB8AC3E}">
        <p14:creationId xmlns:p14="http://schemas.microsoft.com/office/powerpoint/2010/main" xmlns="" val="1524894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xmlns=""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xmlns=""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xmlns="" id="{DC246542-A6A7-419E-B191-432F7A010031}"/>
              </a:ext>
            </a:extLst>
          </p:cNvPr>
          <p:cNvPicPr>
            <a:picLocks noChangeAspect="1"/>
          </p:cNvPicPr>
          <p:nvPr userDrawn="1"/>
        </p:nvPicPr>
        <p:blipFill>
          <a:blip r:embed="rId65" cstate="print">
            <a:extLst>
              <a:ext uri="{28A0092B-C50C-407E-A947-70E740481C1C}">
                <a14:useLocalDpi xmlns:a14="http://schemas.microsoft.com/office/drawing/2010/main" xmlns=""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622EF039-3F59-4C62-9F70-65992C0CD93C}"/>
              </a:ext>
            </a:extLst>
          </p:cNvPr>
          <p:cNvPicPr>
            <a:picLocks noChangeAspect="1"/>
          </p:cNvPicPr>
          <p:nvPr userDrawn="1"/>
        </p:nvPicPr>
        <p:blipFill>
          <a:blip r:embed="rId65" cstate="print">
            <a:extLst>
              <a:ext uri="{28A0092B-C50C-407E-A947-70E740481C1C}">
                <a14:useLocalDpi xmlns:a14="http://schemas.microsoft.com/office/drawing/2010/main" xmlns=""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xmlns=""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4.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4.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5.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35.png"/><Relationship Id="rId4" Type="http://schemas.openxmlformats.org/officeDocument/2006/relationships/image" Target="../media/image44.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microsoft.com/office/2007/relationships/hdphoto" Target="../media/hdphoto10.wdp"/><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25.pn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18" Type="http://schemas.microsoft.com/office/2007/relationships/hdphoto" Target="../media/hdphoto18.wdp"/><Relationship Id="rId3" Type="http://schemas.microsoft.com/office/2007/relationships/hdphoto" Target="../media/hdphoto10.wdp"/><Relationship Id="rId7" Type="http://schemas.openxmlformats.org/officeDocument/2006/relationships/image" Target="../media/image9.png"/><Relationship Id="rId12" Type="http://schemas.microsoft.com/office/2007/relationships/hdphoto" Target="../media/hdphoto5.wdp"/><Relationship Id="rId17" Type="http://schemas.openxmlformats.org/officeDocument/2006/relationships/image" Target="../media/image49.png"/><Relationship Id="rId2" Type="http://schemas.openxmlformats.org/officeDocument/2006/relationships/image" Target="../media/image25.pn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19.wdp"/><Relationship Id="rId10" Type="http://schemas.openxmlformats.org/officeDocument/2006/relationships/image" Target="../media/image52.png"/><Relationship Id="rId4" Type="http://schemas.openxmlformats.org/officeDocument/2006/relationships/image" Target="../media/image50.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1.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microsoft.com/office/2007/relationships/hdphoto" Target="../media/hdphoto10.wdp"/><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25.pn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18" Type="http://schemas.openxmlformats.org/officeDocument/2006/relationships/image" Target="../media/image48.png"/><Relationship Id="rId3" Type="http://schemas.microsoft.com/office/2007/relationships/hdphoto" Target="../media/hdphoto10.wdp"/><Relationship Id="rId7" Type="http://schemas.openxmlformats.org/officeDocument/2006/relationships/image" Target="../media/image9.png"/><Relationship Id="rId12" Type="http://schemas.microsoft.com/office/2007/relationships/hdphoto" Target="../media/hdphoto5.wdp"/><Relationship Id="rId17" Type="http://schemas.microsoft.com/office/2007/relationships/hdphoto" Target="../media/hdphoto21.wdp"/><Relationship Id="rId2" Type="http://schemas.openxmlformats.org/officeDocument/2006/relationships/image" Target="../media/image25.png"/><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4.wdp"/><Relationship Id="rId15" Type="http://schemas.microsoft.com/office/2007/relationships/hdphoto" Target="../media/hdphoto1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4.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gif"/><Relationship Id="rId3" Type="http://schemas.openxmlformats.org/officeDocument/2006/relationships/image" Target="../media/image10.png"/><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10.png"/><Relationship Id="rId9" Type="http://schemas.microsoft.com/office/2007/relationships/hdphoto" Target="../media/hdphoto5.wdp"/><Relationship Id="rId14"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7.gif"/><Relationship Id="rId10" Type="http://schemas.openxmlformats.org/officeDocument/2006/relationships/image" Target="../media/image12.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5.wdp"/><Relationship Id="rId3" Type="http://schemas.microsoft.com/office/2007/relationships/hdphoto" Target="../media/hdphoto10.wdp"/><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25.png"/><Relationship Id="rId16"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5.png"/><Relationship Id="rId5" Type="http://schemas.microsoft.com/office/2007/relationships/hdphoto" Target="../media/hdphoto4.wdp"/><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6F4CC685-8920-4829-A06D-0D2BDA7C0E4B}"/>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xmlns="" id="{89B0EDEB-8187-4811-8678-DF18D30776F1}"/>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artisticCrisscrossEtching/>
                    </a14:imgEffect>
                  </a14:imgLayer>
                </a14:imgProps>
              </a:ext>
              <a:ext uri="{28A0092B-C50C-407E-A947-70E740481C1C}">
                <a14:useLocalDpi xmlns:a14="http://schemas.microsoft.com/office/drawing/2010/main" xmlns=""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xmlns="" id="{959527C7-FBF3-448E-B2FB-938C8F31B38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xmlns="" id="{7394FA32-BB25-4962-B13C-FA3A5E61E82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xmlns="" id="{AE4F5B26-92B3-4D57-884D-809AD7564D75}"/>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xmlns="" id="{443B5333-05C6-4808-BF1D-7E3225B6394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xmlns=""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xmlns=""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xmlns=""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xmlns=""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xmlns=""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xmlns=""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xmlns=""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xmlns=""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xmlns=""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xmlns=""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xmlns=""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xmlns=""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
        <p:nvSpPr>
          <p:cNvPr id="21" name="Rectangle 20"/>
          <p:cNvSpPr/>
          <p:nvPr/>
        </p:nvSpPr>
        <p:spPr>
          <a:xfrm>
            <a:off x="1856512" y="2139432"/>
            <a:ext cx="3783408"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TRường</a:t>
            </a:r>
            <a:endPar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Tiểu</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học</a:t>
            </a:r>
            <a:endPar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Lê</a:t>
            </a: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quý</a:t>
            </a: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đôn</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34660207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xmlns=""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xmlns=""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xmlns=""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xmlns=""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xmlns=""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xmlns="" val="8939383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xmlns=""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xmlns=""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xmlns="" id="{4DEE1A20-B702-48DB-8D01-AE1A8784A8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xmlns="" id="{E0F82A66-75C5-4E4D-A36C-B285B71766F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xmlns=""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xmlns=""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A0BF4CAB-80FA-4DAF-98CD-37455F6782E9}"/>
              </a:ext>
            </a:extLst>
          </p:cNvPr>
          <p:cNvPicPr>
            <a:picLocks noChangeAspect="1"/>
          </p:cNvPicPr>
          <p:nvPr/>
        </p:nvPicPr>
        <p:blipFill>
          <a:blip r:embed="rId9" cstate="print">
            <a:duotone>
              <a:prstClr val="black"/>
              <a:srgbClr val="7030A0">
                <a:tint val="45000"/>
                <a:satMod val="400000"/>
              </a:srgbClr>
            </a:duotone>
            <a:extLst>
              <a:ext uri="{BEBA8EAE-BF5A-486C-A8C5-ECC9F3942E4B}">
                <a14:imgProps xmlns:a14="http://schemas.microsoft.com/office/drawing/2010/main" xmlns="">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xmlns=""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22768608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xmlns=""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xmlns=""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xmlns="" id="{B9973499-9718-4EF9-A4CC-7805143FEE3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xmlns="" id="{224D15D3-B05C-4A38-8642-622F39629B4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xmlns=""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xmlns=""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A0BF4CAB-80FA-4DAF-98CD-37455F6782E9}"/>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xmlns=""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3125093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xmlns=""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xmlns=""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xmlns=""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9B68F85-1D4B-4623-8FDE-535B52E7E4D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xmlns=""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265490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xmlns=""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xmlns=""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xmlns=""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xmlns=""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xmlns=""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xmlns=""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xmlns="" val="11752909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xmlns=""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xmlns=""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xmlns=""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xmlns="" id="{07F1C407-466B-45F6-9198-15FC6BD013C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xmlns=""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xmlns=""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xmlns=""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xmlns=""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xmlns=""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xmlns=""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xmlns=""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xmlns=""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xmlns=""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xmlns=""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xmlns=""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xmlns=""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xmlns=""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xmlns=""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xmlns=""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xmlns=""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7947026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xmlns=""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xmlns=""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xmlns=""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xmlns=""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xmlns=""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xmlns=""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xmlns=""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xmlns=""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xmlns=""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xmlns=""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xmlns=""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xmlns=""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xmlns=""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xmlns="" id="{AFE80449-5F31-4A3B-B762-67A05B4F223E}"/>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xmlns="" val="7242522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xmlns=""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xmlns=""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xmlns=""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xmlns=""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xmlns=""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xmlns=""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xmlns=""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xmlns=""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xmlns=""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xmlns=""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xmlns=""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xmlns=""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xmlns=""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xmlns="" id="{2F080941-1B86-4464-BC6D-D501420574A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xmlns="" val="1217945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xmlns="" id="{C8731DE9-9929-4EE3-AA28-8906CBAAE39C}"/>
              </a:ext>
            </a:extLst>
          </p:cNvPr>
          <p:cNvGraphicFramePr>
            <a:graphicFrameLocks noGrp="1"/>
          </p:cNvGraphicFramePr>
          <p:nvPr>
            <p:extLst>
              <p:ext uri="{D42A27DB-BD31-4B8C-83A1-F6EECF244321}">
                <p14:modId xmlns:p14="http://schemas.microsoft.com/office/powerpoint/2010/main" xmlns=""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xmlns="" val="20000"/>
                    </a:ext>
                  </a:extLst>
                </a:gridCol>
                <a:gridCol w="1677733">
                  <a:extLst>
                    <a:ext uri="{9D8B030D-6E8A-4147-A177-3AD203B41FA5}">
                      <a16:colId xmlns:a16="http://schemas.microsoft.com/office/drawing/2014/main" xmlns="" val="20001"/>
                    </a:ext>
                  </a:extLst>
                </a:gridCol>
                <a:gridCol w="1457558">
                  <a:extLst>
                    <a:ext uri="{9D8B030D-6E8A-4147-A177-3AD203B41FA5}">
                      <a16:colId xmlns:a16="http://schemas.microsoft.com/office/drawing/2014/main" xmlns="" val="20002"/>
                    </a:ext>
                  </a:extLst>
                </a:gridCol>
                <a:gridCol w="1539442">
                  <a:extLst>
                    <a:ext uri="{9D8B030D-6E8A-4147-A177-3AD203B41FA5}">
                      <a16:colId xmlns:a16="http://schemas.microsoft.com/office/drawing/2014/main" xmlns="" val="20003"/>
                    </a:ext>
                  </a:extLst>
                </a:gridCol>
                <a:gridCol w="3753044">
                  <a:extLst>
                    <a:ext uri="{9D8B030D-6E8A-4147-A177-3AD203B41FA5}">
                      <a16:colId xmlns:a16="http://schemas.microsoft.com/office/drawing/2014/main" xmlns="" val="20004"/>
                    </a:ext>
                  </a:extLst>
                </a:gridCol>
                <a:gridCol w="1520367">
                  <a:extLst>
                    <a:ext uri="{9D8B030D-6E8A-4147-A177-3AD203B41FA5}">
                      <a16:colId xmlns:a16="http://schemas.microsoft.com/office/drawing/2014/main" xmlns=""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xmlns=""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xmlns=""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xmlns=""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xmlns="" val="10003"/>
                  </a:ext>
                </a:extLst>
              </a:tr>
            </a:tbl>
          </a:graphicData>
        </a:graphic>
      </p:graphicFrame>
      <p:sp>
        <p:nvSpPr>
          <p:cNvPr id="60" name="TextBox 59">
            <a:extLst>
              <a:ext uri="{FF2B5EF4-FFF2-40B4-BE49-F238E27FC236}">
                <a16:creationId xmlns:a16="http://schemas.microsoft.com/office/drawing/2014/main" xmlns=""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863057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xmlns="" id="{089F2336-8C50-49DC-8023-D4A1EFDDA025}"/>
              </a:ext>
            </a:extLst>
          </p:cNvPr>
          <p:cNvPicPr>
            <a:picLocks noChangeAspect="1"/>
          </p:cNvPicPr>
          <p:nvPr/>
        </p:nvPicPr>
        <p:blipFill>
          <a:blip r:embed="rId2" cstate="print">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xmlns=""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xmlns=""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xmlns=""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xmlns="" id="{E1E7C737-AB12-4A47-9C3F-6B3487925A18}"/>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xmlns="" id="{C7E88A69-F20E-447F-869B-8303F50CE567}"/>
              </a:ext>
            </a:extLst>
          </p:cNvPr>
          <p:cNvPicPr>
            <a:picLocks noChangeAspect="1"/>
          </p:cNvPicPr>
          <p:nvPr/>
        </p:nvPicPr>
        <p:blipFill>
          <a:blip r:embed="rId6" cstate="print">
            <a:lum bright="70000" contrast="-70000"/>
            <a:extLst>
              <a:ext uri="{BEBA8EAE-BF5A-486C-A8C5-ECC9F3942E4B}">
                <a14:imgProps xmlns:a14="http://schemas.microsoft.com/office/drawing/2010/main" xmlns="">
                  <a14:imgLayer r:embed="rId7">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xmlns=""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xmlns=""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375169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xmlns="">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xmlns=""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xmlns=""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xmlns=""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xmlns="" id="{36503D50-038A-483F-A405-D5A2F90FA515}"/>
              </a:ext>
            </a:extLst>
          </p:cNvPr>
          <p:cNvSpPr txBox="1"/>
          <p:nvPr/>
        </p:nvSpPr>
        <p:spPr>
          <a:xfrm rot="21094127">
            <a:off x="1342692" y="668786"/>
            <a:ext cx="3173581" cy="1323439"/>
          </a:xfrm>
          <a:prstGeom prst="rect">
            <a:avLst/>
          </a:prstGeom>
          <a:noFill/>
        </p:spPr>
        <p:txBody>
          <a:bodyPr wrap="square" rtlCol="0">
            <a:spAutoFit/>
          </a:bodyPr>
          <a:lstStyle/>
          <a:p>
            <a:pPr algn="ctr"/>
            <a:r>
              <a:rPr lang="en-US" sz="8000" b="1">
                <a:latin typeface="UTM Bustamalaka" panose="02040603050506020204" pitchFamily="18" charset="0"/>
              </a:rPr>
              <a:t>Tôi là ai?</a:t>
            </a:r>
          </a:p>
        </p:txBody>
      </p:sp>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xmlns=""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xmlns="" val="19561791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xmlns="" id="{089F2336-8C50-49DC-8023-D4A1EFDDA025}"/>
              </a:ext>
            </a:extLst>
          </p:cNvPr>
          <p:cNvPicPr>
            <a:picLocks noChangeAspect="1"/>
          </p:cNvPicPr>
          <p:nvPr/>
        </p:nvPicPr>
        <p:blipFill>
          <a:blip r:embed="rId2" cstate="print">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xmlns=""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xmlns=""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xmlns="" id="{E1E7C737-AB12-4A47-9C3F-6B3487925A18}"/>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xmlns="" id="{C7E88A69-F20E-447F-869B-8303F50CE567}"/>
              </a:ext>
            </a:extLst>
          </p:cNvPr>
          <p:cNvPicPr>
            <a:picLocks noChangeAspect="1"/>
          </p:cNvPicPr>
          <p:nvPr/>
        </p:nvPicPr>
        <p:blipFill>
          <a:blip r:embed="rId6" cstate="print">
            <a:lum bright="70000" contrast="-70000"/>
            <a:extLst>
              <a:ext uri="{BEBA8EAE-BF5A-486C-A8C5-ECC9F3942E4B}">
                <a14:imgProps xmlns:a14="http://schemas.microsoft.com/office/drawing/2010/main" xmlns="">
                  <a14:imgLayer r:embed="rId7">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xmlns=""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xmlns=""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xmlns=""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xmlns=""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xmlns=""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xmlns=""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xmlns=""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xmlns=""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xmlns=""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xmlns=""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xmlns=""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xmlns=""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xmlns=""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xmlns=""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xmlns=""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xmlns=""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xmlns=""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xmlns=""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xmlns=""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xmlns=""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xmlns=""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xmlns=""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xmlns=""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xmlns=""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xmlns=""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xmlns=""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xmlns=""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xmlns=""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xmlns=""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xmlns=""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xmlns=""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xmlns=""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xmlns=""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xmlns=""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xmlns=""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xmlns=""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xmlns=""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xmlns=""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xmlns=""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xmlns=""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xmlns=""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xmlns=""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xmlns=""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xmlns=""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xmlns=""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xmlns=""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xmlns=""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xmlns=""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xmlns=""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xmlns=""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xmlns=""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xmlns=""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xmlns=""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xmlns=""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xmlns=""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xmlns=""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xmlns=""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xmlns=""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xmlns=""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xmlns=""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xmlns=""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xmlns=""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xmlns=""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xmlns=""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xmlns=""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xmlns=""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xmlns=""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xmlns=""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xmlns=""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xmlns=""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xmlns=""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xmlns=""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xmlns=""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xmlns=""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xmlns=""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xmlns=""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xmlns=""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xmlns=""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xmlns=""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xmlns=""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xmlns=""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xmlns=""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xmlns=""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xmlns=""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xmlns=""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xmlns=""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xmlns="" id="{E740280F-590E-4B07-9FAE-A8BF678F5428}"/>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xmlns=""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xmlns="" id="{B0B0A919-7841-4FAF-90FD-176F554B5FEE}"/>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xmlns=""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xmlns=""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xmlns="" id="{BFF14FFA-0AD4-4D24-B14B-6C7800F45455}"/>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xmlns=""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xmlns="" val="22470619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D54F1A96-9C41-451F-A808-3DF3DF81D2AA}"/>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encilSketch/>
                    </a14:imgEffect>
                  </a14:imgLayer>
                </a14:imgProps>
              </a:ext>
              <a:ext uri="{28A0092B-C50C-407E-A947-70E740481C1C}">
                <a14:useLocalDpi xmlns:a14="http://schemas.microsoft.com/office/drawing/2010/main" xmlns=""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6" cstate="print">
              <a:extLst>
                <a:ext uri="{BEBA8EAE-BF5A-486C-A8C5-ECC9F3942E4B}">
                  <a14:imgProps xmlns:a14="http://schemas.microsoft.com/office/drawing/2010/main" xmlns="">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9"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Ghi nhớ</a:t>
            </a:r>
          </a:p>
        </p:txBody>
      </p:sp>
      <p:sp>
        <p:nvSpPr>
          <p:cNvPr id="56" name="Freeform: Shape 55">
            <a:extLst>
              <a:ext uri="{FF2B5EF4-FFF2-40B4-BE49-F238E27FC236}">
                <a16:creationId xmlns:a16="http://schemas.microsoft.com/office/drawing/2014/main" xmlns=""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xmlns=""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xmlns=""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xmlns=""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xmlns=""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xmlns=""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xmlns="" id="{5A1930B6-D089-4182-B098-B7932379919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xmlns=""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xmlns="" id="{3DA61C54-F734-48EE-AD07-A6DBAF87B923}"/>
              </a:ext>
            </a:extLst>
          </p:cNvPr>
          <p:cNvPicPr>
            <a:picLocks noChangeAspect="1"/>
          </p:cNvPicPr>
          <p:nvPr/>
        </p:nvPicPr>
        <p:blipFill rotWithShape="1">
          <a:blip r:embed="rId14" cstate="print">
            <a:extLst>
              <a:ext uri="{BEBA8EAE-BF5A-486C-A8C5-ECC9F3942E4B}">
                <a14:imgProps xmlns:a14="http://schemas.microsoft.com/office/drawing/2010/main" xmlns="">
                  <a14:imgLayer r:embed="rId1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xmlns="" id="{8D808393-76CD-4B21-92AE-D5B3D4131385}"/>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3576562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D54F1A96-9C41-451F-A808-3DF3DF81D2AA}"/>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encilSketch/>
                    </a14:imgEffect>
                  </a14:imgLayer>
                </a14:imgProps>
              </a:ext>
              <a:ext uri="{28A0092B-C50C-407E-A947-70E740481C1C}">
                <a14:useLocalDpi xmlns:a14="http://schemas.microsoft.com/office/drawing/2010/main" xmlns=""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6" cstate="print">
              <a:extLst>
                <a:ext uri="{BEBA8EAE-BF5A-486C-A8C5-ECC9F3942E4B}">
                  <a14:imgProps xmlns:a14="http://schemas.microsoft.com/office/drawing/2010/main" xmlns="">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9"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Luyện tập</a:t>
            </a:r>
          </a:p>
        </p:txBody>
      </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xmlns="" id="{5A1930B6-D089-4182-B098-B7932379919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xmlns="" id="{3DA61C54-F734-48EE-AD07-A6DBAF87B923}"/>
              </a:ext>
            </a:extLst>
          </p:cNvPr>
          <p:cNvPicPr>
            <a:picLocks noChangeAspect="1"/>
          </p:cNvPicPr>
          <p:nvPr/>
        </p:nvPicPr>
        <p:blipFill rotWithShape="1">
          <a:blip r:embed="rId14" cstate="print">
            <a:extLst>
              <a:ext uri="{BEBA8EAE-BF5A-486C-A8C5-ECC9F3942E4B}">
                <a14:imgProps xmlns:a14="http://schemas.microsoft.com/office/drawing/2010/main" xmlns="">
                  <a14:imgLayer r:embed="rId1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xmlns="" id="{8D808393-76CD-4B21-92AE-D5B3D4131385}"/>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FA5615E1-0F37-4C14-8BFC-1DD2BAF362B1}"/>
              </a:ext>
            </a:extLst>
          </p:cNvPr>
          <p:cNvPicPr>
            <a:picLocks noChangeAspect="1"/>
          </p:cNvPicPr>
          <p:nvPr/>
        </p:nvPicPr>
        <p:blipFill>
          <a:blip r:embed="rId17" cstate="print">
            <a:extLst>
              <a:ext uri="{BEBA8EAE-BF5A-486C-A8C5-ECC9F3942E4B}">
                <a14:imgProps xmlns:a14="http://schemas.microsoft.com/office/drawing/2010/main" xmlns="">
                  <a14:imgLayer r:embed="rId18">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xmlns=""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xmlns="" val="35014786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xmlns=""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xmlns=""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xmlns=""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xmlns="" id="{1FDE1941-F8F9-4B33-B6D0-57E548EF4289}"/>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xmlns=""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xmlns="" id="{A1BE68B5-F040-499A-8191-BA1B26F32829}"/>
              </a:ext>
            </a:extLst>
          </p:cNvPr>
          <p:cNvPicPr>
            <a:picLocks noChangeAspect="1"/>
          </p:cNvPicPr>
          <p:nvPr/>
        </p:nvPicPr>
        <p:blipFill>
          <a:blip r:embed="rId6" cstate="print">
            <a:duotone>
              <a:prstClr val="black"/>
              <a:srgbClr val="F6E0B5">
                <a:tint val="45000"/>
                <a:satMod val="400000"/>
              </a:srgbClr>
            </a:duotone>
            <a:extLst>
              <a:ext uri="{BEBA8EAE-BF5A-486C-A8C5-ECC9F3942E4B}">
                <a14:imgProps xmlns:a14="http://schemas.microsoft.com/office/drawing/2010/main" xmlns="">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xmlns=""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xmlns=""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xmlns=""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xmlns=""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xmlns="" val="28253129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xmlns=""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xmlns="" id="{183925C4-DA71-4D6E-AD3A-DA35E6FE954F}"/>
              </a:ext>
            </a:extLst>
          </p:cNvPr>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artisticCrisscrossEtching/>
                    </a14:imgEffect>
                  </a14:imgLayer>
                </a14:imgProps>
              </a:ext>
              <a:ext uri="{28A0092B-C50C-407E-A947-70E740481C1C}">
                <a14:useLocalDpi xmlns:a14="http://schemas.microsoft.com/office/drawing/2010/main" xmlns=""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xmlns=""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xmlns=""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xmlns=""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xmlns="" id="{9C45280F-D5A1-4BFF-9B22-77DE897C55FE}"/>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xmlns=""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xmlns="" id="{7FDCEE5C-D613-4AFD-B70F-611FD1BB7FD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xmlns=""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xmlns=""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xmlns=""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xmlns=""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xmlns=""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xmlns="" id="{066B7272-E9B8-454C-AE52-439C947444BE}"/>
              </a:ext>
            </a:extLst>
          </p:cNvPr>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xmlns=""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2987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xmlns=""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xmlns="" id="{0BEDCC01-5223-43F3-8687-A060F8C8BA76}"/>
              </a:ext>
            </a:extLst>
          </p:cNvPr>
          <p:cNvSpPr txBox="1"/>
          <p:nvPr/>
        </p:nvSpPr>
        <p:spPr>
          <a:xfrm>
            <a:off x="590850" y="254170"/>
            <a:ext cx="2717274" cy="1323439"/>
          </a:xfrm>
          <a:prstGeom prst="rect">
            <a:avLst/>
          </a:prstGeom>
          <a:noFill/>
        </p:spPr>
        <p:txBody>
          <a:bodyPr wrap="square" rtlCol="0">
            <a:spAutoFit/>
          </a:bodyPr>
          <a:lstStyle/>
          <a:p>
            <a:pPr algn="ctr"/>
            <a:r>
              <a:rPr lang="en-US" sz="4800" b="1">
                <a:solidFill>
                  <a:srgbClr val="C00000"/>
                </a:solidFill>
                <a:latin typeface="UTM Bustamalaka" panose="02040603050506020204" pitchFamily="18" charset="0"/>
              </a:rPr>
              <a:t>Mưa</a:t>
            </a:r>
          </a:p>
          <a:p>
            <a:pPr algn="ctr"/>
            <a:r>
              <a:rPr lang="en-US" sz="3200">
                <a:solidFill>
                  <a:srgbClr val="C00000"/>
                </a:solidFill>
                <a:latin typeface="UTM Bustamalaka" panose="02040603050506020204" pitchFamily="18" charset="0"/>
              </a:rPr>
              <a:t>(Trần Đăng Khoa)</a:t>
            </a:r>
          </a:p>
        </p:txBody>
      </p:sp>
      <p:sp>
        <p:nvSpPr>
          <p:cNvPr id="46" name="TextBox 45">
            <a:extLst>
              <a:ext uri="{FF2B5EF4-FFF2-40B4-BE49-F238E27FC236}">
                <a16:creationId xmlns:a16="http://schemas.microsoft.com/office/drawing/2014/main" xmlns="" id="{F6649CEC-BB6D-45AF-9014-5EE683992F27}"/>
              </a:ext>
            </a:extLst>
          </p:cNvPr>
          <p:cNvSpPr txBox="1"/>
          <p:nvPr/>
        </p:nvSpPr>
        <p:spPr>
          <a:xfrm>
            <a:off x="598210" y="1916816"/>
            <a:ext cx="2717274" cy="707886"/>
          </a:xfrm>
          <a:prstGeom prst="rect">
            <a:avLst/>
          </a:prstGeom>
          <a:noFill/>
        </p:spPr>
        <p:txBody>
          <a:bodyPr wrap="square" rtlCol="0">
            <a:spAutoFit/>
          </a:bodyPr>
          <a:lstStyle/>
          <a:p>
            <a:pPr algn="ctr"/>
            <a:r>
              <a:rPr lang="en-US" sz="4000" b="1">
                <a:latin typeface="UTM Bustamalaka" panose="02040603050506020204" pitchFamily="18" charset="0"/>
              </a:rPr>
              <a:t>Trước khi mưa</a:t>
            </a:r>
            <a:endParaRPr lang="en-US" sz="2400">
              <a:latin typeface="UTM Bustamalaka" panose="02040603050506020204" pitchFamily="18" charset="0"/>
            </a:endParaRPr>
          </a:p>
        </p:txBody>
      </p:sp>
      <p:sp>
        <p:nvSpPr>
          <p:cNvPr id="47" name="TextBox 46">
            <a:extLst>
              <a:ext uri="{FF2B5EF4-FFF2-40B4-BE49-F238E27FC236}">
                <a16:creationId xmlns:a16="http://schemas.microsoft.com/office/drawing/2014/main" xmlns="" id="{019F1FF8-DCAF-48CA-BA7B-23BE93D2F5DC}"/>
              </a:ext>
            </a:extLst>
          </p:cNvPr>
          <p:cNvSpPr txBox="1"/>
          <p:nvPr/>
        </p:nvSpPr>
        <p:spPr>
          <a:xfrm>
            <a:off x="6712152" y="497752"/>
            <a:ext cx="2966097" cy="707886"/>
          </a:xfrm>
          <a:prstGeom prst="rect">
            <a:avLst/>
          </a:prstGeom>
          <a:noFill/>
        </p:spPr>
        <p:txBody>
          <a:bodyPr wrap="square" rtlCol="0">
            <a:spAutoFit/>
          </a:bodyPr>
          <a:lstStyle/>
          <a:p>
            <a:pPr algn="ctr"/>
            <a:r>
              <a:rPr lang="en-US" sz="4000" b="1">
                <a:solidFill>
                  <a:schemeClr val="accent5">
                    <a:lumMod val="50000"/>
                  </a:schemeClr>
                </a:solidFill>
                <a:latin typeface="UTM Bustamalaka" panose="02040603050506020204" pitchFamily="18" charset="0"/>
              </a:rPr>
              <a:t>Trong khi mưa</a:t>
            </a:r>
            <a:endParaRPr lang="en-US" sz="240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xmlns="" id="{1EE85292-F455-4D1A-A921-CE4DD42C43F1}"/>
              </a:ext>
            </a:extLst>
          </p:cNvPr>
          <p:cNvCxnSpPr>
            <a:cxnSpLocks/>
            <a:stCxn id="45" idx="3"/>
          </p:cNvCxnSpPr>
          <p:nvPr/>
        </p:nvCxnSpPr>
        <p:spPr>
          <a:xfrm flipV="1">
            <a:off x="3308124" y="883328"/>
            <a:ext cx="3702720"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xmlns="" id="{51594B4E-D1BA-4432-ADAD-2669C3FA7E47}"/>
              </a:ext>
            </a:extLst>
          </p:cNvPr>
          <p:cNvCxnSpPr>
            <a:cxnSpLocks/>
            <a:stCxn id="45" idx="2"/>
            <a:endCxn id="46" idx="0"/>
          </p:cNvCxnSpPr>
          <p:nvPr/>
        </p:nvCxnSpPr>
        <p:spPr>
          <a:xfrm>
            <a:off x="1949487" y="1577609"/>
            <a:ext cx="7360" cy="33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xmlns=""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xmlns=""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xmlns=""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xmlns=""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xmlns=""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xmlns=""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xmlns=""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xmlns=""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xmlns=""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xmlns=""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xmlns=""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xmlns=""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xmlns=""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xmlns=""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xmlns=""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xmlns=""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xmlns=""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xmlns=""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xmlns=""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xmlns=""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xmlns=""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xmlns=""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xmlns=""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xmlns=""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xmlns=""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xmlns=""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xmlns=""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xmlns=""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xmlns=""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xmlns=""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xmlns=""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xmlns=""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xmlns=""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xmlns=""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xmlns=""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xmlns=""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7635111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D54F1A96-9C41-451F-A808-3DF3DF81D2AA}"/>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encilSketch/>
                    </a14:imgEffect>
                  </a14:imgLayer>
                </a14:imgProps>
              </a:ext>
              <a:ext uri="{28A0092B-C50C-407E-A947-70E740481C1C}">
                <a14:useLocalDpi xmlns:a14="http://schemas.microsoft.com/office/drawing/2010/main" xmlns=""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6" cstate="print">
              <a:extLst>
                <a:ext uri="{BEBA8EAE-BF5A-486C-A8C5-ECC9F3942E4B}">
                  <a14:imgProps xmlns:a14="http://schemas.microsoft.com/office/drawing/2010/main" xmlns="">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9"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xmlns=""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xmlns=""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xmlns=""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xmlns=""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xmlns=""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xmlns=""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xmlns="" id="{5A1930B6-D089-4182-B098-B7932379919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xmlns=""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xmlns="" id="{3DA61C54-F734-48EE-AD07-A6DBAF87B923}"/>
              </a:ext>
            </a:extLst>
          </p:cNvPr>
          <p:cNvPicPr>
            <a:picLocks noChangeAspect="1"/>
          </p:cNvPicPr>
          <p:nvPr/>
        </p:nvPicPr>
        <p:blipFill rotWithShape="1">
          <a:blip r:embed="rId14" cstate="print">
            <a:extLst>
              <a:ext uri="{BEBA8EAE-BF5A-486C-A8C5-ECC9F3942E4B}">
                <a14:imgProps xmlns:a14="http://schemas.microsoft.com/office/drawing/2010/main" xmlns="">
                  <a14:imgLayer r:embed="rId1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xmlns="" id="{8D808393-76CD-4B21-92AE-D5B3D4131385}"/>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xmlns="" id="{26126FDD-9D07-408F-A7B8-C8A938CB2291}"/>
              </a:ext>
            </a:extLst>
          </p:cNvPr>
          <p:cNvSpPr txBox="1"/>
          <p:nvPr/>
        </p:nvSpPr>
        <p:spPr>
          <a:xfrm>
            <a:off x="6677242" y="72877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a:t>Thế nào là miêu tả?</a:t>
            </a:r>
            <a:endParaRPr lang="vi-VN" sz="5400"/>
          </a:p>
        </p:txBody>
      </p:sp>
    </p:spTree>
    <p:extLst>
      <p:ext uri="{BB962C8B-B14F-4D97-AF65-F5344CB8AC3E}">
        <p14:creationId xmlns:p14="http://schemas.microsoft.com/office/powerpoint/2010/main" xmlns="" val="40667799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D54F1A96-9C41-451F-A808-3DF3DF81D2AA}"/>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encilSketch/>
                    </a14:imgEffect>
                  </a14:imgLayer>
                </a14:imgProps>
              </a:ext>
              <a:ext uri="{28A0092B-C50C-407E-A947-70E740481C1C}">
                <a14:useLocalDpi xmlns:a14="http://schemas.microsoft.com/office/drawing/2010/main" xmlns=""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6" cstate="print">
              <a:extLst>
                <a:ext uri="{BEBA8EAE-BF5A-486C-A8C5-ECC9F3942E4B}">
                  <a14:imgProps xmlns:a14="http://schemas.microsoft.com/office/drawing/2010/main" xmlns="">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9"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xmlns="" id="{5A1930B6-D089-4182-B098-B7932379919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xmlns="" id="{3DA61C54-F734-48EE-AD07-A6DBAF87B923}"/>
              </a:ext>
            </a:extLst>
          </p:cNvPr>
          <p:cNvPicPr>
            <a:picLocks noChangeAspect="1"/>
          </p:cNvPicPr>
          <p:nvPr/>
        </p:nvPicPr>
        <p:blipFill rotWithShape="1">
          <a:blip r:embed="rId14" cstate="print">
            <a:extLst>
              <a:ext uri="{BEBA8EAE-BF5A-486C-A8C5-ECC9F3942E4B}">
                <a14:imgProps xmlns:a14="http://schemas.microsoft.com/office/drawing/2010/main" xmlns="">
                  <a14:imgLayer r:embed="rId15">
                    <a14:imgEffect>
                      <a14:backgroundRemoval t="10000" b="90000" l="10000" r="90000"/>
                    </a14:imgEffect>
                  </a14:imgLayer>
                </a14:imgProps>
              </a:ext>
              <a:ext uri="{28A0092B-C50C-407E-A947-70E740481C1C}">
                <a14:useLocalDpi xmlns:a14="http://schemas.microsoft.com/office/drawing/2010/main" xmlns=""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37BFE3EC-53D3-4D09-9CA9-AAC098B60B73}"/>
              </a:ext>
            </a:extLst>
          </p:cNvPr>
          <p:cNvPicPr>
            <a:picLocks noChangeAspect="1"/>
          </p:cNvPicPr>
          <p:nvPr/>
        </p:nvPicPr>
        <p:blipFill rotWithShape="1">
          <a:blip r:embed="rId16" cstate="print">
            <a:extLst>
              <a:ext uri="{BEBA8EAE-BF5A-486C-A8C5-ECC9F3942E4B}">
                <a14:imgProps xmlns:a14="http://schemas.microsoft.com/office/drawing/2010/main" xmlns="">
                  <a14:imgLayer r:embed="rId17">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xmlns=""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xmlns="" id="{8D808393-76CD-4B21-92AE-D5B3D4131385}"/>
              </a:ext>
            </a:extLst>
          </p:cNvPr>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xmlns="" val="13254090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6F4CC685-8920-4829-A06D-0D2BDA7C0E4B}"/>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xmlns="" id="{7394FA32-BB25-4962-B13C-FA3A5E61E82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xmlns=""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xmlns="" id="{89B0EDEB-8187-4811-8678-DF18D30776F1}"/>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artisticCrisscrossEtching/>
                      </a14:imgEffect>
                    </a14:imgLayer>
                  </a14:imgProps>
                </a:ext>
                <a:ext uri="{28A0092B-C50C-407E-A947-70E740481C1C}">
                  <a14:useLocalDpi xmlns:a14="http://schemas.microsoft.com/office/drawing/2010/main" xmlns=""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xmlns="" id="{959527C7-FBF3-448E-B2FB-938C8F31B38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xmlns="" id="{AE4F5B26-92B3-4D57-884D-809AD7564D75}"/>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xmlns=""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xmlns="" id="{443B5333-05C6-4808-BF1D-7E3225B6394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xmlns="" id="{BBFC1649-ED92-4F28-81DE-870D7FA195CA}"/>
              </a:ext>
            </a:extLst>
          </p:cNvPr>
          <p:cNvPicPr>
            <a:picLocks noChangeAspect="1"/>
          </p:cNvPicPr>
          <p:nvPr/>
        </p:nvPicPr>
        <p:blipFill>
          <a:blip r:embed="rId10" cstate="print">
            <a:lum bright="70000" contrast="-70000"/>
            <a:extLst>
              <a:ext uri="{28A0092B-C50C-407E-A947-70E740481C1C}">
                <a14:useLocalDpi xmlns:a14="http://schemas.microsoft.com/office/drawing/2010/main" xmlns=""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xmlns=""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xmlns=""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xmlns=""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xmlns=""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xmlns=""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xmlns=""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xmlns=""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xmlns=""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xmlns=""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xmlns=""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xmlns=""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xmlns="" val="10320101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xmlns="">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xmlns="">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a:off x="7523564" y="416990"/>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sp>
        <p:nvSpPr>
          <p:cNvPr id="30" name="TextBox 29">
            <a:extLst>
              <a:ext uri="{FF2B5EF4-FFF2-40B4-BE49-F238E27FC236}">
                <a16:creationId xmlns:a16="http://schemas.microsoft.com/office/drawing/2014/main" xmlns=""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xmlns="" id="{A462C504-F0AF-4ECE-8F1C-6CA0F4794CDB}"/>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xmlns="" val="0"/>
              </a:ext>
            </a:extLst>
          </a:blip>
          <a:stretch>
            <a:fillRect/>
          </a:stretch>
        </p:blipFill>
        <p:spPr>
          <a:xfrm>
            <a:off x="6596106" y="1279887"/>
            <a:ext cx="4958616" cy="4415761"/>
          </a:xfrm>
          <a:prstGeom prst="rect">
            <a:avLst/>
          </a:prstGeom>
        </p:spPr>
      </p:pic>
      <p:sp>
        <p:nvSpPr>
          <p:cNvPr id="91" name="TextBox 90">
            <a:extLst>
              <a:ext uri="{FF2B5EF4-FFF2-40B4-BE49-F238E27FC236}">
                <a16:creationId xmlns:a16="http://schemas.microsoft.com/office/drawing/2014/main" xmlns=""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xmlns="" val="16613172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xmlns="">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xmlns=""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xmlns=""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xmlns=""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xmlns="" id="{36503D50-038A-483F-A405-D5A2F90FA515}"/>
              </a:ext>
            </a:extLst>
          </p:cNvPr>
          <p:cNvSpPr txBox="1"/>
          <p:nvPr/>
        </p:nvSpPr>
        <p:spPr>
          <a:xfrm rot="21094127">
            <a:off x="1342692" y="915006"/>
            <a:ext cx="3173581" cy="830997"/>
          </a:xfrm>
          <a:prstGeom prst="rect">
            <a:avLst/>
          </a:prstGeom>
          <a:noFill/>
        </p:spPr>
        <p:txBody>
          <a:bodyPr wrap="square" rtlCol="0">
            <a:spAutoFit/>
          </a:bodyPr>
          <a:lstStyle/>
          <a:p>
            <a:pPr algn="ctr"/>
            <a:r>
              <a:rPr lang="en-US" sz="4800" b="1">
                <a:latin typeface="UTM Bustamalaka" panose="02040603050506020204" pitchFamily="18" charset="0"/>
              </a:rPr>
              <a:t>Nhân vật bí ẩn</a:t>
            </a:r>
          </a:p>
        </p:txBody>
      </p:sp>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xmlns=""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xmlns="" val="37887927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xmlns="">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xmlns="" id="{10FC1D7C-ABC3-4885-9D5A-E073989A3B56}"/>
              </a:ext>
            </a:extLst>
          </p:cNvPr>
          <p:cNvSpPr/>
          <p:nvPr/>
        </p:nvSpPr>
        <p:spPr>
          <a:xfrm rot="21333446">
            <a:off x="1176872" y="1492998"/>
            <a:ext cx="3847186" cy="3830415"/>
          </a:xfrm>
          <a:prstGeom prst="rect">
            <a:avLst/>
          </a:pr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xmlns="">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xmlns="" id="{A462C504-F0AF-4ECE-8F1C-6CA0F4794CDB}"/>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xmlns=""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xmlns=""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xmlns=""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xmlns=""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xmlns=""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xmlns=""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xmlns=""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xmlns=""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xmlns=""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xmlns="" id="{2AEFAF04-AD71-4BB1-9E5B-E1B46131AD1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xmlns="" val="2228079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xmlns="">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xmlns=""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xmlns="">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xmlns="" id="{A462C504-F0AF-4ECE-8F1C-6CA0F4794CDB}"/>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xmlns=""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xmlns=""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xmlns=""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88E9F92F-77F8-4508-8EB9-3A40EFF4863E}"/>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xmlns=""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xmlns=""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xmlns=""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xmlns=""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xmlns="" id="{80DD2808-729C-4E7D-B25D-68C8120D6F5A}"/>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xmlns="" val="11068786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xmlns="">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xmlns=""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xmlns="">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xmlns="" id="{A462C504-F0AF-4ECE-8F1C-6CA0F4794CDB}"/>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xmlns=""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xmlns=""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xmlns=""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96B66DD5-A375-4B45-A648-05989FB9A88F}"/>
              </a:ext>
            </a:extLst>
          </p:cNvPr>
          <p:cNvPicPr>
            <a:picLocks noChangeAspect="1"/>
          </p:cNvPicPr>
          <p:nvPr/>
        </p:nvPicPr>
        <p:blipFill>
          <a:blip r:embed="rId13" cstate="print">
            <a:extLst>
              <a:ext uri="{BEBA8EAE-BF5A-486C-A8C5-ECC9F3942E4B}">
                <a14:imgProps xmlns:a14="http://schemas.microsoft.com/office/drawing/2010/main" xmlns="">
                  <a14:imgLayer r:embed="rId14">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xmlns=""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xmlns=""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xmlns=""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xmlns=""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xmlns=""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xmlns=""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xmlns="" id="{1C2ED2CD-3AE5-4C09-8645-E1E0797E98A5}"/>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xmlns="" val="2423867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xmlns=""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xmlns=""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xmlns="" id="{FC0F4EAC-014D-49E6-8BBA-0BE4C42EAEAA}"/>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artisticBlur radius="59"/>
                    </a14:imgEffect>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xmlns="" id="{B23E68CD-4C46-40B2-B54D-0ABC56EE2ECD}"/>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artisticPhotocopy/>
                    </a14:imgEffect>
                  </a14:imgLayer>
                </a14:imgProps>
              </a:ext>
              <a:ext uri="{28A0092B-C50C-407E-A947-70E740481C1C}">
                <a14:useLocalDpi xmlns:a14="http://schemas.microsoft.com/office/drawing/2010/main" xmlns=""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xmlns=""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xmlns=""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xmlns=""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xmlns=""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xmlns=""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xmlns=""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xmlns=""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xmlns=""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xmlns="" id="{C3C00EB0-2406-48E5-8867-5D1DC1DFCB1D}"/>
              </a:ext>
            </a:extLst>
          </p:cNvPr>
          <p:cNvSpPr txBox="1"/>
          <p:nvPr/>
        </p:nvSpPr>
        <p:spPr>
          <a:xfrm>
            <a:off x="3741687" y="412356"/>
            <a:ext cx="4708623" cy="1369606"/>
          </a:xfrm>
          <a:prstGeom prst="rect">
            <a:avLst/>
          </a:prstGeom>
          <a:noFill/>
        </p:spPr>
        <p:txBody>
          <a:bodyPr wrap="square" rtlCol="0" anchor="ctr">
            <a:spAutoFit/>
          </a:bodyPr>
          <a:lstStyle/>
          <a:p>
            <a:pPr algn="ctr"/>
            <a:r>
              <a:rPr lang="en-US" sz="8300" b="1">
                <a:solidFill>
                  <a:schemeClr val="tx1">
                    <a:lumMod val="95000"/>
                    <a:lumOff val="5000"/>
                  </a:schemeClr>
                </a:solidFill>
                <a:latin typeface="UTM Bustamalaka" panose="02040603050506020204" pitchFamily="18" charset="0"/>
              </a:rPr>
              <a:t>Tập làm văn</a:t>
            </a:r>
          </a:p>
        </p:txBody>
      </p:sp>
      <p:sp>
        <p:nvSpPr>
          <p:cNvPr id="111" name="TextBox 110">
            <a:extLst>
              <a:ext uri="{FF2B5EF4-FFF2-40B4-BE49-F238E27FC236}">
                <a16:creationId xmlns:a16="http://schemas.microsoft.com/office/drawing/2014/main" xmlns=""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xmlns=""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xmlns="" id="{4008F4A0-808D-497D-A4E9-F1692224FA5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xmlns="" id="{B6110353-70E9-440D-9E29-D54837F6E40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xmlns="" id="{65008452-8800-46C0-B02E-6C04F8A38160}"/>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xmlns=""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xmlns="" val="4553142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xmlns=""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xmlns="" id="{86391B70-5876-42A0-8EE7-6814E4153B7B}"/>
              </a:ext>
            </a:extLst>
          </p:cNvPr>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encilSketch/>
                    </a14:imgEffect>
                  </a14:imgLayer>
                </a14:imgProps>
              </a:ext>
              <a:ext uri="{28A0092B-C50C-407E-A947-70E740481C1C}">
                <a14:useLocalDpi xmlns:a14="http://schemas.microsoft.com/office/drawing/2010/main" xmlns=""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xmlns=""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xmlns="" id="{218AB0F0-C96A-48B3-837E-A7BDE31C1C84}"/>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xmlns="" id="{4AC0DA99-D197-49C7-AE44-9B236515FE8B}"/>
                </a:ext>
              </a:extLst>
            </p:cNvPr>
            <p:cNvPicPr>
              <a:picLocks noChangeAspect="1"/>
            </p:cNvPicPr>
            <p:nvPr/>
          </p:nvPicPr>
          <p:blipFill rotWithShape="1">
            <a:blip r:embed="rId6" cstate="print">
              <a:extLst>
                <a:ext uri="{BEBA8EAE-BF5A-486C-A8C5-ECC9F3942E4B}">
                  <a14:imgProps xmlns:a14="http://schemas.microsoft.com/office/drawing/2010/main" xmlns="">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xmlns=""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xmlns="" id="{209FE7A5-B34C-4B4A-AB5D-3FF6388EF87D}"/>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xmlns="" id="{0D13C80D-2AAE-4CEE-BB5F-0BB5A9D0EF9B}"/>
              </a:ext>
            </a:extLst>
          </p:cNvPr>
          <p:cNvPicPr>
            <a:picLocks noChangeAspect="1"/>
          </p:cNvPicPr>
          <p:nvPr/>
        </p:nvPicPr>
        <p:blipFill rotWithShape="1">
          <a:blip r:embed="rId9" cstate="print">
            <a:duotone>
              <a:schemeClr val="accent4">
                <a:shade val="45000"/>
                <a:satMod val="135000"/>
              </a:schemeClr>
              <a:prstClr val="white"/>
            </a:duotone>
            <a:extLst>
              <a:ext uri="{BEBA8EAE-BF5A-486C-A8C5-ECC9F3942E4B}">
                <a14:imgProps xmlns:a14="http://schemas.microsoft.com/office/drawing/2010/main" xmlns="">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xmlns=""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xmlns=""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xmlns=""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xmlns=""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xmlns=""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xmlns=""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xmlns=""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xmlns=""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xmlns=""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xmlns=""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xmlns=""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xmlns=""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xmlns=""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xmlns=""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xmlns=""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xmlns=""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xmlns=""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xmlns=""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xmlns=""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xmlns=""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xmlns="" id="{5A1930B6-D089-4182-B098-B7932379919B}"/>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xmlns=""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xmlns=""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xmlns=""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xmlns=""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xmlns=""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6AC2D0B5-3E0C-4A67-A867-18BD19A3447E}"/>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xmlns="" id="{4E35D68A-C5BF-4740-9D03-0B4515D4F349}"/>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artisticCrisscrossEtching/>
                    </a14:imgEffect>
                  </a14:imgLayer>
                </a14:imgProps>
              </a:ext>
              <a:ext uri="{28A0092B-C50C-407E-A947-70E740481C1C}">
                <a14:useLocalDpi xmlns:a14="http://schemas.microsoft.com/office/drawing/2010/main" xmlns=""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xmlns="" id="{1D6C198F-09B0-4106-BD83-11679827591F}"/>
              </a:ext>
            </a:extLst>
          </p:cNvPr>
          <p:cNvPicPr>
            <a:picLocks noChangeAspect="1"/>
          </p:cNvPicPr>
          <p:nvPr/>
        </p:nvPicPr>
        <p:blipFill>
          <a:blip r:embed="rId14"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xmlns="" id="{FE432EA0-ADCC-476E-8852-154D3FA1ADA0}"/>
              </a:ext>
            </a:extLst>
          </p:cNvPr>
          <p:cNvSpPr txBox="1"/>
          <p:nvPr/>
        </p:nvSpPr>
        <p:spPr>
          <a:xfrm rot="21094127">
            <a:off x="1510594" y="2922247"/>
            <a:ext cx="3442780"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Khám phá</a:t>
            </a:r>
          </a:p>
        </p:txBody>
      </p:sp>
      <p:pic>
        <p:nvPicPr>
          <p:cNvPr id="16" name="Picture 15">
            <a:extLst>
              <a:ext uri="{FF2B5EF4-FFF2-40B4-BE49-F238E27FC236}">
                <a16:creationId xmlns:a16="http://schemas.microsoft.com/office/drawing/2014/main" xmlns="" id="{A73C3457-A027-4853-902B-692E661B1CF4}"/>
              </a:ext>
            </a:extLst>
          </p:cNvPr>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xmlns=""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xmlns="" val="35236229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1879</Words>
  <Application>Microsoft Office PowerPoint</Application>
  <PresentationFormat>Custom</PresentationFormat>
  <Paragraphs>202</Paragraphs>
  <Slides>28</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UVN Bai Sau</vt:lpstr>
      <vt:lpstr>UVN Ke Chuyen3</vt:lpstr>
      <vt:lpstr>UTM Bustamalaka</vt:lpstr>
      <vt:lpstr>Times New Roman</vt:lpstr>
      <vt:lpstr>Wingdings</vt:lpstr>
      <vt:lpstr>-apple-system</vt:lpstr>
      <vt:lpstr>roboto</vt:lpstr>
      <vt:lpstr>UVN Bai Sau Nhe</vt:lpstr>
      <vt:lpstr>Calibri Light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TLV 4</dc:subject>
  <dc:creator>KTUTS</dc:creator>
  <cp:keywords>Hai Ha</cp:keywords>
  <cp:lastModifiedBy>admin</cp:lastModifiedBy>
  <cp:revision>23</cp:revision>
  <dcterms:created xsi:type="dcterms:W3CDTF">2021-12-03T15:37:21Z</dcterms:created>
  <dcterms:modified xsi:type="dcterms:W3CDTF">2021-12-07T03:38:38Z</dcterms:modified>
  <cp:version>Z20</cp:version>
</cp:coreProperties>
</file>