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1140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40A-2342-4C28-8472-32C50A4DEA73}" type="datetimeFigureOut">
              <a:rPr lang="en-US" smtClean="0"/>
              <a:t>25/12/2021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DB29-0D09-42F2-8CEA-552E25A2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03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40A-2342-4C28-8472-32C50A4DEA73}" type="datetimeFigureOut">
              <a:rPr lang="en-US" smtClean="0"/>
              <a:t>25/12/2021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DB29-0D09-42F2-8CEA-552E25A2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54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40A-2342-4C28-8472-32C50A4DEA73}" type="datetimeFigureOut">
              <a:rPr lang="en-US" smtClean="0"/>
              <a:t>25/12/2021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DB29-0D09-42F2-8CEA-552E25A2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695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40A-2342-4C28-8472-32C50A4DEA73}" type="datetimeFigureOut">
              <a:rPr lang="en-US" smtClean="0"/>
              <a:t>25/12/2021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DB29-0D09-42F2-8CEA-552E25A2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681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40A-2342-4C28-8472-32C50A4DEA73}" type="datetimeFigureOut">
              <a:rPr lang="en-US" smtClean="0"/>
              <a:t>25/12/2021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DB29-0D09-42F2-8CEA-552E25A2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715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40A-2342-4C28-8472-32C50A4DEA73}" type="datetimeFigureOut">
              <a:rPr lang="en-US" smtClean="0"/>
              <a:t>25/12/2021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DB29-0D09-42F2-8CEA-552E25A2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71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40A-2342-4C28-8472-32C50A4DEA73}" type="datetimeFigureOut">
              <a:rPr lang="en-US" smtClean="0"/>
              <a:t>25/12/2021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DB29-0D09-42F2-8CEA-552E25A2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210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40A-2342-4C28-8472-32C50A4DEA73}" type="datetimeFigureOut">
              <a:rPr lang="en-US" smtClean="0"/>
              <a:t>25/12/2021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DB29-0D09-42F2-8CEA-552E25A2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606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40A-2342-4C28-8472-32C50A4DEA73}" type="datetimeFigureOut">
              <a:rPr lang="en-US" smtClean="0"/>
              <a:t>25/12/2021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DB29-0D09-42F2-8CEA-552E25A2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21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40A-2342-4C28-8472-32C50A4DEA73}" type="datetimeFigureOut">
              <a:rPr lang="en-US" smtClean="0"/>
              <a:t>25/12/2021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DB29-0D09-42F2-8CEA-552E25A2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49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40A-2342-4C28-8472-32C50A4DEA73}" type="datetimeFigureOut">
              <a:rPr lang="en-US" smtClean="0"/>
              <a:t>25/12/2021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DB29-0D09-42F2-8CEA-552E25A2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21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4D40A-2342-4C28-8472-32C50A4DEA73}" type="datetimeFigureOut">
              <a:rPr lang="en-US" smtClean="0"/>
              <a:t>25/12/2021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3DB29-0D09-42F2-8CEA-552E25A21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8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gif"/><Relationship Id="rId11" Type="http://schemas.openxmlformats.org/officeDocument/2006/relationships/image" Target="../media/image8.gif"/><Relationship Id="rId5" Type="http://schemas.openxmlformats.org/officeDocument/2006/relationships/image" Target="../media/image3.gif"/><Relationship Id="rId10" Type="http://schemas.openxmlformats.org/officeDocument/2006/relationships/image" Target="../media/image7.png"/><Relationship Id="rId4" Type="http://schemas.openxmlformats.org/officeDocument/2006/relationships/image" Target="../media/image2.jpg"/><Relationship Id="rId9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gif"/><Relationship Id="rId12" Type="http://schemas.openxmlformats.org/officeDocument/2006/relationships/image" Target="../media/image6.gif"/><Relationship Id="rId2" Type="http://schemas.openxmlformats.org/officeDocument/2006/relationships/audio" Target="../media/media1.mp3"/><Relationship Id="rId16" Type="http://schemas.openxmlformats.org/officeDocument/2006/relationships/slide" Target="slide7.xml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11" Type="http://schemas.openxmlformats.org/officeDocument/2006/relationships/image" Target="../media/image12.gif"/><Relationship Id="rId5" Type="http://schemas.openxmlformats.org/officeDocument/2006/relationships/slide" Target="slide5.xml"/><Relationship Id="rId15" Type="http://schemas.openxmlformats.org/officeDocument/2006/relationships/image" Target="../media/image9.png"/><Relationship Id="rId10" Type="http://schemas.openxmlformats.org/officeDocument/2006/relationships/slide" Target="slide6.xml"/><Relationship Id="rId4" Type="http://schemas.openxmlformats.org/officeDocument/2006/relationships/image" Target="../media/image10.png"/><Relationship Id="rId9" Type="http://schemas.openxmlformats.org/officeDocument/2006/relationships/image" Target="../media/image5.gif"/><Relationship Id="rId1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gif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10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10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811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8669539" y="13612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</a:t>
            </a:r>
            <a:r>
              <a:rPr lang="vi-VN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IẾNG VIỆT</a:t>
            </a: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467621" y="629330"/>
            <a:ext cx="6543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38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2" y="0"/>
            <a:ext cx="12160818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2825">
            <a:off x="503635" y="2992877"/>
            <a:ext cx="678516" cy="659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622">
            <a:off x="9154970" y="2478066"/>
            <a:ext cx="786912" cy="7538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36" y="2854997"/>
            <a:ext cx="3426747" cy="386921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4993" y="2192731"/>
            <a:ext cx="3696704" cy="45314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8130" r="7858" b="12707"/>
          <a:stretch/>
        </p:blipFill>
        <p:spPr>
          <a:xfrm>
            <a:off x="10141697" y="402591"/>
            <a:ext cx="2009849" cy="64554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912380" y="1091792"/>
            <a:ext cx="1252734" cy="12527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714200" y="325344"/>
            <a:ext cx="1252734" cy="12527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72881" y="1718159"/>
            <a:ext cx="5551520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Chuối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Khỉ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Đột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43841" y="-8607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62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338 0.04537 L 1.05977 -0.111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51" y="-7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542 0.06921 L 1.0164 -0.09074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91" y="-80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6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-18864"/>
            <a:ext cx="12191238" cy="680550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081" y="4560926"/>
            <a:ext cx="1440180" cy="1965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2825">
            <a:off x="503635" y="2992877"/>
            <a:ext cx="678516" cy="659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622">
            <a:off x="2205529" y="3519514"/>
            <a:ext cx="786912" cy="7538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354" y="3805484"/>
            <a:ext cx="2438400" cy="2753251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4268" y="4793222"/>
            <a:ext cx="1619250" cy="1733550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6676" y="4276994"/>
            <a:ext cx="1861405" cy="22817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8130" r="7858" b="12707"/>
          <a:stretch/>
        </p:blipFill>
        <p:spPr>
          <a:xfrm>
            <a:off x="9943518" y="331228"/>
            <a:ext cx="2009849" cy="64554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824545" y="1065271"/>
            <a:ext cx="1252734" cy="12527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632">
            <a:off x="-626365" y="298823"/>
            <a:ext cx="1252734" cy="1252734"/>
          </a:xfrm>
          <a:prstGeom prst="rect">
            <a:avLst/>
          </a:prstGeom>
        </p:spPr>
      </p:pic>
      <p:pic>
        <p:nvPicPr>
          <p:cNvPr id="14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443841" y="-860761"/>
            <a:ext cx="609600" cy="609600"/>
          </a:xfrm>
          <a:prstGeom prst="rect">
            <a:avLst/>
          </a:prstGeom>
        </p:spPr>
      </p:pic>
      <p:sp>
        <p:nvSpPr>
          <p:cNvPr id="3" name="Arrow: Pentagon 2">
            <a:hlinkClick r:id="rId16" action="ppaction://hlinksldjump"/>
            <a:extLst>
              <a:ext uri="{FF2B5EF4-FFF2-40B4-BE49-F238E27FC236}">
                <a16:creationId xmlns:a16="http://schemas.microsoft.com/office/drawing/2014/main" id="{C2868092-12B1-43BB-9711-F4D79A9B7935}"/>
              </a:ext>
            </a:extLst>
          </p:cNvPr>
          <p:cNvSpPr/>
          <p:nvPr/>
        </p:nvSpPr>
        <p:spPr>
          <a:xfrm>
            <a:off x="10438544" y="6344848"/>
            <a:ext cx="1514823" cy="441789"/>
          </a:xfrm>
          <a:prstGeom prst="homePlat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Kết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thúc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122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920"/>
                            </p:stCondLst>
                            <p:childTnLst>
                              <p:par>
                                <p:cTn id="8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338 0.04537 L 1.05977 -0.1118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651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1920"/>
                            </p:stCondLst>
                            <p:childTnLst>
                              <p:par>
                                <p:cTn id="11" presetID="63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542 0.06922 L 1.01641 -0.09074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591" y="-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-18864"/>
            <a:ext cx="12191238" cy="6805501"/>
          </a:xfrm>
          <a:prstGeom prst="rect">
            <a:avLst/>
          </a:prstGeom>
        </p:spPr>
      </p:pic>
      <p:sp>
        <p:nvSpPr>
          <p:cNvPr id="4" name="Right Arrow 3">
            <a:hlinkClick r:id="rId5" action="ppaction://hlinksldjump"/>
          </p:cNvPr>
          <p:cNvSpPr/>
          <p:nvPr/>
        </p:nvSpPr>
        <p:spPr>
          <a:xfrm>
            <a:off x="9898742" y="5457371"/>
            <a:ext cx="2046515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467" y="3162644"/>
            <a:ext cx="3572974" cy="364192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625876" y="342296"/>
            <a:ext cx="8839200" cy="4905828"/>
          </a:xfrm>
          <a:prstGeom prst="wedgeRoundRectCallout">
            <a:avLst>
              <a:gd name="adj1" fmla="val -58928"/>
              <a:gd name="adj2" fmla="val 40925"/>
              <a:gd name="adj3" fmla="val 16667"/>
            </a:avLst>
          </a:prstGeom>
          <a:solidFill>
            <a:srgbClr val="CCFF66">
              <a:alpha val="8078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99899" y="778879"/>
            <a:ext cx="712246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48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nào</a:t>
            </a:r>
            <a:r>
              <a:rPr kumimoji="0" lang="en-US" sz="48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48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48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âng</a:t>
            </a:r>
            <a:endParaRPr kumimoji="0" lang="en-US" sz="48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7030A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49758" y="40105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FCC69C-B8D6-47A8-BBEE-99E850B13E6C}"/>
              </a:ext>
            </a:extLst>
          </p:cNvPr>
          <p:cNvSpPr txBox="1"/>
          <p:nvPr/>
        </p:nvSpPr>
        <p:spPr>
          <a:xfrm>
            <a:off x="4199467" y="2142067"/>
            <a:ext cx="3135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a.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vầng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trăng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B95975-A97E-4828-ACE2-FB813870D88E}"/>
              </a:ext>
            </a:extLst>
          </p:cNvPr>
          <p:cNvSpPr txBox="1"/>
          <p:nvPr/>
        </p:nvSpPr>
        <p:spPr>
          <a:xfrm>
            <a:off x="4267200" y="3076320"/>
            <a:ext cx="3135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b.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măng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tre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AE3C0F6-2259-48CF-A2A8-4D328101BF14}"/>
              </a:ext>
            </a:extLst>
          </p:cNvPr>
          <p:cNvSpPr/>
          <p:nvPr/>
        </p:nvSpPr>
        <p:spPr>
          <a:xfrm>
            <a:off x="4114800" y="2215921"/>
            <a:ext cx="677333" cy="5847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701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697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3" grpId="0"/>
      <p:bldP spid="10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-18864"/>
            <a:ext cx="12191238" cy="6805501"/>
          </a:xfrm>
          <a:prstGeom prst="rect">
            <a:avLst/>
          </a:prstGeom>
        </p:spPr>
      </p:pic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9898742" y="5457371"/>
            <a:ext cx="2046515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1907405" y="261258"/>
            <a:ext cx="10037852" cy="4905828"/>
          </a:xfrm>
          <a:prstGeom prst="wedgeRoundRectCallout">
            <a:avLst>
              <a:gd name="adj1" fmla="val -58928"/>
              <a:gd name="adj2" fmla="val 40925"/>
              <a:gd name="adj3" fmla="val 16667"/>
            </a:avLst>
          </a:prstGeom>
          <a:solidFill>
            <a:srgbClr val="7030A0">
              <a:alpha val="8078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16383" y="670108"/>
            <a:ext cx="972887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hãy</a:t>
            </a:r>
            <a:r>
              <a:rPr kumimoji="0" lang="en-US" sz="36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kể</a:t>
            </a:r>
            <a:r>
              <a:rPr kumimoji="0" lang="en-US" sz="36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tên</a:t>
            </a:r>
            <a:r>
              <a:rPr kumimoji="0" lang="en-US" sz="36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36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âm</a:t>
            </a:r>
            <a:r>
              <a:rPr kumimoji="0" lang="en-US" sz="36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cuối</a:t>
            </a:r>
            <a:r>
              <a:rPr kumimoji="0" lang="en-US" sz="36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ng </a:t>
            </a:r>
            <a:r>
              <a:rPr kumimoji="0" lang="en-US" sz="36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đã</a:t>
            </a:r>
            <a:r>
              <a:rPr kumimoji="0" lang="en-US" sz="36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10479" y="2376882"/>
            <a:ext cx="5472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ang,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ăng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âng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016" y="3759609"/>
            <a:ext cx="2434297" cy="307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30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-18864"/>
            <a:ext cx="12191238" cy="6805501"/>
          </a:xfrm>
          <a:prstGeom prst="rect">
            <a:avLst/>
          </a:prstGeom>
        </p:spPr>
      </p:pic>
      <p:sp>
        <p:nvSpPr>
          <p:cNvPr id="4" name="Right Arrow 3">
            <a:hlinkClick r:id="rId6" action="ppaction://hlinksldjump"/>
          </p:cNvPr>
          <p:cNvSpPr/>
          <p:nvPr/>
        </p:nvSpPr>
        <p:spPr>
          <a:xfrm>
            <a:off x="9898742" y="5457371"/>
            <a:ext cx="2046515" cy="1139371"/>
          </a:xfrm>
          <a:prstGeom prst="rightArrow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2646910" y="551543"/>
            <a:ext cx="8839200" cy="4905828"/>
          </a:xfrm>
          <a:prstGeom prst="wedgeRoundRectCallout">
            <a:avLst>
              <a:gd name="adj1" fmla="val -58928"/>
              <a:gd name="adj2" fmla="val 40925"/>
              <a:gd name="adj3" fmla="val 1666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36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44463" y="981283"/>
            <a:ext cx="824409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3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hãy</a:t>
            </a:r>
            <a:r>
              <a:rPr lang="en-US" sz="3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kể</a:t>
            </a:r>
            <a:r>
              <a:rPr lang="en-US" sz="3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tên</a:t>
            </a:r>
            <a:r>
              <a:rPr lang="en-US" sz="3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3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vần</a:t>
            </a:r>
            <a:r>
              <a:rPr lang="en-US" sz="3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endParaRPr lang="en-US" sz="3600" b="1" dirty="0">
              <a:ln w="10160">
                <a:noFill/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Avo" panose="02040603050506020204" pitchFamily="18" charset="0"/>
            </a:endParaRPr>
          </a:p>
          <a:p>
            <a:pPr lvl="0" algn="ctr">
              <a:defRPr/>
            </a:pPr>
            <a:r>
              <a:rPr lang="en-US" sz="3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âm</a:t>
            </a:r>
            <a:r>
              <a:rPr lang="en-US" sz="3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cuối</a:t>
            </a:r>
            <a:r>
              <a:rPr lang="en-US" sz="3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c </a:t>
            </a:r>
            <a:r>
              <a:rPr lang="en-US" sz="3600" b="1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đã</a:t>
            </a:r>
            <a:r>
              <a:rPr lang="en-US" sz="3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học</a:t>
            </a:r>
            <a:r>
              <a:rPr lang="en-US" sz="3600" b="1" dirty="0">
                <a:ln w="10160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3799328" y="3004457"/>
            <a:ext cx="65343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ac,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ăc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âc</a:t>
            </a:r>
            <a:r>
              <a:rPr kumimoji="0" lang="en-US" sz="5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9" name="bensound-happin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8146" y="-821358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7915"/>
            <a:ext cx="2944463" cy="321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648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61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</Words>
  <Application>Microsoft Office PowerPoint</Application>
  <PresentationFormat>Widescreen</PresentationFormat>
  <Paragraphs>16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2021-12-25T14:45:12Z</dcterms:created>
  <dcterms:modified xsi:type="dcterms:W3CDTF">2021-12-25T14:45:24Z</dcterms:modified>
</cp:coreProperties>
</file>