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7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1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5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4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1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6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9C668-C6E4-4558-BCE5-91D6815716C5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8B60-C478-4ECD-91E4-80DAC9806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slide" Target="slide8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slide" Target="slide1.xml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11.gif"/><Relationship Id="rId5" Type="http://schemas.openxmlformats.org/officeDocument/2006/relationships/image" Target="../media/image6.jpg"/><Relationship Id="rId15" Type="http://schemas.openxmlformats.org/officeDocument/2006/relationships/image" Target="../media/image5.gif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13.jpg"/><Relationship Id="rId9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3.jpg"/><Relationship Id="rId9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"/>
            <a:ext cx="12192000" cy="685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E9EDC-DF5A-46AA-8D28-B4438CB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>
          <a:xfrm>
            <a:off x="0" y="0"/>
            <a:ext cx="12192000" cy="634966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A6AE823-20D3-4891-8159-B2EDDA37C5CF}"/>
              </a:ext>
            </a:extLst>
          </p:cNvPr>
          <p:cNvSpPr txBox="1">
            <a:spLocks/>
          </p:cNvSpPr>
          <p:nvPr/>
        </p:nvSpPr>
        <p:spPr>
          <a:xfrm>
            <a:off x="3640286" y="3187720"/>
            <a:ext cx="5340765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đột">
            <a:hlinkClick r:id="rId3" action="ppaction://hlinksldjump"/>
            <a:extLst>
              <a:ext uri="{FF2B5EF4-FFF2-40B4-BE49-F238E27FC236}">
                <a16:creationId xmlns:a16="http://schemas.microsoft.com/office/drawing/2014/main" id="{C154F104-C24F-4E71-BCD5-5A061350B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442"/>
            <a:ext cx="2750216" cy="2171223"/>
          </a:xfrm>
          <a:prstGeom prst="rect">
            <a:avLst/>
          </a:prstGeom>
        </p:spPr>
      </p:pic>
      <p:pic>
        <p:nvPicPr>
          <p:cNvPr id="6" name="chim">
            <a:hlinkClick r:id="rId5" action="ppaction://hlinksldjump"/>
            <a:extLst>
              <a:ext uri="{FF2B5EF4-FFF2-40B4-BE49-F238E27FC236}">
                <a16:creationId xmlns:a16="http://schemas.microsoft.com/office/drawing/2014/main" id="{6D3B8640-7C85-49FE-8D8C-AAA8E2DF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232" y="4347256"/>
            <a:ext cx="1699168" cy="20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28" y="2975410"/>
            <a:ext cx="4247418" cy="34438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275" y="3881735"/>
            <a:ext cx="5514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Nhà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pic>
        <p:nvPicPr>
          <p:cNvPr id="6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2581" y="-1044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04 -0.30416 C 0.18399 -0.25115 0.18907 -0.17708 0.20704 -0.17824 C 0.23308 -0.17824 0.23503 -0.42615 0.26602 -0.42708 C 0.29401 -0.42708 0.27904 -0.21018 0.30599 -0.21111 C 0.33399 -0.21111 0.31901 -0.36805 0.34909 -0.36805 C 0.37605 -0.36805 0.36107 -0.26227 0.38503 -0.26227 C 0.40808 -0.26227 0.3961 -0.34305 0.41706 -0.34305 C 0.42904 -0.34305 0.43008 -0.32106 0.43099 -0.30416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3797" y="3502992"/>
            <a:ext cx="3116706" cy="1496019"/>
          </a:xfrm>
          <a:prstGeom prst="rect">
            <a:avLst/>
          </a:prstGeom>
        </p:spPr>
      </p:pic>
      <p:sp>
        <p:nvSpPr>
          <p:cNvPr id="29" name="Pentagon 28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4" name="khỉ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59" y="709768"/>
            <a:ext cx="2264554" cy="183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657">
            <a:off x="9543875" y="-56989"/>
            <a:ext cx="2772386" cy="2287447"/>
          </a:xfrm>
          <a:prstGeom prst="rect">
            <a:avLst/>
          </a:prstGeom>
        </p:spPr>
      </p:pic>
      <p:pic>
        <p:nvPicPr>
          <p:cNvPr id="6" name="con xanh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7081" y="1086735"/>
            <a:ext cx="2024350" cy="2039290"/>
          </a:xfrm>
          <a:prstGeom prst="rect">
            <a:avLst/>
          </a:prstGeom>
        </p:spPr>
      </p:pic>
      <p:pic>
        <p:nvPicPr>
          <p:cNvPr id="14" name="đột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7" y="3594242"/>
            <a:ext cx="2750216" cy="217122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3" name="Pentagon 22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4" name="Pentagon 23"/>
          <p:cNvSpPr/>
          <p:nvPr/>
        </p:nvSpPr>
        <p:spPr>
          <a:xfrm>
            <a:off x="555961" y="1684354"/>
            <a:ext cx="1661954" cy="5578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16" name="chim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29" y="4585183"/>
            <a:ext cx="1699168" cy="2002409"/>
          </a:xfrm>
          <a:prstGeom prst="rect">
            <a:avLst/>
          </a:prstGeom>
        </p:spPr>
      </p:pic>
      <p:pic>
        <p:nvPicPr>
          <p:cNvPr id="30" name="The_Wheels_On_The_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1686.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17081" y="-847310"/>
            <a:ext cx="609600" cy="609600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B88EEAF3-63C9-435F-BF1F-77AFE3D5AB0B}"/>
              </a:ext>
            </a:extLst>
          </p:cNvPr>
          <p:cNvGrpSpPr/>
          <p:nvPr/>
        </p:nvGrpSpPr>
        <p:grpSpPr>
          <a:xfrm>
            <a:off x="9946316" y="5981340"/>
            <a:ext cx="1709792" cy="718923"/>
            <a:chOff x="10465320" y="319703"/>
            <a:chExt cx="1709792" cy="718923"/>
          </a:xfrm>
        </p:grpSpPr>
        <p:pic>
          <p:nvPicPr>
            <p:cNvPr id="28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17095E6-CCC9-4600-AFEB-5908F0C9E0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Hộp Văn bản 30">
              <a:hlinkClick r:id="" action="ppaction://noaction"/>
              <a:extLst>
                <a:ext uri="{FF2B5EF4-FFF2-40B4-BE49-F238E27FC236}">
                  <a16:creationId xmlns:a16="http://schemas.microsoft.com/office/drawing/2014/main" id="{9AC98C28-9FDF-4ADD-B242-E1AEB94B927C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33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20248 0.158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48 0.15879 L 0.24258 0.512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58 0.51273 L -0.05273 0.568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3 0.56829 L -0.41679 0.198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1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numSld="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6"/>
            <a:ext cx="12192000" cy="6810433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5410" y="-93791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131570" y="50414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64869" y="50414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7825" y="221507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7306" y="532257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86" y="2274634"/>
            <a:ext cx="1885950" cy="18998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45037" y="2762903"/>
            <a:ext cx="6598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ăng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16640" y="5124451"/>
            <a:ext cx="1620982" cy="1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6"/>
            <a:ext cx="12192000" cy="6810433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0807" y="-562034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859296" y="897475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783096" y="605705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052" y="323068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5533" y="5424131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5472" y="2694570"/>
            <a:ext cx="6720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1018" y="5179779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97" y="2408226"/>
            <a:ext cx="2039907" cy="149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6"/>
            <a:ext cx="12192000" cy="6810433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0996" y="-583585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069986" y="584154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03285" y="584154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241" y="301517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722" y="5402580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73152" y="2585119"/>
            <a:ext cx="6423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Đọc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từ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sau</a:t>
            </a:r>
            <a:endParaRPr lang="en-US" sz="5400" b="1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l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lắng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răng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78224" y="5124451"/>
            <a:ext cx="1620982" cy="173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4807" y="2335531"/>
            <a:ext cx="1133477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9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66"/>
            <a:ext cx="12192000" cy="6810433"/>
          </a:xfrm>
          <a:prstGeom prst="rect">
            <a:avLst/>
          </a:prstGeom>
        </p:spPr>
      </p:pic>
      <p:pic>
        <p:nvPicPr>
          <p:cNvPr id="7" name="Put_On_Your_Dancing_Pan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117.8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2290" y="-756452"/>
            <a:ext cx="609600" cy="609600"/>
          </a:xfrm>
          <a:prstGeom prst="rect">
            <a:avLst/>
          </a:prstGeom>
        </p:spPr>
      </p:pic>
      <p:sp>
        <p:nvSpPr>
          <p:cNvPr id="10" name="Flowchart: Display 9"/>
          <p:cNvSpPr/>
          <p:nvPr/>
        </p:nvSpPr>
        <p:spPr>
          <a:xfrm>
            <a:off x="1121280" y="411287"/>
            <a:ext cx="10687050" cy="5440849"/>
          </a:xfrm>
          <a:prstGeom prst="flowChartDisplay">
            <a:avLst/>
          </a:prstGeom>
          <a:solidFill>
            <a:schemeClr val="accent1">
              <a:lumMod val="20000"/>
              <a:lumOff val="80000"/>
              <a:alpha val="78000"/>
            </a:schemeClr>
          </a:solidFill>
          <a:ln w="76200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n 12"/>
          <p:cNvSpPr/>
          <p:nvPr/>
        </p:nvSpPr>
        <p:spPr>
          <a:xfrm>
            <a:off x="854579" y="411287"/>
            <a:ext cx="266701" cy="5440849"/>
          </a:xfrm>
          <a:prstGeom prst="can">
            <a:avLst>
              <a:gd name="adj" fmla="val 60122"/>
            </a:avLst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7535" y="128650"/>
            <a:ext cx="720788" cy="56527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7016" y="5229713"/>
            <a:ext cx="607526" cy="812923"/>
          </a:xfrm>
          <a:prstGeom prst="ellipse">
            <a:avLst/>
          </a:prstGeom>
          <a:solidFill>
            <a:srgbClr val="FF000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526930" y="5169965"/>
            <a:ext cx="1620982" cy="1733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81" y="1902708"/>
            <a:ext cx="1575732" cy="1927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A47CD2-8CB7-4F30-B149-E92B19D2CF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72" y="411286"/>
            <a:ext cx="8499236" cy="56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</Words>
  <Application>Microsoft Office PowerPoint</Application>
  <PresentationFormat>Widescreen</PresentationFormat>
  <Paragraphs>11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Algerian</vt:lpstr>
      <vt:lpstr>Arial</vt:lpstr>
      <vt:lpstr>Arial Black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2021-12-25T14:23:17Z</dcterms:created>
  <dcterms:modified xsi:type="dcterms:W3CDTF">2021-12-25T14:23:57Z</dcterms:modified>
</cp:coreProperties>
</file>