
<file path=[Content_Types].xml><?xml version="1.0" encoding="utf-8"?>
<Types xmlns="http://schemas.openxmlformats.org/package/2006/content-types">
  <Default Extension="png" ContentType="image/png"/>
  <Default Extension="emf" ContentType="image/x-emf"/>
  <Default Extension="webp" ContentType="image/pn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95" r:id="rId2"/>
  </p:sldMasterIdLst>
  <p:notesMasterIdLst>
    <p:notesMasterId r:id="rId19"/>
  </p:notesMasterIdLst>
  <p:sldIdLst>
    <p:sldId id="385" r:id="rId3"/>
    <p:sldId id="391" r:id="rId4"/>
    <p:sldId id="376" r:id="rId5"/>
    <p:sldId id="386" r:id="rId6"/>
    <p:sldId id="287" r:id="rId7"/>
    <p:sldId id="388" r:id="rId8"/>
    <p:sldId id="372" r:id="rId9"/>
    <p:sldId id="379" r:id="rId10"/>
    <p:sldId id="380" r:id="rId11"/>
    <p:sldId id="383" r:id="rId12"/>
    <p:sldId id="384" r:id="rId13"/>
    <p:sldId id="390" r:id="rId14"/>
    <p:sldId id="373" r:id="rId15"/>
    <p:sldId id="358" r:id="rId16"/>
    <p:sldId id="374" r:id="rId17"/>
    <p:sldId id="375" r:id="rId18"/>
  </p:sldIdLst>
  <p:sldSz cx="6858000" cy="5143500"/>
  <p:notesSz cx="6858000" cy="9144000"/>
  <p:embeddedFontLst>
    <p:embeddedFont>
      <p:font typeface="Montserrat" panose="02000505000000020004" pitchFamily="2" charset="0"/>
      <p:regular r:id="rId20"/>
    </p:embeddedFont>
    <p:embeddedFont>
      <p:font typeface="Calibri Light" panose="020F0302020204030204" pitchFamily="34" charset="0"/>
      <p:regular r:id="rId21"/>
      <p:italic r:id="rId22"/>
    </p:embeddedFont>
    <p:embeddedFont>
      <p:font typeface="Calibri" panose="020F0502020204030204" pitchFamily="34" charset="0"/>
      <p:regular r:id="rId23"/>
      <p:bold r:id="rId24"/>
      <p:italic r:id="rId25"/>
      <p:boldItalic r:id="rId26"/>
    </p:embeddedFont>
    <p:embeddedFont>
      <p:font typeface="Kalam" panose="020B0604020202020204" charset="0"/>
      <p:regular r:id="rId27"/>
      <p:bold r:id="rId28"/>
    </p:embeddedFont>
    <p:embeddedFont>
      <p:font typeface="HP001 5H" panose="020B0603050302020204" pitchFamily="34" charset="0"/>
      <p:bold r:id="rId29"/>
    </p:embeddedFont>
    <p:embeddedFont>
      <p:font typeface="SimSun" panose="02010600030101010101" pitchFamily="2" charset="-122"/>
      <p:regular r:id="rId30"/>
    </p:embeddedFont>
    <p:embeddedFont>
      <p:font typeface="HP001" panose="020B0604020202020204" charset="0"/>
      <p:regular r:id="rId31"/>
      <p:bold r:id="rId32"/>
    </p:embeddedFont>
    <p:embeddedFont>
      <p:font typeface="SimSun" panose="02010600030101010101" pitchFamily="2" charset="-122"/>
      <p:regular r:id="rId30"/>
    </p:embeddedFont>
  </p:embeddedFontLst>
  <p:custDataLst>
    <p:tags r:id="rId33"/>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BEE7FB"/>
    <a:srgbClr val="B7D574"/>
    <a:srgbClr val="7EA131"/>
    <a:srgbClr val="8AB036"/>
    <a:srgbClr val="F95D51"/>
    <a:srgbClr val="FB4C43"/>
    <a:srgbClr val="96C2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94249" autoAdjust="0"/>
  </p:normalViewPr>
  <p:slideViewPr>
    <p:cSldViewPr snapToGrid="0">
      <p:cViewPr varScale="1">
        <p:scale>
          <a:sx n="91" d="100"/>
          <a:sy n="91" d="100"/>
        </p:scale>
        <p:origin x="1446" y="90"/>
      </p:cViewPr>
      <p:guideLst>
        <p:guide orient="horz" pos="162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21" Type="http://schemas.openxmlformats.org/officeDocument/2006/relationships/font" Target="fonts/font2.fntdata"/><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33"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03893730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extLst>
      <p:ext uri="{BB962C8B-B14F-4D97-AF65-F5344CB8AC3E}">
        <p14:creationId xmlns:p14="http://schemas.microsoft.com/office/powerpoint/2010/main" val="3810050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717141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5</a:t>
            </a:fld>
            <a:endParaRPr lang="zh-CN" sz="1200" dirty="0"/>
          </a:p>
        </p:txBody>
      </p:sp>
    </p:spTree>
    <p:extLst>
      <p:ext uri="{BB962C8B-B14F-4D97-AF65-F5344CB8AC3E}">
        <p14:creationId xmlns:p14="http://schemas.microsoft.com/office/powerpoint/2010/main" val="121845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922395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8552769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userDrawn="1">
  <p:cSld name="SECTION_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009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t>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14052025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841772"/>
            <a:ext cx="5143500" cy="17907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p>
            <a:fld id="{876555DC-DB59-438D-B55A-36E26D316A4E}" type="datetimeFigureOut">
              <a:rPr lang="en-US" smtClean="0"/>
              <a:t>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pic>
        <p:nvPicPr>
          <p:cNvPr id="8" name="图片 1"/>
          <p:cNvPicPr>
            <a:picLocks noChangeAspect="1"/>
          </p:cNvPicPr>
          <p:nvPr userDrawn="1"/>
        </p:nvPicPr>
        <p:blipFill>
          <a:blip r:embed="rId2" cstate="email"/>
          <a:stretch>
            <a:fillRect/>
          </a:stretch>
        </p:blipFill>
        <p:spPr>
          <a:xfrm flipH="1">
            <a:off x="0" y="-1"/>
            <a:ext cx="2450001" cy="1988626"/>
          </a:xfrm>
          <a:prstGeom prst="rect">
            <a:avLst/>
          </a:prstGeom>
        </p:spPr>
      </p:pic>
    </p:spTree>
    <p:extLst>
      <p:ext uri="{BB962C8B-B14F-4D97-AF65-F5344CB8AC3E}">
        <p14:creationId xmlns:p14="http://schemas.microsoft.com/office/powerpoint/2010/main" val="380344527"/>
      </p:ext>
    </p:extLst>
  </p:cSld>
  <p:clrMapOvr>
    <a:masterClrMapping/>
  </p:clrMapOvr>
  <mc:AlternateContent xmlns:mc="http://schemas.openxmlformats.org/markup-compatibility/2006" xmlns:p14="http://schemas.microsoft.com/office/powerpoint/2010/main">
    <mc:Choice Requires="p14">
      <p:transition spd="slow" p14:dur="1250" advClick="0">
        <p14:prism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ppt_x</p:attrName>
                                        </p:attrNameLst>
                                      </p:cBhvr>
                                      <p:tavLst>
                                        <p:tav tm="0">
                                          <p:val>
                                            <p:strVal val="#ppt_x"/>
                                          </p:val>
                                        </p:tav>
                                        <p:tav tm="100000">
                                          <p:val>
                                            <p:strVal val="#ppt_x"/>
                                          </p:val>
                                        </p:tav>
                                      </p:tavLst>
                                    </p:anim>
                                    <p:anim calcmode="lin" valueType="num">
                                      <p:cBhvr>
                                        <p:cTn id="9" dur="2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任意多边形 17"/>
          <p:cNvSpPr/>
          <p:nvPr userDrawn="1"/>
        </p:nvSpPr>
        <p:spPr>
          <a:xfrm rot="11102034">
            <a:off x="-48692" y="-211997"/>
            <a:ext cx="4093212" cy="1539056"/>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6C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88"/>
          </a:p>
        </p:txBody>
      </p:sp>
      <p:sp>
        <p:nvSpPr>
          <p:cNvPr id="8" name="任意多边形 16"/>
          <p:cNvSpPr/>
          <p:nvPr userDrawn="1"/>
        </p:nvSpPr>
        <p:spPr>
          <a:xfrm rot="11102034">
            <a:off x="-48693" y="-265338"/>
            <a:ext cx="4093212" cy="1539056"/>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9D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88"/>
          </a:p>
        </p:txBody>
      </p:sp>
      <p:sp>
        <p:nvSpPr>
          <p:cNvPr id="9" name="任意多边形 18"/>
          <p:cNvSpPr/>
          <p:nvPr userDrawn="1"/>
        </p:nvSpPr>
        <p:spPr>
          <a:xfrm rot="11216246">
            <a:off x="3908218" y="-229102"/>
            <a:ext cx="2989160" cy="1539056"/>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6C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88"/>
          </a:p>
        </p:txBody>
      </p:sp>
      <p:sp>
        <p:nvSpPr>
          <p:cNvPr id="10" name="任意多边形 20"/>
          <p:cNvSpPr/>
          <p:nvPr userDrawn="1"/>
        </p:nvSpPr>
        <p:spPr>
          <a:xfrm rot="11216246">
            <a:off x="3754042" y="-297719"/>
            <a:ext cx="3143904" cy="1539056"/>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9D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88"/>
          </a:p>
        </p:txBody>
      </p:sp>
    </p:spTree>
    <p:extLst>
      <p:ext uri="{BB962C8B-B14F-4D97-AF65-F5344CB8AC3E}">
        <p14:creationId xmlns:p14="http://schemas.microsoft.com/office/powerpoint/2010/main" val="3491191998"/>
      </p:ext>
    </p:extLst>
  </p:cSld>
  <p:clrMapOvr>
    <a:masterClrMapping/>
  </p:clrMapOvr>
  <mc:AlternateContent xmlns:mc="http://schemas.openxmlformats.org/markup-compatibility/2006" xmlns:p14="http://schemas.microsoft.com/office/powerpoint/2010/main">
    <mc:Choice Requires="p14">
      <p:transition spd="slow" p14:dur="1250" advClick="0">
        <p14:prism isInverted="1"/>
      </p:transition>
    </mc:Choice>
    <mc:Fallback xmlns="">
      <p:transition spd="slow" advClick="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437035"/>
      </p:ext>
    </p:extLst>
  </p:cSld>
  <p:clrMapOvr>
    <a:masterClrMapping/>
  </p:clrMapOvr>
  <mc:AlternateContent xmlns:mc="http://schemas.openxmlformats.org/markup-compatibility/2006" xmlns:p14="http://schemas.microsoft.com/office/powerpoint/2010/main">
    <mc:Choice Requires="p14">
      <p:transition spd="slow" p14:dur="1250" advClick="0">
        <p14:prism isInverted="1"/>
      </p:transition>
    </mc:Choice>
    <mc:Fallback xmlns="">
      <p:transition spd="slow" advClick="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841772"/>
            <a:ext cx="5143500" cy="17907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p>
            <a:pPr defTabSz="514350">
              <a:buClrTx/>
            </a:pPr>
            <a:fld id="{7EE3F8C9-5AF5-4E29-9AA3-54E8E1B2CEAA}" type="datetimeFigureOut">
              <a:rPr lang="en-US" kern="1200" smtClean="0">
                <a:solidFill>
                  <a:prstClr val="black">
                    <a:tint val="75000"/>
                  </a:prstClr>
                </a:solidFill>
                <a:latin typeface="Calibri"/>
                <a:ea typeface="+mn-ea"/>
                <a:cs typeface="+mn-cs"/>
              </a:rPr>
              <a:pPr defTabSz="514350">
                <a:buClrTx/>
              </a:pPr>
              <a:t>1/15/2022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pPr>
            <a:fld id="{93837FB5-DA3D-4AA8-9EB4-099F5E5F23FC}" type="slidenum">
              <a:rPr lang="en-US" kern="1200" smtClean="0">
                <a:solidFill>
                  <a:prstClr val="black">
                    <a:tint val="75000"/>
                  </a:prstClr>
                </a:solidFill>
                <a:latin typeface="Calibri"/>
                <a:ea typeface="+mn-ea"/>
                <a:cs typeface="+mn-cs"/>
              </a:rPr>
              <a:pPr defTabSz="51435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5498795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marL="0" indent="0">
              <a:buNone/>
              <a:defRPr sz="1800">
                <a:latin typeface="Times New Roman" panose="02020603050405020304" pitchFamily="18" charset="0"/>
                <a:cs typeface="Times New Roman" panose="02020603050405020304" pitchFamily="18" charset="0"/>
              </a:defRPr>
            </a:lvl1pPr>
          </a:lstStyle>
          <a:p>
            <a:pPr lvl="0"/>
            <a:r>
              <a:rPr lang="en-US" dirty="0"/>
              <a:t>Edit Master text styles</a:t>
            </a:r>
          </a:p>
        </p:txBody>
      </p:sp>
      <p:sp>
        <p:nvSpPr>
          <p:cNvPr id="4" name="Date Placeholder 3"/>
          <p:cNvSpPr>
            <a:spLocks noGrp="1"/>
          </p:cNvSpPr>
          <p:nvPr>
            <p:ph type="dt" sz="half" idx="10"/>
          </p:nvPr>
        </p:nvSpPr>
        <p:spPr/>
        <p:txBody>
          <a:bodyPr/>
          <a:lstStyle/>
          <a:p>
            <a:pPr defTabSz="514350">
              <a:buClrTx/>
            </a:pPr>
            <a:fld id="{7EE3F8C9-5AF5-4E29-9AA3-54E8E1B2CEAA}" type="datetimeFigureOut">
              <a:rPr lang="en-US" kern="1200" smtClean="0">
                <a:solidFill>
                  <a:prstClr val="black">
                    <a:tint val="75000"/>
                  </a:prstClr>
                </a:solidFill>
                <a:latin typeface="Calibri"/>
                <a:ea typeface="+mn-ea"/>
                <a:cs typeface="+mn-cs"/>
              </a:rPr>
              <a:pPr defTabSz="514350">
                <a:buClrTx/>
              </a:pPr>
              <a:t>1/15/2022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pPr>
            <a:fld id="{93837FB5-DA3D-4AA8-9EB4-099F5E5F23FC}" type="slidenum">
              <a:rPr lang="en-US" kern="1200" smtClean="0">
                <a:solidFill>
                  <a:prstClr val="black">
                    <a:tint val="75000"/>
                  </a:prstClr>
                </a:solidFill>
                <a:latin typeface="Calibri"/>
                <a:ea typeface="+mn-ea"/>
                <a:cs typeface="+mn-cs"/>
              </a:rPr>
              <a:pPr defTabSz="51435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1147135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1282304"/>
            <a:ext cx="5915025" cy="2139553"/>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467916" y="3442098"/>
            <a:ext cx="5915025"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514350">
              <a:buClrTx/>
            </a:pPr>
            <a:fld id="{7EE3F8C9-5AF5-4E29-9AA3-54E8E1B2CEAA}" type="datetimeFigureOut">
              <a:rPr lang="en-US" kern="1200" smtClean="0">
                <a:solidFill>
                  <a:prstClr val="black">
                    <a:tint val="75000"/>
                  </a:prstClr>
                </a:solidFill>
                <a:latin typeface="Calibri"/>
                <a:ea typeface="+mn-ea"/>
                <a:cs typeface="+mn-cs"/>
              </a:rPr>
              <a:pPr defTabSz="514350">
                <a:buClrTx/>
              </a:pPr>
              <a:t>1/15/2022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pPr>
            <a:fld id="{93837FB5-DA3D-4AA8-9EB4-099F5E5F23FC}" type="slidenum">
              <a:rPr lang="en-US" kern="1200" smtClean="0">
                <a:solidFill>
                  <a:prstClr val="black">
                    <a:tint val="75000"/>
                  </a:prstClr>
                </a:solidFill>
                <a:latin typeface="Calibri"/>
                <a:ea typeface="+mn-ea"/>
                <a:cs typeface="+mn-cs"/>
              </a:rPr>
              <a:pPr defTabSz="51435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3351687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1369219"/>
            <a:ext cx="291465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1369219"/>
            <a:ext cx="291465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514350">
              <a:buClrTx/>
            </a:pPr>
            <a:fld id="{7EE3F8C9-5AF5-4E29-9AA3-54E8E1B2CEAA}" type="datetimeFigureOut">
              <a:rPr lang="en-US" kern="1200" smtClean="0">
                <a:solidFill>
                  <a:prstClr val="black">
                    <a:tint val="75000"/>
                  </a:prstClr>
                </a:solidFill>
                <a:latin typeface="Calibri"/>
                <a:ea typeface="+mn-ea"/>
                <a:cs typeface="+mn-cs"/>
              </a:rPr>
              <a:pPr defTabSz="514350">
                <a:buClrTx/>
              </a:pPr>
              <a:t>1/15/2022</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514350">
              <a:buClrTx/>
            </a:pPr>
            <a:fld id="{93837FB5-DA3D-4AA8-9EB4-099F5E5F23FC}" type="slidenum">
              <a:rPr lang="en-US" kern="1200" smtClean="0">
                <a:solidFill>
                  <a:prstClr val="black">
                    <a:tint val="75000"/>
                  </a:prstClr>
                </a:solidFill>
                <a:latin typeface="Calibri"/>
                <a:ea typeface="+mn-ea"/>
                <a:cs typeface="+mn-cs"/>
              </a:rPr>
              <a:pPr defTabSz="51435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857992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273844"/>
            <a:ext cx="5915025" cy="994172"/>
          </a:xfrm>
        </p:spPr>
        <p:txBody>
          <a:bodyPr/>
          <a:lstStyle/>
          <a:p>
            <a:r>
              <a:rPr lang="en-US"/>
              <a:t>Click to edit Master title style</a:t>
            </a:r>
          </a:p>
        </p:txBody>
      </p:sp>
      <p:sp>
        <p:nvSpPr>
          <p:cNvPr id="3" name="Text Placeholder 2"/>
          <p:cNvSpPr>
            <a:spLocks noGrp="1"/>
          </p:cNvSpPr>
          <p:nvPr>
            <p:ph type="body" idx="1"/>
          </p:nvPr>
        </p:nvSpPr>
        <p:spPr>
          <a:xfrm>
            <a:off x="472381" y="1260872"/>
            <a:ext cx="2901255"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472381" y="1878806"/>
            <a:ext cx="2901255"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3" y="1260872"/>
            <a:ext cx="2915543"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3471863" y="1878806"/>
            <a:ext cx="2915543"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514350">
              <a:buClrTx/>
            </a:pPr>
            <a:fld id="{7EE3F8C9-5AF5-4E29-9AA3-54E8E1B2CEAA}" type="datetimeFigureOut">
              <a:rPr lang="en-US" kern="1200" smtClean="0">
                <a:solidFill>
                  <a:prstClr val="black">
                    <a:tint val="75000"/>
                  </a:prstClr>
                </a:solidFill>
                <a:latin typeface="Calibri"/>
                <a:ea typeface="+mn-ea"/>
                <a:cs typeface="+mn-cs"/>
              </a:rPr>
              <a:pPr defTabSz="514350">
                <a:buClrTx/>
              </a:pPr>
              <a:t>1/15/2022</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514350">
              <a:buClrTx/>
            </a:pPr>
            <a:fld id="{93837FB5-DA3D-4AA8-9EB4-099F5E5F23FC}" type="slidenum">
              <a:rPr lang="en-US" kern="1200" smtClean="0">
                <a:solidFill>
                  <a:prstClr val="black">
                    <a:tint val="75000"/>
                  </a:prstClr>
                </a:solidFill>
                <a:latin typeface="Calibri"/>
                <a:ea typeface="+mn-ea"/>
                <a:cs typeface="+mn-cs"/>
              </a:rPr>
              <a:pPr defTabSz="51435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301682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514350">
              <a:buClrTx/>
            </a:pPr>
            <a:fld id="{7EE3F8C9-5AF5-4E29-9AA3-54E8E1B2CEAA}" type="datetimeFigureOut">
              <a:rPr lang="en-US" kern="1200" smtClean="0">
                <a:solidFill>
                  <a:prstClr val="black">
                    <a:tint val="75000"/>
                  </a:prstClr>
                </a:solidFill>
                <a:latin typeface="Calibri"/>
                <a:ea typeface="+mn-ea"/>
                <a:cs typeface="+mn-cs"/>
              </a:rPr>
              <a:pPr defTabSz="514350">
                <a:buClrTx/>
              </a:pPr>
              <a:t>1/15/2022</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514350">
              <a:buClrTx/>
            </a:pPr>
            <a:fld id="{93837FB5-DA3D-4AA8-9EB4-099F5E5F23FC}" type="slidenum">
              <a:rPr lang="en-US" kern="1200" smtClean="0">
                <a:solidFill>
                  <a:prstClr val="black">
                    <a:tint val="75000"/>
                  </a:prstClr>
                </a:solidFill>
                <a:latin typeface="Calibri"/>
                <a:ea typeface="+mn-ea"/>
                <a:cs typeface="+mn-cs"/>
              </a:rPr>
              <a:pPr defTabSz="51435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1756506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4350">
              <a:buClrTx/>
            </a:pPr>
            <a:fld id="{7EE3F8C9-5AF5-4E29-9AA3-54E8E1B2CEAA}" type="datetimeFigureOut">
              <a:rPr lang="en-US" kern="1200" smtClean="0">
                <a:solidFill>
                  <a:prstClr val="black">
                    <a:tint val="75000"/>
                  </a:prstClr>
                </a:solidFill>
                <a:latin typeface="Calibri"/>
                <a:ea typeface="+mn-ea"/>
                <a:cs typeface="+mn-cs"/>
              </a:rPr>
              <a:pPr defTabSz="514350">
                <a:buClrTx/>
              </a:pPr>
              <a:t>1/15/2022</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514350">
              <a:buClrTx/>
            </a:pPr>
            <a:fld id="{93837FB5-DA3D-4AA8-9EB4-099F5E5F23FC}" type="slidenum">
              <a:rPr lang="en-US" kern="1200" smtClean="0">
                <a:solidFill>
                  <a:prstClr val="black">
                    <a:tint val="75000"/>
                  </a:prstClr>
                </a:solidFill>
                <a:latin typeface="Calibri"/>
                <a:ea typeface="+mn-ea"/>
                <a:cs typeface="+mn-cs"/>
              </a:rPr>
              <a:pPr defTabSz="51435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312648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2915543" y="740569"/>
            <a:ext cx="3471863"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pPr defTabSz="514350">
              <a:buClrTx/>
            </a:pPr>
            <a:fld id="{7EE3F8C9-5AF5-4E29-9AA3-54E8E1B2CEAA}" type="datetimeFigureOut">
              <a:rPr lang="en-US" kern="1200" smtClean="0">
                <a:solidFill>
                  <a:prstClr val="black">
                    <a:tint val="75000"/>
                  </a:prstClr>
                </a:solidFill>
                <a:latin typeface="Calibri"/>
                <a:ea typeface="+mn-ea"/>
                <a:cs typeface="+mn-cs"/>
              </a:rPr>
              <a:pPr defTabSz="514350">
                <a:buClrTx/>
              </a:pPr>
              <a:t>1/15/2022</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514350">
              <a:buClrTx/>
            </a:pPr>
            <a:fld id="{93837FB5-DA3D-4AA8-9EB4-099F5E5F23FC}" type="slidenum">
              <a:rPr lang="en-US" kern="1200" smtClean="0">
                <a:solidFill>
                  <a:prstClr val="black">
                    <a:tint val="75000"/>
                  </a:prstClr>
                </a:solidFill>
                <a:latin typeface="Calibri"/>
                <a:ea typeface="+mn-ea"/>
                <a:cs typeface="+mn-cs"/>
              </a:rPr>
              <a:pPr defTabSz="51435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1260950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2915543" y="740569"/>
            <a:ext cx="3471863"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pPr defTabSz="514350">
              <a:buClrTx/>
            </a:pPr>
            <a:fld id="{7EE3F8C9-5AF5-4E29-9AA3-54E8E1B2CEAA}" type="datetimeFigureOut">
              <a:rPr lang="en-US" kern="1200" smtClean="0">
                <a:solidFill>
                  <a:prstClr val="black">
                    <a:tint val="75000"/>
                  </a:prstClr>
                </a:solidFill>
                <a:latin typeface="Calibri"/>
                <a:ea typeface="+mn-ea"/>
                <a:cs typeface="+mn-cs"/>
              </a:rPr>
              <a:pPr defTabSz="514350">
                <a:buClrTx/>
              </a:pPr>
              <a:t>1/15/2022</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514350">
              <a:buClrTx/>
            </a:pPr>
            <a:fld id="{93837FB5-DA3D-4AA8-9EB4-099F5E5F23FC}" type="slidenum">
              <a:rPr lang="en-US" kern="1200" smtClean="0">
                <a:solidFill>
                  <a:prstClr val="black">
                    <a:tint val="75000"/>
                  </a:prstClr>
                </a:solidFill>
                <a:latin typeface="Calibri"/>
                <a:ea typeface="+mn-ea"/>
                <a:cs typeface="+mn-cs"/>
              </a:rPr>
              <a:pPr defTabSz="51435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6761254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514350">
              <a:buClrTx/>
            </a:pPr>
            <a:fld id="{7EE3F8C9-5AF5-4E29-9AA3-54E8E1B2CEAA}" type="datetimeFigureOut">
              <a:rPr lang="en-US" kern="1200" smtClean="0">
                <a:solidFill>
                  <a:prstClr val="black">
                    <a:tint val="75000"/>
                  </a:prstClr>
                </a:solidFill>
                <a:latin typeface="Calibri"/>
                <a:ea typeface="+mn-ea"/>
                <a:cs typeface="+mn-cs"/>
              </a:rPr>
              <a:pPr defTabSz="514350">
                <a:buClrTx/>
              </a:pPr>
              <a:t>1/15/2022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pPr>
            <a:fld id="{93837FB5-DA3D-4AA8-9EB4-099F5E5F23FC}" type="slidenum">
              <a:rPr lang="en-US" kern="1200" smtClean="0">
                <a:solidFill>
                  <a:prstClr val="black">
                    <a:tint val="75000"/>
                  </a:prstClr>
                </a:solidFill>
                <a:latin typeface="Calibri"/>
                <a:ea typeface="+mn-ea"/>
                <a:cs typeface="+mn-cs"/>
              </a:rPr>
              <a:pPr defTabSz="51435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2793552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6" y="273844"/>
            <a:ext cx="1478756"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7" y="273844"/>
            <a:ext cx="4350544"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514350">
              <a:buClrTx/>
            </a:pPr>
            <a:fld id="{7EE3F8C9-5AF5-4E29-9AA3-54E8E1B2CEAA}" type="datetimeFigureOut">
              <a:rPr lang="en-US" kern="1200" smtClean="0">
                <a:solidFill>
                  <a:prstClr val="black">
                    <a:tint val="75000"/>
                  </a:prstClr>
                </a:solidFill>
                <a:latin typeface="Calibri"/>
                <a:ea typeface="+mn-ea"/>
                <a:cs typeface="+mn-cs"/>
              </a:rPr>
              <a:pPr defTabSz="514350">
                <a:buClrTx/>
              </a:pPr>
              <a:t>1/15/2022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pPr>
            <a:fld id="{93837FB5-DA3D-4AA8-9EB4-099F5E5F23FC}" type="slidenum">
              <a:rPr lang="en-US" kern="1200" smtClean="0">
                <a:solidFill>
                  <a:prstClr val="black">
                    <a:tint val="75000"/>
                  </a:prstClr>
                </a:solidFill>
                <a:latin typeface="Calibri"/>
                <a:ea typeface="+mn-ea"/>
                <a:cs typeface="+mn-cs"/>
              </a:rPr>
              <a:pPr defTabSz="51435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61468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440720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37639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676365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03959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996480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25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844000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7.jp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90" r:id="rId2"/>
    <p:sldLayoutId id="2147483685" r:id="rId3"/>
    <p:sldLayoutId id="2147483691" r:id="rId4"/>
    <p:sldLayoutId id="2147483687" r:id="rId5"/>
    <p:sldLayoutId id="2147483692" r:id="rId6"/>
    <p:sldLayoutId id="2147483686" r:id="rId7"/>
    <p:sldLayoutId id="2147483693" r:id="rId8"/>
    <p:sldLayoutId id="2147483688" r:id="rId9"/>
    <p:sldLayoutId id="2147483694" r:id="rId10"/>
    <p:sldLayoutId id="2147483707" r:id="rId11"/>
    <p:sldLayoutId id="2147483708" r:id="rId12"/>
    <p:sldLayoutId id="2147483709" r:id="rId13"/>
    <p:sldLayoutId id="2147483710"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273844"/>
            <a:ext cx="5915025"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1488" y="4767263"/>
            <a:ext cx="1543050"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514350">
              <a:buClrTx/>
            </a:pPr>
            <a:fld id="{7EE3F8C9-5AF5-4E29-9AA3-54E8E1B2CEAA}" type="datetimeFigureOut">
              <a:rPr lang="en-US" kern="1200" smtClean="0">
                <a:solidFill>
                  <a:prstClr val="black">
                    <a:tint val="75000"/>
                  </a:prstClr>
                </a:solidFill>
                <a:latin typeface="Calibri"/>
                <a:ea typeface="+mn-ea"/>
                <a:cs typeface="+mn-cs"/>
              </a:rPr>
              <a:pPr defTabSz="514350">
                <a:buClrTx/>
              </a:pPr>
              <a:t>1/15/2022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2271713" y="4767263"/>
            <a:ext cx="2314575" cy="273844"/>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51435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4843463" y="4767263"/>
            <a:ext cx="1543050"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514350">
              <a:buClrTx/>
            </a:pPr>
            <a:fld id="{93837FB5-DA3D-4AA8-9EB4-099F5E5F23FC}" type="slidenum">
              <a:rPr lang="en-US" kern="1200" smtClean="0">
                <a:solidFill>
                  <a:prstClr val="black">
                    <a:tint val="75000"/>
                  </a:prstClr>
                </a:solidFill>
                <a:latin typeface="Calibri"/>
                <a:ea typeface="+mn-ea"/>
                <a:cs typeface="+mn-cs"/>
              </a:rPr>
              <a:pPr defTabSz="51435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8826392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6.webp"/><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6.webp"/><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20.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g"/><Relationship Id="rId1" Type="http://schemas.openxmlformats.org/officeDocument/2006/relationships/slideLayout" Target="../slideLayouts/slideLayout13.xml"/><Relationship Id="rId5" Type="http://schemas.openxmlformats.org/officeDocument/2006/relationships/image" Target="../media/image17.emf"/><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5.webp"/><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5.webp"/><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551449" y="2094696"/>
            <a:ext cx="5755102" cy="954107"/>
          </a:xfrm>
          <a:prstGeom prst="rect">
            <a:avLst/>
          </a:prstGeom>
          <a:noFill/>
        </p:spPr>
        <p:txBody>
          <a:bodyPr wrap="none" lIns="91440" tIns="45720" rIns="91440" bIns="45720">
            <a:spAutoFit/>
          </a:bodyPr>
          <a:lstStyle/>
          <a:p>
            <a:pPr algn="ctr"/>
            <a:r>
              <a:rPr lang="en-US" sz="2800" b="1" cap="none" spc="0" smtClean="0">
                <a:ln w="12700" cmpd="sng">
                  <a:solidFill>
                    <a:schemeClr val="accent4"/>
                  </a:solidFill>
                  <a:prstDash val="solid"/>
                </a:ln>
                <a:solidFill>
                  <a:schemeClr val="accent2"/>
                </a:solidFill>
                <a:effectLst/>
                <a:latin typeface="Times New Roman" panose="02020603050405020304" pitchFamily="18" charset="0"/>
                <a:cs typeface="Times New Roman" panose="02020603050405020304" pitchFamily="18" charset="0"/>
              </a:rPr>
              <a:t>CHÀO MỪNG CÁC EM ĐẾN VỚI </a:t>
            </a:r>
          </a:p>
          <a:p>
            <a:pPr algn="ctr"/>
            <a:r>
              <a:rPr lang="en-US" sz="2800" b="1" cap="none" spc="0" smtClean="0">
                <a:ln w="12700" cmpd="sng">
                  <a:solidFill>
                    <a:schemeClr val="accent4"/>
                  </a:solidFill>
                  <a:prstDash val="solid"/>
                </a:ln>
                <a:solidFill>
                  <a:schemeClr val="accent2"/>
                </a:solidFill>
                <a:effectLst/>
                <a:latin typeface="Times New Roman" panose="02020603050405020304" pitchFamily="18" charset="0"/>
                <a:cs typeface="Times New Roman" panose="02020603050405020304" pitchFamily="18" charset="0"/>
              </a:rPr>
              <a:t>TIẾT TIẾNG VIỆT</a:t>
            </a:r>
            <a:endParaRPr lang="en-US" sz="2800" b="1" cap="none" spc="0">
              <a:ln w="12700" cmpd="sng">
                <a:solidFill>
                  <a:schemeClr val="accent4"/>
                </a:solidFill>
                <a:prstDash val="solid"/>
              </a:ln>
              <a:solidFill>
                <a:schemeClr val="accent2"/>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67902"/>
      </p:ext>
    </p:extLst>
  </p:cSld>
  <p:clrMapOvr>
    <a:masterClrMapping/>
  </p:clrMapOvr>
  <mc:AlternateContent xmlns:mc="http://schemas.openxmlformats.org/markup-compatibility/2006" xmlns:p14="http://schemas.microsoft.com/office/powerpoint/2010/main">
    <mc:Choice Requires="p14">
      <p:transition spd="slow" p14:dur="1250" advClick="0">
        <p14:prism isInverted="1"/>
      </p:transition>
    </mc:Choice>
    <mc:Fallback xmlns="">
      <p:transition spd="slow" advClick="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8654" y="336331"/>
            <a:ext cx="5780689" cy="338554"/>
          </a:xfrm>
          <a:prstGeom prst="rect">
            <a:avLst/>
          </a:prstGeom>
          <a:noFill/>
        </p:spPr>
        <p:txBody>
          <a:bodyPr wrap="square" rtlCol="0">
            <a:spAutoFit/>
          </a:bodyPr>
          <a:lstStyle/>
          <a:p>
            <a:r>
              <a:rPr lang="en-US" sz="1600" smtClean="0">
                <a:latin typeface="Times New Roman" panose="02020603050405020304" pitchFamily="18" charset="0"/>
                <a:cs typeface="Times New Roman" panose="02020603050405020304" pitchFamily="18" charset="0"/>
              </a:rPr>
              <a:t>1. Dựa vào tranh và câu hỏi gợi ý, nói về nội dung của từng tranh.</a:t>
            </a:r>
            <a:endParaRPr lang="en-US" sz="1600">
              <a:latin typeface="Times New Roman" panose="02020603050405020304" pitchFamily="18" charset="0"/>
              <a:cs typeface="Times New Roman" panose="02020603050405020304" pitchFamily="18" charset="0"/>
            </a:endParaRPr>
          </a:p>
        </p:txBody>
      </p:sp>
      <p:sp>
        <p:nvSpPr>
          <p:cNvPr id="5" name="TextBox 4"/>
          <p:cNvSpPr txBox="1"/>
          <p:nvPr/>
        </p:nvSpPr>
        <p:spPr>
          <a:xfrm>
            <a:off x="1983828" y="520439"/>
            <a:ext cx="2619704" cy="523220"/>
          </a:xfrm>
          <a:prstGeom prst="rect">
            <a:avLst/>
          </a:prstGeom>
          <a:noFill/>
        </p:spPr>
        <p:txBody>
          <a:bodyPr wrap="square" rtlCol="0">
            <a:spAutoFit/>
          </a:bodyPr>
          <a:lstStyle/>
          <a:p>
            <a:r>
              <a:rPr lang="en-US" sz="2800" smtClean="0">
                <a:solidFill>
                  <a:srgbClr val="FF0000"/>
                </a:solidFill>
                <a:latin typeface="Times New Roman" panose="02020603050405020304" pitchFamily="18" charset="0"/>
                <a:cs typeface="Times New Roman" panose="02020603050405020304" pitchFamily="18" charset="0"/>
              </a:rPr>
              <a:t>Chuyện bốn mùa</a:t>
            </a:r>
            <a:endParaRPr lang="en-US" sz="280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889032" y="1195666"/>
            <a:ext cx="3429000" cy="366767"/>
          </a:xfrm>
          <a:prstGeom prst="rect">
            <a:avLst/>
          </a:prstGeom>
        </p:spPr>
        <p:txBody>
          <a:bodyPr>
            <a:spAutoFit/>
          </a:bodyPr>
          <a:lstStyle/>
          <a:p>
            <a:pPr algn="just">
              <a:lnSpc>
                <a:spcPct val="120000"/>
              </a:lnSpc>
              <a:spcAft>
                <a:spcPts val="800"/>
              </a:spcAft>
            </a:pPr>
            <a:r>
              <a:rPr lang="en-US" sz="1600" smtClean="0">
                <a:latin typeface="Times New Roman" panose="02020603050405020304" pitchFamily="18" charset="0"/>
                <a:ea typeface="Calibri" panose="020F0502020204030204" pitchFamily="34" charset="0"/>
                <a:cs typeface="Times New Roman" panose="02020603050405020304" pitchFamily="18" charset="0"/>
              </a:rPr>
              <a:t>+Tranh vẽ cảnh gì?</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2889032" y="2587314"/>
            <a:ext cx="3429000" cy="683264"/>
          </a:xfrm>
          <a:prstGeom prst="rect">
            <a:avLst/>
          </a:prstGeom>
        </p:spPr>
        <p:txBody>
          <a:bodyPr>
            <a:spAutoFit/>
          </a:bodyPr>
          <a:lstStyle/>
          <a:p>
            <a:pPr algn="just">
              <a:lnSpc>
                <a:spcPct val="120000"/>
              </a:lnSpc>
              <a:spcAft>
                <a:spcPts val="800"/>
              </a:spcAft>
            </a:pPr>
            <a:r>
              <a:rPr lang="en-US" sz="1600" smtClean="0">
                <a:latin typeface="Times New Roman" panose="02020603050405020304" pitchFamily="18" charset="0"/>
                <a:ea typeface="Calibri" panose="020F0502020204030204" pitchFamily="34" charset="0"/>
                <a:cs typeface="Times New Roman" panose="02020603050405020304" pitchFamily="18" charset="0"/>
              </a:rPr>
              <a:t>+ Nàng tiên mùa hạ nói gì về nàng tiên mùa thu?</a:t>
            </a:r>
            <a:endParaRPr lang="en-US" sz="1200">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2889031" y="1559395"/>
            <a:ext cx="3795547" cy="1077218"/>
          </a:xfrm>
          <a:prstGeom prst="rect">
            <a:avLst/>
          </a:prstGeom>
        </p:spPr>
        <p:txBody>
          <a:bodyPr wrap="square">
            <a:spAutoFit/>
          </a:bodyPr>
          <a:lstStyle/>
          <a:p>
            <a:r>
              <a:rPr lang="en-US" sz="1600" smtClean="0">
                <a:solidFill>
                  <a:srgbClr val="0070C0"/>
                </a:solidFill>
                <a:latin typeface="Times New Roman" panose="02020603050405020304" pitchFamily="18" charset="0"/>
                <a:ea typeface="Calibri" panose="020F0502020204030204" pitchFamily="34" charset="0"/>
              </a:rPr>
              <a:t>+ Tranh vẽ n</a:t>
            </a:r>
            <a:r>
              <a:rPr lang="vi-VN" sz="1600" smtClean="0">
                <a:solidFill>
                  <a:srgbClr val="0070C0"/>
                </a:solidFill>
                <a:latin typeface="Times New Roman" panose="02020603050405020304" pitchFamily="18" charset="0"/>
                <a:ea typeface="Calibri" panose="020F0502020204030204" pitchFamily="34" charset="0"/>
              </a:rPr>
              <a:t>àng </a:t>
            </a:r>
            <a:r>
              <a:rPr lang="vi-VN" sz="1600">
                <a:solidFill>
                  <a:srgbClr val="0070C0"/>
                </a:solidFill>
                <a:latin typeface="Times New Roman" panose="02020603050405020304" pitchFamily="18" charset="0"/>
                <a:ea typeface="Calibri" panose="020F0502020204030204" pitchFamily="34" charset="0"/>
              </a:rPr>
              <a:t>tiên </a:t>
            </a:r>
            <a:r>
              <a:rPr lang="en-US" sz="1600" smtClean="0">
                <a:solidFill>
                  <a:srgbClr val="0070C0"/>
                </a:solidFill>
                <a:latin typeface="Times New Roman" panose="02020603050405020304" pitchFamily="18" charset="0"/>
                <a:ea typeface="Calibri" panose="020F0502020204030204" pitchFamily="34" charset="0"/>
              </a:rPr>
              <a:t>mùa hạ </a:t>
            </a:r>
            <a:r>
              <a:rPr lang="vi-VN" sz="1600" smtClean="0">
                <a:solidFill>
                  <a:srgbClr val="0070C0"/>
                </a:solidFill>
                <a:latin typeface="Times New Roman" panose="02020603050405020304" pitchFamily="18" charset="0"/>
                <a:ea typeface="Calibri" panose="020F0502020204030204" pitchFamily="34" charset="0"/>
              </a:rPr>
              <a:t>và </a:t>
            </a:r>
            <a:r>
              <a:rPr lang="vi-VN" sz="1600">
                <a:solidFill>
                  <a:srgbClr val="0070C0"/>
                </a:solidFill>
                <a:latin typeface="Times New Roman" panose="02020603050405020304" pitchFamily="18" charset="0"/>
                <a:ea typeface="Calibri" panose="020F0502020204030204" pitchFamily="34" charset="0"/>
              </a:rPr>
              <a:t>nàng tiên mùa </a:t>
            </a:r>
            <a:r>
              <a:rPr lang="en-US" sz="1600" smtClean="0">
                <a:solidFill>
                  <a:srgbClr val="0070C0"/>
                </a:solidFill>
                <a:latin typeface="Times New Roman" panose="02020603050405020304" pitchFamily="18" charset="0"/>
                <a:ea typeface="Calibri" panose="020F0502020204030204" pitchFamily="34" charset="0"/>
              </a:rPr>
              <a:t>thu</a:t>
            </a:r>
            <a:r>
              <a:rPr lang="vi-VN" sz="1600" smtClean="0">
                <a:solidFill>
                  <a:srgbClr val="0070C0"/>
                </a:solidFill>
                <a:latin typeface="Times New Roman" panose="02020603050405020304" pitchFamily="18" charset="0"/>
                <a:ea typeface="Calibri" panose="020F0502020204030204" pitchFamily="34" charset="0"/>
              </a:rPr>
              <a:t> </a:t>
            </a:r>
            <a:r>
              <a:rPr lang="vi-VN" sz="1600">
                <a:solidFill>
                  <a:srgbClr val="0070C0"/>
                </a:solidFill>
                <a:latin typeface="Times New Roman" panose="02020603050405020304" pitchFamily="18" charset="0"/>
                <a:ea typeface="Calibri" panose="020F0502020204030204" pitchFamily="34" charset="0"/>
              </a:rPr>
              <a:t>đang nói chuyện với nhau</a:t>
            </a:r>
            <a:r>
              <a:rPr lang="vi-VN" sz="1600" smtClean="0">
                <a:solidFill>
                  <a:srgbClr val="0070C0"/>
                </a:solidFill>
                <a:latin typeface="Times New Roman" panose="02020603050405020304" pitchFamily="18" charset="0"/>
                <a:ea typeface="Calibri" panose="020F0502020204030204" pitchFamily="34" charset="0"/>
              </a:rPr>
              <a:t>.</a:t>
            </a:r>
            <a:r>
              <a:rPr lang="en-US" sz="1600" smtClean="0">
                <a:solidFill>
                  <a:srgbClr val="0070C0"/>
                </a:solidFill>
                <a:latin typeface="Times New Roman" panose="02020603050405020304" pitchFamily="18" charset="0"/>
                <a:ea typeface="Calibri" panose="020F0502020204030204" pitchFamily="34" charset="0"/>
              </a:rPr>
              <a:t> </a:t>
            </a:r>
          </a:p>
          <a:p>
            <a:r>
              <a:rPr lang="en-US" sz="1600" smtClean="0">
                <a:solidFill>
                  <a:srgbClr val="0070C0"/>
                </a:solidFill>
                <a:latin typeface="Times New Roman" panose="02020603050405020304" pitchFamily="18" charset="0"/>
                <a:ea typeface="Calibri" panose="020F0502020204030204" pitchFamily="34" charset="0"/>
              </a:rPr>
              <a:t>Phía xa có cảnh các em nhỏ đang phá cỗ, múa lân, rước đèn vào đêm trung thu.</a:t>
            </a:r>
            <a:r>
              <a:rPr lang="vi-VN" sz="1600" smtClean="0">
                <a:solidFill>
                  <a:srgbClr val="0070C0"/>
                </a:solidFill>
                <a:latin typeface="Times New Roman" panose="02020603050405020304" pitchFamily="18" charset="0"/>
                <a:ea typeface="Calibri" panose="020F0502020204030204" pitchFamily="34" charset="0"/>
              </a:rPr>
              <a:t> </a:t>
            </a:r>
            <a:endParaRPr lang="en-US" sz="1600">
              <a:solidFill>
                <a:srgbClr val="0070C0"/>
              </a:solidFill>
            </a:endParaRPr>
          </a:p>
        </p:txBody>
      </p:sp>
      <p:sp>
        <p:nvSpPr>
          <p:cNvPr id="11" name="Rectangle 10"/>
          <p:cNvSpPr/>
          <p:nvPr/>
        </p:nvSpPr>
        <p:spPr>
          <a:xfrm>
            <a:off x="2889032" y="3302679"/>
            <a:ext cx="3429000" cy="1274195"/>
          </a:xfrm>
          <a:prstGeom prst="rect">
            <a:avLst/>
          </a:prstGeom>
        </p:spPr>
        <p:txBody>
          <a:bodyPr>
            <a:spAutoFit/>
          </a:bodyPr>
          <a:lstStyle/>
          <a:p>
            <a:pPr algn="just">
              <a:lnSpc>
                <a:spcPct val="120000"/>
              </a:lnSpc>
              <a:spcAft>
                <a:spcPts val="800"/>
              </a:spcAft>
            </a:pPr>
            <a:r>
              <a:rPr lang="en-US" sz="160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Nàng tiên mùa hạ nói: “Thế mà thiếu nhi lại thích em Thu nhất. Không có Thu, làm sao có đêm trăng rước đèn, phá cỗ,…”</a:t>
            </a:r>
            <a:endParaRPr lang="en-US" sz="120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r="49628"/>
          <a:stretch/>
        </p:blipFill>
        <p:spPr>
          <a:xfrm>
            <a:off x="400707" y="1227767"/>
            <a:ext cx="2488325" cy="3060454"/>
          </a:xfrm>
          <a:prstGeom prst="rect">
            <a:avLst/>
          </a:prstGeom>
        </p:spPr>
      </p:pic>
    </p:spTree>
    <p:extLst>
      <p:ext uri="{BB962C8B-B14F-4D97-AF65-F5344CB8AC3E}">
        <p14:creationId xmlns:p14="http://schemas.microsoft.com/office/powerpoint/2010/main" val="293959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8654" y="336331"/>
            <a:ext cx="5780689" cy="338554"/>
          </a:xfrm>
          <a:prstGeom prst="rect">
            <a:avLst/>
          </a:prstGeom>
          <a:noFill/>
        </p:spPr>
        <p:txBody>
          <a:bodyPr wrap="square" rtlCol="0">
            <a:spAutoFit/>
          </a:bodyPr>
          <a:lstStyle/>
          <a:p>
            <a:r>
              <a:rPr lang="en-US" sz="1600" smtClean="0">
                <a:latin typeface="Times New Roman" panose="02020603050405020304" pitchFamily="18" charset="0"/>
                <a:cs typeface="Times New Roman" panose="02020603050405020304" pitchFamily="18" charset="0"/>
              </a:rPr>
              <a:t>1. Dựa vào tranh và câu hỏi gợi ý, nói về nội dung của từng tranh.</a:t>
            </a:r>
            <a:endParaRPr lang="en-US" sz="1600">
              <a:latin typeface="Times New Roman" panose="02020603050405020304" pitchFamily="18" charset="0"/>
              <a:cs typeface="Times New Roman" panose="02020603050405020304" pitchFamily="18" charset="0"/>
            </a:endParaRPr>
          </a:p>
        </p:txBody>
      </p:sp>
      <p:sp>
        <p:nvSpPr>
          <p:cNvPr id="5" name="TextBox 4"/>
          <p:cNvSpPr txBox="1"/>
          <p:nvPr/>
        </p:nvSpPr>
        <p:spPr>
          <a:xfrm>
            <a:off x="1983828" y="520439"/>
            <a:ext cx="2619704" cy="523220"/>
          </a:xfrm>
          <a:prstGeom prst="rect">
            <a:avLst/>
          </a:prstGeom>
          <a:noFill/>
        </p:spPr>
        <p:txBody>
          <a:bodyPr wrap="square" rtlCol="0">
            <a:spAutoFit/>
          </a:bodyPr>
          <a:lstStyle/>
          <a:p>
            <a:r>
              <a:rPr lang="en-US" sz="2800" smtClean="0">
                <a:solidFill>
                  <a:srgbClr val="FF0000"/>
                </a:solidFill>
                <a:latin typeface="Times New Roman" panose="02020603050405020304" pitchFamily="18" charset="0"/>
                <a:cs typeface="Times New Roman" panose="02020603050405020304" pitchFamily="18" charset="0"/>
              </a:rPr>
              <a:t>Chuyện bốn mùa</a:t>
            </a:r>
            <a:endParaRPr lang="en-US" sz="280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889030" y="1415719"/>
            <a:ext cx="3429000" cy="366767"/>
          </a:xfrm>
          <a:prstGeom prst="rect">
            <a:avLst/>
          </a:prstGeom>
        </p:spPr>
        <p:txBody>
          <a:bodyPr>
            <a:spAutoFit/>
          </a:bodyPr>
          <a:lstStyle/>
          <a:p>
            <a:pPr algn="just">
              <a:lnSpc>
                <a:spcPct val="120000"/>
              </a:lnSpc>
              <a:spcAft>
                <a:spcPts val="800"/>
              </a:spcAft>
            </a:pPr>
            <a:r>
              <a:rPr lang="en-US" sz="1600" smtClean="0">
                <a:latin typeface="Times New Roman" panose="02020603050405020304" pitchFamily="18" charset="0"/>
                <a:ea typeface="Calibri" panose="020F0502020204030204" pitchFamily="34" charset="0"/>
                <a:cs typeface="Times New Roman" panose="02020603050405020304" pitchFamily="18" charset="0"/>
              </a:rPr>
              <a:t>+ Cảnh trong tranh nói về mùa gì?</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2889030" y="2520889"/>
            <a:ext cx="3429000" cy="683264"/>
          </a:xfrm>
          <a:prstGeom prst="rect">
            <a:avLst/>
          </a:prstGeom>
        </p:spPr>
        <p:txBody>
          <a:bodyPr>
            <a:spAutoFit/>
          </a:bodyPr>
          <a:lstStyle/>
          <a:p>
            <a:pPr algn="just">
              <a:lnSpc>
                <a:spcPct val="120000"/>
              </a:lnSpc>
              <a:spcAft>
                <a:spcPts val="800"/>
              </a:spcAft>
            </a:pPr>
            <a:r>
              <a:rPr lang="en-US" sz="1600" smtClean="0">
                <a:latin typeface="Times New Roman" panose="02020603050405020304" pitchFamily="18" charset="0"/>
                <a:ea typeface="Calibri" panose="020F0502020204030204" pitchFamily="34" charset="0"/>
                <a:cs typeface="Times New Roman" panose="02020603050405020304" pitchFamily="18" charset="0"/>
              </a:rPr>
              <a:t>+ Nàng tiên mùa thu thủ thỉ với nàng tiên mùa đông điều gì?</a:t>
            </a:r>
            <a:endParaRPr lang="en-US" sz="1200">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2889030" y="1782486"/>
            <a:ext cx="3795547" cy="584775"/>
          </a:xfrm>
          <a:prstGeom prst="rect">
            <a:avLst/>
          </a:prstGeom>
        </p:spPr>
        <p:txBody>
          <a:bodyPr wrap="square">
            <a:spAutoFit/>
          </a:bodyPr>
          <a:lstStyle/>
          <a:p>
            <a:r>
              <a:rPr lang="en-US" sz="1600" smtClean="0">
                <a:solidFill>
                  <a:srgbClr val="0070C0"/>
                </a:solidFill>
                <a:latin typeface="Times New Roman" panose="02020603050405020304" pitchFamily="18" charset="0"/>
                <a:ea typeface="Calibri" panose="020F0502020204030204" pitchFamily="34" charset="0"/>
              </a:rPr>
              <a:t>+ Cảnh trong tranh là mùa đông, mọi người đang ngồi sưởi ấm bên bếp lửa.</a:t>
            </a:r>
            <a:endParaRPr lang="en-US" sz="1600">
              <a:solidFill>
                <a:srgbClr val="0070C0"/>
              </a:solidFill>
            </a:endParaRPr>
          </a:p>
        </p:txBody>
      </p:sp>
      <p:sp>
        <p:nvSpPr>
          <p:cNvPr id="11" name="Rectangle 10"/>
          <p:cNvSpPr/>
          <p:nvPr/>
        </p:nvSpPr>
        <p:spPr>
          <a:xfrm>
            <a:off x="2889030" y="3204153"/>
            <a:ext cx="3429000" cy="1274195"/>
          </a:xfrm>
          <a:prstGeom prst="rect">
            <a:avLst/>
          </a:prstGeom>
        </p:spPr>
        <p:txBody>
          <a:bodyPr>
            <a:spAutoFit/>
          </a:bodyPr>
          <a:lstStyle/>
          <a:p>
            <a:pPr algn="just">
              <a:lnSpc>
                <a:spcPct val="120000"/>
              </a:lnSpc>
              <a:spcAft>
                <a:spcPts val="800"/>
              </a:spcAft>
            </a:pPr>
            <a:r>
              <a:rPr lang="en-US" sz="160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Nàng tiên mùa thu thủ thỉ với nàng tiên mùa đông: “ Có em mới có bập bùng bếp lửa nhà sàn, mọi người mới có giấc ngủ ấm trong chăn.”</a:t>
            </a:r>
            <a:endParaRPr lang="en-US" sz="120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49787" t="-358" r="-159" b="358"/>
          <a:stretch/>
        </p:blipFill>
        <p:spPr>
          <a:xfrm>
            <a:off x="400705" y="1170145"/>
            <a:ext cx="2488325" cy="2932935"/>
          </a:xfrm>
          <a:prstGeom prst="rect">
            <a:avLst/>
          </a:prstGeom>
        </p:spPr>
      </p:pic>
    </p:spTree>
    <p:extLst>
      <p:ext uri="{BB962C8B-B14F-4D97-AF65-F5344CB8AC3E}">
        <p14:creationId xmlns:p14="http://schemas.microsoft.com/office/powerpoint/2010/main" val="276970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grpSp>
        <p:nvGrpSpPr>
          <p:cNvPr id="2" name="1"/>
          <p:cNvGrpSpPr/>
          <p:nvPr/>
        </p:nvGrpSpPr>
        <p:grpSpPr>
          <a:xfrm>
            <a:off x="-50891" y="3746246"/>
            <a:ext cx="6908891" cy="1397254"/>
            <a:chOff x="-53293" y="2190760"/>
            <a:chExt cx="9211855" cy="2951064"/>
          </a:xfrm>
        </p:grpSpPr>
        <p:pic>
          <p:nvPicPr>
            <p:cNvPr id="11" name="10"/>
            <p:cNvPicPr>
              <a:picLocks noChangeAspect="1"/>
            </p:cNvPicPr>
            <p:nvPr/>
          </p:nvPicPr>
          <p:blipFill>
            <a:blip r:embed="rId4"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5"/>
            <a:stretch>
              <a:fillRect/>
            </a:stretch>
          </p:blipFill>
          <p:spPr>
            <a:xfrm>
              <a:off x="5936016" y="2190760"/>
              <a:ext cx="3208926" cy="2720031"/>
            </a:xfrm>
            <a:prstGeom prst="rect">
              <a:avLst/>
            </a:prstGeom>
          </p:spPr>
        </p:pic>
        <p:pic>
          <p:nvPicPr>
            <p:cNvPr id="17" name="16"/>
            <p:cNvPicPr>
              <a:picLocks noChangeAspect="1"/>
            </p:cNvPicPr>
            <p:nvPr/>
          </p:nvPicPr>
          <p:blipFill>
            <a:blip r:embed="rId4" cstate="screen"/>
            <a:stretch>
              <a:fillRect/>
            </a:stretch>
          </p:blipFill>
          <p:spPr>
            <a:xfrm>
              <a:off x="-53293" y="3185627"/>
              <a:ext cx="4910252" cy="1956197"/>
            </a:xfrm>
            <a:prstGeom prst="rect">
              <a:avLst/>
            </a:prstGeom>
          </p:spPr>
        </p:pic>
      </p:grpSp>
      <p:grpSp>
        <p:nvGrpSpPr>
          <p:cNvPr id="10" name="Group 4"/>
          <p:cNvGrpSpPr>
            <a:grpSpLocks noChangeAspect="1"/>
          </p:cNvGrpSpPr>
          <p:nvPr/>
        </p:nvGrpSpPr>
        <p:grpSpPr bwMode="auto">
          <a:xfrm flipV="1">
            <a:off x="614579" y="1932088"/>
            <a:ext cx="758638" cy="957482"/>
            <a:chOff x="1308" y="1009"/>
            <a:chExt cx="1001" cy="1033"/>
          </a:xfrm>
        </p:grpSpPr>
        <p:sp>
          <p:nvSpPr>
            <p:cNvPr id="12"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ln/>
          </p:spPr>
          <p:style>
            <a:lnRef idx="0">
              <a:schemeClr val="accent2"/>
            </a:lnRef>
            <a:fillRef idx="3">
              <a:schemeClr val="accent2"/>
            </a:fillRef>
            <a:effectRef idx="3">
              <a:schemeClr val="accent2"/>
            </a:effectRef>
            <a:fontRef idx="minor">
              <a:schemeClr val="lt1"/>
            </a:fontRef>
          </p:style>
          <p:txBody>
            <a:bodyPr vert="horz" wrap="square" lIns="68580" tIns="34290" rIns="68580" bIns="34290" numCol="1" anchor="t" anchorCtr="0" compatLnSpc="1"/>
            <a:lstStyle/>
            <a:p>
              <a:pPr defTabSz="514350">
                <a:buClrTx/>
                <a:defRPr/>
              </a:pPr>
              <a:endParaRPr lang="zh-CN" altLang="en-US" sz="1350" kern="1200">
                <a:solidFill>
                  <a:srgbClr val="FFFF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ln/>
          </p:spPr>
          <p:style>
            <a:lnRef idx="0">
              <a:schemeClr val="accent2"/>
            </a:lnRef>
            <a:fillRef idx="3">
              <a:schemeClr val="accent2"/>
            </a:fillRef>
            <a:effectRef idx="3">
              <a:schemeClr val="accent2"/>
            </a:effectRef>
            <a:fontRef idx="minor">
              <a:schemeClr val="lt1"/>
            </a:fontRef>
          </p:style>
          <p:txBody>
            <a:bodyPr vert="horz" wrap="square" lIns="68580" tIns="34290" rIns="68580" bIns="34290" numCol="1" anchor="t" anchorCtr="0" compatLnSpc="1"/>
            <a:lstStyle/>
            <a:p>
              <a:pPr defTabSz="514350">
                <a:buClrTx/>
                <a:defRPr/>
              </a:pPr>
              <a:endParaRPr lang="zh-CN" altLang="en-US" sz="1350" kern="1200">
                <a:solidFill>
                  <a:srgbClr val="FFFF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ln/>
          </p:spPr>
          <p:style>
            <a:lnRef idx="0">
              <a:schemeClr val="accent2"/>
            </a:lnRef>
            <a:fillRef idx="3">
              <a:schemeClr val="accent2"/>
            </a:fillRef>
            <a:effectRef idx="3">
              <a:schemeClr val="accent2"/>
            </a:effectRef>
            <a:fontRef idx="minor">
              <a:schemeClr val="lt1"/>
            </a:fontRef>
          </p:style>
          <p:txBody>
            <a:bodyPr vert="horz" wrap="square" lIns="68580" tIns="34290" rIns="68580" bIns="34290" numCol="1" anchor="t" anchorCtr="0" compatLnSpc="1"/>
            <a:lstStyle/>
            <a:p>
              <a:pPr defTabSz="514350">
                <a:buClrTx/>
                <a:defRPr/>
              </a:pPr>
              <a:endParaRPr lang="zh-CN" altLang="en-US" sz="1350" kern="1200">
                <a:solidFill>
                  <a:srgbClr val="FFFF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ln/>
          </p:spPr>
          <p:style>
            <a:lnRef idx="0">
              <a:schemeClr val="accent2"/>
            </a:lnRef>
            <a:fillRef idx="3">
              <a:schemeClr val="accent2"/>
            </a:fillRef>
            <a:effectRef idx="3">
              <a:schemeClr val="accent2"/>
            </a:effectRef>
            <a:fontRef idx="minor">
              <a:schemeClr val="lt1"/>
            </a:fontRef>
          </p:style>
          <p:txBody>
            <a:bodyPr vert="horz" wrap="square" lIns="68580" tIns="34290" rIns="68580" bIns="34290" numCol="1" anchor="t" anchorCtr="0" compatLnSpc="1"/>
            <a:lstStyle/>
            <a:p>
              <a:pPr defTabSz="514350">
                <a:buClrTx/>
                <a:defRPr/>
              </a:pPr>
              <a:endParaRPr lang="zh-CN" altLang="en-US" sz="1350" kern="1200">
                <a:solidFill>
                  <a:srgbClr val="FFFF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1"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ln/>
          </p:spPr>
          <p:style>
            <a:lnRef idx="0">
              <a:schemeClr val="accent2"/>
            </a:lnRef>
            <a:fillRef idx="3">
              <a:schemeClr val="accent2"/>
            </a:fillRef>
            <a:effectRef idx="3">
              <a:schemeClr val="accent2"/>
            </a:effectRef>
            <a:fontRef idx="minor">
              <a:schemeClr val="lt1"/>
            </a:fontRef>
          </p:style>
          <p:txBody>
            <a:bodyPr vert="horz" wrap="square" lIns="68580" tIns="34290" rIns="68580" bIns="34290" numCol="1" anchor="t" anchorCtr="0" compatLnSpc="1"/>
            <a:lstStyle/>
            <a:p>
              <a:pPr defTabSz="514350">
                <a:buClrTx/>
                <a:defRPr/>
              </a:pPr>
              <a:endParaRPr lang="zh-CN" altLang="en-US" sz="1350" kern="1200">
                <a:solidFill>
                  <a:srgbClr val="FFFF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2"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ln/>
          </p:spPr>
          <p:style>
            <a:lnRef idx="0">
              <a:schemeClr val="accent2"/>
            </a:lnRef>
            <a:fillRef idx="3">
              <a:schemeClr val="accent2"/>
            </a:fillRef>
            <a:effectRef idx="3">
              <a:schemeClr val="accent2"/>
            </a:effectRef>
            <a:fontRef idx="minor">
              <a:schemeClr val="lt1"/>
            </a:fontRef>
          </p:style>
          <p:txBody>
            <a:bodyPr vert="horz" wrap="square" lIns="68580" tIns="34290" rIns="68580" bIns="34290" numCol="1" anchor="t" anchorCtr="0" compatLnSpc="1"/>
            <a:lstStyle/>
            <a:p>
              <a:pPr defTabSz="514350">
                <a:buClrTx/>
                <a:defRPr/>
              </a:pPr>
              <a:endParaRPr lang="zh-CN" altLang="en-US" sz="1350" kern="1200">
                <a:solidFill>
                  <a:srgbClr val="FFFF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3"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ln/>
          </p:spPr>
          <p:style>
            <a:lnRef idx="0">
              <a:schemeClr val="accent2"/>
            </a:lnRef>
            <a:fillRef idx="3">
              <a:schemeClr val="accent2"/>
            </a:fillRef>
            <a:effectRef idx="3">
              <a:schemeClr val="accent2"/>
            </a:effectRef>
            <a:fontRef idx="minor">
              <a:schemeClr val="lt1"/>
            </a:fontRef>
          </p:style>
          <p:txBody>
            <a:bodyPr vert="horz" wrap="square" lIns="68580" tIns="34290" rIns="68580" bIns="34290" numCol="1" anchor="t" anchorCtr="0" compatLnSpc="1"/>
            <a:lstStyle/>
            <a:p>
              <a:pPr defTabSz="514350">
                <a:buClrTx/>
                <a:defRPr/>
              </a:pPr>
              <a:endParaRPr lang="zh-CN" altLang="en-US" sz="1350" kern="1200">
                <a:solidFill>
                  <a:srgbClr val="FFFF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4"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ln/>
          </p:spPr>
          <p:style>
            <a:lnRef idx="0">
              <a:schemeClr val="accent2"/>
            </a:lnRef>
            <a:fillRef idx="3">
              <a:schemeClr val="accent2"/>
            </a:fillRef>
            <a:effectRef idx="3">
              <a:schemeClr val="accent2"/>
            </a:effectRef>
            <a:fontRef idx="minor">
              <a:schemeClr val="lt1"/>
            </a:fontRef>
          </p:style>
          <p:txBody>
            <a:bodyPr vert="horz" wrap="square" lIns="68580" tIns="34290" rIns="68580" bIns="34290" numCol="1" anchor="t" anchorCtr="0" compatLnSpc="1"/>
            <a:lstStyle/>
            <a:p>
              <a:pPr defTabSz="514350">
                <a:buClrTx/>
                <a:defRPr/>
              </a:pPr>
              <a:endParaRPr lang="zh-CN" altLang="en-US" sz="1350" kern="1200">
                <a:solidFill>
                  <a:srgbClr val="FFFF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5"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ln/>
          </p:spPr>
          <p:style>
            <a:lnRef idx="0">
              <a:schemeClr val="accent2"/>
            </a:lnRef>
            <a:fillRef idx="3">
              <a:schemeClr val="accent2"/>
            </a:fillRef>
            <a:effectRef idx="3">
              <a:schemeClr val="accent2"/>
            </a:effectRef>
            <a:fontRef idx="minor">
              <a:schemeClr val="lt1"/>
            </a:fontRef>
          </p:style>
          <p:txBody>
            <a:bodyPr vert="horz" wrap="square" lIns="68580" tIns="34290" rIns="68580" bIns="34290" numCol="1" anchor="t" anchorCtr="0" compatLnSpc="1"/>
            <a:lstStyle/>
            <a:p>
              <a:pPr defTabSz="514350">
                <a:buClrTx/>
                <a:defRPr/>
              </a:pPr>
              <a:endParaRPr lang="zh-CN" altLang="en-US" sz="1350" kern="1200">
                <a:solidFill>
                  <a:srgbClr val="FFFF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26" name="组合 3"/>
          <p:cNvGrpSpPr/>
          <p:nvPr/>
        </p:nvGrpSpPr>
        <p:grpSpPr>
          <a:xfrm>
            <a:off x="1498082" y="2252225"/>
            <a:ext cx="4815543" cy="740815"/>
            <a:chOff x="6323" y="3947"/>
            <a:chExt cx="9270" cy="883"/>
          </a:xfrm>
        </p:grpSpPr>
        <p:sp>
          <p:nvSpPr>
            <p:cNvPr id="27" name="任意多边形 18"/>
            <p:cNvSpPr/>
            <p:nvPr/>
          </p:nvSpPr>
          <p:spPr>
            <a:xfrm>
              <a:off x="6323" y="4330"/>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buClrTx/>
                <a:defRPr/>
              </a:pPr>
              <a:endParaRPr lang="zh-CN" altLang="en-US" sz="1013" kern="1200">
                <a:solidFill>
                  <a:srgbClr val="FFFF00"/>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8" name="文本框 19"/>
            <p:cNvSpPr txBox="1"/>
            <p:nvPr/>
          </p:nvSpPr>
          <p:spPr>
            <a:xfrm>
              <a:off x="6456" y="3947"/>
              <a:ext cx="9137" cy="844"/>
            </a:xfrm>
            <a:prstGeom prst="rect">
              <a:avLst/>
            </a:prstGeom>
            <a:solidFill>
              <a:srgbClr val="FFDB40"/>
            </a:solidFill>
          </p:spPr>
          <p:txBody>
            <a:bodyPr wrap="square" rtlCol="0">
              <a:spAutoFit/>
            </a:bodyPr>
            <a:lstStyle/>
            <a:p>
              <a:pPr algn="ctr" defTabSz="514350">
                <a:buClrTx/>
                <a:defRPr/>
              </a:pPr>
              <a:r>
                <a:rPr lang="en-US" altLang="zh-CN" sz="4000" kern="120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lang="en-US" altLang="zh-CN" sz="4000" kern="120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4000" kern="1200" smtClean="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 thực hành</a:t>
              </a:r>
              <a:endParaRPr lang="zh-CN" altLang="en-US" sz="4000" kern="1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pic>
        <p:nvPicPr>
          <p:cNvPr id="30" name="图片 3"/>
          <p:cNvPicPr>
            <a:picLocks noChangeAspect="1"/>
          </p:cNvPicPr>
          <p:nvPr/>
        </p:nvPicPr>
        <p:blipFill rotWithShape="1">
          <a:blip r:embed="rId6" cstate="print">
            <a:extLst>
              <a:ext uri="{28A0092B-C50C-407E-A947-70E740481C1C}">
                <a14:useLocalDpi xmlns:a14="http://schemas.microsoft.com/office/drawing/2010/main" val="0"/>
              </a:ext>
            </a:extLst>
          </a:blip>
          <a:srcRect l="32988" t="21865" r="34023" b="21941"/>
          <a:stretch/>
        </p:blipFill>
        <p:spPr>
          <a:xfrm rot="11458889">
            <a:off x="6016593" y="75189"/>
            <a:ext cx="869505" cy="833149"/>
          </a:xfrm>
          <a:prstGeom prst="rect">
            <a:avLst/>
          </a:prstGeom>
        </p:spPr>
      </p:pic>
    </p:spTree>
    <p:extLst>
      <p:ext uri="{BB962C8B-B14F-4D97-AF65-F5344CB8AC3E}">
        <p14:creationId xmlns:p14="http://schemas.microsoft.com/office/powerpoint/2010/main" val="1169210502"/>
      </p:ext>
    </p:extLst>
  </p:cSld>
  <p:clrMapOvr>
    <a:masterClrMapping/>
  </p:clrMapOvr>
  <mc:AlternateContent xmlns:mc="http://schemas.openxmlformats.org/markup-compatibility/2006" xmlns:p14="http://schemas.microsoft.com/office/powerpoint/2010/main">
    <mc:Choice Requires="p14">
      <p:transition spd="slow" p14:dur="1250" advClick="0">
        <p14:prism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down)">
                                      <p:cBhvr>
                                        <p:cTn id="11"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A1FA5B-E122-4AF1-A738-254E305586BE}"/>
              </a:ext>
            </a:extLst>
          </p:cNvPr>
          <p:cNvSpPr txBox="1"/>
          <p:nvPr/>
        </p:nvSpPr>
        <p:spPr>
          <a:xfrm>
            <a:off x="675809" y="285551"/>
            <a:ext cx="5828202" cy="402803"/>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a:t>
            </a:r>
            <a:r>
              <a:rPr lang="vi-VN" sz="1500" b="1">
                <a:solidFill>
                  <a:schemeClr val="accent6">
                    <a:lumMod val="75000"/>
                  </a:schemeClr>
                </a:solidFill>
                <a:latin typeface="UTM Avo" panose="02040603050506020204" pitchFamily="18" charset="0"/>
              </a:rPr>
              <a:t>.</a:t>
            </a:r>
            <a:r>
              <a:rPr lang="vi-VN" sz="1500">
                <a:latin typeface="UTM Avo" panose="02040603050506020204" pitchFamily="18" charset="0"/>
              </a:rPr>
              <a:t> </a:t>
            </a:r>
            <a:r>
              <a:rPr lang="en-US" sz="1500">
                <a:latin typeface="UTM Avo" panose="02040603050506020204" pitchFamily="18" charset="0"/>
              </a:rPr>
              <a:t>Kể lại từng đoạn của câu chuyện theo tranh</a:t>
            </a:r>
            <a:r>
              <a:rPr lang="vi-VN" sz="1500">
                <a:latin typeface="UTM Avo" panose="02040603050506020204" pitchFamily="18" charset="0"/>
              </a:rPr>
              <a:t>.</a:t>
            </a:r>
            <a:endParaRPr lang="vi-VN" sz="1500" dirty="0">
              <a:latin typeface="UTM Avo" panose="02040603050506020204" pitchFamily="18" charset="0"/>
            </a:endParaRPr>
          </a:p>
        </p:txBody>
      </p:sp>
      <p:pic>
        <p:nvPicPr>
          <p:cNvPr id="5" name="Picture 4">
            <a:extLst>
              <a:ext uri="{FF2B5EF4-FFF2-40B4-BE49-F238E27FC236}">
                <a16:creationId xmlns:a16="http://schemas.microsoft.com/office/drawing/2014/main" id="{57CE9333-1B33-4739-A5B0-DFC57AA82A0F}"/>
              </a:ext>
            </a:extLst>
          </p:cNvPr>
          <p:cNvPicPr>
            <a:picLocks noChangeAspect="1"/>
          </p:cNvPicPr>
          <p:nvPr/>
        </p:nvPicPr>
        <p:blipFill rotWithShape="1">
          <a:blip r:embed="rId2"/>
          <a:srcRect l="4899" t="10049" b="51499"/>
          <a:stretch/>
        </p:blipFill>
        <p:spPr>
          <a:xfrm>
            <a:off x="495301" y="923242"/>
            <a:ext cx="6008710" cy="1940309"/>
          </a:xfrm>
          <a:prstGeom prst="rect">
            <a:avLst/>
          </a:prstGeom>
        </p:spPr>
      </p:pic>
      <p:pic>
        <p:nvPicPr>
          <p:cNvPr id="6" name="Picture 5">
            <a:extLst>
              <a:ext uri="{FF2B5EF4-FFF2-40B4-BE49-F238E27FC236}">
                <a16:creationId xmlns:a16="http://schemas.microsoft.com/office/drawing/2014/main" id="{1D167EF0-9B84-4A39-BE33-277178C0DF60}"/>
              </a:ext>
            </a:extLst>
          </p:cNvPr>
          <p:cNvPicPr>
            <a:picLocks noChangeAspect="1"/>
          </p:cNvPicPr>
          <p:nvPr/>
        </p:nvPicPr>
        <p:blipFill rotWithShape="1">
          <a:blip r:embed="rId2"/>
          <a:srcRect l="5167" t="54522" r="3022" b="8055"/>
          <a:stretch/>
        </p:blipFill>
        <p:spPr>
          <a:xfrm>
            <a:off x="585658" y="2863551"/>
            <a:ext cx="5686683" cy="1851285"/>
          </a:xfrm>
          <a:prstGeom prst="rect">
            <a:avLst/>
          </a:prstGeom>
        </p:spPr>
      </p:pic>
      <p:sp>
        <p:nvSpPr>
          <p:cNvPr id="7" name="TextBox 6"/>
          <p:cNvSpPr txBox="1"/>
          <p:nvPr/>
        </p:nvSpPr>
        <p:spPr>
          <a:xfrm>
            <a:off x="2299139" y="635804"/>
            <a:ext cx="2619704" cy="400110"/>
          </a:xfrm>
          <a:prstGeom prst="rect">
            <a:avLst/>
          </a:prstGeom>
          <a:noFill/>
        </p:spPr>
        <p:txBody>
          <a:bodyPr wrap="square" rtlCol="0">
            <a:spAutoFit/>
          </a:bodyPr>
          <a:lstStyle/>
          <a:p>
            <a:r>
              <a:rPr lang="en-US" sz="2000" smtClean="0">
                <a:solidFill>
                  <a:srgbClr val="FF0000"/>
                </a:solidFill>
                <a:latin typeface="Times New Roman" panose="02020603050405020304" pitchFamily="18" charset="0"/>
                <a:cs typeface="Times New Roman" panose="02020603050405020304" pitchFamily="18" charset="0"/>
              </a:rPr>
              <a:t>Chuyện bốn mùa</a:t>
            </a:r>
            <a:endParaRPr lang="en-US" sz="20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847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90CBE52-488B-43ED-B921-C6338D91C5E2}"/>
              </a:ext>
            </a:extLst>
          </p:cNvPr>
          <p:cNvSpPr txBox="1"/>
          <p:nvPr/>
        </p:nvSpPr>
        <p:spPr>
          <a:xfrm>
            <a:off x="1662231" y="48078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Ý NGHĨA CÂU CHUYỆN</a:t>
            </a:r>
            <a:endParaRPr lang="en-US" sz="3600" dirty="0">
              <a:solidFill>
                <a:schemeClr val="accent2"/>
              </a:solidFill>
              <a:latin typeface="HP001" panose="020B0603050302020204" pitchFamily="34" charset="0"/>
              <a:ea typeface="HP001" panose="020B0603050302020204" pitchFamily="34" charset="0"/>
            </a:endParaRPr>
          </a:p>
        </p:txBody>
      </p:sp>
      <p:pic>
        <p:nvPicPr>
          <p:cNvPr id="7" name="Picture 6">
            <a:extLst>
              <a:ext uri="{FF2B5EF4-FFF2-40B4-BE49-F238E27FC236}">
                <a16:creationId xmlns:a16="http://schemas.microsoft.com/office/drawing/2014/main" id="{11EFF73E-F8BF-4355-8F00-717FF452DCA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9668" r="35029"/>
          <a:stretch/>
        </p:blipFill>
        <p:spPr>
          <a:xfrm>
            <a:off x="372023" y="333691"/>
            <a:ext cx="1290208" cy="1282459"/>
          </a:xfrm>
          <a:prstGeom prst="ellipse">
            <a:avLst/>
          </a:prstGeom>
        </p:spPr>
      </p:pic>
      <p:grpSp>
        <p:nvGrpSpPr>
          <p:cNvPr id="4" name="Group 3">
            <a:extLst>
              <a:ext uri="{FF2B5EF4-FFF2-40B4-BE49-F238E27FC236}">
                <a16:creationId xmlns:a16="http://schemas.microsoft.com/office/drawing/2014/main" id="{72A57B8E-0C8E-4A24-BDD6-3F87F6A68225}"/>
              </a:ext>
            </a:extLst>
          </p:cNvPr>
          <p:cNvGrpSpPr/>
          <p:nvPr/>
        </p:nvGrpSpPr>
        <p:grpSpPr>
          <a:xfrm>
            <a:off x="2618420" y="1616150"/>
            <a:ext cx="3638550" cy="2798195"/>
            <a:chOff x="2981325" y="1047750"/>
            <a:chExt cx="3638550" cy="2524125"/>
          </a:xfrm>
        </p:grpSpPr>
        <p:sp>
          <p:nvSpPr>
            <p:cNvPr id="8" name="TextBox 7">
              <a:extLst>
                <a:ext uri="{FF2B5EF4-FFF2-40B4-BE49-F238E27FC236}">
                  <a16:creationId xmlns:a16="http://schemas.microsoft.com/office/drawing/2014/main" id="{AAD77466-1345-4FEE-A440-AF83A329319D}"/>
                </a:ext>
              </a:extLst>
            </p:cNvPr>
            <p:cNvSpPr txBox="1"/>
            <p:nvPr/>
          </p:nvSpPr>
          <p:spPr>
            <a:xfrm>
              <a:off x="3207819" y="1661877"/>
              <a:ext cx="3185561" cy="1505123"/>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lnSpc>
                  <a:spcPct val="150000"/>
                </a:lnSpc>
              </a:pPr>
              <a:r>
                <a:rPr lang="en-US" sz="1800" b="1" i="1">
                  <a:solidFill>
                    <a:schemeClr val="accent6">
                      <a:lumMod val="75000"/>
                    </a:schemeClr>
                  </a:solidFill>
                  <a:latin typeface="UTM Avo" panose="02040603050506020204" pitchFamily="18" charset="0"/>
                </a:rPr>
                <a:t>Mỗi mùa xuân, hạ, thu, đông đều có vẻ đẹp riêng, đều có ích cho cuộc </a:t>
              </a:r>
              <a:r>
                <a:rPr lang="en-US" sz="1800" b="1" i="1" smtClean="0">
                  <a:solidFill>
                    <a:schemeClr val="accent6">
                      <a:lumMod val="75000"/>
                    </a:schemeClr>
                  </a:solidFill>
                  <a:latin typeface="UTM Avo" panose="02040603050506020204" pitchFamily="18" charset="0"/>
                </a:rPr>
                <a:t>sống.</a:t>
              </a:r>
              <a:endParaRPr lang="vi-VN" sz="1800" b="1" i="1" dirty="0">
                <a:solidFill>
                  <a:schemeClr val="accent6">
                    <a:lumMod val="75000"/>
                  </a:schemeClr>
                </a:solidFill>
                <a:latin typeface="UTM Avo" panose="02040603050506020204" pitchFamily="18" charset="0"/>
              </a:endParaRPr>
            </a:p>
          </p:txBody>
        </p:sp>
        <p:sp>
          <p:nvSpPr>
            <p:cNvPr id="3" name="Cloud 2">
              <a:extLst>
                <a:ext uri="{FF2B5EF4-FFF2-40B4-BE49-F238E27FC236}">
                  <a16:creationId xmlns:a16="http://schemas.microsoft.com/office/drawing/2014/main" id="{ADF1B997-B469-4909-9880-4A3BE6E19B28}"/>
                </a:ext>
              </a:extLst>
            </p:cNvPr>
            <p:cNvSpPr/>
            <p:nvPr/>
          </p:nvSpPr>
          <p:spPr>
            <a:xfrm>
              <a:off x="2981325" y="1047750"/>
              <a:ext cx="3638550" cy="2524125"/>
            </a:xfrm>
            <a:prstGeom prst="cloud">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9" name="图片 3092" descr="PPT素材-13"/>
          <p:cNvPicPr>
            <a:picLocks noChangeAspect="1"/>
          </p:cNvPicPr>
          <p:nvPr/>
        </p:nvPicPr>
        <p:blipFill>
          <a:blip r:embed="rId5"/>
          <a:stretch>
            <a:fillRect/>
          </a:stretch>
        </p:blipFill>
        <p:spPr>
          <a:xfrm>
            <a:off x="372023" y="2343807"/>
            <a:ext cx="2246396" cy="2511972"/>
          </a:xfrm>
          <a:prstGeom prst="rect">
            <a:avLst/>
          </a:prstGeom>
          <a:noFill/>
          <a:ln w="9525">
            <a:noFill/>
          </a:ln>
        </p:spPr>
      </p:pic>
    </p:spTree>
    <p:custDataLst>
      <p:tags r:id="rId1"/>
    </p:custDataLst>
    <p:extLst>
      <p:ext uri="{BB962C8B-B14F-4D97-AF65-F5344CB8AC3E}">
        <p14:creationId xmlns:p14="http://schemas.microsoft.com/office/powerpoint/2010/main" val="3379164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6703A3F-31CF-4C81-8F95-46388D525896}"/>
              </a:ext>
            </a:extLst>
          </p:cNvPr>
          <p:cNvGrpSpPr/>
          <p:nvPr/>
        </p:nvGrpSpPr>
        <p:grpSpPr>
          <a:xfrm>
            <a:off x="364666" y="1608084"/>
            <a:ext cx="5834378" cy="2098622"/>
            <a:chOff x="511811" y="329784"/>
            <a:chExt cx="5834378" cy="2098622"/>
          </a:xfrm>
        </p:grpSpPr>
        <p:pic>
          <p:nvPicPr>
            <p:cNvPr id="3" name="Picture 2">
              <a:extLst>
                <a:ext uri="{FF2B5EF4-FFF2-40B4-BE49-F238E27FC236}">
                  <a16:creationId xmlns:a16="http://schemas.microsoft.com/office/drawing/2014/main" id="{83193F61-FE15-4DDB-B446-7ACC7B921560}"/>
                </a:ext>
              </a:extLst>
            </p:cNvPr>
            <p:cNvPicPr>
              <a:picLocks noChangeAspect="1"/>
            </p:cNvPicPr>
            <p:nvPr/>
          </p:nvPicPr>
          <p:blipFill>
            <a:blip r:embed="rId2"/>
            <a:stretch>
              <a:fillRect/>
            </a:stretch>
          </p:blipFill>
          <p:spPr>
            <a:xfrm>
              <a:off x="511811" y="329784"/>
              <a:ext cx="5834378" cy="2098622"/>
            </a:xfrm>
            <a:prstGeom prst="rect">
              <a:avLst/>
            </a:prstGeom>
          </p:spPr>
        </p:pic>
        <p:sp>
          <p:nvSpPr>
            <p:cNvPr id="4" name="TextBox 3">
              <a:extLst>
                <a:ext uri="{FF2B5EF4-FFF2-40B4-BE49-F238E27FC236}">
                  <a16:creationId xmlns:a16="http://schemas.microsoft.com/office/drawing/2014/main" id="{06455C7F-9BD4-4621-B93A-4A6B49A27D10}"/>
                </a:ext>
              </a:extLst>
            </p:cNvPr>
            <p:cNvSpPr txBox="1"/>
            <p:nvPr/>
          </p:nvSpPr>
          <p:spPr>
            <a:xfrm>
              <a:off x="1196864" y="711756"/>
              <a:ext cx="5099161" cy="1384995"/>
            </a:xfrm>
            <a:prstGeom prst="rect">
              <a:avLst/>
            </a:prstGeom>
            <a:noFill/>
          </p:spPr>
          <p:txBody>
            <a:bodyPr wrap="square" rtlCol="0">
              <a:spAutoFit/>
            </a:bodyPr>
            <a:lstStyle/>
            <a:p>
              <a:pPr algn="just"/>
              <a:r>
                <a:rPr lang="en-US" sz="2800">
                  <a:solidFill>
                    <a:schemeClr val="accent3">
                      <a:lumMod val="50000"/>
                    </a:schemeClr>
                  </a:solidFill>
                  <a:latin typeface="Times New Roman" panose="02020603050405020304" pitchFamily="18" charset="0"/>
                  <a:cs typeface="Times New Roman" panose="02020603050405020304" pitchFamily="18" charset="0"/>
                </a:rPr>
                <a:t>Nói với người thân về nàng tiên em thích nhất trong câu chuyện trên.</a:t>
              </a:r>
              <a:endParaRPr lang="en-US" sz="2800" dirty="0">
                <a:solidFill>
                  <a:schemeClr val="accent3">
                    <a:lumMod val="50000"/>
                  </a:schemeClr>
                </a:solidFill>
                <a:latin typeface="Times New Roman" panose="02020603050405020304" pitchFamily="18" charset="0"/>
                <a:cs typeface="Times New Roman" panose="02020603050405020304" pitchFamily="18" charset="0"/>
              </a:endParaRPr>
            </a:p>
          </p:txBody>
        </p:sp>
      </p:grpSp>
      <p:sp>
        <p:nvSpPr>
          <p:cNvPr id="5" name="Rectangle 4"/>
          <p:cNvSpPr/>
          <p:nvPr/>
        </p:nvSpPr>
        <p:spPr>
          <a:xfrm>
            <a:off x="1962092" y="652178"/>
            <a:ext cx="2933816" cy="707886"/>
          </a:xfrm>
          <a:prstGeom prst="rect">
            <a:avLst/>
          </a:prstGeom>
          <a:noFill/>
        </p:spPr>
        <p:txBody>
          <a:bodyPr wrap="none" lIns="91440" tIns="45720" rIns="91440" bIns="45720">
            <a:spAutoFit/>
          </a:bodyPr>
          <a:lstStyle/>
          <a:p>
            <a:pPr algn="ctr"/>
            <a:r>
              <a:rPr lang="en-US" sz="4000" b="1" smtClean="0">
                <a:ln w="12700" cmpd="sng">
                  <a:solidFill>
                    <a:schemeClr val="accent4"/>
                  </a:solidFill>
                  <a:prstDash val="solid"/>
                </a:ln>
                <a:solidFill>
                  <a:schemeClr val="accent2"/>
                </a:solidFill>
                <a:latin typeface="Times New Roman" panose="02020603050405020304" pitchFamily="18" charset="0"/>
                <a:cs typeface="Times New Roman" panose="02020603050405020304" pitchFamily="18" charset="0"/>
              </a:rPr>
              <a:t>VẬN DỤNG</a:t>
            </a:r>
            <a:endParaRPr lang="en-US" sz="4000" b="1" cap="none" spc="0">
              <a:ln w="12700" cmpd="sng">
                <a:solidFill>
                  <a:schemeClr val="accent4"/>
                </a:solidFill>
                <a:prstDash val="solid"/>
              </a:ln>
              <a:solidFill>
                <a:schemeClr val="accent2"/>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76531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52E4E8-B5E7-4677-A96C-56C7E9EF7F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4" name="Rectangle 3">
            <a:extLst>
              <a:ext uri="{FF2B5EF4-FFF2-40B4-BE49-F238E27FC236}">
                <a16:creationId xmlns:a16="http://schemas.microsoft.com/office/drawing/2014/main" id="{7DDB786E-AACD-47A3-BA91-9A4A8DC7A014}"/>
              </a:ext>
            </a:extLst>
          </p:cNvPr>
          <p:cNvSpPr/>
          <p:nvPr/>
        </p:nvSpPr>
        <p:spPr>
          <a:xfrm>
            <a:off x="690118" y="1328483"/>
            <a:ext cx="5712381" cy="1534281"/>
          </a:xfrm>
          <a:prstGeom prst="rect">
            <a:avLst/>
          </a:prstGeom>
          <a:noFill/>
        </p:spPr>
        <p:txBody>
          <a:bodyPr wrap="none" lIns="51435" tIns="25718" rIns="51435" bIns="25718" numCol="1">
            <a:prstTxWarp prst="textTriangle">
              <a:avLst>
                <a:gd name="adj" fmla="val 30003"/>
              </a:avLst>
            </a:prstTxWarp>
            <a:spAutoFit/>
          </a:bodyPr>
          <a:lstStyle/>
          <a:p>
            <a:pPr algn="ctr" defTabSz="514350">
              <a:buClrTx/>
            </a:pPr>
            <a:r>
              <a:rPr lang="vi-VN" sz="3713" kern="1200">
                <a:ln w="0"/>
                <a:solidFill>
                  <a:srgbClr val="FF0000"/>
                </a:solidFill>
                <a:effectLst>
                  <a:reflection blurRad="6350" stA="53000" endA="300" endPos="35500" dir="5400000" sy="-90000" algn="bl" rotWithShape="0"/>
                </a:effectLst>
                <a:latin typeface="Arial" panose="020B0604020202020204" pitchFamily="34" charset="0"/>
                <a:ea typeface="+mn-ea"/>
                <a:cs typeface="+mn-cs"/>
              </a:rPr>
              <a:t>CHÚC CÁC CON </a:t>
            </a:r>
          </a:p>
          <a:p>
            <a:pPr algn="ctr" defTabSz="514350">
              <a:buClrTx/>
            </a:pPr>
            <a:r>
              <a:rPr lang="vi-VN" sz="3713" kern="1200">
                <a:ln w="0"/>
                <a:solidFill>
                  <a:srgbClr val="FF0000"/>
                </a:solidFill>
                <a:effectLst>
                  <a:reflection blurRad="6350" stA="53000" endA="300" endPos="35500" dir="5400000" sy="-90000" algn="bl" rotWithShape="0"/>
                </a:effectLst>
                <a:latin typeface="Arial" panose="020B0604020202020204" pitchFamily="34" charset="0"/>
                <a:ea typeface="+mn-ea"/>
                <a:cs typeface="+mn-cs"/>
              </a:rPr>
              <a:t>CHĂM NGOAN HỌC GIỎI</a:t>
            </a:r>
            <a:endParaRPr lang="en-US" sz="3713" kern="1200">
              <a:ln w="0"/>
              <a:solidFill>
                <a:srgbClr val="FF0000"/>
              </a:solidFill>
              <a:effectLst>
                <a:reflection blurRad="6350" stA="53000" endA="300" endPos="35500" dir="5400000" sy="-90000" algn="bl" rotWithShape="0"/>
              </a:effectLst>
              <a:latin typeface="Calibri"/>
              <a:ea typeface="+mn-ea"/>
              <a:cs typeface="+mn-cs"/>
            </a:endParaRPr>
          </a:p>
        </p:txBody>
      </p:sp>
    </p:spTree>
    <p:extLst>
      <p:ext uri="{BB962C8B-B14F-4D97-AF65-F5344CB8AC3E}">
        <p14:creationId xmlns:p14="http://schemas.microsoft.com/office/powerpoint/2010/main" val="9929246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grpSp>
        <p:nvGrpSpPr>
          <p:cNvPr id="2" name="1"/>
          <p:cNvGrpSpPr/>
          <p:nvPr/>
        </p:nvGrpSpPr>
        <p:grpSpPr>
          <a:xfrm>
            <a:off x="-25446" y="3746246"/>
            <a:ext cx="6908891" cy="1397254"/>
            <a:chOff x="-53293" y="2190760"/>
            <a:chExt cx="9211855" cy="2951064"/>
          </a:xfrm>
        </p:grpSpPr>
        <p:pic>
          <p:nvPicPr>
            <p:cNvPr id="11" name="10"/>
            <p:cNvPicPr>
              <a:picLocks noChangeAspect="1"/>
            </p:cNvPicPr>
            <p:nvPr/>
          </p:nvPicPr>
          <p:blipFill>
            <a:blip r:embed="rId4"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5"/>
            <a:stretch>
              <a:fillRect/>
            </a:stretch>
          </p:blipFill>
          <p:spPr>
            <a:xfrm>
              <a:off x="5936016" y="2190760"/>
              <a:ext cx="3208926" cy="2720031"/>
            </a:xfrm>
            <a:prstGeom prst="rect">
              <a:avLst/>
            </a:prstGeom>
          </p:spPr>
        </p:pic>
        <p:pic>
          <p:nvPicPr>
            <p:cNvPr id="17" name="16"/>
            <p:cNvPicPr>
              <a:picLocks noChangeAspect="1"/>
            </p:cNvPicPr>
            <p:nvPr/>
          </p:nvPicPr>
          <p:blipFill>
            <a:blip r:embed="rId4" cstate="screen"/>
            <a:stretch>
              <a:fillRect/>
            </a:stretch>
          </p:blipFill>
          <p:spPr>
            <a:xfrm>
              <a:off x="-53293" y="3185627"/>
              <a:ext cx="4910252" cy="1956197"/>
            </a:xfrm>
            <a:prstGeom prst="rect">
              <a:avLst/>
            </a:prstGeom>
          </p:spPr>
        </p:pic>
      </p:grpSp>
      <p:grpSp>
        <p:nvGrpSpPr>
          <p:cNvPr id="10" name="Group 4"/>
          <p:cNvGrpSpPr>
            <a:grpSpLocks noChangeAspect="1"/>
          </p:cNvGrpSpPr>
          <p:nvPr/>
        </p:nvGrpSpPr>
        <p:grpSpPr bwMode="auto">
          <a:xfrm flipV="1">
            <a:off x="1078947" y="1318683"/>
            <a:ext cx="758638" cy="957482"/>
            <a:chOff x="1308" y="1009"/>
            <a:chExt cx="1001" cy="1033"/>
          </a:xfrm>
        </p:grpSpPr>
        <p:sp>
          <p:nvSpPr>
            <p:cNvPr id="12"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ln/>
          </p:spPr>
          <p:style>
            <a:lnRef idx="0">
              <a:schemeClr val="accent2"/>
            </a:lnRef>
            <a:fillRef idx="3">
              <a:schemeClr val="accent2"/>
            </a:fillRef>
            <a:effectRef idx="3">
              <a:schemeClr val="accent2"/>
            </a:effectRef>
            <a:fontRef idx="minor">
              <a:schemeClr val="lt1"/>
            </a:fontRef>
          </p:style>
          <p:txBody>
            <a:bodyPr vert="horz" wrap="square" lIns="68580" tIns="34290" rIns="68580" bIns="34290" numCol="1" anchor="t" anchorCtr="0" compatLnSpc="1"/>
            <a:lstStyle/>
            <a:p>
              <a:pPr defTabSz="514350">
                <a:buClrTx/>
                <a:defRPr/>
              </a:pPr>
              <a:endParaRPr lang="zh-CN" altLang="en-US" sz="1350" kern="1200">
                <a:solidFill>
                  <a:srgbClr val="FFFF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ln/>
          </p:spPr>
          <p:style>
            <a:lnRef idx="0">
              <a:schemeClr val="accent2"/>
            </a:lnRef>
            <a:fillRef idx="3">
              <a:schemeClr val="accent2"/>
            </a:fillRef>
            <a:effectRef idx="3">
              <a:schemeClr val="accent2"/>
            </a:effectRef>
            <a:fontRef idx="minor">
              <a:schemeClr val="lt1"/>
            </a:fontRef>
          </p:style>
          <p:txBody>
            <a:bodyPr vert="horz" wrap="square" lIns="68580" tIns="34290" rIns="68580" bIns="34290" numCol="1" anchor="t" anchorCtr="0" compatLnSpc="1"/>
            <a:lstStyle/>
            <a:p>
              <a:pPr defTabSz="514350">
                <a:buClrTx/>
                <a:defRPr/>
              </a:pPr>
              <a:endParaRPr lang="zh-CN" altLang="en-US" sz="1350" kern="1200">
                <a:solidFill>
                  <a:srgbClr val="FFFF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ln/>
          </p:spPr>
          <p:style>
            <a:lnRef idx="0">
              <a:schemeClr val="accent2"/>
            </a:lnRef>
            <a:fillRef idx="3">
              <a:schemeClr val="accent2"/>
            </a:fillRef>
            <a:effectRef idx="3">
              <a:schemeClr val="accent2"/>
            </a:effectRef>
            <a:fontRef idx="minor">
              <a:schemeClr val="lt1"/>
            </a:fontRef>
          </p:style>
          <p:txBody>
            <a:bodyPr vert="horz" wrap="square" lIns="68580" tIns="34290" rIns="68580" bIns="34290" numCol="1" anchor="t" anchorCtr="0" compatLnSpc="1"/>
            <a:lstStyle/>
            <a:p>
              <a:pPr defTabSz="514350">
                <a:buClrTx/>
                <a:defRPr/>
              </a:pPr>
              <a:endParaRPr lang="zh-CN" altLang="en-US" sz="1350" kern="1200">
                <a:solidFill>
                  <a:srgbClr val="FFFF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ln/>
          </p:spPr>
          <p:style>
            <a:lnRef idx="0">
              <a:schemeClr val="accent2"/>
            </a:lnRef>
            <a:fillRef idx="3">
              <a:schemeClr val="accent2"/>
            </a:fillRef>
            <a:effectRef idx="3">
              <a:schemeClr val="accent2"/>
            </a:effectRef>
            <a:fontRef idx="minor">
              <a:schemeClr val="lt1"/>
            </a:fontRef>
          </p:style>
          <p:txBody>
            <a:bodyPr vert="horz" wrap="square" lIns="68580" tIns="34290" rIns="68580" bIns="34290" numCol="1" anchor="t" anchorCtr="0" compatLnSpc="1"/>
            <a:lstStyle/>
            <a:p>
              <a:pPr defTabSz="514350">
                <a:buClrTx/>
                <a:defRPr/>
              </a:pPr>
              <a:endParaRPr lang="zh-CN" altLang="en-US" sz="1350" kern="1200">
                <a:solidFill>
                  <a:srgbClr val="FFFF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1"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ln/>
          </p:spPr>
          <p:style>
            <a:lnRef idx="0">
              <a:schemeClr val="accent2"/>
            </a:lnRef>
            <a:fillRef idx="3">
              <a:schemeClr val="accent2"/>
            </a:fillRef>
            <a:effectRef idx="3">
              <a:schemeClr val="accent2"/>
            </a:effectRef>
            <a:fontRef idx="minor">
              <a:schemeClr val="lt1"/>
            </a:fontRef>
          </p:style>
          <p:txBody>
            <a:bodyPr vert="horz" wrap="square" lIns="68580" tIns="34290" rIns="68580" bIns="34290" numCol="1" anchor="t" anchorCtr="0" compatLnSpc="1"/>
            <a:lstStyle/>
            <a:p>
              <a:pPr defTabSz="514350">
                <a:buClrTx/>
                <a:defRPr/>
              </a:pPr>
              <a:endParaRPr lang="zh-CN" altLang="en-US" sz="1350" kern="1200">
                <a:solidFill>
                  <a:srgbClr val="FFFF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2"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ln/>
          </p:spPr>
          <p:style>
            <a:lnRef idx="0">
              <a:schemeClr val="accent2"/>
            </a:lnRef>
            <a:fillRef idx="3">
              <a:schemeClr val="accent2"/>
            </a:fillRef>
            <a:effectRef idx="3">
              <a:schemeClr val="accent2"/>
            </a:effectRef>
            <a:fontRef idx="minor">
              <a:schemeClr val="lt1"/>
            </a:fontRef>
          </p:style>
          <p:txBody>
            <a:bodyPr vert="horz" wrap="square" lIns="68580" tIns="34290" rIns="68580" bIns="34290" numCol="1" anchor="t" anchorCtr="0" compatLnSpc="1"/>
            <a:lstStyle/>
            <a:p>
              <a:pPr defTabSz="514350">
                <a:buClrTx/>
                <a:defRPr/>
              </a:pPr>
              <a:endParaRPr lang="zh-CN" altLang="en-US" sz="1350" kern="1200">
                <a:solidFill>
                  <a:srgbClr val="FFFF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3"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ln/>
          </p:spPr>
          <p:style>
            <a:lnRef idx="0">
              <a:schemeClr val="accent2"/>
            </a:lnRef>
            <a:fillRef idx="3">
              <a:schemeClr val="accent2"/>
            </a:fillRef>
            <a:effectRef idx="3">
              <a:schemeClr val="accent2"/>
            </a:effectRef>
            <a:fontRef idx="minor">
              <a:schemeClr val="lt1"/>
            </a:fontRef>
          </p:style>
          <p:txBody>
            <a:bodyPr vert="horz" wrap="square" lIns="68580" tIns="34290" rIns="68580" bIns="34290" numCol="1" anchor="t" anchorCtr="0" compatLnSpc="1"/>
            <a:lstStyle/>
            <a:p>
              <a:pPr defTabSz="514350">
                <a:buClrTx/>
                <a:defRPr/>
              </a:pPr>
              <a:endParaRPr lang="zh-CN" altLang="en-US" sz="1350" kern="1200">
                <a:solidFill>
                  <a:srgbClr val="FFFF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4"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ln/>
          </p:spPr>
          <p:style>
            <a:lnRef idx="0">
              <a:schemeClr val="accent2"/>
            </a:lnRef>
            <a:fillRef idx="3">
              <a:schemeClr val="accent2"/>
            </a:fillRef>
            <a:effectRef idx="3">
              <a:schemeClr val="accent2"/>
            </a:effectRef>
            <a:fontRef idx="minor">
              <a:schemeClr val="lt1"/>
            </a:fontRef>
          </p:style>
          <p:txBody>
            <a:bodyPr vert="horz" wrap="square" lIns="68580" tIns="34290" rIns="68580" bIns="34290" numCol="1" anchor="t" anchorCtr="0" compatLnSpc="1"/>
            <a:lstStyle/>
            <a:p>
              <a:pPr defTabSz="514350">
                <a:buClrTx/>
                <a:defRPr/>
              </a:pPr>
              <a:endParaRPr lang="zh-CN" altLang="en-US" sz="1350" kern="1200">
                <a:solidFill>
                  <a:srgbClr val="FFFF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5"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ln/>
          </p:spPr>
          <p:style>
            <a:lnRef idx="0">
              <a:schemeClr val="accent2"/>
            </a:lnRef>
            <a:fillRef idx="3">
              <a:schemeClr val="accent2"/>
            </a:fillRef>
            <a:effectRef idx="3">
              <a:schemeClr val="accent2"/>
            </a:effectRef>
            <a:fontRef idx="minor">
              <a:schemeClr val="lt1"/>
            </a:fontRef>
          </p:style>
          <p:txBody>
            <a:bodyPr vert="horz" wrap="square" lIns="68580" tIns="34290" rIns="68580" bIns="34290" numCol="1" anchor="t" anchorCtr="0" compatLnSpc="1"/>
            <a:lstStyle/>
            <a:p>
              <a:pPr defTabSz="514350">
                <a:buClrTx/>
                <a:defRPr/>
              </a:pPr>
              <a:endParaRPr lang="zh-CN" altLang="en-US" sz="1350" kern="1200">
                <a:solidFill>
                  <a:srgbClr val="FFFF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26" name="组合 3"/>
          <p:cNvGrpSpPr/>
          <p:nvPr/>
        </p:nvGrpSpPr>
        <p:grpSpPr>
          <a:xfrm>
            <a:off x="1768495" y="1803204"/>
            <a:ext cx="4201522" cy="943846"/>
            <a:chOff x="6323" y="3705"/>
            <a:chExt cx="8088" cy="1125"/>
          </a:xfrm>
        </p:grpSpPr>
        <p:sp>
          <p:nvSpPr>
            <p:cNvPr id="27" name="任意多边形 18"/>
            <p:cNvSpPr/>
            <p:nvPr/>
          </p:nvSpPr>
          <p:spPr>
            <a:xfrm>
              <a:off x="6323" y="4330"/>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buClrTx/>
                <a:defRPr/>
              </a:pPr>
              <a:endParaRPr lang="zh-CN" altLang="en-US" sz="1013" kern="1200">
                <a:solidFill>
                  <a:srgbClr val="FFFF00"/>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8" name="文本框 19"/>
            <p:cNvSpPr txBox="1"/>
            <p:nvPr/>
          </p:nvSpPr>
          <p:spPr>
            <a:xfrm>
              <a:off x="6336" y="3705"/>
              <a:ext cx="8075" cy="990"/>
            </a:xfrm>
            <a:prstGeom prst="rect">
              <a:avLst/>
            </a:prstGeom>
            <a:solidFill>
              <a:srgbClr val="FFDB40"/>
            </a:solidFill>
          </p:spPr>
          <p:txBody>
            <a:bodyPr wrap="square" rtlCol="0">
              <a:spAutoFit/>
            </a:bodyPr>
            <a:lstStyle/>
            <a:p>
              <a:pPr algn="ctr" defTabSz="514350">
                <a:buClrTx/>
                <a:defRPr/>
              </a:pPr>
              <a:r>
                <a:rPr lang="en-US" altLang="zh-CN" sz="4800" kern="1200" smtClean="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KHỞI ĐỘNG</a:t>
              </a:r>
              <a:endParaRPr lang="zh-CN" altLang="en-US" sz="4800" kern="1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pic>
        <p:nvPicPr>
          <p:cNvPr id="30" name="图片 3"/>
          <p:cNvPicPr>
            <a:picLocks noChangeAspect="1"/>
          </p:cNvPicPr>
          <p:nvPr/>
        </p:nvPicPr>
        <p:blipFill rotWithShape="1">
          <a:blip r:embed="rId6" cstate="print">
            <a:extLst>
              <a:ext uri="{28A0092B-C50C-407E-A947-70E740481C1C}">
                <a14:useLocalDpi xmlns:a14="http://schemas.microsoft.com/office/drawing/2010/main" val="0"/>
              </a:ext>
            </a:extLst>
          </a:blip>
          <a:srcRect l="32988" t="21865" r="34023" b="21941"/>
          <a:stretch/>
        </p:blipFill>
        <p:spPr>
          <a:xfrm rot="11458889">
            <a:off x="6016593" y="75189"/>
            <a:ext cx="869505" cy="833149"/>
          </a:xfrm>
          <a:prstGeom prst="rect">
            <a:avLst/>
          </a:prstGeom>
        </p:spPr>
      </p:pic>
    </p:spTree>
    <p:extLst>
      <p:ext uri="{BB962C8B-B14F-4D97-AF65-F5344CB8AC3E}">
        <p14:creationId xmlns:p14="http://schemas.microsoft.com/office/powerpoint/2010/main" val="1155953245"/>
      </p:ext>
    </p:extLst>
  </p:cSld>
  <p:clrMapOvr>
    <a:masterClrMapping/>
  </p:clrMapOvr>
  <mc:AlternateContent xmlns:mc="http://schemas.openxmlformats.org/markup-compatibility/2006" xmlns:p14="http://schemas.microsoft.com/office/powerpoint/2010/main">
    <mc:Choice Requires="p14">
      <p:transition spd="slow" p14:dur="1250" advClick="0">
        <p14:prism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down)">
                                      <p:cBhvr>
                                        <p:cTn id="11"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5230672005887288284 (video-converter.com)">
            <a:hlinkClick r:id="" action="ppaction://media"/>
            <a:extLst>
              <a:ext uri="{FF2B5EF4-FFF2-40B4-BE49-F238E27FC236}">
                <a16:creationId xmlns:a16="http://schemas.microsoft.com/office/drawing/2014/main" id="{462CE437-CF47-4665-BD5B-8BC2277CDF2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9271" b="9417"/>
          <a:stretch/>
        </p:blipFill>
        <p:spPr>
          <a:xfrm rot="16200000">
            <a:off x="1811870" y="69987"/>
            <a:ext cx="3234260" cy="5688007"/>
          </a:xfrm>
          <a:prstGeom prst="rect">
            <a:avLst/>
          </a:prstGeom>
        </p:spPr>
      </p:pic>
      <p:sp>
        <p:nvSpPr>
          <p:cNvPr id="3" name="Rectangle 2"/>
          <p:cNvSpPr/>
          <p:nvPr/>
        </p:nvSpPr>
        <p:spPr>
          <a:xfrm>
            <a:off x="493883" y="503566"/>
            <a:ext cx="5870233" cy="830997"/>
          </a:xfrm>
          <a:prstGeom prst="rect">
            <a:avLst/>
          </a:prstGeom>
        </p:spPr>
        <p:txBody>
          <a:bodyPr wrap="square">
            <a:spAutoFit/>
          </a:bodyPr>
          <a:lstStyle/>
          <a:p>
            <a:pPr algn="just">
              <a:lnSpc>
                <a:spcPct val="120000"/>
              </a:lnSpc>
            </a:pPr>
            <a:r>
              <a:rPr lang="en-US" sz="2000" smtClean="0">
                <a:latin typeface="Times New Roman" panose="02020603050405020304" pitchFamily="18" charset="0"/>
                <a:ea typeface="Calibri" panose="020F0502020204030204" pitchFamily="34" charset="0"/>
                <a:cs typeface="Times New Roman" panose="02020603050405020304" pitchFamily="18" charset="0"/>
              </a:rPr>
              <a:t>Em nghe bài hát và cho biết bài hát nhắc đến những mùa nào?</a:t>
            </a:r>
            <a:endParaRPr lang="en-US" sz="200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86579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1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1166">
            <a:extLst>
              <a:ext uri="{FF2B5EF4-FFF2-40B4-BE49-F238E27FC236}">
                <a16:creationId xmlns:a16="http://schemas.microsoft.com/office/drawing/2014/main" id="{32C3F5BC-DEC8-42FE-A096-AB14434A1E41}"/>
              </a:ext>
            </a:extLst>
          </p:cNvPr>
          <p:cNvPicPr>
            <a:picLocks noChangeAspect="1"/>
          </p:cNvPicPr>
          <p:nvPr/>
        </p:nvPicPr>
        <p:blipFill>
          <a:blip r:embed="rId3"/>
          <a:stretch>
            <a:fillRect/>
          </a:stretch>
        </p:blipFill>
        <p:spPr>
          <a:xfrm>
            <a:off x="265470" y="3264565"/>
            <a:ext cx="977381" cy="1551593"/>
          </a:xfrm>
          <a:prstGeom prst="rect">
            <a:avLst/>
          </a:prstGeom>
        </p:spPr>
      </p:pic>
      <p:pic>
        <p:nvPicPr>
          <p:cNvPr id="6" name="3">
            <a:extLst>
              <a:ext uri="{FF2B5EF4-FFF2-40B4-BE49-F238E27FC236}">
                <a16:creationId xmlns:a16="http://schemas.microsoft.com/office/drawing/2014/main" id="{FEBBEC0D-F2AA-4FEC-859D-8E9F93CF67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2172" r="6123"/>
          <a:stretch>
            <a:fillRect/>
          </a:stretch>
        </p:blipFill>
        <p:spPr>
          <a:xfrm>
            <a:off x="123423" y="3883008"/>
            <a:ext cx="3095714" cy="1247419"/>
          </a:xfrm>
          <a:prstGeom prst="rect">
            <a:avLst/>
          </a:prstGeom>
        </p:spPr>
      </p:pic>
      <p:pic>
        <p:nvPicPr>
          <p:cNvPr id="7" name="1165">
            <a:extLst>
              <a:ext uri="{FF2B5EF4-FFF2-40B4-BE49-F238E27FC236}">
                <a16:creationId xmlns:a16="http://schemas.microsoft.com/office/drawing/2014/main" id="{D8341300-D21C-4F92-A269-092F7C3E5496}"/>
              </a:ext>
            </a:extLst>
          </p:cNvPr>
          <p:cNvPicPr>
            <a:picLocks noChangeAspect="1"/>
          </p:cNvPicPr>
          <p:nvPr/>
        </p:nvPicPr>
        <p:blipFill>
          <a:blip r:embed="rId5"/>
          <a:stretch>
            <a:fillRect/>
          </a:stretch>
        </p:blipFill>
        <p:spPr>
          <a:xfrm>
            <a:off x="4987856" y="3338537"/>
            <a:ext cx="1667108" cy="1122882"/>
          </a:xfrm>
          <a:prstGeom prst="rect">
            <a:avLst/>
          </a:prstGeom>
        </p:spPr>
      </p:pic>
      <p:graphicFrame>
        <p:nvGraphicFramePr>
          <p:cNvPr id="9" name="Table 8"/>
          <p:cNvGraphicFramePr>
            <a:graphicFrameLocks noGrp="1"/>
          </p:cNvGraphicFramePr>
          <p:nvPr>
            <p:extLst/>
          </p:nvPr>
        </p:nvGraphicFramePr>
        <p:xfrm>
          <a:off x="361812" y="1718864"/>
          <a:ext cx="6190384" cy="411480"/>
        </p:xfrm>
        <a:graphic>
          <a:graphicData uri="http://schemas.openxmlformats.org/drawingml/2006/table">
            <a:tbl>
              <a:tblPr firstRow="1" bandRow="1">
                <a:tableStyleId>{5940675A-B579-460E-94D1-54222C63F5DA}</a:tableStyleId>
              </a:tblPr>
              <a:tblGrid>
                <a:gridCol w="536034">
                  <a:extLst>
                    <a:ext uri="{9D8B030D-6E8A-4147-A177-3AD203B41FA5}">
                      <a16:colId xmlns:a16="http://schemas.microsoft.com/office/drawing/2014/main" val="295388541"/>
                    </a:ext>
                  </a:extLst>
                </a:gridCol>
                <a:gridCol w="565435">
                  <a:extLst>
                    <a:ext uri="{9D8B030D-6E8A-4147-A177-3AD203B41FA5}">
                      <a16:colId xmlns:a16="http://schemas.microsoft.com/office/drawing/2014/main" val="1081434267"/>
                    </a:ext>
                  </a:extLst>
                </a:gridCol>
                <a:gridCol w="565435">
                  <a:extLst>
                    <a:ext uri="{9D8B030D-6E8A-4147-A177-3AD203B41FA5}">
                      <a16:colId xmlns:a16="http://schemas.microsoft.com/office/drawing/2014/main" val="649237545"/>
                    </a:ext>
                  </a:extLst>
                </a:gridCol>
                <a:gridCol w="565435">
                  <a:extLst>
                    <a:ext uri="{9D8B030D-6E8A-4147-A177-3AD203B41FA5}">
                      <a16:colId xmlns:a16="http://schemas.microsoft.com/office/drawing/2014/main" val="2108675766"/>
                    </a:ext>
                  </a:extLst>
                </a:gridCol>
                <a:gridCol w="565435">
                  <a:extLst>
                    <a:ext uri="{9D8B030D-6E8A-4147-A177-3AD203B41FA5}">
                      <a16:colId xmlns:a16="http://schemas.microsoft.com/office/drawing/2014/main" val="2893046530"/>
                    </a:ext>
                  </a:extLst>
                </a:gridCol>
                <a:gridCol w="565435">
                  <a:extLst>
                    <a:ext uri="{9D8B030D-6E8A-4147-A177-3AD203B41FA5}">
                      <a16:colId xmlns:a16="http://schemas.microsoft.com/office/drawing/2014/main" val="4139275798"/>
                    </a:ext>
                  </a:extLst>
                </a:gridCol>
                <a:gridCol w="565435">
                  <a:extLst>
                    <a:ext uri="{9D8B030D-6E8A-4147-A177-3AD203B41FA5}">
                      <a16:colId xmlns:a16="http://schemas.microsoft.com/office/drawing/2014/main" val="1041197669"/>
                    </a:ext>
                  </a:extLst>
                </a:gridCol>
                <a:gridCol w="565435">
                  <a:extLst>
                    <a:ext uri="{9D8B030D-6E8A-4147-A177-3AD203B41FA5}">
                      <a16:colId xmlns:a16="http://schemas.microsoft.com/office/drawing/2014/main" val="174163805"/>
                    </a:ext>
                  </a:extLst>
                </a:gridCol>
                <a:gridCol w="565435">
                  <a:extLst>
                    <a:ext uri="{9D8B030D-6E8A-4147-A177-3AD203B41FA5}">
                      <a16:colId xmlns:a16="http://schemas.microsoft.com/office/drawing/2014/main" val="588286367"/>
                    </a:ext>
                  </a:extLst>
                </a:gridCol>
                <a:gridCol w="565435">
                  <a:extLst>
                    <a:ext uri="{9D8B030D-6E8A-4147-A177-3AD203B41FA5}">
                      <a16:colId xmlns:a16="http://schemas.microsoft.com/office/drawing/2014/main" val="1830719557"/>
                    </a:ext>
                  </a:extLst>
                </a:gridCol>
                <a:gridCol w="565435">
                  <a:extLst>
                    <a:ext uri="{9D8B030D-6E8A-4147-A177-3AD203B41FA5}">
                      <a16:colId xmlns:a16="http://schemas.microsoft.com/office/drawing/2014/main" val="1249090407"/>
                    </a:ext>
                  </a:extLst>
                </a:gridCol>
              </a:tblGrid>
              <a:tr h="94498">
                <a:tc>
                  <a:txBody>
                    <a:bodyPr/>
                    <a:lstStyle/>
                    <a:p>
                      <a:pPr>
                        <a:lnSpc>
                          <a:spcPct val="30000"/>
                        </a:lnSpc>
                      </a:pPr>
                      <a:endParaRPr lang="en-US" sz="600" dirty="0"/>
                    </a:p>
                  </a:txBody>
                  <a:tcPr marL="51435" marR="51435" marT="25718" marB="25718">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324465398"/>
                  </a:ext>
                </a:extLst>
              </a:tr>
              <a:tr h="111630">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587793109"/>
                  </a:ext>
                </a:extLst>
              </a:tr>
              <a:tr h="94498">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481722855"/>
                  </a:ext>
                </a:extLst>
              </a:tr>
              <a:tr h="110854">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tcPr>
                </a:tc>
                <a:extLst>
                  <a:ext uri="{0D108BD9-81ED-4DB2-BD59-A6C34878D82A}">
                    <a16:rowId xmlns:a16="http://schemas.microsoft.com/office/drawing/2014/main" val="4117294085"/>
                  </a:ext>
                </a:extLst>
              </a:tr>
            </a:tbl>
          </a:graphicData>
        </a:graphic>
      </p:graphicFrame>
      <p:sp>
        <p:nvSpPr>
          <p:cNvPr id="10" name="Rectangle 9"/>
          <p:cNvSpPr/>
          <p:nvPr/>
        </p:nvSpPr>
        <p:spPr>
          <a:xfrm>
            <a:off x="865039" y="1743096"/>
            <a:ext cx="5992961" cy="559769"/>
          </a:xfrm>
          <a:prstGeom prst="rect">
            <a:avLst/>
          </a:prstGeom>
        </p:spPr>
        <p:txBody>
          <a:bodyPr wrap="square">
            <a:spAutoFit/>
          </a:bodyPr>
          <a:lstStyle/>
          <a:p>
            <a:pPr>
              <a:lnSpc>
                <a:spcPct val="150000"/>
              </a:lnSpc>
            </a:pPr>
            <a:r>
              <a:rPr lang="en-US" sz="2025" err="1">
                <a:latin typeface="HP001 5H" panose="020B0603050302020204" pitchFamily="34" charset="0"/>
                <a:ea typeface="Times New Roman" panose="02020603050405020304" pitchFamily="18" charset="0"/>
                <a:cs typeface="HP001 5H" panose="020B0603050302020204" pitchFamily="34" charset="0"/>
              </a:rPr>
              <a:t>Thứ</a:t>
            </a:r>
            <a:r>
              <a:rPr lang="en-US" sz="2025">
                <a:latin typeface="HP001 5H" panose="020B0603050302020204" pitchFamily="34" charset="0"/>
                <a:ea typeface="Times New Roman" panose="02020603050405020304" pitchFamily="18" charset="0"/>
                <a:cs typeface="HP001 5H" panose="020B0603050302020204" pitchFamily="34" charset="0"/>
              </a:rPr>
              <a:t> </a:t>
            </a:r>
            <a:r>
              <a:rPr lang="en-US" sz="2025" smtClean="0">
                <a:latin typeface="HP001 5H" panose="020B0603050302020204" pitchFamily="34" charset="0"/>
                <a:ea typeface="Times New Roman" panose="02020603050405020304" pitchFamily="18" charset="0"/>
                <a:cs typeface="HP001 5H" panose="020B0603050302020204" pitchFamily="34" charset="0"/>
              </a:rPr>
              <a:t>tư  </a:t>
            </a:r>
            <a:r>
              <a:rPr lang="en-US" sz="2025" err="1">
                <a:latin typeface="HP001 5H" panose="020B0603050302020204" pitchFamily="34" charset="0"/>
                <a:ea typeface="Times New Roman" panose="02020603050405020304" pitchFamily="18" charset="0"/>
                <a:cs typeface="HP001 5H" panose="020B0603050302020204" pitchFamily="34" charset="0"/>
              </a:rPr>
              <a:t>ngày</a:t>
            </a:r>
            <a:r>
              <a:rPr lang="en-US" sz="2025">
                <a:latin typeface="HP001 5H" panose="020B0603050302020204" pitchFamily="34" charset="0"/>
                <a:ea typeface="Times New Roman" panose="02020603050405020304" pitchFamily="18" charset="0"/>
                <a:cs typeface="HP001 5H" panose="020B0603050302020204" pitchFamily="34" charset="0"/>
              </a:rPr>
              <a:t> </a:t>
            </a:r>
            <a:r>
              <a:rPr lang="en-US" sz="2025" smtClean="0">
                <a:latin typeface="HP001 5H" panose="020B0603050302020204" pitchFamily="34" charset="0"/>
                <a:ea typeface="Times New Roman" panose="02020603050405020304" pitchFamily="18" charset="0"/>
                <a:cs typeface="HP001 5H" panose="020B0603050302020204" pitchFamily="34" charset="0"/>
              </a:rPr>
              <a:t>19 </a:t>
            </a:r>
            <a:r>
              <a:rPr lang="en-US" sz="2025" err="1">
                <a:latin typeface="HP001 5H" panose="020B0603050302020204" pitchFamily="34" charset="0"/>
                <a:ea typeface="Times New Roman" panose="02020603050405020304" pitchFamily="18" charset="0"/>
                <a:cs typeface="HP001 5H" panose="020B0603050302020204" pitchFamily="34" charset="0"/>
              </a:rPr>
              <a:t>tháng</a:t>
            </a:r>
            <a:r>
              <a:rPr lang="en-US" sz="2025">
                <a:latin typeface="HP001 5H" panose="020B0603050302020204" pitchFamily="34" charset="0"/>
                <a:ea typeface="Times New Roman" panose="02020603050405020304" pitchFamily="18" charset="0"/>
                <a:cs typeface="HP001 5H" panose="020B0603050302020204" pitchFamily="34" charset="0"/>
              </a:rPr>
              <a:t> </a:t>
            </a:r>
            <a:r>
              <a:rPr lang="en-US" sz="2025" smtClean="0">
                <a:latin typeface="HP001 5H" panose="020B0603050302020204" pitchFamily="34" charset="0"/>
                <a:ea typeface="Times New Roman" panose="02020603050405020304" pitchFamily="18" charset="0"/>
                <a:cs typeface="HP001 5H" panose="020B0603050302020204" pitchFamily="34" charset="0"/>
              </a:rPr>
              <a:t>1 </a:t>
            </a:r>
            <a:r>
              <a:rPr lang="en-US" sz="2025" err="1">
                <a:latin typeface="HP001 5H" panose="020B0603050302020204" pitchFamily="34" charset="0"/>
                <a:ea typeface="Times New Roman" panose="02020603050405020304" pitchFamily="18" charset="0"/>
                <a:cs typeface="HP001 5H" panose="020B0603050302020204" pitchFamily="34" charset="0"/>
              </a:rPr>
              <a:t>năm</a:t>
            </a:r>
            <a:r>
              <a:rPr lang="en-US" sz="2025">
                <a:latin typeface="HP001 5H" panose="020B0603050302020204" pitchFamily="34" charset="0"/>
                <a:ea typeface="Times New Roman" panose="02020603050405020304" pitchFamily="18" charset="0"/>
                <a:cs typeface="HP001 5H" panose="020B0603050302020204" pitchFamily="34" charset="0"/>
              </a:rPr>
              <a:t> </a:t>
            </a:r>
            <a:r>
              <a:rPr lang="en-US" sz="2025" smtClean="0">
                <a:latin typeface="HP001 5H" panose="020B0603050302020204" pitchFamily="34" charset="0"/>
                <a:ea typeface="Times New Roman" panose="02020603050405020304" pitchFamily="18" charset="0"/>
                <a:cs typeface="HP001 5H" panose="020B0603050302020204" pitchFamily="34" charset="0"/>
              </a:rPr>
              <a:t>2022</a:t>
            </a:r>
            <a:endParaRPr lang="en-US" sz="4950" dirty="0">
              <a:latin typeface="HP001 5H" panose="020B0603050302020204" pitchFamily="34" charset="0"/>
              <a:cs typeface="HP001 5H" panose="020B0603050302020204" pitchFamily="34"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3052877339"/>
              </p:ext>
            </p:extLst>
          </p:nvPr>
        </p:nvGraphicFramePr>
        <p:xfrm>
          <a:off x="361810" y="2145284"/>
          <a:ext cx="6190384" cy="411480"/>
        </p:xfrm>
        <a:graphic>
          <a:graphicData uri="http://schemas.openxmlformats.org/drawingml/2006/table">
            <a:tbl>
              <a:tblPr firstRow="1" bandRow="1">
                <a:tableStyleId>{5940675A-B579-460E-94D1-54222C63F5DA}</a:tableStyleId>
              </a:tblPr>
              <a:tblGrid>
                <a:gridCol w="536034">
                  <a:extLst>
                    <a:ext uri="{9D8B030D-6E8A-4147-A177-3AD203B41FA5}">
                      <a16:colId xmlns:a16="http://schemas.microsoft.com/office/drawing/2014/main" val="295388541"/>
                    </a:ext>
                  </a:extLst>
                </a:gridCol>
                <a:gridCol w="565435">
                  <a:extLst>
                    <a:ext uri="{9D8B030D-6E8A-4147-A177-3AD203B41FA5}">
                      <a16:colId xmlns:a16="http://schemas.microsoft.com/office/drawing/2014/main" val="1081434267"/>
                    </a:ext>
                  </a:extLst>
                </a:gridCol>
                <a:gridCol w="565435">
                  <a:extLst>
                    <a:ext uri="{9D8B030D-6E8A-4147-A177-3AD203B41FA5}">
                      <a16:colId xmlns:a16="http://schemas.microsoft.com/office/drawing/2014/main" val="649237545"/>
                    </a:ext>
                  </a:extLst>
                </a:gridCol>
                <a:gridCol w="565435">
                  <a:extLst>
                    <a:ext uri="{9D8B030D-6E8A-4147-A177-3AD203B41FA5}">
                      <a16:colId xmlns:a16="http://schemas.microsoft.com/office/drawing/2014/main" val="2108675766"/>
                    </a:ext>
                  </a:extLst>
                </a:gridCol>
                <a:gridCol w="565435">
                  <a:extLst>
                    <a:ext uri="{9D8B030D-6E8A-4147-A177-3AD203B41FA5}">
                      <a16:colId xmlns:a16="http://schemas.microsoft.com/office/drawing/2014/main" val="2893046530"/>
                    </a:ext>
                  </a:extLst>
                </a:gridCol>
                <a:gridCol w="565435">
                  <a:extLst>
                    <a:ext uri="{9D8B030D-6E8A-4147-A177-3AD203B41FA5}">
                      <a16:colId xmlns:a16="http://schemas.microsoft.com/office/drawing/2014/main" val="4139275798"/>
                    </a:ext>
                  </a:extLst>
                </a:gridCol>
                <a:gridCol w="565435">
                  <a:extLst>
                    <a:ext uri="{9D8B030D-6E8A-4147-A177-3AD203B41FA5}">
                      <a16:colId xmlns:a16="http://schemas.microsoft.com/office/drawing/2014/main" val="1041197669"/>
                    </a:ext>
                  </a:extLst>
                </a:gridCol>
                <a:gridCol w="565435">
                  <a:extLst>
                    <a:ext uri="{9D8B030D-6E8A-4147-A177-3AD203B41FA5}">
                      <a16:colId xmlns:a16="http://schemas.microsoft.com/office/drawing/2014/main" val="174163805"/>
                    </a:ext>
                  </a:extLst>
                </a:gridCol>
                <a:gridCol w="565435">
                  <a:extLst>
                    <a:ext uri="{9D8B030D-6E8A-4147-A177-3AD203B41FA5}">
                      <a16:colId xmlns:a16="http://schemas.microsoft.com/office/drawing/2014/main" val="588286367"/>
                    </a:ext>
                  </a:extLst>
                </a:gridCol>
                <a:gridCol w="565435">
                  <a:extLst>
                    <a:ext uri="{9D8B030D-6E8A-4147-A177-3AD203B41FA5}">
                      <a16:colId xmlns:a16="http://schemas.microsoft.com/office/drawing/2014/main" val="1830719557"/>
                    </a:ext>
                  </a:extLst>
                </a:gridCol>
                <a:gridCol w="565435">
                  <a:extLst>
                    <a:ext uri="{9D8B030D-6E8A-4147-A177-3AD203B41FA5}">
                      <a16:colId xmlns:a16="http://schemas.microsoft.com/office/drawing/2014/main" val="3325138641"/>
                    </a:ext>
                  </a:extLst>
                </a:gridCol>
              </a:tblGrid>
              <a:tr h="94498">
                <a:tc>
                  <a:txBody>
                    <a:bodyPr/>
                    <a:lstStyle/>
                    <a:p>
                      <a:pPr>
                        <a:lnSpc>
                          <a:spcPct val="30000"/>
                        </a:lnSpc>
                      </a:pPr>
                      <a:r>
                        <a:rPr lang="en-US" sz="600" smtClean="0"/>
                        <a:t>T</a:t>
                      </a:r>
                      <a:endParaRPr lang="en-US" sz="600" dirty="0"/>
                    </a:p>
                  </a:txBody>
                  <a:tcPr marL="51435" marR="51435" marT="25718" marB="25718">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324465398"/>
                  </a:ext>
                </a:extLst>
              </a:tr>
              <a:tr h="111630">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587793109"/>
                  </a:ext>
                </a:extLst>
              </a:tr>
              <a:tr h="94498">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481722855"/>
                  </a:ext>
                </a:extLst>
              </a:tr>
              <a:tr h="110854">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tcPr>
                </a:tc>
                <a:extLst>
                  <a:ext uri="{0D108BD9-81ED-4DB2-BD59-A6C34878D82A}">
                    <a16:rowId xmlns:a16="http://schemas.microsoft.com/office/drawing/2014/main" val="4117294085"/>
                  </a:ext>
                </a:extLst>
              </a:tr>
            </a:tbl>
          </a:graphicData>
        </a:graphic>
      </p:graphicFrame>
      <p:graphicFrame>
        <p:nvGraphicFramePr>
          <p:cNvPr id="12" name="Table 11"/>
          <p:cNvGraphicFramePr>
            <a:graphicFrameLocks noGrp="1"/>
          </p:cNvGraphicFramePr>
          <p:nvPr>
            <p:extLst/>
          </p:nvPr>
        </p:nvGraphicFramePr>
        <p:xfrm>
          <a:off x="361810" y="2563221"/>
          <a:ext cx="6190384" cy="411480"/>
        </p:xfrm>
        <a:graphic>
          <a:graphicData uri="http://schemas.openxmlformats.org/drawingml/2006/table">
            <a:tbl>
              <a:tblPr firstRow="1" bandRow="1">
                <a:tableStyleId>{5940675A-B579-460E-94D1-54222C63F5DA}</a:tableStyleId>
              </a:tblPr>
              <a:tblGrid>
                <a:gridCol w="536034">
                  <a:extLst>
                    <a:ext uri="{9D8B030D-6E8A-4147-A177-3AD203B41FA5}">
                      <a16:colId xmlns:a16="http://schemas.microsoft.com/office/drawing/2014/main" val="295388541"/>
                    </a:ext>
                  </a:extLst>
                </a:gridCol>
                <a:gridCol w="565435">
                  <a:extLst>
                    <a:ext uri="{9D8B030D-6E8A-4147-A177-3AD203B41FA5}">
                      <a16:colId xmlns:a16="http://schemas.microsoft.com/office/drawing/2014/main" val="1081434267"/>
                    </a:ext>
                  </a:extLst>
                </a:gridCol>
                <a:gridCol w="565435">
                  <a:extLst>
                    <a:ext uri="{9D8B030D-6E8A-4147-A177-3AD203B41FA5}">
                      <a16:colId xmlns:a16="http://schemas.microsoft.com/office/drawing/2014/main" val="649237545"/>
                    </a:ext>
                  </a:extLst>
                </a:gridCol>
                <a:gridCol w="565435">
                  <a:extLst>
                    <a:ext uri="{9D8B030D-6E8A-4147-A177-3AD203B41FA5}">
                      <a16:colId xmlns:a16="http://schemas.microsoft.com/office/drawing/2014/main" val="2108675766"/>
                    </a:ext>
                  </a:extLst>
                </a:gridCol>
                <a:gridCol w="565435">
                  <a:extLst>
                    <a:ext uri="{9D8B030D-6E8A-4147-A177-3AD203B41FA5}">
                      <a16:colId xmlns:a16="http://schemas.microsoft.com/office/drawing/2014/main" val="2893046530"/>
                    </a:ext>
                  </a:extLst>
                </a:gridCol>
                <a:gridCol w="565435">
                  <a:extLst>
                    <a:ext uri="{9D8B030D-6E8A-4147-A177-3AD203B41FA5}">
                      <a16:colId xmlns:a16="http://schemas.microsoft.com/office/drawing/2014/main" val="4139275798"/>
                    </a:ext>
                  </a:extLst>
                </a:gridCol>
                <a:gridCol w="565435">
                  <a:extLst>
                    <a:ext uri="{9D8B030D-6E8A-4147-A177-3AD203B41FA5}">
                      <a16:colId xmlns:a16="http://schemas.microsoft.com/office/drawing/2014/main" val="1041197669"/>
                    </a:ext>
                  </a:extLst>
                </a:gridCol>
                <a:gridCol w="565435">
                  <a:extLst>
                    <a:ext uri="{9D8B030D-6E8A-4147-A177-3AD203B41FA5}">
                      <a16:colId xmlns:a16="http://schemas.microsoft.com/office/drawing/2014/main" val="174163805"/>
                    </a:ext>
                  </a:extLst>
                </a:gridCol>
                <a:gridCol w="565435">
                  <a:extLst>
                    <a:ext uri="{9D8B030D-6E8A-4147-A177-3AD203B41FA5}">
                      <a16:colId xmlns:a16="http://schemas.microsoft.com/office/drawing/2014/main" val="588286367"/>
                    </a:ext>
                  </a:extLst>
                </a:gridCol>
                <a:gridCol w="565435">
                  <a:extLst>
                    <a:ext uri="{9D8B030D-6E8A-4147-A177-3AD203B41FA5}">
                      <a16:colId xmlns:a16="http://schemas.microsoft.com/office/drawing/2014/main" val="1830719557"/>
                    </a:ext>
                  </a:extLst>
                </a:gridCol>
                <a:gridCol w="565435">
                  <a:extLst>
                    <a:ext uri="{9D8B030D-6E8A-4147-A177-3AD203B41FA5}">
                      <a16:colId xmlns:a16="http://schemas.microsoft.com/office/drawing/2014/main" val="2191956829"/>
                    </a:ext>
                  </a:extLst>
                </a:gridCol>
              </a:tblGrid>
              <a:tr h="94498">
                <a:tc>
                  <a:txBody>
                    <a:bodyPr/>
                    <a:lstStyle/>
                    <a:p>
                      <a:pPr>
                        <a:lnSpc>
                          <a:spcPct val="30000"/>
                        </a:lnSpc>
                      </a:pPr>
                      <a:endParaRPr lang="en-US" sz="600" dirty="0"/>
                    </a:p>
                  </a:txBody>
                  <a:tcPr marL="51435" marR="51435" marT="25718" marB="25718">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324465398"/>
                  </a:ext>
                </a:extLst>
              </a:tr>
              <a:tr h="111630">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587793109"/>
                  </a:ext>
                </a:extLst>
              </a:tr>
              <a:tr h="94498">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481722855"/>
                  </a:ext>
                </a:extLst>
              </a:tr>
              <a:tr h="110854">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tcPr>
                </a:tc>
                <a:extLst>
                  <a:ext uri="{0D108BD9-81ED-4DB2-BD59-A6C34878D82A}">
                    <a16:rowId xmlns:a16="http://schemas.microsoft.com/office/drawing/2014/main" val="4117294085"/>
                  </a:ext>
                </a:extLst>
              </a:tr>
            </a:tbl>
          </a:graphicData>
        </a:graphic>
      </p:graphicFrame>
      <p:graphicFrame>
        <p:nvGraphicFramePr>
          <p:cNvPr id="13" name="Table 12"/>
          <p:cNvGraphicFramePr>
            <a:graphicFrameLocks noGrp="1"/>
          </p:cNvGraphicFramePr>
          <p:nvPr>
            <p:extLst/>
          </p:nvPr>
        </p:nvGraphicFramePr>
        <p:xfrm>
          <a:off x="361811" y="2981158"/>
          <a:ext cx="6190384" cy="411480"/>
        </p:xfrm>
        <a:graphic>
          <a:graphicData uri="http://schemas.openxmlformats.org/drawingml/2006/table">
            <a:tbl>
              <a:tblPr firstRow="1" bandRow="1">
                <a:tableStyleId>{5940675A-B579-460E-94D1-54222C63F5DA}</a:tableStyleId>
              </a:tblPr>
              <a:tblGrid>
                <a:gridCol w="536034">
                  <a:extLst>
                    <a:ext uri="{9D8B030D-6E8A-4147-A177-3AD203B41FA5}">
                      <a16:colId xmlns:a16="http://schemas.microsoft.com/office/drawing/2014/main" val="295388541"/>
                    </a:ext>
                  </a:extLst>
                </a:gridCol>
                <a:gridCol w="565435">
                  <a:extLst>
                    <a:ext uri="{9D8B030D-6E8A-4147-A177-3AD203B41FA5}">
                      <a16:colId xmlns:a16="http://schemas.microsoft.com/office/drawing/2014/main" val="1081434267"/>
                    </a:ext>
                  </a:extLst>
                </a:gridCol>
                <a:gridCol w="565435">
                  <a:extLst>
                    <a:ext uri="{9D8B030D-6E8A-4147-A177-3AD203B41FA5}">
                      <a16:colId xmlns:a16="http://schemas.microsoft.com/office/drawing/2014/main" val="649237545"/>
                    </a:ext>
                  </a:extLst>
                </a:gridCol>
                <a:gridCol w="565435">
                  <a:extLst>
                    <a:ext uri="{9D8B030D-6E8A-4147-A177-3AD203B41FA5}">
                      <a16:colId xmlns:a16="http://schemas.microsoft.com/office/drawing/2014/main" val="2108675766"/>
                    </a:ext>
                  </a:extLst>
                </a:gridCol>
                <a:gridCol w="565435">
                  <a:extLst>
                    <a:ext uri="{9D8B030D-6E8A-4147-A177-3AD203B41FA5}">
                      <a16:colId xmlns:a16="http://schemas.microsoft.com/office/drawing/2014/main" val="2893046530"/>
                    </a:ext>
                  </a:extLst>
                </a:gridCol>
                <a:gridCol w="565435">
                  <a:extLst>
                    <a:ext uri="{9D8B030D-6E8A-4147-A177-3AD203B41FA5}">
                      <a16:colId xmlns:a16="http://schemas.microsoft.com/office/drawing/2014/main" val="4139275798"/>
                    </a:ext>
                  </a:extLst>
                </a:gridCol>
                <a:gridCol w="565435">
                  <a:extLst>
                    <a:ext uri="{9D8B030D-6E8A-4147-A177-3AD203B41FA5}">
                      <a16:colId xmlns:a16="http://schemas.microsoft.com/office/drawing/2014/main" val="1041197669"/>
                    </a:ext>
                  </a:extLst>
                </a:gridCol>
                <a:gridCol w="565435">
                  <a:extLst>
                    <a:ext uri="{9D8B030D-6E8A-4147-A177-3AD203B41FA5}">
                      <a16:colId xmlns:a16="http://schemas.microsoft.com/office/drawing/2014/main" val="174163805"/>
                    </a:ext>
                  </a:extLst>
                </a:gridCol>
                <a:gridCol w="565435">
                  <a:extLst>
                    <a:ext uri="{9D8B030D-6E8A-4147-A177-3AD203B41FA5}">
                      <a16:colId xmlns:a16="http://schemas.microsoft.com/office/drawing/2014/main" val="588286367"/>
                    </a:ext>
                  </a:extLst>
                </a:gridCol>
                <a:gridCol w="565435">
                  <a:extLst>
                    <a:ext uri="{9D8B030D-6E8A-4147-A177-3AD203B41FA5}">
                      <a16:colId xmlns:a16="http://schemas.microsoft.com/office/drawing/2014/main" val="1830719557"/>
                    </a:ext>
                  </a:extLst>
                </a:gridCol>
                <a:gridCol w="565435">
                  <a:extLst>
                    <a:ext uri="{9D8B030D-6E8A-4147-A177-3AD203B41FA5}">
                      <a16:colId xmlns:a16="http://schemas.microsoft.com/office/drawing/2014/main" val="2668032976"/>
                    </a:ext>
                  </a:extLst>
                </a:gridCol>
              </a:tblGrid>
              <a:tr h="94498">
                <a:tc>
                  <a:txBody>
                    <a:bodyPr/>
                    <a:lstStyle/>
                    <a:p>
                      <a:pPr>
                        <a:lnSpc>
                          <a:spcPct val="30000"/>
                        </a:lnSpc>
                      </a:pPr>
                      <a:endParaRPr lang="en-US" sz="600" dirty="0"/>
                    </a:p>
                  </a:txBody>
                  <a:tcPr marL="51435" marR="51435" marT="25718" marB="25718">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324465398"/>
                  </a:ext>
                </a:extLst>
              </a:tr>
              <a:tr h="111630">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587793109"/>
                  </a:ext>
                </a:extLst>
              </a:tr>
              <a:tr h="94498">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481722855"/>
                  </a:ext>
                </a:extLst>
              </a:tr>
              <a:tr h="110854">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tcPr>
                </a:tc>
                <a:tc>
                  <a:txBody>
                    <a:bodyPr/>
                    <a:lstStyle/>
                    <a:p>
                      <a:pPr>
                        <a:lnSpc>
                          <a:spcPct val="30000"/>
                        </a:lnSpc>
                      </a:pPr>
                      <a:endParaRPr lang="en-US" sz="600" dirty="0"/>
                    </a:p>
                  </a:txBody>
                  <a:tcPr marL="51435" marR="51435" marT="25718" marB="25718">
                    <a:lnT w="12700" cap="flat" cmpd="sng" algn="ctr">
                      <a:solidFill>
                        <a:schemeClr val="tx1"/>
                      </a:solidFill>
                      <a:prstDash val="sysDot"/>
                      <a:round/>
                      <a:headEnd type="none" w="med" len="med"/>
                      <a:tailEnd type="none" w="med" len="med"/>
                    </a:lnT>
                  </a:tcPr>
                </a:tc>
                <a:extLst>
                  <a:ext uri="{0D108BD9-81ED-4DB2-BD59-A6C34878D82A}">
                    <a16:rowId xmlns:a16="http://schemas.microsoft.com/office/drawing/2014/main" val="4117294085"/>
                  </a:ext>
                </a:extLst>
              </a:tr>
            </a:tbl>
          </a:graphicData>
        </a:graphic>
      </p:graphicFrame>
      <p:sp>
        <p:nvSpPr>
          <p:cNvPr id="15" name="Rectangle 14"/>
          <p:cNvSpPr/>
          <p:nvPr/>
        </p:nvSpPr>
        <p:spPr>
          <a:xfrm>
            <a:off x="1289929" y="2585623"/>
            <a:ext cx="5017060" cy="559769"/>
          </a:xfrm>
          <a:prstGeom prst="rect">
            <a:avLst/>
          </a:prstGeom>
        </p:spPr>
        <p:txBody>
          <a:bodyPr wrap="square">
            <a:spAutoFit/>
          </a:bodyPr>
          <a:lstStyle/>
          <a:p>
            <a:pPr>
              <a:lnSpc>
                <a:spcPct val="150000"/>
              </a:lnSpc>
            </a:pPr>
            <a:r>
              <a:rPr lang="en-US" sz="2025">
                <a:solidFill>
                  <a:srgbClr val="FF0000"/>
                </a:solidFill>
                <a:latin typeface="HP001 5H" panose="020B0603050302020204" pitchFamily="34" charset="0"/>
                <a:ea typeface="Times New Roman" panose="02020603050405020304" pitchFamily="18" charset="0"/>
                <a:cs typeface="HP001 5H" panose="020B0603050302020204" pitchFamily="34" charset="0"/>
              </a:rPr>
              <a:t> </a:t>
            </a:r>
            <a:r>
              <a:rPr lang="en-US" sz="2025" smtClean="0">
                <a:solidFill>
                  <a:srgbClr val="FF0000"/>
                </a:solidFill>
                <a:latin typeface="HP001 5H" panose="020B0603050302020204" pitchFamily="34" charset="0"/>
                <a:ea typeface="Times New Roman" panose="02020603050405020304" pitchFamily="18" charset="0"/>
                <a:cs typeface="HP001 5H" panose="020B0603050302020204" pitchFamily="34" charset="0"/>
              </a:rPr>
              <a:t>Nói và nghe: Chuyện bốn mùa</a:t>
            </a:r>
            <a:endParaRPr lang="en-US" sz="2025" dirty="0">
              <a:solidFill>
                <a:srgbClr val="FF0000"/>
              </a:solidFill>
              <a:latin typeface="HP001 5H" panose="020B0603050302020204" pitchFamily="34" charset="0"/>
              <a:ea typeface="Times New Roman" panose="02020603050405020304" pitchFamily="18" charset="0"/>
              <a:cs typeface="HP001 5H" panose="020B0603050302020204" pitchFamily="34" charset="0"/>
            </a:endParaRPr>
          </a:p>
        </p:txBody>
      </p:sp>
      <p:sp>
        <p:nvSpPr>
          <p:cNvPr id="16" name="Rectangle 15"/>
          <p:cNvSpPr/>
          <p:nvPr/>
        </p:nvSpPr>
        <p:spPr>
          <a:xfrm>
            <a:off x="2485579" y="2167769"/>
            <a:ext cx="5992961" cy="559769"/>
          </a:xfrm>
          <a:prstGeom prst="rect">
            <a:avLst/>
          </a:prstGeom>
        </p:spPr>
        <p:txBody>
          <a:bodyPr wrap="square">
            <a:spAutoFit/>
          </a:bodyPr>
          <a:lstStyle/>
          <a:p>
            <a:pPr>
              <a:lnSpc>
                <a:spcPct val="150000"/>
              </a:lnSpc>
            </a:pPr>
            <a:r>
              <a:rPr lang="en-US" sz="2025" smtClean="0">
                <a:latin typeface="HP001 5H" panose="020B0603050302020204" pitchFamily="34" charset="0"/>
                <a:ea typeface="Times New Roman" panose="02020603050405020304" pitchFamily="18" charset="0"/>
                <a:cs typeface="HP001 5H" panose="020B0603050302020204" pitchFamily="34" charset="0"/>
              </a:rPr>
              <a:t>Tiếng Việt</a:t>
            </a:r>
            <a:endParaRPr lang="en-US" sz="4950" dirty="0">
              <a:latin typeface="HP001 5H" panose="020B0603050302020204" pitchFamily="34" charset="0"/>
              <a:cs typeface="HP001 5H" panose="020B0603050302020204" pitchFamily="34" charset="0"/>
            </a:endParaRPr>
          </a:p>
        </p:txBody>
      </p:sp>
    </p:spTree>
    <p:extLst>
      <p:ext uri="{BB962C8B-B14F-4D97-AF65-F5344CB8AC3E}">
        <p14:creationId xmlns:p14="http://schemas.microsoft.com/office/powerpoint/2010/main" val="2242642647"/>
      </p:ext>
    </p:extLst>
  </p:cSld>
  <p:clrMapOvr>
    <a:masterClrMapping/>
  </p:clrMapOvr>
  <mc:AlternateContent xmlns:mc="http://schemas.openxmlformats.org/markup-compatibility/2006" xmlns:p14="http://schemas.microsoft.com/office/powerpoint/2010/main">
    <mc:Choice Requires="p14">
      <p:transition spd="slow" p14:dur="1250" advClick="0">
        <p14:prism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3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4"/>
          <a:stretch>
            <a:fillRect/>
          </a:stretch>
        </p:blipFill>
        <p:spPr>
          <a:xfrm>
            <a:off x="0" y="239486"/>
            <a:ext cx="6858000" cy="4659085"/>
          </a:xfrm>
          <a:prstGeom prst="rect">
            <a:avLst/>
          </a:prstGeom>
          <a:noFill/>
          <a:ln w="9525">
            <a:noFill/>
          </a:ln>
        </p:spPr>
      </p:pic>
      <p:pic>
        <p:nvPicPr>
          <p:cNvPr id="3093" name="图片 3092" descr="PPT素材-13"/>
          <p:cNvPicPr>
            <a:picLocks noChangeAspect="1"/>
          </p:cNvPicPr>
          <p:nvPr/>
        </p:nvPicPr>
        <p:blipFill>
          <a:blip r:embed="rId5"/>
          <a:stretch>
            <a:fillRect/>
          </a:stretch>
        </p:blipFill>
        <p:spPr>
          <a:xfrm>
            <a:off x="5138057" y="3325301"/>
            <a:ext cx="1827667" cy="1741067"/>
          </a:xfrm>
          <a:prstGeom prst="rect">
            <a:avLst/>
          </a:prstGeom>
          <a:noFill/>
          <a:ln w="9525">
            <a:noFill/>
          </a:ln>
        </p:spPr>
      </p:pic>
      <p:sp>
        <p:nvSpPr>
          <p:cNvPr id="8" name="TextBox 7"/>
          <p:cNvSpPr txBox="1"/>
          <p:nvPr/>
        </p:nvSpPr>
        <p:spPr>
          <a:xfrm>
            <a:off x="2313731" y="345656"/>
            <a:ext cx="2657585" cy="784830"/>
          </a:xfrm>
          <a:prstGeom prst="rect">
            <a:avLst/>
          </a:prstGeom>
          <a:noFill/>
          <a:ln>
            <a:noFill/>
          </a:ln>
        </p:spPr>
        <p:txBody>
          <a:bodyPr wrap="square" rtlCol="0">
            <a:spAutoFit/>
          </a:bodyPr>
          <a:lstStyle/>
          <a:p>
            <a:pPr>
              <a:lnSpc>
                <a:spcPct val="200000"/>
              </a:lnSpc>
            </a:pPr>
            <a:r>
              <a:rPr lang="en-US" altLang="zh-CN" sz="225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rPr>
              <a:t>YÊU </a:t>
            </a:r>
            <a:r>
              <a:rPr lang="en-US" altLang="zh-CN" sz="2250" b="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rPr>
              <a:t>CẦU CẦN </a:t>
            </a:r>
            <a:r>
              <a:rPr lang="en-US" altLang="zh-CN" sz="225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rPr>
              <a:t>ĐẠT</a:t>
            </a:r>
            <a:endParaRPr lang="zh-CN" altLang="en-US" sz="22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endParaRPr>
          </a:p>
        </p:txBody>
      </p:sp>
      <p:sp>
        <p:nvSpPr>
          <p:cNvPr id="16" name="TextBox 15"/>
          <p:cNvSpPr txBox="1"/>
          <p:nvPr/>
        </p:nvSpPr>
        <p:spPr>
          <a:xfrm>
            <a:off x="1052736" y="2563203"/>
            <a:ext cx="328936" cy="403957"/>
          </a:xfrm>
          <a:prstGeom prst="rect">
            <a:avLst/>
          </a:prstGeom>
          <a:noFill/>
        </p:spPr>
        <p:txBody>
          <a:bodyPr wrap="none" rtlCol="0">
            <a:spAutoFit/>
          </a:bodyPr>
          <a:lstStyle/>
          <a:p>
            <a:r>
              <a:rPr lang="en-US" altLang="zh-CN" sz="2025" dirty="0">
                <a:solidFill>
                  <a:schemeClr val="bg1"/>
                </a:solidFill>
              </a:rPr>
              <a:t>3</a:t>
            </a:r>
            <a:endParaRPr lang="zh-CN" altLang="en-US" sz="2025" dirty="0">
              <a:solidFill>
                <a:schemeClr val="bg1"/>
              </a:solidFill>
            </a:endParaRPr>
          </a:p>
        </p:txBody>
      </p:sp>
      <p:sp>
        <p:nvSpPr>
          <p:cNvPr id="17" name="TextBox 16"/>
          <p:cNvSpPr txBox="1"/>
          <p:nvPr/>
        </p:nvSpPr>
        <p:spPr>
          <a:xfrm>
            <a:off x="1757847" y="3322775"/>
            <a:ext cx="328936" cy="403957"/>
          </a:xfrm>
          <a:prstGeom prst="rect">
            <a:avLst/>
          </a:prstGeom>
          <a:noFill/>
        </p:spPr>
        <p:txBody>
          <a:bodyPr wrap="none" rtlCol="0">
            <a:spAutoFit/>
          </a:bodyPr>
          <a:lstStyle/>
          <a:p>
            <a:r>
              <a:rPr lang="en-US" altLang="zh-CN" sz="2025" dirty="0">
                <a:solidFill>
                  <a:schemeClr val="bg1"/>
                </a:solidFill>
              </a:rPr>
              <a:t>4</a:t>
            </a:r>
            <a:endParaRPr lang="zh-CN" altLang="en-US" sz="2025" dirty="0">
              <a:solidFill>
                <a:schemeClr val="bg1"/>
              </a:solidFill>
            </a:endParaRPr>
          </a:p>
        </p:txBody>
      </p:sp>
      <p:sp>
        <p:nvSpPr>
          <p:cNvPr id="26" name="TextBox 71"/>
          <p:cNvSpPr txBox="1"/>
          <p:nvPr/>
        </p:nvSpPr>
        <p:spPr>
          <a:xfrm>
            <a:off x="1407000" y="1324668"/>
            <a:ext cx="4906714" cy="757130"/>
          </a:xfrm>
          <a:prstGeom prst="rect">
            <a:avLst/>
          </a:prstGeom>
          <a:noFill/>
          <a:ln w="9525">
            <a:noFill/>
          </a:ln>
        </p:spPr>
        <p:txBody>
          <a:bodyPr wrap="square">
            <a:spAutoFit/>
          </a:bodyPr>
          <a:lstStyle/>
          <a:p>
            <a:pPr algn="just">
              <a:lnSpc>
                <a:spcPct val="120000"/>
              </a:lnSpc>
            </a:pPr>
            <a:r>
              <a:rPr lang="pl-PL" sz="1800">
                <a:latin typeface="Times New Roman" panose="02020603050405020304" pitchFamily="18" charset="0"/>
                <a:ea typeface="Calibri" panose="020F0502020204030204" pitchFamily="34" charset="0"/>
                <a:cs typeface="Times New Roman" panose="02020603050405020304" pitchFamily="18" charset="0"/>
              </a:rPr>
              <a:t>- </a:t>
            </a:r>
            <a:r>
              <a:rPr lang="en-GB" sz="1800">
                <a:latin typeface="Times New Roman" panose="02020603050405020304" pitchFamily="18" charset="0"/>
                <a:ea typeface="Calibri" panose="020F0502020204030204" pitchFamily="34" charset="0"/>
                <a:cs typeface="Times New Roman" panose="02020603050405020304" pitchFamily="18" charset="0"/>
              </a:rPr>
              <a:t>Biết dựa vào tranh và những gợi ý để nói về các nhân vật, sự việc trong tranh. </a:t>
            </a:r>
            <a:endParaRPr lang="en-US">
              <a:latin typeface="Calibri" panose="020F0502020204030204" pitchFamily="34" charset="0"/>
              <a:ea typeface="Calibri" panose="020F0502020204030204" pitchFamily="34" charset="0"/>
              <a:cs typeface="Times New Roman" panose="02020603050405020304" pitchFamily="18" charset="0"/>
            </a:endParaRPr>
          </a:p>
        </p:txBody>
      </p:sp>
      <p:pic>
        <p:nvPicPr>
          <p:cNvPr id="34" name="图片 46124" descr="png-0730"/>
          <p:cNvPicPr>
            <a:picLocks noChangeAspect="1"/>
          </p:cNvPicPr>
          <p:nvPr/>
        </p:nvPicPr>
        <p:blipFill>
          <a:blip r:embed="rId6"/>
          <a:stretch>
            <a:fillRect/>
          </a:stretch>
        </p:blipFill>
        <p:spPr>
          <a:xfrm>
            <a:off x="677507" y="1276685"/>
            <a:ext cx="617041" cy="567035"/>
          </a:xfrm>
          <a:prstGeom prst="rect">
            <a:avLst/>
          </a:prstGeom>
          <a:noFill/>
          <a:ln w="9525">
            <a:noFill/>
          </a:ln>
        </p:spPr>
      </p:pic>
      <p:pic>
        <p:nvPicPr>
          <p:cNvPr id="37" name="图片 46127" descr="png-0731"/>
          <p:cNvPicPr>
            <a:picLocks noChangeAspect="1"/>
          </p:cNvPicPr>
          <p:nvPr/>
        </p:nvPicPr>
        <p:blipFill>
          <a:blip r:embed="rId7"/>
          <a:stretch>
            <a:fillRect/>
          </a:stretch>
        </p:blipFill>
        <p:spPr>
          <a:xfrm>
            <a:off x="789959" y="2272559"/>
            <a:ext cx="617041" cy="617041"/>
          </a:xfrm>
          <a:prstGeom prst="rect">
            <a:avLst/>
          </a:prstGeom>
          <a:noFill/>
          <a:ln w="9525">
            <a:noFill/>
          </a:ln>
        </p:spPr>
      </p:pic>
      <p:sp>
        <p:nvSpPr>
          <p:cNvPr id="44" name="TextBox 71"/>
          <p:cNvSpPr txBox="1"/>
          <p:nvPr/>
        </p:nvSpPr>
        <p:spPr>
          <a:xfrm>
            <a:off x="1407000" y="2347619"/>
            <a:ext cx="5138057" cy="1200329"/>
          </a:xfrm>
          <a:prstGeom prst="rect">
            <a:avLst/>
          </a:prstGeom>
          <a:noFill/>
          <a:ln w="9525">
            <a:noFill/>
          </a:ln>
        </p:spPr>
        <p:txBody>
          <a:bodyPr wrap="square">
            <a:spAutoFit/>
          </a:bodyPr>
          <a:lstStyle/>
          <a:p>
            <a:pPr lvl="0" algn="just" eaLnBrk="0" hangingPunct="0"/>
            <a:r>
              <a:rPr lang="en-GB" sz="1800">
                <a:latin typeface="Times New Roman" panose="02020603050405020304" pitchFamily="18" charset="0"/>
                <a:ea typeface="Calibri" panose="020F0502020204030204" pitchFamily="34" charset="0"/>
                <a:cs typeface="Times New Roman" panose="02020603050405020304" pitchFamily="18" charset="0"/>
              </a:rPr>
              <a:t>- Biết kể lại từng đoạn của câu chuyện theo tranh (không bắt buộc kể đúng nguyên văn mỗi đoạn của câu chuyện theo bài đọc và kể với người thân về </a:t>
            </a:r>
            <a:r>
              <a:rPr lang="en-GB" sz="1800" smtClean="0">
                <a:latin typeface="Times New Roman" panose="02020603050405020304" pitchFamily="18" charset="0"/>
                <a:ea typeface="Calibri" panose="020F0502020204030204" pitchFamily="34" charset="0"/>
                <a:cs typeface="Times New Roman" panose="02020603050405020304" pitchFamily="18" charset="0"/>
              </a:rPr>
              <a:t>một nàng tiênem thích trong </a:t>
            </a:r>
            <a:r>
              <a:rPr lang="en-GB" sz="1800">
                <a:latin typeface="Times New Roman" panose="02020603050405020304" pitchFamily="18" charset="0"/>
                <a:ea typeface="Calibri" panose="020F0502020204030204" pitchFamily="34" charset="0"/>
                <a:cs typeface="Times New Roman" panose="02020603050405020304" pitchFamily="18" charset="0"/>
              </a:rPr>
              <a:t>câu chuyện.</a:t>
            </a:r>
            <a:endParaRPr lang="zh-CN" altLang="en-US" sz="1600"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371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barn(inVertical)">
                                      <p:cBhvr>
                                        <p:cTn id="15" dur="500"/>
                                        <p:tgtEl>
                                          <p:spTgt spid="3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barn(inVertical)">
                                      <p:cBhvr>
                                        <p:cTn id="1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grpSp>
        <p:nvGrpSpPr>
          <p:cNvPr id="2" name="1"/>
          <p:cNvGrpSpPr/>
          <p:nvPr/>
        </p:nvGrpSpPr>
        <p:grpSpPr>
          <a:xfrm>
            <a:off x="-39969" y="3102051"/>
            <a:ext cx="6908891" cy="1397254"/>
            <a:chOff x="-53293" y="2190760"/>
            <a:chExt cx="9211855" cy="2951064"/>
          </a:xfrm>
        </p:grpSpPr>
        <p:pic>
          <p:nvPicPr>
            <p:cNvPr id="11" name="10"/>
            <p:cNvPicPr>
              <a:picLocks noChangeAspect="1"/>
            </p:cNvPicPr>
            <p:nvPr/>
          </p:nvPicPr>
          <p:blipFill>
            <a:blip r:embed="rId4"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5"/>
            <a:stretch>
              <a:fillRect/>
            </a:stretch>
          </p:blipFill>
          <p:spPr>
            <a:xfrm>
              <a:off x="5936016" y="2190760"/>
              <a:ext cx="3208926" cy="2720031"/>
            </a:xfrm>
            <a:prstGeom prst="rect">
              <a:avLst/>
            </a:prstGeom>
          </p:spPr>
        </p:pic>
        <p:pic>
          <p:nvPicPr>
            <p:cNvPr id="17" name="16"/>
            <p:cNvPicPr>
              <a:picLocks noChangeAspect="1"/>
            </p:cNvPicPr>
            <p:nvPr/>
          </p:nvPicPr>
          <p:blipFill>
            <a:blip r:embed="rId4" cstate="screen"/>
            <a:stretch>
              <a:fillRect/>
            </a:stretch>
          </p:blipFill>
          <p:spPr>
            <a:xfrm>
              <a:off x="-53293" y="3185627"/>
              <a:ext cx="4910252" cy="1956197"/>
            </a:xfrm>
            <a:prstGeom prst="rect">
              <a:avLst/>
            </a:prstGeom>
          </p:spPr>
        </p:pic>
      </p:grpSp>
      <p:grpSp>
        <p:nvGrpSpPr>
          <p:cNvPr id="10" name="Group 4"/>
          <p:cNvGrpSpPr>
            <a:grpSpLocks noChangeAspect="1"/>
          </p:cNvGrpSpPr>
          <p:nvPr/>
        </p:nvGrpSpPr>
        <p:grpSpPr bwMode="auto">
          <a:xfrm flipV="1">
            <a:off x="614579" y="1932088"/>
            <a:ext cx="758638" cy="957482"/>
            <a:chOff x="1308" y="1009"/>
            <a:chExt cx="1001" cy="1033"/>
          </a:xfrm>
        </p:grpSpPr>
        <p:sp>
          <p:nvSpPr>
            <p:cNvPr id="12"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ln/>
          </p:spPr>
          <p:style>
            <a:lnRef idx="0">
              <a:schemeClr val="accent2"/>
            </a:lnRef>
            <a:fillRef idx="3">
              <a:schemeClr val="accent2"/>
            </a:fillRef>
            <a:effectRef idx="3">
              <a:schemeClr val="accent2"/>
            </a:effectRef>
            <a:fontRef idx="minor">
              <a:schemeClr val="lt1"/>
            </a:fontRef>
          </p:style>
          <p:txBody>
            <a:bodyPr vert="horz" wrap="square" lIns="68580" tIns="34290" rIns="68580" bIns="34290" numCol="1" anchor="t" anchorCtr="0" compatLnSpc="1"/>
            <a:lstStyle/>
            <a:p>
              <a:pPr defTabSz="514350">
                <a:buClrTx/>
                <a:defRPr/>
              </a:pPr>
              <a:endParaRPr lang="zh-CN" altLang="en-US" sz="1350" kern="1200">
                <a:solidFill>
                  <a:srgbClr val="FFFF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ln/>
          </p:spPr>
          <p:style>
            <a:lnRef idx="0">
              <a:schemeClr val="accent2"/>
            </a:lnRef>
            <a:fillRef idx="3">
              <a:schemeClr val="accent2"/>
            </a:fillRef>
            <a:effectRef idx="3">
              <a:schemeClr val="accent2"/>
            </a:effectRef>
            <a:fontRef idx="minor">
              <a:schemeClr val="lt1"/>
            </a:fontRef>
          </p:style>
          <p:txBody>
            <a:bodyPr vert="horz" wrap="square" lIns="68580" tIns="34290" rIns="68580" bIns="34290" numCol="1" anchor="t" anchorCtr="0" compatLnSpc="1"/>
            <a:lstStyle/>
            <a:p>
              <a:pPr defTabSz="514350">
                <a:buClrTx/>
                <a:defRPr/>
              </a:pPr>
              <a:endParaRPr lang="zh-CN" altLang="en-US" sz="1350" kern="1200">
                <a:solidFill>
                  <a:srgbClr val="FFFF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ln/>
          </p:spPr>
          <p:style>
            <a:lnRef idx="0">
              <a:schemeClr val="accent2"/>
            </a:lnRef>
            <a:fillRef idx="3">
              <a:schemeClr val="accent2"/>
            </a:fillRef>
            <a:effectRef idx="3">
              <a:schemeClr val="accent2"/>
            </a:effectRef>
            <a:fontRef idx="minor">
              <a:schemeClr val="lt1"/>
            </a:fontRef>
          </p:style>
          <p:txBody>
            <a:bodyPr vert="horz" wrap="square" lIns="68580" tIns="34290" rIns="68580" bIns="34290" numCol="1" anchor="t" anchorCtr="0" compatLnSpc="1"/>
            <a:lstStyle/>
            <a:p>
              <a:pPr defTabSz="514350">
                <a:buClrTx/>
                <a:defRPr/>
              </a:pPr>
              <a:endParaRPr lang="zh-CN" altLang="en-US" sz="1350" kern="1200">
                <a:solidFill>
                  <a:srgbClr val="FFFF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ln/>
          </p:spPr>
          <p:style>
            <a:lnRef idx="0">
              <a:schemeClr val="accent2"/>
            </a:lnRef>
            <a:fillRef idx="3">
              <a:schemeClr val="accent2"/>
            </a:fillRef>
            <a:effectRef idx="3">
              <a:schemeClr val="accent2"/>
            </a:effectRef>
            <a:fontRef idx="minor">
              <a:schemeClr val="lt1"/>
            </a:fontRef>
          </p:style>
          <p:txBody>
            <a:bodyPr vert="horz" wrap="square" lIns="68580" tIns="34290" rIns="68580" bIns="34290" numCol="1" anchor="t" anchorCtr="0" compatLnSpc="1"/>
            <a:lstStyle/>
            <a:p>
              <a:pPr defTabSz="514350">
                <a:buClrTx/>
                <a:defRPr/>
              </a:pPr>
              <a:endParaRPr lang="zh-CN" altLang="en-US" sz="1350" kern="1200">
                <a:solidFill>
                  <a:srgbClr val="FFFF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1"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ln/>
          </p:spPr>
          <p:style>
            <a:lnRef idx="0">
              <a:schemeClr val="accent2"/>
            </a:lnRef>
            <a:fillRef idx="3">
              <a:schemeClr val="accent2"/>
            </a:fillRef>
            <a:effectRef idx="3">
              <a:schemeClr val="accent2"/>
            </a:effectRef>
            <a:fontRef idx="minor">
              <a:schemeClr val="lt1"/>
            </a:fontRef>
          </p:style>
          <p:txBody>
            <a:bodyPr vert="horz" wrap="square" lIns="68580" tIns="34290" rIns="68580" bIns="34290" numCol="1" anchor="t" anchorCtr="0" compatLnSpc="1"/>
            <a:lstStyle/>
            <a:p>
              <a:pPr defTabSz="514350">
                <a:buClrTx/>
                <a:defRPr/>
              </a:pPr>
              <a:endParaRPr lang="zh-CN" altLang="en-US" sz="1350" kern="1200">
                <a:solidFill>
                  <a:srgbClr val="FFFF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2"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ln/>
          </p:spPr>
          <p:style>
            <a:lnRef idx="0">
              <a:schemeClr val="accent2"/>
            </a:lnRef>
            <a:fillRef idx="3">
              <a:schemeClr val="accent2"/>
            </a:fillRef>
            <a:effectRef idx="3">
              <a:schemeClr val="accent2"/>
            </a:effectRef>
            <a:fontRef idx="minor">
              <a:schemeClr val="lt1"/>
            </a:fontRef>
          </p:style>
          <p:txBody>
            <a:bodyPr vert="horz" wrap="square" lIns="68580" tIns="34290" rIns="68580" bIns="34290" numCol="1" anchor="t" anchorCtr="0" compatLnSpc="1"/>
            <a:lstStyle/>
            <a:p>
              <a:pPr defTabSz="514350">
                <a:buClrTx/>
                <a:defRPr/>
              </a:pPr>
              <a:endParaRPr lang="zh-CN" altLang="en-US" sz="1350" kern="1200">
                <a:solidFill>
                  <a:srgbClr val="FFFF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3"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ln/>
          </p:spPr>
          <p:style>
            <a:lnRef idx="0">
              <a:schemeClr val="accent2"/>
            </a:lnRef>
            <a:fillRef idx="3">
              <a:schemeClr val="accent2"/>
            </a:fillRef>
            <a:effectRef idx="3">
              <a:schemeClr val="accent2"/>
            </a:effectRef>
            <a:fontRef idx="minor">
              <a:schemeClr val="lt1"/>
            </a:fontRef>
          </p:style>
          <p:txBody>
            <a:bodyPr vert="horz" wrap="square" lIns="68580" tIns="34290" rIns="68580" bIns="34290" numCol="1" anchor="t" anchorCtr="0" compatLnSpc="1"/>
            <a:lstStyle/>
            <a:p>
              <a:pPr defTabSz="514350">
                <a:buClrTx/>
                <a:defRPr/>
              </a:pPr>
              <a:endParaRPr lang="zh-CN" altLang="en-US" sz="1350" kern="1200">
                <a:solidFill>
                  <a:srgbClr val="FFFF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4"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ln/>
          </p:spPr>
          <p:style>
            <a:lnRef idx="0">
              <a:schemeClr val="accent2"/>
            </a:lnRef>
            <a:fillRef idx="3">
              <a:schemeClr val="accent2"/>
            </a:fillRef>
            <a:effectRef idx="3">
              <a:schemeClr val="accent2"/>
            </a:effectRef>
            <a:fontRef idx="minor">
              <a:schemeClr val="lt1"/>
            </a:fontRef>
          </p:style>
          <p:txBody>
            <a:bodyPr vert="horz" wrap="square" lIns="68580" tIns="34290" rIns="68580" bIns="34290" numCol="1" anchor="t" anchorCtr="0" compatLnSpc="1"/>
            <a:lstStyle/>
            <a:p>
              <a:pPr defTabSz="514350">
                <a:buClrTx/>
                <a:defRPr/>
              </a:pPr>
              <a:endParaRPr lang="zh-CN" altLang="en-US" sz="1350" kern="1200">
                <a:solidFill>
                  <a:srgbClr val="FFFF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5"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ln/>
          </p:spPr>
          <p:style>
            <a:lnRef idx="0">
              <a:schemeClr val="accent2"/>
            </a:lnRef>
            <a:fillRef idx="3">
              <a:schemeClr val="accent2"/>
            </a:fillRef>
            <a:effectRef idx="3">
              <a:schemeClr val="accent2"/>
            </a:effectRef>
            <a:fontRef idx="minor">
              <a:schemeClr val="lt1"/>
            </a:fontRef>
          </p:style>
          <p:txBody>
            <a:bodyPr vert="horz" wrap="square" lIns="68580" tIns="34290" rIns="68580" bIns="34290" numCol="1" anchor="t" anchorCtr="0" compatLnSpc="1"/>
            <a:lstStyle/>
            <a:p>
              <a:pPr defTabSz="514350">
                <a:buClrTx/>
                <a:defRPr/>
              </a:pPr>
              <a:endParaRPr lang="zh-CN" altLang="en-US" sz="1350" kern="1200">
                <a:solidFill>
                  <a:srgbClr val="FFFF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26" name="组合 3"/>
          <p:cNvGrpSpPr/>
          <p:nvPr/>
        </p:nvGrpSpPr>
        <p:grpSpPr>
          <a:xfrm>
            <a:off x="1498082" y="2252225"/>
            <a:ext cx="3321010" cy="740815"/>
            <a:chOff x="6323" y="3947"/>
            <a:chExt cx="6393" cy="883"/>
          </a:xfrm>
        </p:grpSpPr>
        <p:sp>
          <p:nvSpPr>
            <p:cNvPr id="27" name="任意多边形 18"/>
            <p:cNvSpPr/>
            <p:nvPr/>
          </p:nvSpPr>
          <p:spPr>
            <a:xfrm>
              <a:off x="6323" y="4330"/>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buClrTx/>
                <a:defRPr/>
              </a:pPr>
              <a:endParaRPr lang="zh-CN" altLang="en-US" sz="1013" kern="1200">
                <a:solidFill>
                  <a:srgbClr val="FFFF00"/>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8" name="文本框 19"/>
            <p:cNvSpPr txBox="1"/>
            <p:nvPr/>
          </p:nvSpPr>
          <p:spPr>
            <a:xfrm>
              <a:off x="6456" y="3947"/>
              <a:ext cx="6260" cy="667"/>
            </a:xfrm>
            <a:prstGeom prst="rect">
              <a:avLst/>
            </a:prstGeom>
            <a:solidFill>
              <a:srgbClr val="FFDB40"/>
            </a:solidFill>
          </p:spPr>
          <p:txBody>
            <a:bodyPr wrap="square" rtlCol="0">
              <a:spAutoFit/>
            </a:bodyPr>
            <a:lstStyle/>
            <a:p>
              <a:pPr algn="ctr" defTabSz="514350">
                <a:buClrTx/>
                <a:defRPr/>
              </a:pPr>
              <a:r>
                <a:rPr lang="en-US" altLang="zh-CN" sz="3038" kern="1200" smtClean="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KHÁM PHÁ</a:t>
              </a:r>
              <a:endParaRPr lang="zh-CN" altLang="en-US" sz="3038" kern="1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pic>
        <p:nvPicPr>
          <p:cNvPr id="30" name="图片 3"/>
          <p:cNvPicPr>
            <a:picLocks noChangeAspect="1"/>
          </p:cNvPicPr>
          <p:nvPr/>
        </p:nvPicPr>
        <p:blipFill rotWithShape="1">
          <a:blip r:embed="rId6" cstate="print">
            <a:extLst>
              <a:ext uri="{28A0092B-C50C-407E-A947-70E740481C1C}">
                <a14:useLocalDpi xmlns:a14="http://schemas.microsoft.com/office/drawing/2010/main" val="0"/>
              </a:ext>
            </a:extLst>
          </a:blip>
          <a:srcRect l="32988" t="21865" r="34023" b="21941"/>
          <a:stretch/>
        </p:blipFill>
        <p:spPr>
          <a:xfrm rot="11458889">
            <a:off x="6016593" y="75189"/>
            <a:ext cx="869505" cy="833149"/>
          </a:xfrm>
          <a:prstGeom prst="rect">
            <a:avLst/>
          </a:prstGeom>
        </p:spPr>
      </p:pic>
    </p:spTree>
    <p:extLst>
      <p:ext uri="{BB962C8B-B14F-4D97-AF65-F5344CB8AC3E}">
        <p14:creationId xmlns:p14="http://schemas.microsoft.com/office/powerpoint/2010/main" val="3090667170"/>
      </p:ext>
    </p:extLst>
  </p:cSld>
  <p:clrMapOvr>
    <a:masterClrMapping/>
  </p:clrMapOvr>
  <mc:AlternateContent xmlns:mc="http://schemas.openxmlformats.org/markup-compatibility/2006" xmlns:p14="http://schemas.microsoft.com/office/powerpoint/2010/main">
    <mc:Choice Requires="p14">
      <p:transition spd="slow" p14:dur="1250" advClick="0">
        <p14:prism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down)">
                                      <p:cBhvr>
                                        <p:cTn id="11"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654" y="1043659"/>
            <a:ext cx="5703175" cy="3728038"/>
          </a:xfrm>
          <a:prstGeom prst="rect">
            <a:avLst/>
          </a:prstGeom>
        </p:spPr>
      </p:pic>
      <p:sp>
        <p:nvSpPr>
          <p:cNvPr id="3" name="TextBox 2"/>
          <p:cNvSpPr txBox="1"/>
          <p:nvPr/>
        </p:nvSpPr>
        <p:spPr>
          <a:xfrm>
            <a:off x="538654" y="336331"/>
            <a:ext cx="5780689" cy="338554"/>
          </a:xfrm>
          <a:prstGeom prst="rect">
            <a:avLst/>
          </a:prstGeom>
          <a:noFill/>
        </p:spPr>
        <p:txBody>
          <a:bodyPr wrap="square" rtlCol="0">
            <a:spAutoFit/>
          </a:bodyPr>
          <a:lstStyle/>
          <a:p>
            <a:r>
              <a:rPr lang="en-US" sz="1600" smtClean="0">
                <a:latin typeface="Times New Roman" panose="02020603050405020304" pitchFamily="18" charset="0"/>
                <a:cs typeface="Times New Roman" panose="02020603050405020304" pitchFamily="18" charset="0"/>
              </a:rPr>
              <a:t>1. Dựa vào tranh và câu hỏi gợi ý, nói về nội dung của từng tranh.</a:t>
            </a:r>
            <a:endParaRPr lang="en-US" sz="1600">
              <a:latin typeface="Times New Roman" panose="02020603050405020304" pitchFamily="18" charset="0"/>
              <a:cs typeface="Times New Roman" panose="02020603050405020304" pitchFamily="18" charset="0"/>
            </a:endParaRPr>
          </a:p>
        </p:txBody>
      </p:sp>
      <p:sp>
        <p:nvSpPr>
          <p:cNvPr id="5" name="TextBox 4"/>
          <p:cNvSpPr txBox="1"/>
          <p:nvPr/>
        </p:nvSpPr>
        <p:spPr>
          <a:xfrm>
            <a:off x="1983828" y="520439"/>
            <a:ext cx="2619704" cy="523220"/>
          </a:xfrm>
          <a:prstGeom prst="rect">
            <a:avLst/>
          </a:prstGeom>
          <a:noFill/>
        </p:spPr>
        <p:txBody>
          <a:bodyPr wrap="square" rtlCol="0">
            <a:spAutoFit/>
          </a:bodyPr>
          <a:lstStyle/>
          <a:p>
            <a:r>
              <a:rPr lang="en-US" sz="2800" smtClean="0">
                <a:solidFill>
                  <a:srgbClr val="FF0000"/>
                </a:solidFill>
                <a:latin typeface="Times New Roman" panose="02020603050405020304" pitchFamily="18" charset="0"/>
                <a:cs typeface="Times New Roman" panose="02020603050405020304" pitchFamily="18" charset="0"/>
              </a:rPr>
              <a:t>Chuyện bốn mùa</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1821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9674" r="49885"/>
          <a:stretch/>
        </p:blipFill>
        <p:spPr>
          <a:xfrm>
            <a:off x="349467" y="1236333"/>
            <a:ext cx="2477815" cy="3051887"/>
          </a:xfrm>
          <a:prstGeom prst="rect">
            <a:avLst/>
          </a:prstGeom>
        </p:spPr>
      </p:pic>
      <p:sp>
        <p:nvSpPr>
          <p:cNvPr id="8" name="Rectangle 7"/>
          <p:cNvSpPr/>
          <p:nvPr/>
        </p:nvSpPr>
        <p:spPr>
          <a:xfrm>
            <a:off x="2953407" y="1287110"/>
            <a:ext cx="1962397" cy="366767"/>
          </a:xfrm>
          <a:prstGeom prst="rect">
            <a:avLst/>
          </a:prstGeom>
        </p:spPr>
        <p:txBody>
          <a:bodyPr wrap="none">
            <a:spAutoFit/>
          </a:bodyPr>
          <a:lstStyle/>
          <a:p>
            <a:pPr algn="just">
              <a:lnSpc>
                <a:spcPct val="120000"/>
              </a:lnSpc>
              <a:spcAft>
                <a:spcPts val="800"/>
              </a:spcAft>
            </a:pPr>
            <a:r>
              <a:rPr lang="en-US" sz="1600">
                <a:latin typeface="Times New Roman" panose="02020603050405020304" pitchFamily="18" charset="0"/>
                <a:ea typeface="Calibri" panose="020F0502020204030204" pitchFamily="34" charset="0"/>
                <a:cs typeface="Times New Roman" panose="02020603050405020304" pitchFamily="18" charset="0"/>
              </a:rPr>
              <a:t>+ Tranh vẽ </a:t>
            </a:r>
            <a:r>
              <a:rPr lang="vi-VN" sz="1600" smtClean="0">
                <a:latin typeface="Times New Roman" panose="02020603050405020304" pitchFamily="18" charset="0"/>
                <a:ea typeface="Calibri" panose="020F0502020204030204" pitchFamily="34" charset="0"/>
                <a:cs typeface="Times New Roman" panose="02020603050405020304" pitchFamily="18" charset="0"/>
              </a:rPr>
              <a:t>những</a:t>
            </a:r>
            <a:r>
              <a:rPr lang="en-US" sz="1600" smtClean="0">
                <a:latin typeface="Times New Roman" panose="02020603050405020304" pitchFamily="18" charset="0"/>
                <a:ea typeface="Calibri" panose="020F0502020204030204" pitchFamily="34" charset="0"/>
                <a:cs typeface="Times New Roman" panose="02020603050405020304" pitchFamily="18" charset="0"/>
              </a:rPr>
              <a:t> gì?</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2953407" y="1673166"/>
            <a:ext cx="3514396" cy="1274195"/>
          </a:xfrm>
          <a:prstGeom prst="rect">
            <a:avLst/>
          </a:prstGeom>
        </p:spPr>
        <p:txBody>
          <a:bodyPr wrap="square">
            <a:spAutoFit/>
          </a:bodyPr>
          <a:lstStyle/>
          <a:p>
            <a:pPr algn="just">
              <a:lnSpc>
                <a:spcPct val="120000"/>
              </a:lnSpc>
              <a:spcAft>
                <a:spcPts val="800"/>
              </a:spcAft>
            </a:pPr>
            <a:r>
              <a:rPr lang="en-US" sz="16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vi-VN" sz="16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Tranh vẽ nàng tiên mùa đông và nàng tiên mùa xuân cầm tay nhau nói chuyện. </a:t>
            </a:r>
            <a:r>
              <a:rPr lang="vi-VN" sz="160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Phía </a:t>
            </a:r>
            <a:r>
              <a:rPr lang="vi-VN" sz="16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xa có hình ảnh cây cối đâm chồi nảy lộc, cây đào nở hoa rực rỡ. </a:t>
            </a:r>
            <a:endParaRPr lang="en-US" sz="12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2953407" y="2914964"/>
            <a:ext cx="3514396" cy="683264"/>
          </a:xfrm>
          <a:prstGeom prst="rect">
            <a:avLst/>
          </a:prstGeom>
        </p:spPr>
        <p:txBody>
          <a:bodyPr wrap="square">
            <a:spAutoFit/>
          </a:bodyPr>
          <a:lstStyle/>
          <a:p>
            <a:pPr algn="just">
              <a:lnSpc>
                <a:spcPct val="120000"/>
              </a:lnSpc>
              <a:spcAft>
                <a:spcPts val="800"/>
              </a:spcAft>
            </a:pPr>
            <a:r>
              <a:rPr lang="vi-VN" sz="1600">
                <a:latin typeface="Times New Roman" panose="02020603050405020304" pitchFamily="18" charset="0"/>
                <a:ea typeface="Calibri" panose="020F0502020204030204" pitchFamily="34" charset="0"/>
                <a:cs typeface="Times New Roman" panose="02020603050405020304" pitchFamily="18" charset="0"/>
              </a:rPr>
              <a:t>+ Nàng tiên mùa đông nói gì với nàng tiên mùa xuân?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2953407" y="3565831"/>
            <a:ext cx="3429000" cy="1274195"/>
          </a:xfrm>
          <a:prstGeom prst="rect">
            <a:avLst/>
          </a:prstGeom>
        </p:spPr>
        <p:txBody>
          <a:bodyPr>
            <a:spAutoFit/>
          </a:bodyPr>
          <a:lstStyle/>
          <a:p>
            <a:pPr algn="just">
              <a:lnSpc>
                <a:spcPct val="120000"/>
              </a:lnSpc>
              <a:spcAft>
                <a:spcPts val="800"/>
              </a:spcAft>
            </a:pPr>
            <a:r>
              <a:rPr lang="en-US" sz="16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vi-VN" sz="16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Nàng tiên mùa đông nói: </a:t>
            </a:r>
            <a:r>
              <a:rPr lang="vi-VN" sz="1600" i="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Chị là người sung sướng nhất. Ai cũng yêu chị. Chị về, cây nào cũng đâm chồi nảy lộc.</a:t>
            </a:r>
            <a:endParaRPr lang="en-US" sz="12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p:cNvSpPr txBox="1"/>
          <p:nvPr/>
        </p:nvSpPr>
        <p:spPr>
          <a:xfrm>
            <a:off x="538654" y="336331"/>
            <a:ext cx="5780689" cy="338554"/>
          </a:xfrm>
          <a:prstGeom prst="rect">
            <a:avLst/>
          </a:prstGeom>
          <a:noFill/>
        </p:spPr>
        <p:txBody>
          <a:bodyPr wrap="square" rtlCol="0">
            <a:spAutoFit/>
          </a:bodyPr>
          <a:lstStyle/>
          <a:p>
            <a:r>
              <a:rPr lang="en-US" sz="1600" smtClean="0">
                <a:latin typeface="Times New Roman" panose="02020603050405020304" pitchFamily="18" charset="0"/>
                <a:cs typeface="Times New Roman" panose="02020603050405020304" pitchFamily="18" charset="0"/>
              </a:rPr>
              <a:t>1. Dựa vào tranh và câu hỏi gợi ý, nói về nội dung của từng tranh.</a:t>
            </a:r>
            <a:endParaRPr lang="en-US" sz="1600">
              <a:latin typeface="Times New Roman" panose="02020603050405020304" pitchFamily="18" charset="0"/>
              <a:cs typeface="Times New Roman" panose="02020603050405020304" pitchFamily="18" charset="0"/>
            </a:endParaRPr>
          </a:p>
        </p:txBody>
      </p:sp>
      <p:sp>
        <p:nvSpPr>
          <p:cNvPr id="13" name="TextBox 12"/>
          <p:cNvSpPr txBox="1"/>
          <p:nvPr/>
        </p:nvSpPr>
        <p:spPr>
          <a:xfrm>
            <a:off x="1983828" y="520439"/>
            <a:ext cx="2619704" cy="523220"/>
          </a:xfrm>
          <a:prstGeom prst="rect">
            <a:avLst/>
          </a:prstGeom>
          <a:noFill/>
        </p:spPr>
        <p:txBody>
          <a:bodyPr wrap="square" rtlCol="0">
            <a:spAutoFit/>
          </a:bodyPr>
          <a:lstStyle/>
          <a:p>
            <a:r>
              <a:rPr lang="en-US" sz="2800" smtClean="0">
                <a:solidFill>
                  <a:srgbClr val="FF0000"/>
                </a:solidFill>
                <a:latin typeface="Times New Roman" panose="02020603050405020304" pitchFamily="18" charset="0"/>
                <a:cs typeface="Times New Roman" panose="02020603050405020304" pitchFamily="18" charset="0"/>
              </a:rPr>
              <a:t>Chuyện bốn mùa</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444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barn(inVertical)">
                                      <p:cBhvr>
                                        <p:cTn id="2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8654" y="336331"/>
            <a:ext cx="5780689" cy="338554"/>
          </a:xfrm>
          <a:prstGeom prst="rect">
            <a:avLst/>
          </a:prstGeom>
          <a:noFill/>
        </p:spPr>
        <p:txBody>
          <a:bodyPr wrap="square" rtlCol="0">
            <a:spAutoFit/>
          </a:bodyPr>
          <a:lstStyle/>
          <a:p>
            <a:r>
              <a:rPr lang="en-US" sz="1600" smtClean="0">
                <a:latin typeface="Times New Roman" panose="02020603050405020304" pitchFamily="18" charset="0"/>
                <a:cs typeface="Times New Roman" panose="02020603050405020304" pitchFamily="18" charset="0"/>
              </a:rPr>
              <a:t>1. Dựa vào tranh và câu hỏi gợi ý, nói về nội dung của từng tranh.</a:t>
            </a:r>
            <a:endParaRPr lang="en-US" sz="1600">
              <a:latin typeface="Times New Roman" panose="02020603050405020304" pitchFamily="18" charset="0"/>
              <a:cs typeface="Times New Roman" panose="02020603050405020304" pitchFamily="18" charset="0"/>
            </a:endParaRPr>
          </a:p>
        </p:txBody>
      </p:sp>
      <p:sp>
        <p:nvSpPr>
          <p:cNvPr id="5" name="TextBox 4"/>
          <p:cNvSpPr txBox="1"/>
          <p:nvPr/>
        </p:nvSpPr>
        <p:spPr>
          <a:xfrm>
            <a:off x="1983828" y="520439"/>
            <a:ext cx="2619704" cy="523220"/>
          </a:xfrm>
          <a:prstGeom prst="rect">
            <a:avLst/>
          </a:prstGeom>
          <a:noFill/>
        </p:spPr>
        <p:txBody>
          <a:bodyPr wrap="square" rtlCol="0">
            <a:spAutoFit/>
          </a:bodyPr>
          <a:lstStyle/>
          <a:p>
            <a:r>
              <a:rPr lang="en-US" sz="2800" smtClean="0">
                <a:solidFill>
                  <a:srgbClr val="FF0000"/>
                </a:solidFill>
                <a:latin typeface="Times New Roman" panose="02020603050405020304" pitchFamily="18" charset="0"/>
                <a:cs typeface="Times New Roman" panose="02020603050405020304" pitchFamily="18" charset="0"/>
              </a:rPr>
              <a:t>Chuyện bốn mùa</a:t>
            </a:r>
            <a:endParaRPr lang="en-US" sz="2800">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0786" t="11038" r="-901" b="-1364"/>
          <a:stretch/>
        </p:blipFill>
        <p:spPr>
          <a:xfrm>
            <a:off x="383626" y="1336966"/>
            <a:ext cx="2354317" cy="2784878"/>
          </a:xfrm>
          <a:prstGeom prst="rect">
            <a:avLst/>
          </a:prstGeom>
        </p:spPr>
      </p:pic>
      <p:sp>
        <p:nvSpPr>
          <p:cNvPr id="2" name="Rectangle 1"/>
          <p:cNvSpPr/>
          <p:nvPr/>
        </p:nvSpPr>
        <p:spPr>
          <a:xfrm>
            <a:off x="2889032" y="1236966"/>
            <a:ext cx="3429000" cy="662233"/>
          </a:xfrm>
          <a:prstGeom prst="rect">
            <a:avLst/>
          </a:prstGeom>
        </p:spPr>
        <p:txBody>
          <a:bodyPr>
            <a:spAutoFit/>
          </a:bodyPr>
          <a:lstStyle/>
          <a:p>
            <a:pPr algn="just">
              <a:lnSpc>
                <a:spcPct val="120000"/>
              </a:lnSpc>
              <a:spcAft>
                <a:spcPts val="800"/>
              </a:spcAft>
            </a:pPr>
            <a:r>
              <a:rPr lang="en-US" sz="1600" smtClean="0">
                <a:latin typeface="Times New Roman" panose="02020603050405020304" pitchFamily="18" charset="0"/>
                <a:ea typeface="Calibri" panose="020F0502020204030204" pitchFamily="34" charset="0"/>
                <a:cs typeface="Times New Roman" panose="02020603050405020304" pitchFamily="18" charset="0"/>
              </a:rPr>
              <a:t>+ </a:t>
            </a:r>
            <a:r>
              <a:rPr lang="vi-VN" sz="1600" smtClean="0">
                <a:latin typeface="Times New Roman" panose="02020603050405020304" pitchFamily="18" charset="0"/>
                <a:ea typeface="Calibri" panose="020F0502020204030204" pitchFamily="34" charset="0"/>
                <a:cs typeface="Times New Roman" panose="02020603050405020304" pitchFamily="18" charset="0"/>
              </a:rPr>
              <a:t>Có </a:t>
            </a:r>
            <a:r>
              <a:rPr lang="vi-VN" sz="1600">
                <a:latin typeface="Times New Roman" panose="02020603050405020304" pitchFamily="18" charset="0"/>
                <a:ea typeface="Calibri" panose="020F0502020204030204" pitchFamily="34" charset="0"/>
                <a:cs typeface="Times New Roman" panose="02020603050405020304" pitchFamily="18" charset="0"/>
              </a:rPr>
              <a:t>những nàng tiên nào trong tranh?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2889032" y="2587314"/>
            <a:ext cx="3429000" cy="662233"/>
          </a:xfrm>
          <a:prstGeom prst="rect">
            <a:avLst/>
          </a:prstGeom>
        </p:spPr>
        <p:txBody>
          <a:bodyPr>
            <a:spAutoFit/>
          </a:bodyPr>
          <a:lstStyle/>
          <a:p>
            <a:pPr algn="just">
              <a:lnSpc>
                <a:spcPct val="120000"/>
              </a:lnSpc>
              <a:spcAft>
                <a:spcPts val="800"/>
              </a:spcAft>
            </a:pPr>
            <a:r>
              <a:rPr lang="en-US" sz="1600" smtClean="0">
                <a:latin typeface="Times New Roman" panose="02020603050405020304" pitchFamily="18" charset="0"/>
                <a:ea typeface="Calibri" panose="020F0502020204030204" pitchFamily="34" charset="0"/>
                <a:cs typeface="Times New Roman" panose="02020603050405020304" pitchFamily="18" charset="0"/>
              </a:rPr>
              <a:t>+ </a:t>
            </a:r>
            <a:r>
              <a:rPr lang="vi-VN" sz="1600" smtClean="0">
                <a:latin typeface="Times New Roman" panose="02020603050405020304" pitchFamily="18" charset="0"/>
                <a:ea typeface="Calibri" panose="020F0502020204030204" pitchFamily="34" charset="0"/>
                <a:cs typeface="Times New Roman" panose="02020603050405020304" pitchFamily="18" charset="0"/>
              </a:rPr>
              <a:t>Theo </a:t>
            </a:r>
            <a:r>
              <a:rPr lang="vi-VN" sz="1600">
                <a:latin typeface="Times New Roman" panose="02020603050405020304" pitchFamily="18" charset="0"/>
                <a:ea typeface="Calibri" panose="020F0502020204030204" pitchFamily="34" charset="0"/>
                <a:cs typeface="Times New Roman" panose="02020603050405020304" pitchFamily="18" charset="0"/>
              </a:rPr>
              <a:t>nàng Xuân, vườn cây vào mùa hạ như thế nào?</a:t>
            </a:r>
            <a:endParaRPr lang="en-US" sz="1200">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2889032" y="1925883"/>
            <a:ext cx="3429000" cy="584775"/>
          </a:xfrm>
          <a:prstGeom prst="rect">
            <a:avLst/>
          </a:prstGeom>
        </p:spPr>
        <p:txBody>
          <a:bodyPr>
            <a:spAutoFit/>
          </a:bodyPr>
          <a:lstStyle/>
          <a:p>
            <a:r>
              <a:rPr lang="en-US" sz="1600" smtClean="0">
                <a:solidFill>
                  <a:srgbClr val="0070C0"/>
                </a:solidFill>
                <a:latin typeface="Times New Roman" panose="02020603050405020304" pitchFamily="18" charset="0"/>
                <a:ea typeface="Calibri" panose="020F0502020204030204" pitchFamily="34" charset="0"/>
              </a:rPr>
              <a:t>+ Tranh vẽ n</a:t>
            </a:r>
            <a:r>
              <a:rPr lang="vi-VN" sz="1600" smtClean="0">
                <a:solidFill>
                  <a:srgbClr val="0070C0"/>
                </a:solidFill>
                <a:latin typeface="Times New Roman" panose="02020603050405020304" pitchFamily="18" charset="0"/>
                <a:ea typeface="Calibri" panose="020F0502020204030204" pitchFamily="34" charset="0"/>
              </a:rPr>
              <a:t>àng </a:t>
            </a:r>
            <a:r>
              <a:rPr lang="vi-VN" sz="1600">
                <a:solidFill>
                  <a:srgbClr val="0070C0"/>
                </a:solidFill>
                <a:latin typeface="Times New Roman" panose="02020603050405020304" pitchFamily="18" charset="0"/>
                <a:ea typeface="Calibri" panose="020F0502020204030204" pitchFamily="34" charset="0"/>
              </a:rPr>
              <a:t>tiên mùa xuân và nàng tiên mùa hạ đang nói chuyện với nhau. </a:t>
            </a:r>
            <a:endParaRPr lang="en-US" sz="1600">
              <a:solidFill>
                <a:srgbClr val="0070C0"/>
              </a:solidFill>
            </a:endParaRPr>
          </a:p>
        </p:txBody>
      </p:sp>
      <p:sp>
        <p:nvSpPr>
          <p:cNvPr id="11" name="Rectangle 10"/>
          <p:cNvSpPr/>
          <p:nvPr/>
        </p:nvSpPr>
        <p:spPr>
          <a:xfrm>
            <a:off x="2889032" y="3438580"/>
            <a:ext cx="3429000" cy="683264"/>
          </a:xfrm>
          <a:prstGeom prst="rect">
            <a:avLst/>
          </a:prstGeom>
        </p:spPr>
        <p:txBody>
          <a:bodyPr>
            <a:spAutoFit/>
          </a:bodyPr>
          <a:lstStyle/>
          <a:p>
            <a:pPr algn="just">
              <a:lnSpc>
                <a:spcPct val="120000"/>
              </a:lnSpc>
              <a:spcAft>
                <a:spcPts val="800"/>
              </a:spcAft>
            </a:pPr>
            <a:r>
              <a:rPr lang="en-US" sz="160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vi-VN" sz="160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Theo </a:t>
            </a:r>
            <a:r>
              <a:rPr lang="vi-VN" sz="16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nàng Xuân, vườn cây vào mùa </a:t>
            </a:r>
            <a:r>
              <a:rPr lang="vi-VN" sz="160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hạ</a:t>
            </a:r>
            <a:r>
              <a:rPr lang="en-US" sz="160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đơm trái ngọt.</a:t>
            </a:r>
            <a:endParaRPr lang="en-US" sz="120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9886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0.0&quot;&gt;&lt;object type=&quot;1&quot; unique_id=&quot;10001&quot;&gt;&lt;object type=&quot;2&quot; unique_id=&quot;10002&quot;&gt;&lt;object type=&quot;3&quot; unique_id=&quot;10003&quot;&gt;&lt;property id=&quot;20148&quot; value=&quot;5&quot;/&gt;&lt;property id=&quot;20300&quot; value=&quot;Slide 1&quot;/&gt;&lt;property id=&quot;20307&quot; value=&quot;338&quot;/&gt;&lt;/object&gt;&lt;object type=&quot;3&quot; unique_id=&quot;10004&quot;&gt;&lt;property id=&quot;20148&quot; value=&quot;5&quot;/&gt;&lt;property id=&quot;20300&quot; value=&quot;Slide 2&quot;/&gt;&lt;property id=&quot;20307&quot; value=&quot;371&quot;/&gt;&lt;/object&gt;&lt;object type=&quot;3&quot; unique_id=&quot;10005&quot;&gt;&lt;property id=&quot;20148&quot; value=&quot;5&quot;/&gt;&lt;property id=&quot;20300&quot; value=&quot;Slide 3&quot;/&gt;&lt;property id=&quot;20307&quot; value=&quot;372&quot;/&gt;&lt;/object&gt;&lt;object type=&quot;3&quot; unique_id=&quot;10006&quot;&gt;&lt;property id=&quot;20148&quot; value=&quot;5&quot;/&gt;&lt;property id=&quot;20300&quot; value=&quot;Slide 4&quot;/&gt;&lt;property id=&quot;20307&quot; value=&quot;373&quot;/&gt;&lt;/object&gt;&lt;object type=&quot;3&quot; unique_id=&quot;10007&quot;&gt;&lt;property id=&quot;20148&quot; value=&quot;5&quot;/&gt;&lt;property id=&quot;20300&quot; value=&quot;Slide 5&quot;/&gt;&lt;property id=&quot;20307&quot; value=&quot;358&quot;/&gt;&lt;/object&gt;&lt;object type=&quot;3&quot; unique_id=&quot;10008&quot;&gt;&lt;property id=&quot;20148&quot; value=&quot;5&quot;/&gt;&lt;property id=&quot;20300&quot; value=&quot;Slide 6&quot;/&gt;&lt;property id=&quot;20307&quot; value=&quot;374&quot;/&gt;&lt;/object&gt;&lt;object type=&quot;3&quot; unique_id=&quot;10009&quot;&gt;&lt;property id=&quot;20148&quot; value=&quot;5&quot;/&gt;&lt;property id=&quot;20300&quot; value=&quot;Slide 7&quot;/&gt;&lt;property id=&quot;20307&quot; value=&quot;375&quot;/&gt;&lt;/object&gt;&lt;/object&gt;&lt;object type=&quot;8&quot; unique_id=&quot;10018&quot;&gt;&lt;/object&gt;&lt;/object&gt;&lt;/database&gt;"/>
  <p:tag name="MMPROD_NEXTUNIQUEID" val="10009"/>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Doodle Sketchbook by Slidesg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1485</TotalTime>
  <Words>619</Words>
  <Application>Microsoft Office PowerPoint</Application>
  <PresentationFormat>Custom</PresentationFormat>
  <Paragraphs>55</Paragraphs>
  <Slides>16</Slides>
  <Notes>5</Notes>
  <HiddenSlides>0</HiddenSlides>
  <MMClips>1</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16</vt:i4>
      </vt:variant>
    </vt:vector>
  </HeadingPairs>
  <TitlesOfParts>
    <vt:vector size="34" baseType="lpstr">
      <vt:lpstr>Montserrat</vt:lpstr>
      <vt:lpstr>Arial-Rounded</vt:lpstr>
      <vt:lpstr>Calibri Light</vt:lpstr>
      <vt:lpstr>Times New Roman</vt:lpstr>
      <vt:lpstr>字魂59号-创粗黑</vt:lpstr>
      <vt:lpstr>Calibri</vt:lpstr>
      <vt:lpstr>UTM Avo</vt:lpstr>
      <vt:lpstr>Kalam</vt:lpstr>
      <vt:lpstr>Arial</vt:lpstr>
      <vt:lpstr>HP001 5H</vt:lpstr>
      <vt:lpstr>SimSun</vt:lpstr>
      <vt:lpstr>HP001</vt:lpstr>
      <vt:lpstr>SVN-Gretoon</vt:lpstr>
      <vt:lpstr>方正粗圆_GBK</vt:lpstr>
      <vt:lpstr>SimSun</vt:lpstr>
      <vt:lpstr>UTM Cookies</vt:lpstr>
      <vt:lpstr>Doodle Sketchbook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Windows User</cp:lastModifiedBy>
  <cp:revision>78</cp:revision>
  <dcterms:modified xsi:type="dcterms:W3CDTF">2022-01-15T15:00:38Z</dcterms:modified>
</cp:coreProperties>
</file>