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698" r:id="rId5"/>
  </p:sldMasterIdLst>
  <p:sldIdLst>
    <p:sldId id="276" r:id="rId6"/>
    <p:sldId id="277" r:id="rId7"/>
    <p:sldId id="256" r:id="rId8"/>
    <p:sldId id="275" r:id="rId9"/>
    <p:sldId id="257" r:id="rId10"/>
    <p:sldId id="259" r:id="rId11"/>
    <p:sldId id="258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79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D6009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6A98-7C27-4419-AE1C-8B85CB84C26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B49C-97F4-4457-AA97-C7FE95C01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11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6A98-7C27-4419-AE1C-8B85CB84C26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B49C-97F4-4457-AA97-C7FE95C01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994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6A98-7C27-4419-AE1C-8B85CB84C26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B49C-97F4-4457-AA97-C7FE95C01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78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190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649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591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230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742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468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616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659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6A98-7C27-4419-AE1C-8B85CB84C26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B49C-97F4-4457-AA97-C7FE95C01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645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033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6564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8567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0188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0494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8338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0171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2036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5121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010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6A98-7C27-4419-AE1C-8B85CB84C26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B49C-97F4-4457-AA97-C7FE95C01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242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335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7035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0948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9821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35" name="Google Shape;235;p4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36" name="Google Shape;236;p4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grpSp>
        <p:nvGrpSpPr>
          <p:cNvPr id="237" name="Google Shape;237;p4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238" name="Google Shape;238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40" name="Google Shape;240;p4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241" name="Google Shape;241;p4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43" name="Google Shape;243;p4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244" name="Google Shape;244;p4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46" name="Google Shape;246;p4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47" name="Google Shape;247;p4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49" name="Google Shape;249;p4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50" name="Google Shape;250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52" name="Google Shape;252;p4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53" name="Google Shape;253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255;p4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56" name="Google Shape;256;p4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57" name="Google Shape;257;p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8" name="Google Shape;268;p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9" name="Google Shape;269;p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0" name="Google Shape;270;p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1" name="Google Shape;271;p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2" name="Google Shape;272;p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3" name="Google Shape;273;p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4" name="Google Shape;274;p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5" name="Google Shape;275;p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6" name="Google Shape;276;p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7" name="Google Shape;277;p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1" name="Google Shape;281;p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2" name="Google Shape;282;p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3" name="Google Shape;283;p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4" name="Google Shape;284;p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5" name="Google Shape;285;p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6" name="Google Shape;286;p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7" name="Google Shape;287;p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8" name="Google Shape;288;p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9" name="Google Shape;289;p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0" name="Google Shape;290;p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1" name="Google Shape;291;p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2" name="Google Shape;292;p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3" name="Google Shape;293;p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4" name="Google Shape;294;p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5" name="Google Shape;295;p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6" name="Google Shape;296;p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7" name="Google Shape;297;p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8" name="Google Shape;298;p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9" name="Google Shape;299;p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00" name="Google Shape;300;p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01" name="Google Shape;301;p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02" name="Google Shape;302;p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03" name="Google Shape;303;p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04" name="Google Shape;304;p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05" name="Google Shape;305;p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06" name="Google Shape;306;p4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07" name="Google Shape;307;p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08" name="Google Shape;308;p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"/>
          <p:cNvSpPr txBox="1">
            <a:spLocks noGrp="1"/>
          </p:cNvSpPr>
          <p:nvPr>
            <p:ph type="subTitle" idx="1"/>
          </p:nvPr>
        </p:nvSpPr>
        <p:spPr>
          <a:xfrm>
            <a:off x="1095100" y="1642867"/>
            <a:ext cx="10001600" cy="44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310" name="Google Shape;310;p4"/>
          <p:cNvSpPr/>
          <p:nvPr/>
        </p:nvSpPr>
        <p:spPr>
          <a:xfrm rot="4238894">
            <a:off x="382928" y="5844515"/>
            <a:ext cx="1059613" cy="91567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11" name="Google Shape;311;p4"/>
          <p:cNvSpPr/>
          <p:nvPr/>
        </p:nvSpPr>
        <p:spPr>
          <a:xfrm>
            <a:off x="9479668" y="976900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12" name="Google Shape;312;p4"/>
          <p:cNvSpPr/>
          <p:nvPr/>
        </p:nvSpPr>
        <p:spPr>
          <a:xfrm>
            <a:off x="1765867" y="7347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grpSp>
        <p:nvGrpSpPr>
          <p:cNvPr id="313" name="Google Shape;313;p4"/>
          <p:cNvGrpSpPr/>
          <p:nvPr/>
        </p:nvGrpSpPr>
        <p:grpSpPr>
          <a:xfrm>
            <a:off x="10182534" y="588467"/>
            <a:ext cx="388500" cy="375167"/>
            <a:chOff x="3243875" y="2372825"/>
            <a:chExt cx="291375" cy="281375"/>
          </a:xfrm>
        </p:grpSpPr>
        <p:sp>
          <p:nvSpPr>
            <p:cNvPr id="314" name="Google Shape;314;p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324" name="Google Shape;324;p4"/>
          <p:cNvSpPr/>
          <p:nvPr/>
        </p:nvSpPr>
        <p:spPr>
          <a:xfrm>
            <a:off x="10784500" y="16428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25" name="Google Shape;325;p4"/>
          <p:cNvSpPr/>
          <p:nvPr/>
        </p:nvSpPr>
        <p:spPr>
          <a:xfrm>
            <a:off x="1364001" y="13520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9062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2944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8849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5481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9909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785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6A98-7C27-4419-AE1C-8B85CB84C26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B49C-97F4-4457-AA97-C7FE95C01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7900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6630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4309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9699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7973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1219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9282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"/>
          <p:cNvSpPr txBox="1">
            <a:spLocks noGrp="1"/>
          </p:cNvSpPr>
          <p:nvPr>
            <p:ph type="subTitle" idx="1"/>
          </p:nvPr>
        </p:nvSpPr>
        <p:spPr>
          <a:xfrm>
            <a:off x="1095100" y="1642867"/>
            <a:ext cx="10001600" cy="44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88556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5161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0448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480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6A98-7C27-4419-AE1C-8B85CB84C26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B49C-97F4-4457-AA97-C7FE95C01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232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2633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097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2583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6459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3407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6307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8598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896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35" name="Google Shape;235;p4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36" name="Google Shape;236;p4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grpSp>
        <p:nvGrpSpPr>
          <p:cNvPr id="237" name="Google Shape;237;p4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238" name="Google Shape;238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40" name="Google Shape;240;p4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241" name="Google Shape;241;p4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43" name="Google Shape;243;p4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244" name="Google Shape;244;p4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46" name="Google Shape;246;p4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47" name="Google Shape;247;p4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49" name="Google Shape;249;p4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50" name="Google Shape;250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52" name="Google Shape;252;p4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53" name="Google Shape;253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255;p4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56" name="Google Shape;256;p4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57" name="Google Shape;257;p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8" name="Google Shape;268;p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69" name="Google Shape;269;p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0" name="Google Shape;270;p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1" name="Google Shape;271;p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2" name="Google Shape;272;p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3" name="Google Shape;273;p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4" name="Google Shape;274;p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5" name="Google Shape;275;p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6" name="Google Shape;276;p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7" name="Google Shape;277;p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1" name="Google Shape;281;p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2" name="Google Shape;282;p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3" name="Google Shape;283;p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4" name="Google Shape;284;p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5" name="Google Shape;285;p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6" name="Google Shape;286;p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7" name="Google Shape;287;p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8" name="Google Shape;288;p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89" name="Google Shape;289;p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0" name="Google Shape;290;p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1" name="Google Shape;291;p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2" name="Google Shape;292;p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3" name="Google Shape;293;p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4" name="Google Shape;294;p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5" name="Google Shape;295;p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6" name="Google Shape;296;p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7" name="Google Shape;297;p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8" name="Google Shape;298;p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99" name="Google Shape;299;p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00" name="Google Shape;300;p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01" name="Google Shape;301;p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02" name="Google Shape;302;p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03" name="Google Shape;303;p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04" name="Google Shape;304;p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05" name="Google Shape;305;p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06" name="Google Shape;306;p4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07" name="Google Shape;307;p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08" name="Google Shape;308;p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"/>
          <p:cNvSpPr txBox="1">
            <a:spLocks noGrp="1"/>
          </p:cNvSpPr>
          <p:nvPr>
            <p:ph type="subTitle" idx="1"/>
          </p:nvPr>
        </p:nvSpPr>
        <p:spPr>
          <a:xfrm>
            <a:off x="1095100" y="1642867"/>
            <a:ext cx="10001600" cy="44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310" name="Google Shape;310;p4"/>
          <p:cNvSpPr/>
          <p:nvPr/>
        </p:nvSpPr>
        <p:spPr>
          <a:xfrm rot="4238894">
            <a:off x="382928" y="5844515"/>
            <a:ext cx="1059613" cy="91567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11" name="Google Shape;311;p4"/>
          <p:cNvSpPr/>
          <p:nvPr/>
        </p:nvSpPr>
        <p:spPr>
          <a:xfrm>
            <a:off x="9479668" y="976900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12" name="Google Shape;312;p4"/>
          <p:cNvSpPr/>
          <p:nvPr/>
        </p:nvSpPr>
        <p:spPr>
          <a:xfrm>
            <a:off x="1765867" y="7347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grpSp>
        <p:nvGrpSpPr>
          <p:cNvPr id="313" name="Google Shape;313;p4"/>
          <p:cNvGrpSpPr/>
          <p:nvPr/>
        </p:nvGrpSpPr>
        <p:grpSpPr>
          <a:xfrm>
            <a:off x="10182534" y="588467"/>
            <a:ext cx="388500" cy="375167"/>
            <a:chOff x="3243875" y="2372825"/>
            <a:chExt cx="291375" cy="281375"/>
          </a:xfrm>
        </p:grpSpPr>
        <p:sp>
          <p:nvSpPr>
            <p:cNvPr id="314" name="Google Shape;314;p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324" name="Google Shape;324;p4"/>
          <p:cNvSpPr/>
          <p:nvPr/>
        </p:nvSpPr>
        <p:spPr>
          <a:xfrm>
            <a:off x="10784500" y="16428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325" name="Google Shape;325;p4"/>
          <p:cNvSpPr/>
          <p:nvPr/>
        </p:nvSpPr>
        <p:spPr>
          <a:xfrm>
            <a:off x="1364001" y="13520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39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6A98-7C27-4419-AE1C-8B85CB84C26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B49C-97F4-4457-AA97-C7FE95C01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37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6A98-7C27-4419-AE1C-8B85CB84C26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B49C-97F4-4457-AA97-C7FE95C01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040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6A98-7C27-4419-AE1C-8B85CB84C26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B49C-97F4-4457-AA97-C7FE95C01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46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6A98-7C27-4419-AE1C-8B85CB84C26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B49C-97F4-4457-AA97-C7FE95C01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744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D6A98-7C27-4419-AE1C-8B85CB84C26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FB49C-97F4-4457-AA97-C7FE95C01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78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11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940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036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73D67-3910-4BA4-A7E9-E3652750E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16991-F5D5-403A-822D-13C3445A1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397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365" y="196945"/>
            <a:ext cx="1150649" cy="11604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29620" y="1627591"/>
            <a:ext cx="633275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ĐỨC GIANG</a:t>
            </a:r>
          </a:p>
        </p:txBody>
      </p:sp>
      <p:sp>
        <p:nvSpPr>
          <p:cNvPr id="9" name="Rectangle 8"/>
          <p:cNvSpPr/>
          <p:nvPr/>
        </p:nvSpPr>
        <p:spPr>
          <a:xfrm>
            <a:off x="854297" y="2642374"/>
            <a:ext cx="1048340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en-US" sz="40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87001" y="3831153"/>
            <a:ext cx="861799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i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3200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en-US" sz="3200" i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03 </a:t>
            </a:r>
            <a:r>
              <a:rPr lang="en-US" sz="3200" i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4" y="4664441"/>
            <a:ext cx="2954645" cy="21935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935" y="4896822"/>
            <a:ext cx="5231065" cy="2056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132" y="180290"/>
            <a:ext cx="1177147" cy="117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915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87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900" y="1174201"/>
            <a:ext cx="1058089" cy="105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0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8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5" y="0"/>
            <a:ext cx="1210614" cy="121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24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351657" cy="69911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" y="-1"/>
            <a:ext cx="1135363" cy="11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70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81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54558" y="1764406"/>
            <a:ext cx="817808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ĐIỀU LỆ ĐỘI THIẾU NIÊN TIỀN PHONG HỒ CHÍ MINH</a:t>
            </a:r>
            <a:endParaRPr 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64" y="162951"/>
            <a:ext cx="1124936" cy="112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5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90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155" y="219143"/>
            <a:ext cx="1030108" cy="103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4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99" y="145142"/>
            <a:ext cx="4923972" cy="65760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3" y="145142"/>
            <a:ext cx="1345640" cy="134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76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497" y="116112"/>
            <a:ext cx="9340528" cy="66260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" y="116112"/>
            <a:ext cx="1345640" cy="134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06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4068"/>
            <a:ext cx="12192000" cy="1028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13" y="14068"/>
            <a:ext cx="952701" cy="10287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97573" y="78973"/>
            <a:ext cx="692837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800" b="1" spc="-150" dirty="0" smtClean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 ĐỘI TRƯỜNG TIỂU HỌC ĐỨC GIANG</a:t>
            </a:r>
            <a:endParaRPr lang="en-US" sz="2800" b="1" spc="-15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56714" y="528462"/>
            <a:ext cx="10410092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 HOẠT DƯỚI CỜ TUẦN 26</a:t>
            </a:r>
            <a:endParaRPr lang="en-US" sz="26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857"/>
            <a:ext cx="12192000" cy="583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85752"/>
      </p:ext>
    </p:extLst>
  </p:cSld>
  <p:clrMapOvr>
    <a:masterClrMapping/>
  </p:clrMapOvr>
  <p:transition spd="slow" advTm="47318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97791" y="1624084"/>
            <a:ext cx="63189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smtClean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các</a:t>
            </a:r>
            <a:r>
              <a:rPr lang="en-US" sz="3600" b="1" dirty="0" smtClean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600" b="1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b="1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3600" b="1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b="1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defRPr/>
            </a:pPr>
            <a:r>
              <a:rPr lang="en-US" sz="3600" b="1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3600" b="1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b="1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600" b="1" dirty="0">
                <a:ln w="22225">
                  <a:solidFill>
                    <a:srgbClr val="44546A"/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109415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2098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13" y="14068"/>
            <a:ext cx="1120345" cy="12098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33527" y="78973"/>
            <a:ext cx="745646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000" b="1" spc="-15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 ĐỘI TRƯỜNG TIỂU HỌC ĐỨC GIANG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256714" y="686602"/>
            <a:ext cx="104100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 HOẠT DƯỚI CỜ TUẦN </a:t>
            </a:r>
            <a:r>
              <a:rPr lang="en-US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en-US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814657"/>
            <a:ext cx="1219200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400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Buổi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sinh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hoạt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dưới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cờ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hôm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400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có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400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nội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400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chính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3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Minh.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3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3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tiêm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vắc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Covid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19.</a:t>
            </a:r>
            <a:endParaRPr lang="en-US" sz="3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51495" y="1106771"/>
            <a:ext cx="4487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</p:spTree>
    <p:extLst>
      <p:ext uri="{BB962C8B-B14F-4D97-AF65-F5344CB8AC3E}">
        <p14:creationId xmlns:p14="http://schemas.microsoft.com/office/powerpoint/2010/main" val="15161149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60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920" cy="122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9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ột số hiểu biết về Đội Thiếu Niên Tiền Phong Hồ Chí M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978" y="466372"/>
            <a:ext cx="10961511" cy="616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96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469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4857" y="1833162"/>
            <a:ext cx="9311426" cy="369332"/>
          </a:xfrm>
          <a:prstGeom prst="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SỰ RA ĐỜI CỦA ĐỘI THIẾU NIÊN TIỀN PHONG HỒ CHÍ MINH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78" y="293415"/>
            <a:ext cx="1225920" cy="122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93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17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4925"/>
            <a:ext cx="1339403" cy="133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7549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52282" cy="13522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73499" y="115910"/>
            <a:ext cx="8242478" cy="369332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PHONG TRÀO CỦA ĐỘI THIẾU NIÊN TIỀN PHONG HỒ CHÍ MINH</a:t>
            </a:r>
            <a:endParaRPr lang="en-US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6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41"/>
            <a:ext cx="12192000" cy="68881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097" y="1310846"/>
            <a:ext cx="1225920" cy="1225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51349" y="2915809"/>
            <a:ext cx="9231725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ĐIỀU LỆ VÀ NGHI THỨC ĐỘI THIẾU NIÊN TIỀN PHONG HỒ CHÍ MINH 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09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169</Words>
  <Application>Microsoft Office PowerPoint</Application>
  <PresentationFormat>Custom</PresentationFormat>
  <Paragraphs>18</Paragraphs>
  <Slides>18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Office Theme</vt:lpstr>
      <vt:lpstr>1_Office Theme</vt:lpstr>
      <vt:lpstr>2_Office Theme</vt:lpstr>
      <vt:lpstr>5_Office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S24H</cp:lastModifiedBy>
  <cp:revision>22</cp:revision>
  <dcterms:created xsi:type="dcterms:W3CDTF">2022-03-06T13:06:46Z</dcterms:created>
  <dcterms:modified xsi:type="dcterms:W3CDTF">2022-03-13T19:13:11Z</dcterms:modified>
</cp:coreProperties>
</file>