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1" r:id="rId2"/>
    <p:sldMasterId id="2147483723" r:id="rId3"/>
    <p:sldMasterId id="2147483770" r:id="rId4"/>
  </p:sldMasterIdLst>
  <p:notesMasterIdLst>
    <p:notesMasterId r:id="rId15"/>
  </p:notesMasterIdLst>
  <p:sldIdLst>
    <p:sldId id="310" r:id="rId5"/>
    <p:sldId id="258" r:id="rId6"/>
    <p:sldId id="290" r:id="rId7"/>
    <p:sldId id="304" r:id="rId8"/>
    <p:sldId id="312" r:id="rId9"/>
    <p:sldId id="326" r:id="rId10"/>
    <p:sldId id="327" r:id="rId11"/>
    <p:sldId id="328" r:id="rId12"/>
    <p:sldId id="329"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3300"/>
    <a:srgbClr val="FF99CC"/>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47" autoAdjust="0"/>
    <p:restoredTop sz="94660"/>
  </p:normalViewPr>
  <p:slideViewPr>
    <p:cSldViewPr snapToGrid="0">
      <p:cViewPr varScale="1">
        <p:scale>
          <a:sx n="68" d="100"/>
          <a:sy n="68" d="100"/>
        </p:scale>
        <p:origin x="82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67ECEE-AFA8-48A7-9666-E6E30956E675}" type="datetimeFigureOut">
              <a:rPr lang="en-US" smtClean="0"/>
              <a:t>2/22/2022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71EDC5-88F8-4033-86D8-30F00EE6753C}" type="slidenum">
              <a:rPr lang="en-US" smtClean="0"/>
              <a:t>‹#›</a:t>
            </a:fld>
            <a:endParaRPr lang="en-US"/>
          </a:p>
        </p:txBody>
      </p:sp>
    </p:spTree>
    <p:extLst>
      <p:ext uri="{BB962C8B-B14F-4D97-AF65-F5344CB8AC3E}">
        <p14:creationId xmlns:p14="http://schemas.microsoft.com/office/powerpoint/2010/main" val="199179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7687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D73D67-3910-4BA4-A7E9-E3652750EA29}"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912458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3304049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3647123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10229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397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198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797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531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724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526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823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3132575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800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775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626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8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066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515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9694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D73D67-3910-4BA4-A7E9-E3652750EA29}" type="datetimeFigureOut">
              <a:rPr lang="en-US" smtClean="0">
                <a:solidFill>
                  <a:prstClr val="black">
                    <a:tint val="75000"/>
                  </a:prstClr>
                </a:solidFill>
              </a:rPr>
              <a:pPr/>
              <a:t>2/22/2022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839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D73D67-3910-4BA4-A7E9-E3652750EA29}" type="datetimeFigureOut">
              <a:rPr lang="en-US" smtClean="0">
                <a:solidFill>
                  <a:prstClr val="black">
                    <a:tint val="75000"/>
                  </a:prstClr>
                </a:solidFill>
              </a:rPr>
              <a:pPr/>
              <a:t>2/22/2022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2753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D73D67-3910-4BA4-A7E9-E3652750EA29}" type="datetimeFigureOut">
              <a:rPr lang="en-US" smtClean="0">
                <a:solidFill>
                  <a:prstClr val="black">
                    <a:tint val="75000"/>
                  </a:prstClr>
                </a:solidFill>
              </a:rPr>
              <a:pPr/>
              <a:t>2/22/2022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6649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D73D67-3910-4BA4-A7E9-E3652750EA29}"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181836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73D67-3910-4BA4-A7E9-E3652750EA29}" type="datetimeFigureOut">
              <a:rPr lang="en-US" smtClean="0">
                <a:solidFill>
                  <a:prstClr val="black">
                    <a:tint val="75000"/>
                  </a:prstClr>
                </a:solidFill>
              </a:rPr>
              <a:pPr/>
              <a:t>2/22/2022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3306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3D67-3910-4BA4-A7E9-E3652750EA29}" type="datetimeFigureOut">
              <a:rPr lang="en-US" smtClean="0">
                <a:solidFill>
                  <a:prstClr val="black">
                    <a:tint val="75000"/>
                  </a:prstClr>
                </a:solidFill>
              </a:rPr>
              <a:pPr/>
              <a:t>2/22/2022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774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3D67-3910-4BA4-A7E9-E3652750EA29}" type="datetimeFigureOut">
              <a:rPr lang="en-US" smtClean="0">
                <a:solidFill>
                  <a:prstClr val="black">
                    <a:tint val="75000"/>
                  </a:prstClr>
                </a:solidFill>
              </a:rPr>
              <a:pPr/>
              <a:t>2/22/2022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535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5195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D73D67-3910-4BA4-A7E9-E3652750EA29}" type="datetimeFigureOut">
              <a:rPr lang="en-US" smtClean="0">
                <a:solidFill>
                  <a:prstClr val="black">
                    <a:tint val="75000"/>
                  </a:prstClr>
                </a:solidFill>
              </a:rPr>
              <a:pPr/>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123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38" name="Google Shape;38;p7"/>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585" lvl="0" indent="-440256">
              <a:lnSpc>
                <a:spcPct val="100000"/>
              </a:lnSpc>
              <a:spcBef>
                <a:spcPts val="0"/>
              </a:spcBef>
              <a:spcAft>
                <a:spcPts val="0"/>
              </a:spcAft>
              <a:buClr>
                <a:schemeClr val="dk2"/>
              </a:buClr>
              <a:buSzPts val="1600"/>
              <a:buChar char="●"/>
              <a:defRPr sz="2133">
                <a:solidFill>
                  <a:schemeClr val="dk2"/>
                </a:solidFill>
              </a:defRPr>
            </a:lvl1pPr>
            <a:lvl2pPr marL="1219170" lvl="1" indent="-440256">
              <a:lnSpc>
                <a:spcPct val="100000"/>
              </a:lnSpc>
              <a:spcBef>
                <a:spcPts val="2133"/>
              </a:spcBef>
              <a:spcAft>
                <a:spcPts val="0"/>
              </a:spcAft>
              <a:buClr>
                <a:schemeClr val="dk2"/>
              </a:buClr>
              <a:buSzPts val="1600"/>
              <a:buChar char="○"/>
              <a:defRPr sz="2133">
                <a:solidFill>
                  <a:schemeClr val="dk2"/>
                </a:solidFill>
              </a:defRPr>
            </a:lvl2pPr>
            <a:lvl3pPr marL="1828754" lvl="2" indent="-440256">
              <a:lnSpc>
                <a:spcPct val="100000"/>
              </a:lnSpc>
              <a:spcBef>
                <a:spcPts val="2133"/>
              </a:spcBef>
              <a:spcAft>
                <a:spcPts val="0"/>
              </a:spcAft>
              <a:buClr>
                <a:schemeClr val="dk2"/>
              </a:buClr>
              <a:buSzPts val="1600"/>
              <a:buChar char="■"/>
              <a:defRPr sz="2133">
                <a:solidFill>
                  <a:schemeClr val="dk2"/>
                </a:solidFill>
              </a:defRPr>
            </a:lvl3pPr>
            <a:lvl4pPr marL="2438339" lvl="3" indent="-440256">
              <a:lnSpc>
                <a:spcPct val="100000"/>
              </a:lnSpc>
              <a:spcBef>
                <a:spcPts val="2133"/>
              </a:spcBef>
              <a:spcAft>
                <a:spcPts val="0"/>
              </a:spcAft>
              <a:buClr>
                <a:schemeClr val="dk2"/>
              </a:buClr>
              <a:buSzPts val="1600"/>
              <a:buChar char="●"/>
              <a:defRPr sz="2133">
                <a:solidFill>
                  <a:schemeClr val="dk2"/>
                </a:solidFill>
              </a:defRPr>
            </a:lvl4pPr>
            <a:lvl5pPr marL="3047924" lvl="4" indent="-440256">
              <a:lnSpc>
                <a:spcPct val="100000"/>
              </a:lnSpc>
              <a:spcBef>
                <a:spcPts val="2133"/>
              </a:spcBef>
              <a:spcAft>
                <a:spcPts val="0"/>
              </a:spcAft>
              <a:buClr>
                <a:schemeClr val="dk2"/>
              </a:buClr>
              <a:buSzPts val="1600"/>
              <a:buChar char="○"/>
              <a:defRPr sz="2133">
                <a:solidFill>
                  <a:schemeClr val="dk2"/>
                </a:solidFill>
              </a:defRPr>
            </a:lvl5pPr>
            <a:lvl6pPr marL="3657509" lvl="5" indent="-440256">
              <a:lnSpc>
                <a:spcPct val="100000"/>
              </a:lnSpc>
              <a:spcBef>
                <a:spcPts val="2133"/>
              </a:spcBef>
              <a:spcAft>
                <a:spcPts val="0"/>
              </a:spcAft>
              <a:buClr>
                <a:schemeClr val="dk2"/>
              </a:buClr>
              <a:buSzPts val="1600"/>
              <a:buChar char="■"/>
              <a:defRPr sz="2133">
                <a:solidFill>
                  <a:schemeClr val="dk2"/>
                </a:solidFill>
              </a:defRPr>
            </a:lvl6pPr>
            <a:lvl7pPr marL="4267093" lvl="6" indent="-440256">
              <a:lnSpc>
                <a:spcPct val="100000"/>
              </a:lnSpc>
              <a:spcBef>
                <a:spcPts val="2133"/>
              </a:spcBef>
              <a:spcAft>
                <a:spcPts val="0"/>
              </a:spcAft>
              <a:buClr>
                <a:schemeClr val="dk2"/>
              </a:buClr>
              <a:buSzPts val="1600"/>
              <a:buChar char="●"/>
              <a:defRPr sz="2133">
                <a:solidFill>
                  <a:schemeClr val="dk2"/>
                </a:solidFill>
              </a:defRPr>
            </a:lvl7pPr>
            <a:lvl8pPr marL="4876678" lvl="7" indent="-440256">
              <a:lnSpc>
                <a:spcPct val="100000"/>
              </a:lnSpc>
              <a:spcBef>
                <a:spcPts val="2133"/>
              </a:spcBef>
              <a:spcAft>
                <a:spcPts val="0"/>
              </a:spcAft>
              <a:buClr>
                <a:schemeClr val="dk2"/>
              </a:buClr>
              <a:buSzPts val="1600"/>
              <a:buChar char="○"/>
              <a:defRPr sz="2133">
                <a:solidFill>
                  <a:schemeClr val="dk2"/>
                </a:solidFill>
              </a:defRPr>
            </a:lvl8pPr>
            <a:lvl9pPr marL="5486263" lvl="8" indent="-440256">
              <a:lnSpc>
                <a:spcPct val="100000"/>
              </a:lnSpc>
              <a:spcBef>
                <a:spcPts val="2133"/>
              </a:spcBef>
              <a:spcAft>
                <a:spcPts val="2133"/>
              </a:spcAft>
              <a:buClr>
                <a:schemeClr val="dk2"/>
              </a:buClr>
              <a:buSzPts val="1600"/>
              <a:buChar char="■"/>
              <a:defRPr sz="2133">
                <a:solidFill>
                  <a:schemeClr val="dk2"/>
                </a:solidFill>
              </a:defRPr>
            </a:lvl9pPr>
          </a:lstStyle>
          <a:p>
            <a:endParaRPr/>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136338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3"/>
        <p:cNvGrpSpPr/>
        <p:nvPr/>
      </p:nvGrpSpPr>
      <p:grpSpPr>
        <a:xfrm>
          <a:off x="0" y="0"/>
          <a:ext cx="0" cy="0"/>
          <a:chOff x="0" y="0"/>
          <a:chExt cx="0" cy="0"/>
        </a:xfrm>
      </p:grpSpPr>
      <p:sp>
        <p:nvSpPr>
          <p:cNvPr id="234" name="Google Shape;234;p4"/>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35" name="Google Shape;235;p4"/>
          <p:cNvSpPr/>
          <p:nvPr/>
        </p:nvSpPr>
        <p:spPr>
          <a:xfrm>
            <a:off x="881581" y="292693"/>
            <a:ext cx="10758425"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36" name="Google Shape;236;p4"/>
          <p:cNvSpPr/>
          <p:nvPr/>
        </p:nvSpPr>
        <p:spPr>
          <a:xfrm>
            <a:off x="11122057" y="5930292"/>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237" name="Google Shape;237;p4"/>
          <p:cNvGrpSpPr/>
          <p:nvPr/>
        </p:nvGrpSpPr>
        <p:grpSpPr>
          <a:xfrm>
            <a:off x="11122057" y="3042677"/>
            <a:ext cx="759568" cy="507483"/>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0" name="Google Shape;240;p4"/>
          <p:cNvGrpSpPr/>
          <p:nvPr/>
        </p:nvGrpSpPr>
        <p:grpSpPr>
          <a:xfrm>
            <a:off x="11122057" y="2294792"/>
            <a:ext cx="759568" cy="507483"/>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3" name="Google Shape;243;p4"/>
          <p:cNvGrpSpPr/>
          <p:nvPr/>
        </p:nvGrpSpPr>
        <p:grpSpPr>
          <a:xfrm>
            <a:off x="11128364" y="1578123"/>
            <a:ext cx="757981" cy="517352"/>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6" name="Google Shape;246;p4"/>
          <p:cNvGrpSpPr/>
          <p:nvPr/>
        </p:nvGrpSpPr>
        <p:grpSpPr>
          <a:xfrm>
            <a:off x="11122057" y="808847"/>
            <a:ext cx="759568" cy="517352"/>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49" name="Google Shape;249;p4"/>
          <p:cNvGrpSpPr/>
          <p:nvPr/>
        </p:nvGrpSpPr>
        <p:grpSpPr>
          <a:xfrm>
            <a:off x="11122057" y="3790577"/>
            <a:ext cx="759568" cy="507483"/>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grpSp>
        <p:nvGrpSpPr>
          <p:cNvPr id="252" name="Google Shape;252;p4"/>
          <p:cNvGrpSpPr/>
          <p:nvPr/>
        </p:nvGrpSpPr>
        <p:grpSpPr>
          <a:xfrm>
            <a:off x="11122057" y="4538477"/>
            <a:ext cx="759568" cy="507483"/>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sz="2400">
                <a:solidFill>
                  <a:prstClr val="black"/>
                </a:solidFill>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255" name="Google Shape;255;p4"/>
          <p:cNvSpPr/>
          <p:nvPr/>
        </p:nvSpPr>
        <p:spPr>
          <a:xfrm>
            <a:off x="11122057" y="5823925"/>
            <a:ext cx="759568" cy="410985"/>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6" name="Google Shape;256;p4"/>
          <p:cNvSpPr/>
          <p:nvPr/>
        </p:nvSpPr>
        <p:spPr>
          <a:xfrm>
            <a:off x="527859" y="292693"/>
            <a:ext cx="10737917" cy="638437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7" name="Google Shape;257;p4"/>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8" name="Google Shape;258;p4"/>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59" name="Google Shape;259;p4"/>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0" name="Google Shape;260;p4"/>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1" name="Google Shape;261;p4"/>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2" name="Google Shape;262;p4"/>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3" name="Google Shape;263;p4"/>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4" name="Google Shape;264;p4"/>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5" name="Google Shape;265;p4"/>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6" name="Google Shape;266;p4"/>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7" name="Google Shape;267;p4"/>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8" name="Google Shape;268;p4"/>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69" name="Google Shape;269;p4"/>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0" name="Google Shape;270;p4"/>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1" name="Google Shape;271;p4"/>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2" name="Google Shape;272;p4"/>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3" name="Google Shape;273;p4"/>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4" name="Google Shape;274;p4"/>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5" name="Google Shape;275;p4"/>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6" name="Google Shape;276;p4"/>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7" name="Google Shape;277;p4"/>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8" name="Google Shape;278;p4"/>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79" name="Google Shape;279;p4"/>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0" name="Google Shape;280;p4"/>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1" name="Google Shape;281;p4"/>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2" name="Google Shape;282;p4"/>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3" name="Google Shape;283;p4"/>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4" name="Google Shape;284;p4"/>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5" name="Google Shape;285;p4"/>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6" name="Google Shape;286;p4"/>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7" name="Google Shape;287;p4"/>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8" name="Google Shape;288;p4"/>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89" name="Google Shape;289;p4"/>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0" name="Google Shape;290;p4"/>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1" name="Google Shape;291;p4"/>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2" name="Google Shape;292;p4"/>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3" name="Google Shape;293;p4"/>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4" name="Google Shape;294;p4"/>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5" name="Google Shape;295;p4"/>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6" name="Google Shape;296;p4"/>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7" name="Google Shape;297;p4"/>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8" name="Google Shape;298;p4"/>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299" name="Google Shape;299;p4"/>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0" name="Google Shape;300;p4"/>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1" name="Google Shape;301;p4"/>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2" name="Google Shape;302;p4"/>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3" name="Google Shape;303;p4"/>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4" name="Google Shape;304;p4"/>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5" name="Google Shape;305;p4"/>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6" name="Google Shape;306;p4"/>
          <p:cNvSpPr/>
          <p:nvPr/>
        </p:nvSpPr>
        <p:spPr>
          <a:xfrm>
            <a:off x="305201" y="180913"/>
            <a:ext cx="1059620" cy="91561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7" name="Google Shape;307;p4"/>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08" name="Google Shape;308;p4"/>
          <p:cNvSpPr txBox="1">
            <a:spLocks noGrp="1"/>
          </p:cNvSpPr>
          <p:nvPr>
            <p:ph type="title"/>
          </p:nvPr>
        </p:nvSpPr>
        <p:spPr>
          <a:xfrm>
            <a:off x="968300" y="588467"/>
            <a:ext cx="10255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1095100" y="1642867"/>
            <a:ext cx="10001600" cy="44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a:lvl2pPr>
            <a:lvl3pPr lvl="2" algn="ctr" rtl="0">
              <a:spcBef>
                <a:spcPts val="0"/>
              </a:spcBef>
              <a:spcAft>
                <a:spcPts val="0"/>
              </a:spcAft>
              <a:buNone/>
              <a:defRPr sz="1600"/>
            </a:lvl3pPr>
            <a:lvl4pPr lvl="3" algn="ctr" rtl="0">
              <a:spcBef>
                <a:spcPts val="0"/>
              </a:spcBef>
              <a:spcAft>
                <a:spcPts val="0"/>
              </a:spcAft>
              <a:buNone/>
              <a:defRPr sz="1600"/>
            </a:lvl4pPr>
            <a:lvl5pPr lvl="4" algn="ctr" rtl="0">
              <a:spcBef>
                <a:spcPts val="0"/>
              </a:spcBef>
              <a:spcAft>
                <a:spcPts val="0"/>
              </a:spcAft>
              <a:buNone/>
              <a:defRPr sz="1600"/>
            </a:lvl5pPr>
            <a:lvl6pPr lvl="5" algn="ctr" rtl="0">
              <a:spcBef>
                <a:spcPts val="0"/>
              </a:spcBef>
              <a:spcAft>
                <a:spcPts val="0"/>
              </a:spcAft>
              <a:buNone/>
              <a:defRPr sz="1600"/>
            </a:lvl6pPr>
            <a:lvl7pPr lvl="6" algn="ctr" rtl="0">
              <a:spcBef>
                <a:spcPts val="0"/>
              </a:spcBef>
              <a:spcAft>
                <a:spcPts val="0"/>
              </a:spcAft>
              <a:buNone/>
              <a:defRPr sz="1600"/>
            </a:lvl7pPr>
            <a:lvl8pPr lvl="7" algn="ctr" rtl="0">
              <a:spcBef>
                <a:spcPts val="0"/>
              </a:spcBef>
              <a:spcAft>
                <a:spcPts val="0"/>
              </a:spcAft>
              <a:buNone/>
              <a:defRPr sz="1600"/>
            </a:lvl8pPr>
            <a:lvl9pPr lvl="8" algn="ctr" rtl="0">
              <a:spcBef>
                <a:spcPts val="0"/>
              </a:spcBef>
              <a:spcAft>
                <a:spcPts val="0"/>
              </a:spcAft>
              <a:buNone/>
              <a:defRPr sz="1600"/>
            </a:lvl9pPr>
          </a:lstStyle>
          <a:p>
            <a:endParaRPr/>
          </a:p>
        </p:txBody>
      </p:sp>
      <p:sp>
        <p:nvSpPr>
          <p:cNvPr id="310" name="Google Shape;310;p4"/>
          <p:cNvSpPr/>
          <p:nvPr/>
        </p:nvSpPr>
        <p:spPr>
          <a:xfrm rot="4238894">
            <a:off x="382928" y="5844515"/>
            <a:ext cx="1059613" cy="91567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11" name="Google Shape;311;p4"/>
          <p:cNvSpPr/>
          <p:nvPr/>
        </p:nvSpPr>
        <p:spPr>
          <a:xfrm>
            <a:off x="9479668" y="976900"/>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12" name="Google Shape;312;p4"/>
          <p:cNvSpPr/>
          <p:nvPr/>
        </p:nvSpPr>
        <p:spPr>
          <a:xfrm>
            <a:off x="1765867" y="7347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121900" tIns="121900" rIns="121900" bIns="121900" anchor="ctr" anchorCtr="0">
            <a:noAutofit/>
          </a:bodyPr>
          <a:lstStyle/>
          <a:p>
            <a:endParaRPr sz="2400">
              <a:solidFill>
                <a:prstClr val="black"/>
              </a:solidFill>
            </a:endParaRPr>
          </a:p>
        </p:txBody>
      </p:sp>
      <p:grpSp>
        <p:nvGrpSpPr>
          <p:cNvPr id="313" name="Google Shape;313;p4"/>
          <p:cNvGrpSpPr/>
          <p:nvPr/>
        </p:nvGrpSpPr>
        <p:grpSpPr>
          <a:xfrm>
            <a:off x="10182534" y="588467"/>
            <a:ext cx="388500" cy="375167"/>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sz="2400">
                <a:solidFill>
                  <a:prstClr val="black"/>
                </a:solidFill>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sz="2400">
                <a:solidFill>
                  <a:prstClr val="black"/>
                </a:solidFill>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sz="2400">
                <a:solidFill>
                  <a:prstClr val="black"/>
                </a:solidFill>
              </a:endParaRPr>
            </a:p>
          </p:txBody>
        </p:sp>
      </p:grpSp>
      <p:sp>
        <p:nvSpPr>
          <p:cNvPr id="324" name="Google Shape;324;p4"/>
          <p:cNvSpPr/>
          <p:nvPr/>
        </p:nvSpPr>
        <p:spPr>
          <a:xfrm>
            <a:off x="10784500" y="1642851"/>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121900" tIns="121900" rIns="121900" bIns="121900" anchor="ctr" anchorCtr="0">
            <a:noAutofit/>
          </a:bodyPr>
          <a:lstStyle/>
          <a:p>
            <a:endParaRPr sz="2400">
              <a:solidFill>
                <a:prstClr val="black"/>
              </a:solidFill>
            </a:endParaRPr>
          </a:p>
        </p:txBody>
      </p:sp>
      <p:sp>
        <p:nvSpPr>
          <p:cNvPr id="325" name="Google Shape;325;p4"/>
          <p:cNvSpPr/>
          <p:nvPr/>
        </p:nvSpPr>
        <p:spPr>
          <a:xfrm>
            <a:off x="1364001" y="1352067"/>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121900" tIns="121900" rIns="121900" bIns="121900" anchor="ctr" anchorCtr="0">
            <a:noAutofit/>
          </a:bodyPr>
          <a:lstStyle/>
          <a:p>
            <a:endParaRPr sz="2400">
              <a:solidFill>
                <a:prstClr val="black"/>
              </a:solidFill>
            </a:endParaRPr>
          </a:p>
        </p:txBody>
      </p:sp>
    </p:spTree>
    <p:extLst>
      <p:ext uri="{BB962C8B-B14F-4D97-AF65-F5344CB8AC3E}">
        <p14:creationId xmlns:p14="http://schemas.microsoft.com/office/powerpoint/2010/main" val="3781309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E759911-FEC8-4C48-90B1-98594E3B68A9}" type="datetimeFigureOut">
              <a:rPr lang="en-US" smtClean="0">
                <a:solidFill>
                  <a:prstClr val="black">
                    <a:tint val="75000"/>
                  </a:prstClr>
                </a:solidFill>
              </a:rPr>
              <a:pPr/>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BF9429-0E80-4358-A3A7-D320BBCAF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7522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759911-FEC8-4C48-90B1-98594E3B68A9}" type="datetimeFigureOut">
              <a:rPr lang="en-US" smtClean="0">
                <a:solidFill>
                  <a:prstClr val="black">
                    <a:tint val="75000"/>
                  </a:prstClr>
                </a:solidFill>
              </a:rPr>
              <a:pPr/>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BF9429-0E80-4358-A3A7-D320BBCAF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115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E759911-FEC8-4C48-90B1-98594E3B68A9}" type="datetimeFigureOut">
              <a:rPr lang="en-US" smtClean="0">
                <a:solidFill>
                  <a:prstClr val="black">
                    <a:tint val="75000"/>
                  </a:prstClr>
                </a:solidFill>
              </a:rPr>
              <a:pPr/>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BF9429-0E80-4358-A3A7-D320BBCAF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581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D73D67-3910-4BA4-A7E9-E3652750EA29}" type="datetimeFigureOut">
              <a:rPr lang="en-US" smtClean="0"/>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32973665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759911-FEC8-4C48-90B1-98594E3B68A9}" type="datetimeFigureOut">
              <a:rPr lang="en-US" smtClean="0">
                <a:solidFill>
                  <a:prstClr val="black">
                    <a:tint val="75000"/>
                  </a:prstClr>
                </a:solidFill>
              </a:rPr>
              <a:pPr/>
              <a:t>2/22/2022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BF9429-0E80-4358-A3A7-D320BBCAF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42264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759911-FEC8-4C48-90B1-98594E3B68A9}" type="datetimeFigureOut">
              <a:rPr lang="en-US" smtClean="0">
                <a:solidFill>
                  <a:prstClr val="black">
                    <a:tint val="75000"/>
                  </a:prstClr>
                </a:solidFill>
              </a:rPr>
              <a:pPr/>
              <a:t>2/22/2022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BF9429-0E80-4358-A3A7-D320BBCAF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5404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759911-FEC8-4C48-90B1-98594E3B68A9}" type="datetimeFigureOut">
              <a:rPr lang="en-US" smtClean="0">
                <a:solidFill>
                  <a:prstClr val="black">
                    <a:tint val="75000"/>
                  </a:prstClr>
                </a:solidFill>
              </a:rPr>
              <a:pPr/>
              <a:t>2/22/2022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BF9429-0E80-4358-A3A7-D320BBCAF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8314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759911-FEC8-4C48-90B1-98594E3B68A9}" type="datetimeFigureOut">
              <a:rPr lang="en-US" smtClean="0">
                <a:solidFill>
                  <a:prstClr val="black">
                    <a:tint val="75000"/>
                  </a:prstClr>
                </a:solidFill>
              </a:rPr>
              <a:pPr/>
              <a:t>2/22/2022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BF9429-0E80-4358-A3A7-D320BBCAF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9142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E759911-FEC8-4C48-90B1-98594E3B68A9}" type="datetimeFigureOut">
              <a:rPr lang="en-US" smtClean="0">
                <a:solidFill>
                  <a:prstClr val="black">
                    <a:tint val="75000"/>
                  </a:prstClr>
                </a:solidFill>
              </a:rPr>
              <a:pPr/>
              <a:t>2/22/2022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BF9429-0E80-4358-A3A7-D320BBCAF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1034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E759911-FEC8-4C48-90B1-98594E3B68A9}" type="datetimeFigureOut">
              <a:rPr lang="en-US" smtClean="0">
                <a:solidFill>
                  <a:prstClr val="black">
                    <a:tint val="75000"/>
                  </a:prstClr>
                </a:solidFill>
              </a:rPr>
              <a:pPr/>
              <a:t>2/22/2022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BF9429-0E80-4358-A3A7-D320BBCAF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241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759911-FEC8-4C48-90B1-98594E3B68A9}" type="datetimeFigureOut">
              <a:rPr lang="en-US" smtClean="0">
                <a:solidFill>
                  <a:prstClr val="black">
                    <a:tint val="75000"/>
                  </a:prstClr>
                </a:solidFill>
              </a:rPr>
              <a:pPr/>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BF9429-0E80-4358-A3A7-D320BBCAF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90570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759911-FEC8-4C48-90B1-98594E3B68A9}" type="datetimeFigureOut">
              <a:rPr lang="en-US" smtClean="0">
                <a:solidFill>
                  <a:prstClr val="black">
                    <a:tint val="75000"/>
                  </a:prstClr>
                </a:solidFill>
              </a:rPr>
              <a:pPr/>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BF9429-0E80-4358-A3A7-D320BBCAF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6051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D73D67-3910-4BA4-A7E9-E3652750EA29}" type="datetimeFigureOut">
              <a:rPr lang="en-US" smtClean="0"/>
              <a:t>2/22/2022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144619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D73D67-3910-4BA4-A7E9-E3652750EA29}" type="datetimeFigureOut">
              <a:rPr lang="en-US" smtClean="0"/>
              <a:t>2/22/2022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2811838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73D67-3910-4BA4-A7E9-E3652750EA29}" type="datetimeFigureOut">
              <a:rPr lang="en-US" smtClean="0"/>
              <a:t>2/22/2022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1029395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3D67-3910-4BA4-A7E9-E3652750EA29}" type="datetimeFigureOut">
              <a:rPr lang="en-US" smtClean="0"/>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1662917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D73D67-3910-4BA4-A7E9-E3652750EA29}" type="datetimeFigureOut">
              <a:rPr lang="en-US" smtClean="0"/>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516991-F5D5-403A-822D-13C3445A1DF1}" type="slidenum">
              <a:rPr lang="en-US" smtClean="0"/>
              <a:t>‹#›</a:t>
            </a:fld>
            <a:endParaRPr lang="en-US"/>
          </a:p>
        </p:txBody>
      </p:sp>
    </p:spTree>
    <p:extLst>
      <p:ext uri="{BB962C8B-B14F-4D97-AF65-F5344CB8AC3E}">
        <p14:creationId xmlns:p14="http://schemas.microsoft.com/office/powerpoint/2010/main" val="784770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73D67-3910-4BA4-A7E9-E3652750EA29}" type="datetimeFigureOut">
              <a:rPr lang="en-US" smtClean="0"/>
              <a:t>2/22/2022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16991-F5D5-403A-822D-13C3445A1DF1}" type="slidenum">
              <a:rPr lang="en-US" smtClean="0"/>
              <a:t>‹#›</a:t>
            </a:fld>
            <a:endParaRPr lang="en-US"/>
          </a:p>
        </p:txBody>
      </p:sp>
    </p:spTree>
    <p:extLst>
      <p:ext uri="{BB962C8B-B14F-4D97-AF65-F5344CB8AC3E}">
        <p14:creationId xmlns:p14="http://schemas.microsoft.com/office/powerpoint/2010/main" val="128617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D73D67-3910-4BA4-A7E9-E3652750EA2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2/22/2022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516991-F5D5-403A-822D-13C3445A1DF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03239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73D67-3910-4BA4-A7E9-E3652750EA29}" type="datetimeFigureOut">
              <a:rPr lang="en-US" smtClean="0">
                <a:solidFill>
                  <a:prstClr val="black">
                    <a:tint val="75000"/>
                  </a:prstClr>
                </a:solidFill>
              </a:rPr>
              <a:pPr/>
              <a:t>2/22/2022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16991-F5D5-403A-822D-13C3445A1D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61436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759911-FEC8-4C48-90B1-98594E3B68A9}" type="datetimeFigureOut">
              <a:rPr lang="en-US" smtClean="0">
                <a:solidFill>
                  <a:prstClr val="black">
                    <a:tint val="75000"/>
                  </a:prstClr>
                </a:solidFill>
              </a:rPr>
              <a:pPr/>
              <a:t>2/22/2022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F9429-0E80-4358-A3A7-D320BBCAF22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97706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39.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7365" y="196945"/>
            <a:ext cx="1150649" cy="1160493"/>
          </a:xfrm>
          <a:prstGeom prst="rect">
            <a:avLst/>
          </a:prstGeom>
        </p:spPr>
      </p:pic>
      <p:sp>
        <p:nvSpPr>
          <p:cNvPr id="5" name="Rectangle 4"/>
          <p:cNvSpPr/>
          <p:nvPr/>
        </p:nvSpPr>
        <p:spPr>
          <a:xfrm>
            <a:off x="2929620" y="1627591"/>
            <a:ext cx="633275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TRƯỜNG TIỂU HỌC ĐỨC GIANG</a:t>
            </a:r>
          </a:p>
        </p:txBody>
      </p:sp>
      <p:sp>
        <p:nvSpPr>
          <p:cNvPr id="9" name="Rectangle 8"/>
          <p:cNvSpPr/>
          <p:nvPr/>
        </p:nvSpPr>
        <p:spPr>
          <a:xfrm>
            <a:off x="854297" y="2642374"/>
            <a:ext cx="10483403"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Nội</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dung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sinh</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hoạt</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chào</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cờ</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Tuần</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23</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2" name="Rectangle 11"/>
          <p:cNvSpPr/>
          <p:nvPr/>
        </p:nvSpPr>
        <p:spPr>
          <a:xfrm>
            <a:off x="1787001" y="3831153"/>
            <a:ext cx="8617994"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Đức</a:t>
            </a:r>
            <a:r>
              <a:rPr kumimoji="0" lang="en-US" sz="3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Giang</a:t>
            </a:r>
            <a:r>
              <a:rPr kumimoji="0" lang="en-US" sz="3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ngày</a:t>
            </a:r>
            <a:r>
              <a:rPr kumimoji="0" lang="en-US" sz="3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lang="en-US" sz="3200" i="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21</a:t>
            </a:r>
            <a:r>
              <a:rPr kumimoji="0" lang="en-US" sz="3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tháng</a:t>
            </a:r>
            <a:r>
              <a:rPr kumimoji="0" lang="en-US" sz="3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02 </a:t>
            </a:r>
            <a:r>
              <a:rPr kumimoji="0" lang="en-US" sz="32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năm</a:t>
            </a:r>
            <a:r>
              <a:rPr kumimoji="0" lang="en-US" sz="32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2022</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14" y="4664441"/>
            <a:ext cx="2954645" cy="219355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0935" y="4896822"/>
            <a:ext cx="5231065" cy="205658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8133" y="180291"/>
            <a:ext cx="1177147" cy="1177147"/>
          </a:xfrm>
          <a:prstGeom prst="rect">
            <a:avLst/>
          </a:prstGeom>
        </p:spPr>
      </p:pic>
    </p:spTree>
    <p:extLst>
      <p:ext uri="{BB962C8B-B14F-4D97-AF65-F5344CB8AC3E}">
        <p14:creationId xmlns:p14="http://schemas.microsoft.com/office/powerpoint/2010/main" val="145644605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797791" y="1624084"/>
            <a:ext cx="6318913"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Kính</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chúc</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tuần</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vẻ</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Xin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chân</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ơn</a:t>
            </a:r>
            <a:r>
              <a:rPr kumimoji="0" lang="en-US" sz="3600" b="1" i="0" u="none" strike="noStrike" kern="1200" cap="none" spc="0" normalizeH="0" baseline="0" noProof="0" dirty="0">
                <a:ln w="22225">
                  <a:solidFill>
                    <a:srgbClr val="44546A"/>
                  </a:solidFill>
                  <a:prstDash val="solid"/>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51561969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20982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013" y="14068"/>
            <a:ext cx="1120345" cy="1209822"/>
          </a:xfrm>
          <a:prstGeom prst="rect">
            <a:avLst/>
          </a:prstGeom>
        </p:spPr>
      </p:pic>
      <p:sp>
        <p:nvSpPr>
          <p:cNvPr id="6" name="Rectangle 5"/>
          <p:cNvSpPr/>
          <p:nvPr/>
        </p:nvSpPr>
        <p:spPr>
          <a:xfrm>
            <a:off x="2733527" y="78973"/>
            <a:ext cx="745646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15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LIÊN ĐỘI TRƯỜNG TIỂU HỌC ĐỨC GIANG</a:t>
            </a:r>
          </a:p>
        </p:txBody>
      </p:sp>
      <p:sp>
        <p:nvSpPr>
          <p:cNvPr id="7" name="Rectangle 6"/>
          <p:cNvSpPr/>
          <p:nvPr/>
        </p:nvSpPr>
        <p:spPr>
          <a:xfrm>
            <a:off x="1256714" y="686602"/>
            <a:ext cx="10410092"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SINH HOẠT DƯỚI CỜ TUẦN </a:t>
            </a:r>
            <a:r>
              <a:rPr lang="en-US" sz="2800" noProof="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23</a:t>
            </a:r>
            <a:endParaRPr kumimoji="0" lang="en-US" sz="2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0" y="1814657"/>
            <a:ext cx="12192000" cy="27084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err="1">
                <a:ln>
                  <a:noFill/>
                </a:ln>
                <a:solidFill>
                  <a:prstClr val="black"/>
                </a:solidFill>
                <a:effectLst/>
                <a:uLnTx/>
                <a:uFillTx/>
                <a:latin typeface="Times New Roman" pitchFamily="18" charset="0"/>
                <a:cs typeface="Times New Roman" panose="02020603050405020304" pitchFamily="18" charset="0"/>
              </a:rPr>
              <a:t>Buổi</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sinh</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hoạt</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dưới</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cờ</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hôm</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nay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sz="3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chính</a:t>
            </a:r>
            <a:r>
              <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lvl="0">
              <a:defRPr/>
            </a:pP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Phát</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động</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cuộc</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thi</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vẽ</a:t>
            </a:r>
            <a:r>
              <a:rPr lang="en-US" sz="3400" dirty="0">
                <a:solidFill>
                  <a:prstClr val="black"/>
                </a:solidFill>
                <a:latin typeface="Times New Roman" panose="02020603050405020304" pitchFamily="18" charset="0"/>
                <a:cs typeface="Times New Roman" panose="02020603050405020304" pitchFamily="18" charset="0"/>
              </a:rPr>
              <a:t> </a:t>
            </a:r>
            <a:r>
              <a:rPr lang="en-US" sz="3400" dirty="0" err="1">
                <a:solidFill>
                  <a:prstClr val="black"/>
                </a:solidFill>
                <a:latin typeface="Times New Roman" panose="02020603050405020304" pitchFamily="18" charset="0"/>
                <a:cs typeface="Times New Roman" panose="02020603050405020304" pitchFamily="18" charset="0"/>
              </a:rPr>
              <a:t>tranh</a:t>
            </a:r>
            <a:r>
              <a:rPr lang="en-US" sz="3400" dirty="0">
                <a:solidFill>
                  <a:prstClr val="black"/>
                </a:solidFill>
                <a:latin typeface="Times New Roman" panose="02020603050405020304" pitchFamily="18" charset="0"/>
                <a:cs typeface="Times New Roman" panose="02020603050405020304" pitchFamily="18" charset="0"/>
              </a:rPr>
              <a:t>: </a:t>
            </a:r>
            <a:r>
              <a:rPr lang="en-US" sz="3400" b="1" dirty="0">
                <a:solidFill>
                  <a:prstClr val="black"/>
                </a:solidFill>
                <a:latin typeface="Times New Roman" panose="02020603050405020304" pitchFamily="18" charset="0"/>
                <a:cs typeface="Times New Roman" panose="02020603050405020304" pitchFamily="18" charset="0"/>
              </a:rPr>
              <a:t>“</a:t>
            </a:r>
            <a:r>
              <a:rPr lang="en-US" sz="3400" b="1" dirty="0" err="1">
                <a:solidFill>
                  <a:prstClr val="black"/>
                </a:solidFill>
                <a:latin typeface="Times New Roman" panose="02020603050405020304" pitchFamily="18" charset="0"/>
                <a:cs typeface="Times New Roman" panose="02020603050405020304" pitchFamily="18" charset="0"/>
              </a:rPr>
              <a:t>Hà</a:t>
            </a:r>
            <a:r>
              <a:rPr lang="en-US" sz="3400" b="1" dirty="0">
                <a:solidFill>
                  <a:prstClr val="black"/>
                </a:solidFill>
                <a:latin typeface="Times New Roman" panose="02020603050405020304" pitchFamily="18" charset="0"/>
                <a:cs typeface="Times New Roman" panose="02020603050405020304" pitchFamily="18" charset="0"/>
              </a:rPr>
              <a:t> </a:t>
            </a:r>
            <a:r>
              <a:rPr lang="en-US" sz="3400" b="1" dirty="0" err="1">
                <a:solidFill>
                  <a:prstClr val="black"/>
                </a:solidFill>
                <a:latin typeface="Times New Roman" panose="02020603050405020304" pitchFamily="18" charset="0"/>
                <a:cs typeface="Times New Roman" panose="02020603050405020304" pitchFamily="18" charset="0"/>
              </a:rPr>
              <a:t>Nội</a:t>
            </a:r>
            <a:r>
              <a:rPr lang="en-US" sz="3400" b="1" dirty="0">
                <a:solidFill>
                  <a:prstClr val="black"/>
                </a:solidFill>
                <a:latin typeface="Times New Roman" panose="02020603050405020304" pitchFamily="18" charset="0"/>
                <a:cs typeface="Times New Roman" panose="02020603050405020304" pitchFamily="18" charset="0"/>
              </a:rPr>
              <a:t> </a:t>
            </a:r>
            <a:r>
              <a:rPr lang="en-US" sz="3400" b="1" dirty="0" err="1">
                <a:solidFill>
                  <a:prstClr val="black"/>
                </a:solidFill>
                <a:latin typeface="Times New Roman" panose="02020603050405020304" pitchFamily="18" charset="0"/>
                <a:cs typeface="Times New Roman" panose="02020603050405020304" pitchFamily="18" charset="0"/>
              </a:rPr>
              <a:t>trong</a:t>
            </a:r>
            <a:r>
              <a:rPr lang="en-US" sz="3400" b="1" dirty="0">
                <a:solidFill>
                  <a:prstClr val="black"/>
                </a:solidFill>
                <a:latin typeface="Times New Roman" panose="02020603050405020304" pitchFamily="18" charset="0"/>
                <a:cs typeface="Times New Roman" panose="02020603050405020304" pitchFamily="18" charset="0"/>
              </a:rPr>
              <a:t> </a:t>
            </a:r>
            <a:r>
              <a:rPr lang="en-US" sz="3400" b="1" dirty="0" err="1">
                <a:solidFill>
                  <a:prstClr val="black"/>
                </a:solidFill>
                <a:latin typeface="Times New Roman" panose="02020603050405020304" pitchFamily="18" charset="0"/>
                <a:cs typeface="Times New Roman" panose="02020603050405020304" pitchFamily="18" charset="0"/>
              </a:rPr>
              <a:t>Em</a:t>
            </a:r>
            <a:r>
              <a:rPr lang="en-US" sz="3400" b="1" dirty="0">
                <a:solidFill>
                  <a:prstClr val="black"/>
                </a:solidFill>
                <a:latin typeface="Times New Roman" panose="02020603050405020304" pitchFamily="18" charset="0"/>
                <a:cs typeface="Times New Roman" panose="02020603050405020304" pitchFamily="18" charset="0"/>
              </a:rPr>
              <a:t>”</a:t>
            </a:r>
          </a:p>
          <a:p>
            <a:pPr>
              <a:defRPr/>
            </a:pP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Tuyên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truyền</a:t>
            </a:r>
            <a:r>
              <a:rPr lang="en-US" sz="3400"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Ngày</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Thầy</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thuốc</a:t>
            </a:r>
            <a:r>
              <a:rPr lang="en-US" sz="3400" b="1" dirty="0">
                <a:latin typeface="Times New Roman" panose="02020603050405020304" pitchFamily="18" charset="0"/>
                <a:cs typeface="Times New Roman" panose="02020603050405020304" pitchFamily="18" charset="0"/>
              </a:rPr>
              <a:t> </a:t>
            </a:r>
            <a:r>
              <a:rPr lang="en-US" sz="3400" b="1" dirty="0" err="1">
                <a:latin typeface="Times New Roman" panose="02020603050405020304" pitchFamily="18" charset="0"/>
                <a:cs typeface="Times New Roman" panose="02020603050405020304" pitchFamily="18" charset="0"/>
              </a:rPr>
              <a:t>Việt</a:t>
            </a:r>
            <a:r>
              <a:rPr lang="en-US" sz="3400" b="1" dirty="0">
                <a:latin typeface="Times New Roman" panose="02020603050405020304" pitchFamily="18" charset="0"/>
                <a:cs typeface="Times New Roman" panose="02020603050405020304" pitchFamily="18" charset="0"/>
              </a:rPr>
              <a:t> Nam 27-2</a:t>
            </a:r>
          </a:p>
          <a:p>
            <a:pPr>
              <a:defRPr/>
            </a:pPr>
            <a:r>
              <a:rPr lang="en-US" sz="32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Tuyên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truyền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khái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niệm</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cần</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ghi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nhớ</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định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nghĩa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các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ca</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bệnh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nghi</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ngờ</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mắc</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Covid</a:t>
            </a:r>
            <a:r>
              <a:rPr lang="en-US" sz="3400" dirty="0">
                <a:latin typeface="Times New Roman" panose="02020603050405020304" pitchFamily="18" charset="0"/>
                <a:cs typeface="Times New Roman" panose="02020603050405020304" pitchFamily="18" charset="0"/>
              </a:rPr>
              <a:t>, F0, F1 , </a:t>
            </a:r>
            <a:r>
              <a:rPr lang="en-US" sz="3400" dirty="0" err="1">
                <a:latin typeface="Times New Roman" panose="02020603050405020304" pitchFamily="18" charset="0"/>
                <a:cs typeface="Times New Roman" panose="02020603050405020304" pitchFamily="18" charset="0"/>
              </a:rPr>
              <a:t>cách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phòng</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tránh</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Covid</a:t>
            </a:r>
            <a:r>
              <a:rPr lang="en-US" sz="3400" dirty="0">
                <a:latin typeface="Times New Roman" panose="02020603050405020304" pitchFamily="18" charset="0"/>
                <a:cs typeface="Times New Roman" panose="02020603050405020304" pitchFamily="18" charset="0"/>
              </a:rPr>
              <a:t> 19.</a:t>
            </a:r>
            <a:endParaRPr kumimoji="0" lang="en-US" sz="3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TextBox 1"/>
          <p:cNvSpPr txBox="1"/>
          <p:nvPr/>
        </p:nvSpPr>
        <p:spPr>
          <a:xfrm>
            <a:off x="4051495" y="1106771"/>
            <a:ext cx="44875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NỘI DUNG</a:t>
            </a:r>
          </a:p>
        </p:txBody>
      </p:sp>
    </p:spTree>
    <p:extLst>
      <p:ext uri="{BB962C8B-B14F-4D97-AF65-F5344CB8AC3E}">
        <p14:creationId xmlns:p14="http://schemas.microsoft.com/office/powerpoint/2010/main" val="131409903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p:nvSpPr>
        <p:spPr>
          <a:xfrm>
            <a:off x="0" y="-53631"/>
            <a:ext cx="12192000" cy="1066800"/>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42" y="0"/>
            <a:ext cx="1120345" cy="1066800"/>
          </a:xfrm>
          <a:prstGeom prst="rect">
            <a:avLst/>
          </a:prstGeom>
        </p:spPr>
      </p:pic>
      <p:sp>
        <p:nvSpPr>
          <p:cNvPr id="6" name="Rectangle 5"/>
          <p:cNvSpPr/>
          <p:nvPr/>
        </p:nvSpPr>
        <p:spPr>
          <a:xfrm>
            <a:off x="2997573" y="78973"/>
            <a:ext cx="6928372"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5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LIÊN ĐỘI TRƯỜNG TIỂU HỌC ĐỨC GIANG</a:t>
            </a:r>
          </a:p>
        </p:txBody>
      </p:sp>
      <p:sp>
        <p:nvSpPr>
          <p:cNvPr id="11" name="Rectangle 10"/>
          <p:cNvSpPr/>
          <p:nvPr/>
        </p:nvSpPr>
        <p:spPr>
          <a:xfrm>
            <a:off x="1202228" y="546071"/>
            <a:ext cx="10989771"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SINH HOẠT DƯỚI CỜ TUẦN </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23: PĐ CUỘC THI HÀ NỘI TRONG EM </a:t>
            </a:r>
            <a:endParaRPr kumimoji="0" lang="en-US" sz="2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2439" y="1013169"/>
            <a:ext cx="8100812" cy="5844831"/>
          </a:xfrm>
          <a:prstGeom prst="rect">
            <a:avLst/>
          </a:prstGeom>
        </p:spPr>
      </p:pic>
    </p:spTree>
    <p:extLst>
      <p:ext uri="{BB962C8B-B14F-4D97-AF65-F5344CB8AC3E}">
        <p14:creationId xmlns:p14="http://schemas.microsoft.com/office/powerpoint/2010/main" val="29464730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Shape 1735"/>
        <p:cNvGrpSpPr/>
        <p:nvPr/>
      </p:nvGrpSpPr>
      <p:grpSpPr>
        <a:xfrm>
          <a:off x="0" y="0"/>
          <a:ext cx="0" cy="0"/>
          <a:chOff x="0" y="0"/>
          <a:chExt cx="0" cy="0"/>
        </a:xfrm>
      </p:grpSpPr>
      <p:sp>
        <p:nvSpPr>
          <p:cNvPr id="2" name="Rectangle 1"/>
          <p:cNvSpPr/>
          <p:nvPr/>
        </p:nvSpPr>
        <p:spPr>
          <a:xfrm>
            <a:off x="1502893" y="287155"/>
            <a:ext cx="9779000" cy="704061"/>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3" name="Rectangle 2"/>
          <p:cNvSpPr/>
          <p:nvPr/>
        </p:nvSpPr>
        <p:spPr>
          <a:xfrm>
            <a:off x="3057754" y="129770"/>
            <a:ext cx="6406690" cy="49244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15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LIÊN ĐỘI TRƯỜNG TIỂU HỌC ĐỨC GIANG</a:t>
            </a:r>
          </a:p>
        </p:txBody>
      </p:sp>
      <p:sp>
        <p:nvSpPr>
          <p:cNvPr id="6" name="Rectangle 5"/>
          <p:cNvSpPr/>
          <p:nvPr/>
        </p:nvSpPr>
        <p:spPr>
          <a:xfrm>
            <a:off x="1256714" y="508149"/>
            <a:ext cx="10410092" cy="49244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SINH HOẠT DƯỚI CỜ TUẦN </a:t>
            </a:r>
            <a:r>
              <a:rPr lang="en-US" sz="26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23</a:t>
            </a:r>
            <a:endParaRPr kumimoji="0" lang="en-US" sz="2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824248" y="883205"/>
            <a:ext cx="10457645" cy="523220"/>
          </a:xfrm>
          <a:prstGeom prst="rect">
            <a:avLst/>
          </a:prstGeom>
        </p:spPr>
        <p:txBody>
          <a:bodyPr wrap="square">
            <a:spAutoFit/>
          </a:bodyPr>
          <a:lstStyle/>
          <a:p>
            <a:pPr algn="ctr">
              <a:defRPr/>
            </a:pPr>
            <a:r>
              <a:rPr lang="en-US" sz="2800" b="1" dirty="0" err="1">
                <a:latin typeface="Times New Roman" panose="02020603050405020304" pitchFamily="18" charset="0"/>
                <a:cs typeface="Times New Roman" panose="02020603050405020304" pitchFamily="18" charset="0"/>
              </a:rPr>
              <a:t>Tuyên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thuốc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Nam 27-2</a:t>
            </a:r>
          </a:p>
        </p:txBody>
      </p:sp>
      <p:sp>
        <p:nvSpPr>
          <p:cNvPr id="5" name="Rectangle 4"/>
          <p:cNvSpPr/>
          <p:nvPr/>
        </p:nvSpPr>
        <p:spPr>
          <a:xfrm>
            <a:off x="824248" y="1277636"/>
            <a:ext cx="10560676" cy="6617196"/>
          </a:xfrm>
          <a:prstGeom prst="rect">
            <a:avLst/>
          </a:prstGeom>
        </p:spPr>
        <p:txBody>
          <a:bodyPr wrap="square">
            <a:spAutoFit/>
          </a:bodyPr>
          <a:lstStyle/>
          <a:p>
            <a:r>
              <a:rPr lang="en-US" sz="2000" dirty="0">
                <a:latin typeface="Times New Roman" pitchFamily="18" charset="0"/>
                <a:cs typeface="Times New Roman" pitchFamily="18" charset="0"/>
              </a:rPr>
              <a:t>   </a:t>
            </a:r>
            <a:r>
              <a:rPr lang="vi-VN" sz="2400" b="1" i="1" dirty="0">
                <a:latin typeface="Times New Roman" pitchFamily="18" charset="0"/>
                <a:cs typeface="Times New Roman" pitchFamily="18" charset="0"/>
              </a:rPr>
              <a:t>Cách đây đúng 6</a:t>
            </a:r>
            <a:r>
              <a:rPr lang="en-US" sz="2400" b="1" i="1" dirty="0">
                <a:latin typeface="Times New Roman" pitchFamily="18" charset="0"/>
                <a:cs typeface="Times New Roman" pitchFamily="18" charset="0"/>
              </a:rPr>
              <a:t>7</a:t>
            </a:r>
            <a:r>
              <a:rPr lang="vi-VN" sz="2400" b="1" i="1" dirty="0">
                <a:latin typeface="Times New Roman" pitchFamily="18" charset="0"/>
                <a:cs typeface="Times New Roman" pitchFamily="18" charset="0"/>
              </a:rPr>
              <a:t> năm, ngày 27/2/1955 Chủ tịch Hồ Chí Minh kính yêu đã viết thư gửi hội nghị cán bộ ngành y tế với những lời dạy quý báu</a:t>
            </a:r>
            <a:r>
              <a:rPr lang="en-US" sz="2400" b="1" i="1" dirty="0">
                <a:latin typeface="Times New Roman" pitchFamily="18" charset="0"/>
                <a:cs typeface="Times New Roman" pitchFamily="18" charset="0"/>
              </a:rPr>
              <a:t> </a:t>
            </a:r>
            <a:r>
              <a:rPr lang="vi-VN" sz="2400" b="1" i="1" dirty="0">
                <a:latin typeface="Times New Roman" pitchFamily="18" charset="0"/>
                <a:cs typeface="Times New Roman" pitchFamily="18" charset="0"/>
              </a:rPr>
              <a:t>cho Hội nghị căn dặn ba điều:</a:t>
            </a:r>
            <a:br>
              <a:rPr lang="vi-VN" sz="2400" b="1" i="1" dirty="0">
                <a:latin typeface="Times New Roman" pitchFamily="18" charset="0"/>
                <a:cs typeface="Times New Roman" pitchFamily="18" charset="0"/>
              </a:rPr>
            </a:br>
            <a:r>
              <a:rPr lang="vi-VN" sz="2400" dirty="0">
                <a:latin typeface="Times New Roman" pitchFamily="18" charset="0"/>
                <a:cs typeface="Times New Roman" pitchFamily="18" charset="0"/>
              </a:rPr>
              <a:t>- Trước hết là phải thật thà đoàn kết – Đoàn kết là sức mạnh của chúng ta. Đoàn kết thì vượt được mọi khó khăn, giành được nhiều thành tích.</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Đoàn kết giữa cán bộ cũ và cán bộ mới. Đoàn kết giữa tất cả những người trong ngành y tế, từ các bộ trưởng, thứ trưởng, bác sỹ, dược sỹ cho đến các anh chị em giúp việc. Bởi vì công việc và địa vị tuy có khác nhau, nhưng người nào cũng là một bộ phận cần thiết trong ngành y tế, trong việc phục vụ nhân dân.</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 Thương yêu người bệnh – Người bệnh phó thác tính mạng của họ nơi các cô các chú. Chính phủ phó thác cho các cô các chú việc chữa bệnh tật và giữ gìn sức khoẻ cho đồng bào. Đó là nhiệm vụ rất vẻ vang.</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Vì vậy , cán bộ cần phải thương yêu, săn sóc người bệnh như anh em ruột thịt của mình, coi họ đau đớn cũng như mình đau đớn. "Lương y phải như từ mẫu", câu nói ấy rất đúng.</a:t>
            </a:r>
            <a:br>
              <a:rPr lang="vi-VN" sz="2400" dirty="0">
                <a:latin typeface="Times New Roman" pitchFamily="18" charset="0"/>
                <a:cs typeface="Times New Roman" pitchFamily="18" charset="0"/>
              </a:rPr>
            </a:br>
            <a:br>
              <a:rPr lang="vi-VN" sz="2600" dirty="0">
                <a:latin typeface="Times New Roman" pitchFamily="18" charset="0"/>
                <a:cs typeface="Times New Roman" pitchFamily="18" charset="0"/>
              </a:rPr>
            </a:br>
            <a:endParaRPr lang="en-US" sz="2600" dirty="0">
              <a:latin typeface="Times New Roman" pitchFamily="18" charset="0"/>
              <a:cs typeface="Times New Roman" pitchFamily="18" charset="0"/>
            </a:endParaRPr>
          </a:p>
        </p:txBody>
      </p:sp>
    </p:spTree>
    <p:extLst>
      <p:ext uri="{BB962C8B-B14F-4D97-AF65-F5344CB8AC3E}">
        <p14:creationId xmlns:p14="http://schemas.microsoft.com/office/powerpoint/2010/main" val="2668446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1209822"/>
          </a:xfrm>
          <a:prstGeom prst="rect">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imes New Roman"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42" y="0"/>
            <a:ext cx="1120345" cy="1209822"/>
          </a:xfrm>
          <a:prstGeom prst="rect">
            <a:avLst/>
          </a:prstGeom>
        </p:spPr>
      </p:pic>
      <p:sp>
        <p:nvSpPr>
          <p:cNvPr id="6" name="Rectangle 5"/>
          <p:cNvSpPr/>
          <p:nvPr/>
        </p:nvSpPr>
        <p:spPr>
          <a:xfrm>
            <a:off x="2733527" y="78973"/>
            <a:ext cx="7456465" cy="553998"/>
          </a:xfrm>
          <a:prstGeom prst="rect">
            <a:avLst/>
          </a:prstGeom>
          <a:noFill/>
        </p:spPr>
        <p:txBody>
          <a:bodyPr wrap="none" lIns="91440" tIns="45720" rIns="91440" bIns="45720">
            <a:spAutoFit/>
          </a:bodyPr>
          <a:lstStyle/>
          <a:p>
            <a:pPr algn="ctr">
              <a:defRPr/>
            </a:pPr>
            <a:r>
              <a:rPr lang="en-US" sz="3000" b="1" spc="-150" dirty="0">
                <a:ln w="0"/>
                <a:solidFill>
                  <a:srgbClr val="4472C4">
                    <a:lumMod val="50000"/>
                  </a:srgbClr>
                </a:solidFill>
                <a:effectLst>
                  <a:outerShdw blurRad="38100" dist="19050" dir="2700000" algn="tl" rotWithShape="0">
                    <a:prstClr val="black">
                      <a:alpha val="40000"/>
                    </a:prstClr>
                  </a:outerShdw>
                </a:effectLst>
                <a:latin typeface="Times New Roman" pitchFamily="18" charset="0"/>
                <a:cs typeface="Times New Roman" panose="02020603050405020304" pitchFamily="18" charset="0"/>
              </a:rPr>
              <a:t>LIÊN ĐỘI TRƯỜNG TIỂU HỌC ĐỨC GIANG</a:t>
            </a:r>
          </a:p>
        </p:txBody>
      </p:sp>
      <p:sp>
        <p:nvSpPr>
          <p:cNvPr id="13" name="Rectangle 12"/>
          <p:cNvSpPr/>
          <p:nvPr/>
        </p:nvSpPr>
        <p:spPr>
          <a:xfrm>
            <a:off x="1256714" y="711568"/>
            <a:ext cx="10410092" cy="523220"/>
          </a:xfrm>
          <a:prstGeom prst="rect">
            <a:avLst/>
          </a:prstGeom>
          <a:noFill/>
        </p:spPr>
        <p:txBody>
          <a:bodyPr wrap="squar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itchFamily="18" charset="0"/>
                <a:cs typeface="Times New Roman" panose="02020603050405020304" pitchFamily="18" charset="0"/>
              </a:rPr>
              <a:t>SINH HOẠT DƯỚI CỜ TUẦN 23</a:t>
            </a:r>
          </a:p>
        </p:txBody>
      </p:sp>
      <p:sp>
        <p:nvSpPr>
          <p:cNvPr id="2" name="Rectangle 1"/>
          <p:cNvSpPr/>
          <p:nvPr/>
        </p:nvSpPr>
        <p:spPr>
          <a:xfrm>
            <a:off x="40942" y="1271871"/>
            <a:ext cx="7158348" cy="4893647"/>
          </a:xfrm>
          <a:prstGeom prst="rect">
            <a:avLst/>
          </a:prstGeom>
        </p:spPr>
        <p:txBody>
          <a:bodyPr wrap="square">
            <a:spAutoFit/>
          </a:bodyPr>
          <a:lstStyle/>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Xây dựng một nền y học của ta – Trong những năm nước ta bị nô lệ thì y học cũng như các ngành khác đều bị kìm hãm. Nay chúng ta đã độc lập tự do, cán bộ cần giúp đồng bào, giúp chính phủ xây dựng một nền y tế thích hợp với nhu cầu của nhân dân ta. Y học cần phải dựa trên nguyên tắc: khoa học dân tộc và đại chúng.</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Do ý nghĩa sâu sắc của bức thư này</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 Ngày 6 tháng 2 năm  1985 Đảng và Nhà nước ta đã quyết định lấy </a:t>
            </a:r>
            <a:r>
              <a:rPr lang="vi-VN" sz="2400" b="1" dirty="0">
                <a:latin typeface="Times New Roman" pitchFamily="18" charset="0"/>
                <a:cs typeface="Times New Roman" pitchFamily="18" charset="0"/>
              </a:rPr>
              <a:t>ngày 27/2 hàng năm là Ngày thầy thuốc Việt Nam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nhằm</a:t>
            </a:r>
            <a:r>
              <a:rPr lang="vi-VN" sz="2400" b="1" dirty="0">
                <a:latin typeface="Times New Roman" pitchFamily="18" charset="0"/>
                <a:cs typeface="Times New Roman" pitchFamily="18" charset="0"/>
              </a:rPr>
              <a:t> tôn vinh</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nêu cao trách nhiệm và tài trí của  các Y, Bác sĩ và những người đang làm việc trong ngành y tế và Bộ Y tế trong sự nghiệp xây dựng và bảo vệ Tổ quốc.</a:t>
            </a:r>
            <a:endParaRPr lang="en-US" sz="2400" b="1" dirty="0">
              <a:latin typeface="Times New Roman" pitchFamily="18" charset="0"/>
              <a:cs typeface="Times New Roman" pitchFamily="18" charset="0"/>
            </a:endParaRPr>
          </a:p>
          <a:p>
            <a:pPr algn="just"/>
            <a:r>
              <a:rPr lang="vi-VN" sz="2400" b="1"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290" y="1746093"/>
            <a:ext cx="4812406" cy="3778944"/>
          </a:xfrm>
          <a:prstGeom prst="rect">
            <a:avLst/>
          </a:prstGeom>
        </p:spPr>
      </p:pic>
    </p:spTree>
    <p:extLst>
      <p:ext uri="{BB962C8B-B14F-4D97-AF65-F5344CB8AC3E}">
        <p14:creationId xmlns:p14="http://schemas.microsoft.com/office/powerpoint/2010/main" val="2057114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6EB043-4226-45A1-94D0-FF1E0035B04B}"/>
              </a:ext>
            </a:extLst>
          </p:cNvPr>
          <p:cNvSpPr/>
          <p:nvPr/>
        </p:nvSpPr>
        <p:spPr>
          <a:xfrm>
            <a:off x="0" y="0"/>
            <a:ext cx="12191998" cy="576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22225">
                  <a:solidFill>
                    <a:prstClr val="white"/>
                  </a:solidFill>
                  <a:prstDash val="solid"/>
                </a:ln>
                <a:solidFill>
                  <a:prstClr val="white"/>
                </a:solidFill>
              </a:rPr>
              <a:t>Các</a:t>
            </a:r>
            <a:r>
              <a:rPr lang="en-US" sz="3200" b="1" dirty="0">
                <a:ln w="22225">
                  <a:solidFill>
                    <a:prstClr val="white"/>
                  </a:solidFill>
                  <a:prstDash val="solid"/>
                </a:ln>
                <a:solidFill>
                  <a:prstClr val="white"/>
                </a:solidFill>
              </a:rPr>
              <a:t> </a:t>
            </a:r>
            <a:r>
              <a:rPr lang="en-US" sz="3200" b="1" dirty="0" err="1">
                <a:ln w="22225">
                  <a:solidFill>
                    <a:prstClr val="white"/>
                  </a:solidFill>
                  <a:prstDash val="solid"/>
                </a:ln>
                <a:solidFill>
                  <a:prstClr val="white"/>
                </a:solidFill>
              </a:rPr>
              <a:t>khái</a:t>
            </a:r>
            <a:r>
              <a:rPr lang="en-US" sz="3200" b="1" dirty="0">
                <a:ln w="22225">
                  <a:solidFill>
                    <a:prstClr val="white"/>
                  </a:solidFill>
                  <a:prstDash val="solid"/>
                </a:ln>
                <a:solidFill>
                  <a:prstClr val="white"/>
                </a:solidFill>
              </a:rPr>
              <a:t> </a:t>
            </a:r>
            <a:r>
              <a:rPr lang="en-US" sz="3200" b="1" dirty="0" err="1">
                <a:ln w="22225">
                  <a:solidFill>
                    <a:prstClr val="white"/>
                  </a:solidFill>
                  <a:prstDash val="solid"/>
                </a:ln>
                <a:solidFill>
                  <a:prstClr val="white"/>
                </a:solidFill>
              </a:rPr>
              <a:t>niệm</a:t>
            </a:r>
            <a:r>
              <a:rPr lang="en-US" sz="3200" b="1" dirty="0">
                <a:ln w="22225">
                  <a:solidFill>
                    <a:prstClr val="white"/>
                  </a:solidFill>
                  <a:prstDash val="solid"/>
                </a:ln>
                <a:solidFill>
                  <a:prstClr val="white"/>
                </a:solidFill>
              </a:rPr>
              <a:t> </a:t>
            </a:r>
            <a:r>
              <a:rPr lang="en-US" sz="3200" b="1" dirty="0" err="1">
                <a:ln w="22225">
                  <a:solidFill>
                    <a:prstClr val="white"/>
                  </a:solidFill>
                  <a:prstDash val="solid"/>
                </a:ln>
                <a:solidFill>
                  <a:prstClr val="white"/>
                </a:solidFill>
              </a:rPr>
              <a:t>cần</a:t>
            </a:r>
            <a:r>
              <a:rPr lang="en-US" sz="3200" b="1" dirty="0">
                <a:ln w="22225">
                  <a:solidFill>
                    <a:prstClr val="white"/>
                  </a:solidFill>
                  <a:prstDash val="solid"/>
                </a:ln>
                <a:solidFill>
                  <a:prstClr val="white"/>
                </a:solidFill>
              </a:rPr>
              <a:t> </a:t>
            </a:r>
            <a:r>
              <a:rPr lang="en-US" sz="3200" b="1" dirty="0" err="1">
                <a:ln w="22225">
                  <a:solidFill>
                    <a:prstClr val="white"/>
                  </a:solidFill>
                  <a:prstDash val="solid"/>
                </a:ln>
                <a:solidFill>
                  <a:prstClr val="white"/>
                </a:solidFill>
              </a:rPr>
              <a:t>ghi</a:t>
            </a:r>
            <a:r>
              <a:rPr lang="en-US" sz="3200" b="1" dirty="0">
                <a:ln w="22225">
                  <a:solidFill>
                    <a:prstClr val="white"/>
                  </a:solidFill>
                  <a:prstDash val="solid"/>
                </a:ln>
                <a:solidFill>
                  <a:prstClr val="white"/>
                </a:solidFill>
              </a:rPr>
              <a:t> </a:t>
            </a:r>
            <a:r>
              <a:rPr lang="en-US" sz="3200" b="1" dirty="0" err="1">
                <a:ln w="22225">
                  <a:solidFill>
                    <a:prstClr val="white"/>
                  </a:solidFill>
                  <a:prstDash val="solid"/>
                </a:ln>
                <a:solidFill>
                  <a:prstClr val="white"/>
                </a:solidFill>
              </a:rPr>
              <a:t>nhớ</a:t>
            </a:r>
            <a:endParaRPr lang="en-US" sz="2800" b="1" dirty="0">
              <a:ln w="22225">
                <a:solidFill>
                  <a:prstClr val="white"/>
                </a:solidFill>
                <a:prstDash val="solid"/>
              </a:ln>
              <a:solidFill>
                <a:prstClr val="white"/>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856" y="576773"/>
            <a:ext cx="5181665" cy="629432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5545" y="576773"/>
            <a:ext cx="5636455" cy="6294326"/>
          </a:xfrm>
          <a:prstGeom prst="rect">
            <a:avLst/>
          </a:prstGeom>
        </p:spPr>
      </p:pic>
    </p:spTree>
    <p:extLst>
      <p:ext uri="{BB962C8B-B14F-4D97-AF65-F5344CB8AC3E}">
        <p14:creationId xmlns:p14="http://schemas.microsoft.com/office/powerpoint/2010/main" val="35357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6EB043-4226-45A1-94D0-FF1E0035B04B}"/>
              </a:ext>
            </a:extLst>
          </p:cNvPr>
          <p:cNvSpPr/>
          <p:nvPr/>
        </p:nvSpPr>
        <p:spPr>
          <a:xfrm>
            <a:off x="0" y="0"/>
            <a:ext cx="12191998" cy="576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22225">
                  <a:solidFill>
                    <a:prstClr val="white"/>
                  </a:solidFill>
                  <a:prstDash val="solid"/>
                </a:ln>
                <a:solidFill>
                  <a:prstClr val="white"/>
                </a:solidFill>
              </a:rPr>
              <a:t>CHUNG TAY PHÒNG CHÓNG DỊCH COVID 19</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6776" y="576773"/>
            <a:ext cx="4620767" cy="6155732"/>
          </a:xfrm>
          <a:prstGeom prst="rect">
            <a:avLst/>
          </a:prstGeom>
        </p:spPr>
      </p:pic>
      <p:pic>
        <p:nvPicPr>
          <p:cNvPr id="6" name="Picture 5">
            <a:extLst>
              <a:ext uri="{FF2B5EF4-FFF2-40B4-BE49-F238E27FC236}">
                <a16:creationId xmlns:a16="http://schemas.microsoft.com/office/drawing/2014/main" id="{AE60D361-AC94-490B-B3EA-3143F7CE6E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49" y="576773"/>
            <a:ext cx="4620767" cy="6322997"/>
          </a:xfrm>
          <a:prstGeom prst="rect">
            <a:avLst/>
          </a:prstGeom>
        </p:spPr>
      </p:pic>
    </p:spTree>
    <p:extLst>
      <p:ext uri="{BB962C8B-B14F-4D97-AF65-F5344CB8AC3E}">
        <p14:creationId xmlns:p14="http://schemas.microsoft.com/office/powerpoint/2010/main" val="2519794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UONG DAN DEO KHAU TRANG DUNG CACH">
            <a:hlinkClick r:id="" action="ppaction://media"/>
            <a:extLst>
              <a:ext uri="{FF2B5EF4-FFF2-40B4-BE49-F238E27FC236}">
                <a16:creationId xmlns:a16="http://schemas.microsoft.com/office/drawing/2014/main" id="{F95C9673-21C6-4696-B5BC-9ADAF14D62E2}"/>
              </a:ext>
            </a:extLst>
          </p:cNvPr>
          <p:cNvPicPr>
            <a:picLocks noChangeAspect="1"/>
          </p:cNvPicPr>
          <p:nvPr>
            <a:videoFile r:link="rId1"/>
            <p:extLst>
              <p:ext uri="{DAA4B4D4-6D71-4841-9C94-3DE7FCFB9230}">
                <p14:media xmlns:p14="http://schemas.microsoft.com/office/powerpoint/2010/main" r:embed="rId2">
                  <p14:trim end="489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06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5717" b="90748" l="10000" r="94500">
                        <a14:foregroundMark x1="22100" y1="28690" x2="22800" y2="31601"/>
                        <a14:foregroundMark x1="33200" y1="30457" x2="34100" y2="35447"/>
                        <a14:foregroundMark x1="19700" y1="30769" x2="25400" y2="30457"/>
                        <a14:foregroundMark x1="66500" y1="23909" x2="72300" y2="39293"/>
                        <a14:foregroundMark x1="63400" y1="46778" x2="63400" y2="72557"/>
                        <a14:foregroundMark x1="77100" y1="49272" x2="89300" y2="46985"/>
                        <a14:foregroundMark x1="54900" y1="41996" x2="56200" y2="48545"/>
                        <a14:foregroundMark x1="53200" y1="44699" x2="58000" y2="37734"/>
                        <a14:foregroundMark x1="57800" y1="39293" x2="63400" y2="42516"/>
                        <a14:foregroundMark x1="58600" y1="35655" x2="60600" y2="42931"/>
                        <a14:foregroundMark x1="56900" y1="35239" x2="50800" y2="44283"/>
                        <a14:foregroundMark x1="51000" y1="40852" x2="53400" y2="53119"/>
                        <a14:foregroundMark x1="61200" y1="30769" x2="61900" y2="37942"/>
                        <a14:foregroundMark x1="80800" y1="41996" x2="88800" y2="43347"/>
                        <a14:foregroundMark x1="89900" y1="46570" x2="84500" y2="53742"/>
                        <a14:foregroundMark x1="76900" y1="32536" x2="80400" y2="43347"/>
                        <a14:foregroundMark x1="71000" y1="34615" x2="83600" y2="51975"/>
                        <a14:foregroundMark x1="74900" y1="30977" x2="87300" y2="39293"/>
                        <a14:foregroundMark x1="81700" y1="48857" x2="81700" y2="66008"/>
                        <a14:foregroundMark x1="77800" y1="48545" x2="74900" y2="65281"/>
                        <a14:foregroundMark x1="86700" y1="45426" x2="89500" y2="62162"/>
                        <a14:foregroundMark x1="81000" y1="57588" x2="86000" y2="63929"/>
                        <a14:foregroundMark x1="81500" y1="57173" x2="78400" y2="64449"/>
                        <a14:foregroundMark x1="56000" y1="38462" x2="48400" y2="46050"/>
                      </a14:backgroundRemoval>
                    </a14:imgEffect>
                  </a14:imgLayer>
                </a14:imgProps>
              </a:ext>
              <a:ext uri="{28A0092B-C50C-407E-A947-70E740481C1C}">
                <a14:useLocalDpi xmlns:a14="http://schemas.microsoft.com/office/drawing/2010/main" val="0"/>
              </a:ext>
            </a:extLst>
          </a:blip>
          <a:srcRect t="9491" b="16836"/>
          <a:stretch/>
        </p:blipFill>
        <p:spPr>
          <a:xfrm>
            <a:off x="-704741" y="882757"/>
            <a:ext cx="8430943" cy="5975243"/>
          </a:xfrm>
          <a:prstGeom prst="rect">
            <a:avLst/>
          </a:prstGeom>
        </p:spPr>
      </p:pic>
      <p:sp>
        <p:nvSpPr>
          <p:cNvPr id="5" name="TextBox 4"/>
          <p:cNvSpPr txBox="1"/>
          <p:nvPr/>
        </p:nvSpPr>
        <p:spPr>
          <a:xfrm>
            <a:off x="10333748" y="-4241373"/>
            <a:ext cx="10337800" cy="5262979"/>
          </a:xfrm>
          <a:prstGeom prst="rect">
            <a:avLst/>
          </a:prstGeom>
          <a:noFill/>
        </p:spPr>
        <p:txBody>
          <a:bodyPr wrap="square" rtlCol="0">
            <a:spAutoFit/>
          </a:bodyPr>
          <a:lstStyle/>
          <a:p>
            <a:pPr algn="ctr">
              <a:lnSpc>
                <a:spcPct val="150000"/>
              </a:lnSpc>
            </a:pPr>
            <a:r>
              <a:rPr lang="en-US" sz="8800" dirty="0">
                <a:ln>
                  <a:solidFill>
                    <a:prstClr val="black">
                      <a:lumMod val="95000"/>
                      <a:lumOff val="5000"/>
                    </a:prstClr>
                  </a:solidFill>
                </a:ln>
                <a:solidFill>
                  <a:srgbClr val="FF0000"/>
                </a:solidFill>
                <a:effectLst>
                  <a:glow rad="139700">
                    <a:srgbClr val="A5A5A5">
                      <a:satMod val="175000"/>
                      <a:alpha val="40000"/>
                    </a:srgbClr>
                  </a:glow>
                </a:effectLst>
                <a:latin typeface="LNTH-JI-Driest" panose="00000400000000000000" pitchFamily="2" charset="0"/>
              </a:rPr>
              <a:t>AN TOÀN- TỰ TIN</a:t>
            </a:r>
          </a:p>
          <a:p>
            <a:pPr algn="ctr">
              <a:lnSpc>
                <a:spcPct val="150000"/>
              </a:lnSpc>
            </a:pPr>
            <a:r>
              <a:rPr lang="en-US" sz="8800" dirty="0">
                <a:solidFill>
                  <a:srgbClr val="FF0000"/>
                </a:solidFill>
                <a:latin typeface="LNTH-Dinomiko" panose="02000500000000000000" pitchFamily="2" charset="0"/>
              </a:rPr>
              <a:t>ĐẨY LÙI VIRUS</a:t>
            </a:r>
          </a:p>
          <a:p>
            <a:pPr algn="ctr"/>
            <a:r>
              <a:rPr lang="en-US" sz="7200" dirty="0">
                <a:solidFill>
                  <a:srgbClr val="46AF15"/>
                </a:solidFill>
                <a:latin typeface="#9Slide03 AllRoundGothic" panose="020B0703020202020104" pitchFamily="34" charset="0"/>
              </a:rPr>
              <a:t>             </a:t>
            </a:r>
            <a:r>
              <a:rPr lang="en-US" sz="6600" dirty="0">
                <a:solidFill>
                  <a:srgbClr val="46AF15"/>
                </a:solidFill>
                <a:latin typeface="#9Slide03 AllRoundGothic" panose="020B0703020202020104" pitchFamily="34" charset="0"/>
              </a:rPr>
              <a:t>CORONA</a:t>
            </a:r>
          </a:p>
        </p:txBody>
      </p:sp>
      <p:pic>
        <p:nvPicPr>
          <p:cNvPr id="2" name="Picture 1">
            <a:extLst>
              <a:ext uri="{FF2B5EF4-FFF2-40B4-BE49-F238E27FC236}">
                <a16:creationId xmlns:a16="http://schemas.microsoft.com/office/drawing/2014/main" id="{3839E5AF-9041-4155-9F84-6C6CD44C87A6}"/>
              </a:ext>
            </a:extLst>
          </p:cNvPr>
          <p:cNvPicPr>
            <a:picLocks noChangeAspect="1"/>
          </p:cNvPicPr>
          <p:nvPr/>
        </p:nvPicPr>
        <p:blipFill>
          <a:blip r:embed="rId4"/>
          <a:stretch>
            <a:fillRect/>
          </a:stretch>
        </p:blipFill>
        <p:spPr>
          <a:xfrm>
            <a:off x="2246944" y="0"/>
            <a:ext cx="10339712" cy="5657578"/>
          </a:xfrm>
          <a:prstGeom prst="rect">
            <a:avLst/>
          </a:prstGeom>
        </p:spPr>
      </p:pic>
    </p:spTree>
    <p:extLst>
      <p:ext uri="{BB962C8B-B14F-4D97-AF65-F5344CB8AC3E}">
        <p14:creationId xmlns:p14="http://schemas.microsoft.com/office/powerpoint/2010/main" val="273758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2088</TotalTime>
  <Words>623</Words>
  <Application>Microsoft Office PowerPoint</Application>
  <PresentationFormat>Widescreen</PresentationFormat>
  <Paragraphs>29</Paragraphs>
  <Slides>10</Slides>
  <Notes>1</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10</vt:i4>
      </vt:variant>
    </vt:vector>
  </HeadingPairs>
  <TitlesOfParts>
    <vt:vector size="21" baseType="lpstr">
      <vt:lpstr>#9Slide03 AllRoundGothic</vt:lpstr>
      <vt:lpstr>LNTH-Dinomiko</vt:lpstr>
      <vt:lpstr>LNTH-JI-Driest</vt:lpstr>
      <vt:lpstr>Arial</vt:lpstr>
      <vt:lpstr>Calibri</vt:lpstr>
      <vt:lpstr>Calibri Light</vt:lpstr>
      <vt:lpstr>Times New Roman</vt:lpstr>
      <vt:lpstr>Office Theme</vt:lpstr>
      <vt:lpstr>1_Office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Phương Thu (420000462)</cp:lastModifiedBy>
  <cp:revision>101</cp:revision>
  <dcterms:created xsi:type="dcterms:W3CDTF">2021-10-10T09:47:35Z</dcterms:created>
  <dcterms:modified xsi:type="dcterms:W3CDTF">2022-02-21T19:18:18Z</dcterms:modified>
</cp:coreProperties>
</file>