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 id="2147483675" r:id="rId3"/>
  </p:sldMasterIdLst>
  <p:notesMasterIdLst>
    <p:notesMasterId r:id="rId19"/>
  </p:notesMasterIdLst>
  <p:sldIdLst>
    <p:sldId id="314" r:id="rId4"/>
    <p:sldId id="258" r:id="rId5"/>
    <p:sldId id="315" r:id="rId6"/>
    <p:sldId id="278" r:id="rId7"/>
    <p:sldId id="279" r:id="rId8"/>
    <p:sldId id="290" r:id="rId9"/>
    <p:sldId id="291" r:id="rId10"/>
    <p:sldId id="304" r:id="rId11"/>
    <p:sldId id="292" r:id="rId12"/>
    <p:sldId id="293" r:id="rId13"/>
    <p:sldId id="316" r:id="rId14"/>
    <p:sldId id="317" r:id="rId15"/>
    <p:sldId id="318" r:id="rId16"/>
    <p:sldId id="264" r:id="rId17"/>
    <p:sldId id="26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CC"/>
    <a:srgbClr val="FF6699"/>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574" autoAdjust="0"/>
    <p:restoredTop sz="94660"/>
  </p:normalViewPr>
  <p:slideViewPr>
    <p:cSldViewPr snapToGrid="0">
      <p:cViewPr varScale="1">
        <p:scale>
          <a:sx n="70" d="100"/>
          <a:sy n="70" d="100"/>
        </p:scale>
        <p:origin x="90"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67ECEE-AFA8-48A7-9666-E6E30956E675}" type="datetimeFigureOut">
              <a:rPr lang="en-US" smtClean="0"/>
              <a:t>12/27/2021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71EDC5-88F8-4033-86D8-30F00EE6753C}" type="slidenum">
              <a:rPr lang="en-US" smtClean="0"/>
              <a:t>‹#›</a:t>
            </a:fld>
            <a:endParaRPr lang="en-US"/>
          </a:p>
        </p:txBody>
      </p:sp>
    </p:spTree>
    <p:extLst>
      <p:ext uri="{BB962C8B-B14F-4D97-AF65-F5344CB8AC3E}">
        <p14:creationId xmlns:p14="http://schemas.microsoft.com/office/powerpoint/2010/main" val="1991796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2"/>
        <p:cNvGrpSpPr/>
        <p:nvPr/>
      </p:nvGrpSpPr>
      <p:grpSpPr>
        <a:xfrm>
          <a:off x="0" y="0"/>
          <a:ext cx="0" cy="0"/>
          <a:chOff x="0" y="0"/>
          <a:chExt cx="0" cy="0"/>
        </a:xfrm>
      </p:grpSpPr>
      <p:sp>
        <p:nvSpPr>
          <p:cNvPr id="1733" name="Google Shape;1733;g898feb88a6_0_1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4" name="Google Shape;1734;g898feb88a6_0_1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66062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2"/>
        <p:cNvGrpSpPr/>
        <p:nvPr/>
      </p:nvGrpSpPr>
      <p:grpSpPr>
        <a:xfrm>
          <a:off x="0" y="0"/>
          <a:ext cx="0" cy="0"/>
          <a:chOff x="0" y="0"/>
          <a:chExt cx="0" cy="0"/>
        </a:xfrm>
      </p:grpSpPr>
      <p:sp>
        <p:nvSpPr>
          <p:cNvPr id="1733" name="Google Shape;1733;g898feb88a6_0_1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4" name="Google Shape;1734;g898feb88a6_0_1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553773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2"/>
        <p:cNvGrpSpPr/>
        <p:nvPr/>
      </p:nvGrpSpPr>
      <p:grpSpPr>
        <a:xfrm>
          <a:off x="0" y="0"/>
          <a:ext cx="0" cy="0"/>
          <a:chOff x="0" y="0"/>
          <a:chExt cx="0" cy="0"/>
        </a:xfrm>
      </p:grpSpPr>
      <p:sp>
        <p:nvSpPr>
          <p:cNvPr id="1733" name="Google Shape;1733;g898feb88a6_0_1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4" name="Google Shape;1734;g898feb88a6_0_1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176878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2"/>
        <p:cNvGrpSpPr/>
        <p:nvPr/>
      </p:nvGrpSpPr>
      <p:grpSpPr>
        <a:xfrm>
          <a:off x="0" y="0"/>
          <a:ext cx="0" cy="0"/>
          <a:chOff x="0" y="0"/>
          <a:chExt cx="0" cy="0"/>
        </a:xfrm>
      </p:grpSpPr>
      <p:sp>
        <p:nvSpPr>
          <p:cNvPr id="1733" name="Google Shape;1733;g898feb88a6_0_1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4" name="Google Shape;1734;g898feb88a6_0_1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209249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2"/>
        <p:cNvGrpSpPr/>
        <p:nvPr/>
      </p:nvGrpSpPr>
      <p:grpSpPr>
        <a:xfrm>
          <a:off x="0" y="0"/>
          <a:ext cx="0" cy="0"/>
          <a:chOff x="0" y="0"/>
          <a:chExt cx="0" cy="0"/>
        </a:xfrm>
      </p:grpSpPr>
      <p:sp>
        <p:nvSpPr>
          <p:cNvPr id="1733" name="Google Shape;1733;g898feb88a6_0_1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4" name="Google Shape;1734;g898feb88a6_0_1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385214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0D73D67-3910-4BA4-A7E9-E3652750EA29}" type="datetimeFigureOut">
              <a:rPr lang="en-US" smtClean="0"/>
              <a:t>12/27/2021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516991-F5D5-403A-822D-13C3445A1DF1}" type="slidenum">
              <a:rPr lang="en-US" smtClean="0"/>
              <a:t>‹#›</a:t>
            </a:fld>
            <a:endParaRPr lang="en-US"/>
          </a:p>
        </p:txBody>
      </p:sp>
    </p:spTree>
    <p:extLst>
      <p:ext uri="{BB962C8B-B14F-4D97-AF65-F5344CB8AC3E}">
        <p14:creationId xmlns:p14="http://schemas.microsoft.com/office/powerpoint/2010/main" val="912458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D73D67-3910-4BA4-A7E9-E3652750EA29}" type="datetimeFigureOut">
              <a:rPr lang="en-US" smtClean="0"/>
              <a:t>12/27/2021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516991-F5D5-403A-822D-13C3445A1DF1}" type="slidenum">
              <a:rPr lang="en-US" smtClean="0"/>
              <a:t>‹#›</a:t>
            </a:fld>
            <a:endParaRPr lang="en-US"/>
          </a:p>
        </p:txBody>
      </p:sp>
    </p:spTree>
    <p:extLst>
      <p:ext uri="{BB962C8B-B14F-4D97-AF65-F5344CB8AC3E}">
        <p14:creationId xmlns:p14="http://schemas.microsoft.com/office/powerpoint/2010/main" val="33040498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D73D67-3910-4BA4-A7E9-E3652750EA29}" type="datetimeFigureOut">
              <a:rPr lang="en-US" smtClean="0"/>
              <a:t>12/27/2021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516991-F5D5-403A-822D-13C3445A1DF1}" type="slidenum">
              <a:rPr lang="en-US" smtClean="0"/>
              <a:t>‹#›</a:t>
            </a:fld>
            <a:endParaRPr lang="en-US"/>
          </a:p>
        </p:txBody>
      </p:sp>
    </p:spTree>
    <p:extLst>
      <p:ext uri="{BB962C8B-B14F-4D97-AF65-F5344CB8AC3E}">
        <p14:creationId xmlns:p14="http://schemas.microsoft.com/office/powerpoint/2010/main" val="36471230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33"/>
        <p:cNvGrpSpPr/>
        <p:nvPr/>
      </p:nvGrpSpPr>
      <p:grpSpPr>
        <a:xfrm>
          <a:off x="0" y="0"/>
          <a:ext cx="0" cy="0"/>
          <a:chOff x="0" y="0"/>
          <a:chExt cx="0" cy="0"/>
        </a:xfrm>
      </p:grpSpPr>
      <p:sp>
        <p:nvSpPr>
          <p:cNvPr id="234" name="Google Shape;234;p4"/>
          <p:cNvSpPr/>
          <p:nvPr/>
        </p:nvSpPr>
        <p:spPr>
          <a:xfrm>
            <a:off x="527900" y="388432"/>
            <a:ext cx="11114749" cy="6384375"/>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5" name="Google Shape;235;p4"/>
          <p:cNvSpPr/>
          <p:nvPr/>
        </p:nvSpPr>
        <p:spPr>
          <a:xfrm>
            <a:off x="881581" y="292693"/>
            <a:ext cx="10758425" cy="6384375"/>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6" name="Google Shape;236;p4"/>
          <p:cNvSpPr/>
          <p:nvPr/>
        </p:nvSpPr>
        <p:spPr>
          <a:xfrm>
            <a:off x="11122057" y="5930292"/>
            <a:ext cx="759568" cy="410985"/>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37" name="Google Shape;237;p4"/>
          <p:cNvGrpSpPr/>
          <p:nvPr/>
        </p:nvGrpSpPr>
        <p:grpSpPr>
          <a:xfrm>
            <a:off x="11122057" y="3042677"/>
            <a:ext cx="759568" cy="507483"/>
            <a:chOff x="8341543" y="2282008"/>
            <a:chExt cx="569676" cy="380612"/>
          </a:xfrm>
        </p:grpSpPr>
        <p:sp>
          <p:nvSpPr>
            <p:cNvPr id="238" name="Google Shape;238;p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0" name="Google Shape;240;p4"/>
          <p:cNvGrpSpPr/>
          <p:nvPr/>
        </p:nvGrpSpPr>
        <p:grpSpPr>
          <a:xfrm>
            <a:off x="11122057" y="2294792"/>
            <a:ext cx="759568" cy="507483"/>
            <a:chOff x="8341543" y="1721094"/>
            <a:chExt cx="569676" cy="380612"/>
          </a:xfrm>
        </p:grpSpPr>
        <p:sp>
          <p:nvSpPr>
            <p:cNvPr id="241" name="Google Shape;241;p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 name="Google Shape;242;p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3" name="Google Shape;243;p4"/>
          <p:cNvGrpSpPr/>
          <p:nvPr/>
        </p:nvGrpSpPr>
        <p:grpSpPr>
          <a:xfrm>
            <a:off x="11128364" y="1578123"/>
            <a:ext cx="757981" cy="517352"/>
            <a:chOff x="8346273" y="1183592"/>
            <a:chExt cx="568486" cy="388014"/>
          </a:xfrm>
        </p:grpSpPr>
        <p:sp>
          <p:nvSpPr>
            <p:cNvPr id="244" name="Google Shape;244;p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 name="Google Shape;245;p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6" name="Google Shape;246;p4"/>
          <p:cNvGrpSpPr/>
          <p:nvPr/>
        </p:nvGrpSpPr>
        <p:grpSpPr>
          <a:xfrm>
            <a:off x="11122057" y="808847"/>
            <a:ext cx="759568" cy="517352"/>
            <a:chOff x="8341543" y="606635"/>
            <a:chExt cx="569676" cy="388014"/>
          </a:xfrm>
        </p:grpSpPr>
        <p:sp>
          <p:nvSpPr>
            <p:cNvPr id="247" name="Google Shape;247;p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 name="Google Shape;248;p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9" name="Google Shape;249;p4"/>
          <p:cNvGrpSpPr/>
          <p:nvPr/>
        </p:nvGrpSpPr>
        <p:grpSpPr>
          <a:xfrm>
            <a:off x="11122057" y="3790577"/>
            <a:ext cx="759568" cy="507483"/>
            <a:chOff x="8341543" y="2282008"/>
            <a:chExt cx="569676" cy="380612"/>
          </a:xfrm>
        </p:grpSpPr>
        <p:sp>
          <p:nvSpPr>
            <p:cNvPr id="250" name="Google Shape;250;p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2" name="Google Shape;252;p4"/>
          <p:cNvGrpSpPr/>
          <p:nvPr/>
        </p:nvGrpSpPr>
        <p:grpSpPr>
          <a:xfrm>
            <a:off x="11122057" y="4538477"/>
            <a:ext cx="759568" cy="507483"/>
            <a:chOff x="8341543" y="2282008"/>
            <a:chExt cx="569676" cy="380612"/>
          </a:xfrm>
        </p:grpSpPr>
        <p:sp>
          <p:nvSpPr>
            <p:cNvPr id="253" name="Google Shape;253;p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55" name="Google Shape;255;p4"/>
          <p:cNvSpPr/>
          <p:nvPr/>
        </p:nvSpPr>
        <p:spPr>
          <a:xfrm>
            <a:off x="11122057" y="5823925"/>
            <a:ext cx="759568" cy="410985"/>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6" name="Google Shape;256;p4"/>
          <p:cNvSpPr/>
          <p:nvPr/>
        </p:nvSpPr>
        <p:spPr>
          <a:xfrm>
            <a:off x="527859" y="292693"/>
            <a:ext cx="10737917" cy="6384375"/>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7" name="Google Shape;257;p4"/>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8" name="Google Shape;258;p4"/>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9" name="Google Shape;259;p4"/>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0" name="Google Shape;260;p4"/>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1" name="Google Shape;261;p4"/>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2" name="Google Shape;262;p4"/>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3" name="Google Shape;263;p4"/>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4" name="Google Shape;264;p4"/>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5" name="Google Shape;265;p4"/>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6" name="Google Shape;266;p4"/>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7" name="Google Shape;267;p4"/>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8" name="Google Shape;268;p4"/>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9" name="Google Shape;269;p4"/>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0" name="Google Shape;270;p4"/>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1" name="Google Shape;271;p4"/>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2" name="Google Shape;272;p4"/>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3" name="Google Shape;273;p4"/>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4" name="Google Shape;274;p4"/>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5" name="Google Shape;275;p4"/>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6" name="Google Shape;276;p4"/>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7" name="Google Shape;277;p4"/>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8" name="Google Shape;278;p4"/>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9" name="Google Shape;279;p4"/>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0" name="Google Shape;280;p4"/>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1" name="Google Shape;281;p4"/>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2" name="Google Shape;282;p4"/>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3" name="Google Shape;283;p4"/>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4" name="Google Shape;284;p4"/>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5" name="Google Shape;285;p4"/>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6" name="Google Shape;286;p4"/>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7" name="Google Shape;287;p4"/>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8" name="Google Shape;288;p4"/>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9" name="Google Shape;289;p4"/>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0" name="Google Shape;290;p4"/>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1" name="Google Shape;291;p4"/>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2" name="Google Shape;292;p4"/>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3" name="Google Shape;293;p4"/>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4" name="Google Shape;294;p4"/>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5" name="Google Shape;295;p4"/>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6" name="Google Shape;296;p4"/>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7" name="Google Shape;297;p4"/>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8" name="Google Shape;298;p4"/>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9" name="Google Shape;299;p4"/>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0" name="Google Shape;300;p4"/>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1" name="Google Shape;301;p4"/>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2" name="Google Shape;302;p4"/>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3" name="Google Shape;303;p4"/>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4" name="Google Shape;304;p4"/>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5" name="Google Shape;305;p4"/>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6" name="Google Shape;306;p4"/>
          <p:cNvSpPr/>
          <p:nvPr/>
        </p:nvSpPr>
        <p:spPr>
          <a:xfrm>
            <a:off x="305201" y="180913"/>
            <a:ext cx="1059620" cy="915619"/>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7" name="Google Shape;307;p4"/>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8" name="Google Shape;308;p4"/>
          <p:cNvSpPr txBox="1">
            <a:spLocks noGrp="1"/>
          </p:cNvSpPr>
          <p:nvPr>
            <p:ph type="title"/>
          </p:nvPr>
        </p:nvSpPr>
        <p:spPr>
          <a:xfrm>
            <a:off x="968300" y="588467"/>
            <a:ext cx="102552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09" name="Google Shape;309;p4"/>
          <p:cNvSpPr txBox="1">
            <a:spLocks noGrp="1"/>
          </p:cNvSpPr>
          <p:nvPr>
            <p:ph type="subTitle" idx="1"/>
          </p:nvPr>
        </p:nvSpPr>
        <p:spPr>
          <a:xfrm>
            <a:off x="1095100" y="1642867"/>
            <a:ext cx="10001600" cy="4429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600"/>
            </a:lvl1pPr>
            <a:lvl2pPr lvl="1" algn="ctr" rtl="0">
              <a:spcBef>
                <a:spcPts val="0"/>
              </a:spcBef>
              <a:spcAft>
                <a:spcPts val="0"/>
              </a:spcAft>
              <a:buNone/>
              <a:defRPr sz="1600"/>
            </a:lvl2pPr>
            <a:lvl3pPr lvl="2" algn="ctr" rtl="0">
              <a:spcBef>
                <a:spcPts val="0"/>
              </a:spcBef>
              <a:spcAft>
                <a:spcPts val="0"/>
              </a:spcAft>
              <a:buNone/>
              <a:defRPr sz="1600"/>
            </a:lvl3pPr>
            <a:lvl4pPr lvl="3" algn="ctr" rtl="0">
              <a:spcBef>
                <a:spcPts val="0"/>
              </a:spcBef>
              <a:spcAft>
                <a:spcPts val="0"/>
              </a:spcAft>
              <a:buNone/>
              <a:defRPr sz="1600"/>
            </a:lvl4pPr>
            <a:lvl5pPr lvl="4" algn="ctr" rtl="0">
              <a:spcBef>
                <a:spcPts val="0"/>
              </a:spcBef>
              <a:spcAft>
                <a:spcPts val="0"/>
              </a:spcAft>
              <a:buNone/>
              <a:defRPr sz="1600"/>
            </a:lvl5pPr>
            <a:lvl6pPr lvl="5" algn="ctr" rtl="0">
              <a:spcBef>
                <a:spcPts val="0"/>
              </a:spcBef>
              <a:spcAft>
                <a:spcPts val="0"/>
              </a:spcAft>
              <a:buNone/>
              <a:defRPr sz="1600"/>
            </a:lvl6pPr>
            <a:lvl7pPr lvl="6" algn="ctr" rtl="0">
              <a:spcBef>
                <a:spcPts val="0"/>
              </a:spcBef>
              <a:spcAft>
                <a:spcPts val="0"/>
              </a:spcAft>
              <a:buNone/>
              <a:defRPr sz="1600"/>
            </a:lvl7pPr>
            <a:lvl8pPr lvl="7" algn="ctr" rtl="0">
              <a:spcBef>
                <a:spcPts val="0"/>
              </a:spcBef>
              <a:spcAft>
                <a:spcPts val="0"/>
              </a:spcAft>
              <a:buNone/>
              <a:defRPr sz="1600"/>
            </a:lvl8pPr>
            <a:lvl9pPr lvl="8" algn="ctr" rtl="0">
              <a:spcBef>
                <a:spcPts val="0"/>
              </a:spcBef>
              <a:spcAft>
                <a:spcPts val="0"/>
              </a:spcAft>
              <a:buNone/>
              <a:defRPr sz="1600"/>
            </a:lvl9pPr>
          </a:lstStyle>
          <a:p>
            <a:endParaRPr/>
          </a:p>
        </p:txBody>
      </p:sp>
      <p:sp>
        <p:nvSpPr>
          <p:cNvPr id="310" name="Google Shape;310;p4"/>
          <p:cNvSpPr/>
          <p:nvPr/>
        </p:nvSpPr>
        <p:spPr>
          <a:xfrm rot="4238894">
            <a:off x="382928" y="5844515"/>
            <a:ext cx="1059613" cy="915679"/>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1" name="Google Shape;311;p4"/>
          <p:cNvSpPr/>
          <p:nvPr/>
        </p:nvSpPr>
        <p:spPr>
          <a:xfrm>
            <a:off x="9479668" y="976900"/>
            <a:ext cx="158833" cy="10826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2" name="Google Shape;312;p4"/>
          <p:cNvSpPr/>
          <p:nvPr/>
        </p:nvSpPr>
        <p:spPr>
          <a:xfrm>
            <a:off x="1765867" y="734751"/>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13" name="Google Shape;313;p4"/>
          <p:cNvGrpSpPr/>
          <p:nvPr/>
        </p:nvGrpSpPr>
        <p:grpSpPr>
          <a:xfrm>
            <a:off x="10182534" y="588467"/>
            <a:ext cx="388500" cy="375167"/>
            <a:chOff x="3243875" y="2372825"/>
            <a:chExt cx="291375" cy="281375"/>
          </a:xfrm>
        </p:grpSpPr>
        <p:sp>
          <p:nvSpPr>
            <p:cNvPr id="314" name="Google Shape;314;p4"/>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 name="Google Shape;315;p4"/>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 name="Google Shape;316;p4"/>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 name="Google Shape;317;p4"/>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 name="Google Shape;318;p4"/>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 name="Google Shape;319;p4"/>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 name="Google Shape;320;p4"/>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 name="Google Shape;321;p4"/>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 name="Google Shape;322;p4"/>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 name="Google Shape;323;p4"/>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24" name="Google Shape;324;p4"/>
          <p:cNvSpPr/>
          <p:nvPr/>
        </p:nvSpPr>
        <p:spPr>
          <a:xfrm>
            <a:off x="10784500" y="1642851"/>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5" name="Google Shape;325;p4"/>
          <p:cNvSpPr/>
          <p:nvPr/>
        </p:nvSpPr>
        <p:spPr>
          <a:xfrm>
            <a:off x="1364001" y="1352067"/>
            <a:ext cx="158833" cy="10826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0102290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0D73D67-3910-4BA4-A7E9-E3652750EA2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12/27/2021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516991-F5D5-403A-822D-13C3445A1DF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06744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0D73D67-3910-4BA4-A7E9-E3652750EA2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12/27/2021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516991-F5D5-403A-822D-13C3445A1DF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78082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0D73D67-3910-4BA4-A7E9-E3652750EA2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12/27/2021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516991-F5D5-403A-822D-13C3445A1DF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40844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0D73D67-3910-4BA4-A7E9-E3652750EA2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12/27/2021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516991-F5D5-403A-822D-13C3445A1DF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06167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0D73D67-3910-4BA4-A7E9-E3652750EA2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12/27/2021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516991-F5D5-403A-822D-13C3445A1DF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15409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0D73D67-3910-4BA4-A7E9-E3652750EA2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12/27/2021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516991-F5D5-403A-822D-13C3445A1DF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80770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0D73D67-3910-4BA4-A7E9-E3652750EA2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12/27/2021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516991-F5D5-403A-822D-13C3445A1DF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65136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D73D67-3910-4BA4-A7E9-E3652750EA29}" type="datetimeFigureOut">
              <a:rPr lang="en-US" smtClean="0"/>
              <a:t>12/27/2021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516991-F5D5-403A-822D-13C3445A1DF1}" type="slidenum">
              <a:rPr lang="en-US" smtClean="0"/>
              <a:t>‹#›</a:t>
            </a:fld>
            <a:endParaRPr lang="en-US"/>
          </a:p>
        </p:txBody>
      </p:sp>
    </p:spTree>
    <p:extLst>
      <p:ext uri="{BB962C8B-B14F-4D97-AF65-F5344CB8AC3E}">
        <p14:creationId xmlns:p14="http://schemas.microsoft.com/office/powerpoint/2010/main" val="31325756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0D73D67-3910-4BA4-A7E9-E3652750EA2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12/27/2021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516991-F5D5-403A-822D-13C3445A1DF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31844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0D73D67-3910-4BA4-A7E9-E3652750EA2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12/27/2021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516991-F5D5-403A-822D-13C3445A1DF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34511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0D73D67-3910-4BA4-A7E9-E3652750EA2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12/27/2021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516991-F5D5-403A-822D-13C3445A1DF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49241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0D73D67-3910-4BA4-A7E9-E3652750EA2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12/27/2021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516991-F5D5-403A-822D-13C3445A1DF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3262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0D73D67-3910-4BA4-A7E9-E3652750EA2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12/27/2021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516991-F5D5-403A-822D-13C3445A1DF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64408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0D73D67-3910-4BA4-A7E9-E3652750EA2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12/27/2021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516991-F5D5-403A-822D-13C3445A1DF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15084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0D73D67-3910-4BA4-A7E9-E3652750EA2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12/27/2021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516991-F5D5-403A-822D-13C3445A1DF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05878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0D73D67-3910-4BA4-A7E9-E3652750EA2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12/27/2021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516991-F5D5-403A-822D-13C3445A1DF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91525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0D73D67-3910-4BA4-A7E9-E3652750EA2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12/27/2021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516991-F5D5-403A-822D-13C3445A1DF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191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0D73D67-3910-4BA4-A7E9-E3652750EA2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12/27/2021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516991-F5D5-403A-822D-13C3445A1DF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64143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0D73D67-3910-4BA4-A7E9-E3652750EA29}" type="datetimeFigureOut">
              <a:rPr lang="en-US" smtClean="0"/>
              <a:t>12/27/2021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516991-F5D5-403A-822D-13C3445A1DF1}" type="slidenum">
              <a:rPr lang="en-US" smtClean="0"/>
              <a:t>‹#›</a:t>
            </a:fld>
            <a:endParaRPr lang="en-US"/>
          </a:p>
        </p:txBody>
      </p:sp>
    </p:spTree>
    <p:extLst>
      <p:ext uri="{BB962C8B-B14F-4D97-AF65-F5344CB8AC3E}">
        <p14:creationId xmlns:p14="http://schemas.microsoft.com/office/powerpoint/2010/main" val="1818369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0D73D67-3910-4BA4-A7E9-E3652750EA2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12/27/2021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516991-F5D5-403A-822D-13C3445A1DF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39925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0D73D67-3910-4BA4-A7E9-E3652750EA2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12/27/2021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516991-F5D5-403A-822D-13C3445A1DF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41233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0D73D67-3910-4BA4-A7E9-E3652750EA2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12/27/2021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516991-F5D5-403A-822D-13C3445A1DF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60651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0D73D67-3910-4BA4-A7E9-E3652750EA2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12/27/2021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516991-F5D5-403A-822D-13C3445A1DF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98034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0D73D67-3910-4BA4-A7E9-E3652750EA2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12/27/2021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516991-F5D5-403A-822D-13C3445A1DF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30292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33"/>
        <p:cNvGrpSpPr/>
        <p:nvPr/>
      </p:nvGrpSpPr>
      <p:grpSpPr>
        <a:xfrm>
          <a:off x="0" y="0"/>
          <a:ext cx="0" cy="0"/>
          <a:chOff x="0" y="0"/>
          <a:chExt cx="0" cy="0"/>
        </a:xfrm>
      </p:grpSpPr>
      <p:sp>
        <p:nvSpPr>
          <p:cNvPr id="308" name="Google Shape;308;p4"/>
          <p:cNvSpPr txBox="1">
            <a:spLocks noGrp="1"/>
          </p:cNvSpPr>
          <p:nvPr>
            <p:ph type="title"/>
          </p:nvPr>
        </p:nvSpPr>
        <p:spPr>
          <a:xfrm>
            <a:off x="968300" y="588467"/>
            <a:ext cx="102552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09" name="Google Shape;309;p4"/>
          <p:cNvSpPr txBox="1">
            <a:spLocks noGrp="1"/>
          </p:cNvSpPr>
          <p:nvPr>
            <p:ph type="subTitle" idx="1"/>
          </p:nvPr>
        </p:nvSpPr>
        <p:spPr>
          <a:xfrm>
            <a:off x="1095100" y="1642867"/>
            <a:ext cx="10001600" cy="4429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600"/>
            </a:lvl1pPr>
            <a:lvl2pPr lvl="1" algn="ctr" rtl="0">
              <a:spcBef>
                <a:spcPts val="0"/>
              </a:spcBef>
              <a:spcAft>
                <a:spcPts val="0"/>
              </a:spcAft>
              <a:buNone/>
              <a:defRPr sz="1600"/>
            </a:lvl2pPr>
            <a:lvl3pPr lvl="2" algn="ctr" rtl="0">
              <a:spcBef>
                <a:spcPts val="0"/>
              </a:spcBef>
              <a:spcAft>
                <a:spcPts val="0"/>
              </a:spcAft>
              <a:buNone/>
              <a:defRPr sz="1600"/>
            </a:lvl3pPr>
            <a:lvl4pPr lvl="3" algn="ctr" rtl="0">
              <a:spcBef>
                <a:spcPts val="0"/>
              </a:spcBef>
              <a:spcAft>
                <a:spcPts val="0"/>
              </a:spcAft>
              <a:buNone/>
              <a:defRPr sz="1600"/>
            </a:lvl4pPr>
            <a:lvl5pPr lvl="4" algn="ctr" rtl="0">
              <a:spcBef>
                <a:spcPts val="0"/>
              </a:spcBef>
              <a:spcAft>
                <a:spcPts val="0"/>
              </a:spcAft>
              <a:buNone/>
              <a:defRPr sz="1600"/>
            </a:lvl5pPr>
            <a:lvl6pPr lvl="5" algn="ctr" rtl="0">
              <a:spcBef>
                <a:spcPts val="0"/>
              </a:spcBef>
              <a:spcAft>
                <a:spcPts val="0"/>
              </a:spcAft>
              <a:buNone/>
              <a:defRPr sz="1600"/>
            </a:lvl6pPr>
            <a:lvl7pPr lvl="6" algn="ctr" rtl="0">
              <a:spcBef>
                <a:spcPts val="0"/>
              </a:spcBef>
              <a:spcAft>
                <a:spcPts val="0"/>
              </a:spcAft>
              <a:buNone/>
              <a:defRPr sz="1600"/>
            </a:lvl7pPr>
            <a:lvl8pPr lvl="7" algn="ctr" rtl="0">
              <a:spcBef>
                <a:spcPts val="0"/>
              </a:spcBef>
              <a:spcAft>
                <a:spcPts val="0"/>
              </a:spcAft>
              <a:buNone/>
              <a:defRPr sz="1600"/>
            </a:lvl8pPr>
            <a:lvl9pPr lvl="8" algn="ctr" rtl="0">
              <a:spcBef>
                <a:spcPts val="0"/>
              </a:spcBef>
              <a:spcAft>
                <a:spcPts val="0"/>
              </a:spcAft>
              <a:buNone/>
              <a:defRPr sz="1600"/>
            </a:lvl9pPr>
          </a:lstStyle>
          <a:p>
            <a:endParaRPr/>
          </a:p>
        </p:txBody>
      </p:sp>
    </p:spTree>
    <p:extLst>
      <p:ext uri="{BB962C8B-B14F-4D97-AF65-F5344CB8AC3E}">
        <p14:creationId xmlns:p14="http://schemas.microsoft.com/office/powerpoint/2010/main" val="1655415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0D73D67-3910-4BA4-A7E9-E3652750EA29}" type="datetimeFigureOut">
              <a:rPr lang="en-US" smtClean="0"/>
              <a:t>12/27/2021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516991-F5D5-403A-822D-13C3445A1DF1}" type="slidenum">
              <a:rPr lang="en-US" smtClean="0"/>
              <a:t>‹#›</a:t>
            </a:fld>
            <a:endParaRPr lang="en-US"/>
          </a:p>
        </p:txBody>
      </p:sp>
    </p:spTree>
    <p:extLst>
      <p:ext uri="{BB962C8B-B14F-4D97-AF65-F5344CB8AC3E}">
        <p14:creationId xmlns:p14="http://schemas.microsoft.com/office/powerpoint/2010/main" val="3297366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0D73D67-3910-4BA4-A7E9-E3652750EA29}" type="datetimeFigureOut">
              <a:rPr lang="en-US" smtClean="0"/>
              <a:t>12/27/2021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516991-F5D5-403A-822D-13C3445A1DF1}" type="slidenum">
              <a:rPr lang="en-US" smtClean="0"/>
              <a:t>‹#›</a:t>
            </a:fld>
            <a:endParaRPr lang="en-US"/>
          </a:p>
        </p:txBody>
      </p:sp>
    </p:spTree>
    <p:extLst>
      <p:ext uri="{BB962C8B-B14F-4D97-AF65-F5344CB8AC3E}">
        <p14:creationId xmlns:p14="http://schemas.microsoft.com/office/powerpoint/2010/main" val="144619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0D73D67-3910-4BA4-A7E9-E3652750EA29}" type="datetimeFigureOut">
              <a:rPr lang="en-US" smtClean="0"/>
              <a:t>12/27/2021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516991-F5D5-403A-822D-13C3445A1DF1}" type="slidenum">
              <a:rPr lang="en-US" smtClean="0"/>
              <a:t>‹#›</a:t>
            </a:fld>
            <a:endParaRPr lang="en-US"/>
          </a:p>
        </p:txBody>
      </p:sp>
    </p:spTree>
    <p:extLst>
      <p:ext uri="{BB962C8B-B14F-4D97-AF65-F5344CB8AC3E}">
        <p14:creationId xmlns:p14="http://schemas.microsoft.com/office/powerpoint/2010/main" val="28118381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D73D67-3910-4BA4-A7E9-E3652750EA29}" type="datetimeFigureOut">
              <a:rPr lang="en-US" smtClean="0"/>
              <a:t>12/27/2021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516991-F5D5-403A-822D-13C3445A1DF1}" type="slidenum">
              <a:rPr lang="en-US" smtClean="0"/>
              <a:t>‹#›</a:t>
            </a:fld>
            <a:endParaRPr lang="en-US"/>
          </a:p>
        </p:txBody>
      </p:sp>
    </p:spTree>
    <p:extLst>
      <p:ext uri="{BB962C8B-B14F-4D97-AF65-F5344CB8AC3E}">
        <p14:creationId xmlns:p14="http://schemas.microsoft.com/office/powerpoint/2010/main" val="10293958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0D73D67-3910-4BA4-A7E9-E3652750EA29}" type="datetimeFigureOut">
              <a:rPr lang="en-US" smtClean="0"/>
              <a:t>12/27/2021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516991-F5D5-403A-822D-13C3445A1DF1}" type="slidenum">
              <a:rPr lang="en-US" smtClean="0"/>
              <a:t>‹#›</a:t>
            </a:fld>
            <a:endParaRPr lang="en-US"/>
          </a:p>
        </p:txBody>
      </p:sp>
    </p:spTree>
    <p:extLst>
      <p:ext uri="{BB962C8B-B14F-4D97-AF65-F5344CB8AC3E}">
        <p14:creationId xmlns:p14="http://schemas.microsoft.com/office/powerpoint/2010/main" val="1662917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0D73D67-3910-4BA4-A7E9-E3652750EA29}" type="datetimeFigureOut">
              <a:rPr lang="en-US" smtClean="0"/>
              <a:t>12/27/2021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516991-F5D5-403A-822D-13C3445A1DF1}" type="slidenum">
              <a:rPr lang="en-US" smtClean="0"/>
              <a:t>‹#›</a:t>
            </a:fld>
            <a:endParaRPr lang="en-US"/>
          </a:p>
        </p:txBody>
      </p:sp>
    </p:spTree>
    <p:extLst>
      <p:ext uri="{BB962C8B-B14F-4D97-AF65-F5344CB8AC3E}">
        <p14:creationId xmlns:p14="http://schemas.microsoft.com/office/powerpoint/2010/main" val="784770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D73D67-3910-4BA4-A7E9-E3652750EA29}" type="datetimeFigureOut">
              <a:rPr lang="en-US" smtClean="0"/>
              <a:t>12/27/2021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516991-F5D5-403A-822D-13C3445A1DF1}" type="slidenum">
              <a:rPr lang="en-US" smtClean="0"/>
              <a:t>‹#›</a:t>
            </a:fld>
            <a:endParaRPr lang="en-US"/>
          </a:p>
        </p:txBody>
      </p:sp>
    </p:spTree>
    <p:extLst>
      <p:ext uri="{BB962C8B-B14F-4D97-AF65-F5344CB8AC3E}">
        <p14:creationId xmlns:p14="http://schemas.microsoft.com/office/powerpoint/2010/main" val="1286171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0D73D67-3910-4BA4-A7E9-E3652750EA2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12/27/2021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E516991-F5D5-403A-822D-13C3445A1DF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5226721"/>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0D73D67-3910-4BA4-A7E9-E3652750EA2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12/27/2021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E516991-F5D5-403A-822D-13C3445A1DF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2266010"/>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3.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7365" y="196945"/>
            <a:ext cx="1150649" cy="1160493"/>
          </a:xfrm>
          <a:prstGeom prst="rect">
            <a:avLst/>
          </a:prstGeom>
        </p:spPr>
      </p:pic>
      <p:sp>
        <p:nvSpPr>
          <p:cNvPr id="5" name="Rectangle 4"/>
          <p:cNvSpPr/>
          <p:nvPr/>
        </p:nvSpPr>
        <p:spPr>
          <a:xfrm>
            <a:off x="2929620" y="1627591"/>
            <a:ext cx="6332759" cy="584775"/>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w="0"/>
                <a:solidFill>
                  <a:srgbClr val="FF0000"/>
                </a:solidFill>
                <a:effectLst>
                  <a:outerShdw blurRad="38100" dist="25400" dir="5400000" algn="ctr" rotWithShape="0">
                    <a:srgbClr val="6E747A">
                      <a:alpha val="43000"/>
                    </a:srgbClr>
                  </a:outerShdw>
                </a:effectLst>
                <a:uLnTx/>
                <a:uFillTx/>
                <a:latin typeface="Times New Roman" panose="02020603050405020304" pitchFamily="18" charset="0"/>
                <a:ea typeface="+mn-ea"/>
                <a:cs typeface="Times New Roman" panose="02020603050405020304" pitchFamily="18" charset="0"/>
              </a:rPr>
              <a:t>TRƯỜNG TIỂU HỌC ĐỨC GIANG</a:t>
            </a:r>
            <a:endParaRPr kumimoji="0" lang="en-US" sz="3200" b="0" i="0" u="none" strike="noStrike" kern="1200" cap="none" spc="0" normalizeH="0" baseline="0" noProof="0" dirty="0">
              <a:ln w="0"/>
              <a:solidFill>
                <a:srgbClr val="FF0000"/>
              </a:solidFill>
              <a:effectLst>
                <a:outerShdw blurRad="38100" dist="25400" dir="5400000" algn="ctr" rotWithShape="0">
                  <a:srgbClr val="6E747A">
                    <a:alpha val="43000"/>
                  </a:srgbClr>
                </a:outerShdw>
              </a:effectLst>
              <a:uLnTx/>
              <a:uFillTx/>
              <a:latin typeface="Times New Roman" panose="02020603050405020304" pitchFamily="18" charset="0"/>
              <a:ea typeface="+mn-ea"/>
              <a:cs typeface="Times New Roman" panose="02020603050405020304" pitchFamily="18" charset="0"/>
            </a:endParaRPr>
          </a:p>
        </p:txBody>
      </p:sp>
      <p:sp>
        <p:nvSpPr>
          <p:cNvPr id="9" name="Rectangle 8"/>
          <p:cNvSpPr/>
          <p:nvPr/>
        </p:nvSpPr>
        <p:spPr>
          <a:xfrm>
            <a:off x="854297" y="2642374"/>
            <a:ext cx="10483403" cy="707886"/>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smtClean="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Nội</a:t>
            </a:r>
            <a:r>
              <a:rPr kumimoji="0" lang="en-US" sz="4000" b="0" i="0" u="none" strike="noStrike" kern="1200" cap="none" spc="0" normalizeH="0" baseline="0" noProof="0" dirty="0" smtClean="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 dung </a:t>
            </a:r>
            <a:r>
              <a:rPr kumimoji="0" lang="en-US" sz="4000" b="0" i="0" u="none" strike="noStrike" kern="1200" cap="none" spc="0" normalizeH="0" baseline="0" noProof="0" dirty="0" err="1" smtClean="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sinh</a:t>
            </a:r>
            <a:r>
              <a:rPr kumimoji="0" lang="en-US" sz="4000" b="0" i="0" u="none" strike="noStrike" kern="1200" cap="none" spc="0" normalizeH="0" baseline="0" noProof="0" dirty="0" smtClean="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smtClean="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hoạt</a:t>
            </a:r>
            <a:r>
              <a:rPr kumimoji="0" lang="en-US" sz="4000" b="0" i="0" u="none" strike="noStrike" kern="1200" cap="none" spc="0" normalizeH="0" baseline="0" noProof="0" dirty="0" smtClean="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smtClean="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chào</a:t>
            </a:r>
            <a:r>
              <a:rPr kumimoji="0" lang="en-US" sz="4000" b="0" i="0" u="none" strike="noStrike" kern="1200" cap="none" spc="0" normalizeH="0" baseline="0" noProof="0" dirty="0" smtClean="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smtClean="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cờ</a:t>
            </a:r>
            <a:r>
              <a:rPr kumimoji="0" lang="en-US" sz="4000" b="0" i="0" u="none" strike="noStrike" kern="1200" cap="none" spc="0" normalizeH="0" baseline="0" noProof="0" dirty="0" smtClean="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smtClean="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Tuần</a:t>
            </a:r>
            <a:r>
              <a:rPr kumimoji="0" lang="en-US" sz="4000" b="0" i="0" u="none" strike="noStrike" kern="1200" cap="none" spc="0" normalizeH="0" baseline="0" noProof="0" dirty="0" smtClean="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 17</a:t>
            </a:r>
          </a:p>
        </p:txBody>
      </p:sp>
      <p:sp>
        <p:nvSpPr>
          <p:cNvPr id="12" name="Rectangle 11"/>
          <p:cNvSpPr/>
          <p:nvPr/>
        </p:nvSpPr>
        <p:spPr>
          <a:xfrm>
            <a:off x="1787001" y="3831153"/>
            <a:ext cx="8617994" cy="584775"/>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err="1" smtClean="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Đức</a:t>
            </a:r>
            <a:r>
              <a:rPr kumimoji="0" lang="en-US" sz="3200" b="0" i="1" u="none" strike="noStrike" kern="1200" cap="none" spc="0" normalizeH="0" baseline="0" noProof="0" dirty="0" smtClean="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 </a:t>
            </a:r>
            <a:r>
              <a:rPr kumimoji="0" lang="en-US" sz="3200" b="0" i="1" u="none" strike="noStrike" kern="1200" cap="none" spc="0" normalizeH="0" baseline="0" noProof="0" dirty="0" err="1" smtClean="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Giang</a:t>
            </a:r>
            <a:r>
              <a:rPr kumimoji="0" lang="en-US" sz="3200" b="0" i="1" u="none" strike="noStrike" kern="1200" cap="none" spc="0" normalizeH="0" baseline="0" noProof="0" dirty="0" smtClean="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 </a:t>
            </a:r>
            <a:r>
              <a:rPr kumimoji="0" lang="en-US" sz="3200" b="0" i="1" u="none" strike="noStrike" kern="1200" cap="none" spc="0" normalizeH="0" baseline="0" noProof="0" dirty="0" err="1" smtClean="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ngày</a:t>
            </a:r>
            <a:r>
              <a:rPr kumimoji="0" lang="en-US" sz="3200" b="0" i="1" u="none" strike="noStrike" kern="1200" cap="none" spc="0" normalizeH="0" baseline="0" noProof="0" dirty="0" smtClean="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 27 </a:t>
            </a:r>
            <a:r>
              <a:rPr kumimoji="0" lang="en-US" sz="3200" b="0" i="1" u="none" strike="noStrike" kern="1200" cap="none" spc="0" normalizeH="0" baseline="0" noProof="0" dirty="0" err="1" smtClean="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tháng</a:t>
            </a:r>
            <a:r>
              <a:rPr kumimoji="0" lang="en-US" sz="3200" b="0" i="1" u="none" strike="noStrike" kern="1200" cap="none" spc="0" normalizeH="0" baseline="0" noProof="0" dirty="0" smtClean="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 12 </a:t>
            </a:r>
            <a:r>
              <a:rPr kumimoji="0" lang="en-US" sz="3200" b="0" i="1" u="none" strike="noStrike" kern="1200" cap="none" spc="0" normalizeH="0" baseline="0" noProof="0" dirty="0" err="1" smtClean="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năm</a:t>
            </a:r>
            <a:r>
              <a:rPr kumimoji="0" lang="en-US" sz="3200" b="0" i="1" u="none" strike="noStrike" kern="1200" cap="none" spc="0" normalizeH="0" baseline="0" noProof="0" dirty="0" smtClean="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 2021</a:t>
            </a:r>
            <a:endParaRPr kumimoji="0" lang="en-US" sz="32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014" y="4664441"/>
            <a:ext cx="2954645" cy="2193559"/>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60935" y="4896822"/>
            <a:ext cx="5231065" cy="2056582"/>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38133" y="180291"/>
            <a:ext cx="1177147" cy="1177147"/>
          </a:xfrm>
          <a:prstGeom prst="rect">
            <a:avLst/>
          </a:prstGeom>
        </p:spPr>
      </p:pic>
    </p:spTree>
    <p:extLst>
      <p:ext uri="{BB962C8B-B14F-4D97-AF65-F5344CB8AC3E}">
        <p14:creationId xmlns:p14="http://schemas.microsoft.com/office/powerpoint/2010/main" val="1573320503"/>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1004552"/>
          </a:xfrm>
          <a:prstGeom prst="rect">
            <a:avLst/>
          </a:prstGeom>
          <a:solidFill>
            <a:schemeClr val="accent6">
              <a:lumMod val="60000"/>
              <a:lumOff val="4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943" y="0"/>
            <a:ext cx="963610" cy="1040569"/>
          </a:xfrm>
          <a:prstGeom prst="rect">
            <a:avLst/>
          </a:prstGeom>
        </p:spPr>
      </p:pic>
      <p:sp>
        <p:nvSpPr>
          <p:cNvPr id="6" name="Rectangle 5"/>
          <p:cNvSpPr/>
          <p:nvPr/>
        </p:nvSpPr>
        <p:spPr>
          <a:xfrm>
            <a:off x="2733527" y="78973"/>
            <a:ext cx="7456465" cy="553998"/>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150" normalizeH="0" baseline="0" noProof="0" dirty="0" smtClean="0">
                <a:ln w="0"/>
                <a:solidFill>
                  <a:srgbClr val="4472C4">
                    <a:lumMod val="50000"/>
                  </a:srgbClr>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LIÊN ĐỘI TRƯỜNG TIỂU HỌC ĐỨC GIANG</a:t>
            </a:r>
            <a:endParaRPr kumimoji="0" lang="en-US" sz="3000" b="1" i="0" u="none" strike="noStrike" kern="1200" cap="none" spc="-150" normalizeH="0" baseline="0" noProof="0" dirty="0">
              <a:ln w="0"/>
              <a:solidFill>
                <a:srgbClr val="4472C4">
                  <a:lumMod val="50000"/>
                </a:srgbClr>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endParaRPr>
          </a:p>
        </p:txBody>
      </p:sp>
      <p:sp>
        <p:nvSpPr>
          <p:cNvPr id="8" name="Rectangle 7"/>
          <p:cNvSpPr/>
          <p:nvPr/>
        </p:nvSpPr>
        <p:spPr>
          <a:xfrm>
            <a:off x="1256713" y="547311"/>
            <a:ext cx="10410092"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SINH HOẠT DƯỚI CỜ TUẦN 17</a:t>
            </a:r>
            <a:endParaRPr kumimoji="0" lang="en-US" sz="2800" b="0" i="0" u="none" strike="noStrike" kern="1200" cap="none" spc="0" normalizeH="0" baseline="0" noProof="0" dirty="0">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endParaRPr>
          </a:p>
        </p:txBody>
      </p:sp>
      <p:sp>
        <p:nvSpPr>
          <p:cNvPr id="2" name="Rectangle 1"/>
          <p:cNvSpPr/>
          <p:nvPr/>
        </p:nvSpPr>
        <p:spPr>
          <a:xfrm>
            <a:off x="40943" y="1119542"/>
            <a:ext cx="12151057" cy="5549340"/>
          </a:xfrm>
          <a:prstGeom prst="rect">
            <a:avLst/>
          </a:prstGeom>
        </p:spPr>
        <p:txBody>
          <a:bodyPr wrap="square">
            <a:spAutoFit/>
          </a:bodyPr>
          <a:lstStyle/>
          <a:p>
            <a:pPr algn="just">
              <a:lnSpc>
                <a:spcPct val="150000"/>
              </a:lnSpc>
            </a:pPr>
            <a:r>
              <a:rPr lang="en-US" sz="3000" b="1" dirty="0" err="1">
                <a:solidFill>
                  <a:srgbClr val="FF0000"/>
                </a:solidFill>
                <a:latin typeface="Times New Roman" panose="02020603050405020304" pitchFamily="18" charset="0"/>
                <a:cs typeface="Times New Roman" panose="02020603050405020304" pitchFamily="18" charset="0"/>
              </a:rPr>
              <a:t>Thông</a:t>
            </a:r>
            <a:r>
              <a:rPr lang="en-US" sz="3000" b="1" dirty="0">
                <a:solidFill>
                  <a:srgbClr val="FF0000"/>
                </a:solidFill>
                <a:latin typeface="Times New Roman" panose="02020603050405020304" pitchFamily="18" charset="0"/>
                <a:cs typeface="Times New Roman" panose="02020603050405020304" pitchFamily="18" charset="0"/>
              </a:rPr>
              <a:t> qua </a:t>
            </a:r>
            <a:r>
              <a:rPr lang="en-US" sz="3000" b="1" dirty="0" err="1">
                <a:solidFill>
                  <a:srgbClr val="FF0000"/>
                </a:solidFill>
                <a:latin typeface="Times New Roman" panose="02020603050405020304" pitchFamily="18" charset="0"/>
                <a:cs typeface="Times New Roman" panose="02020603050405020304" pitchFamily="18" charset="0"/>
              </a:rPr>
              <a:t>các</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thông</a:t>
            </a:r>
            <a:r>
              <a:rPr lang="en-US" sz="3000" b="1" dirty="0">
                <a:solidFill>
                  <a:srgbClr val="FF0000"/>
                </a:solidFill>
                <a:latin typeface="Times New Roman" panose="02020603050405020304" pitchFamily="18" charset="0"/>
                <a:cs typeface="Times New Roman" panose="02020603050405020304" pitchFamily="18" charset="0"/>
              </a:rPr>
              <a:t> tin </a:t>
            </a:r>
            <a:r>
              <a:rPr lang="en-US" sz="3000" b="1" dirty="0" err="1">
                <a:solidFill>
                  <a:srgbClr val="FF0000"/>
                </a:solidFill>
                <a:latin typeface="Times New Roman" panose="02020603050405020304" pitchFamily="18" charset="0"/>
                <a:cs typeface="Times New Roman" panose="02020603050405020304" pitchFamily="18" charset="0"/>
              </a:rPr>
              <a:t>vừa</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được</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cung</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cấp</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các</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bạn</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hãy</a:t>
            </a:r>
            <a:r>
              <a:rPr lang="vi-VN"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trả</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lời</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cho</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cô</a:t>
            </a:r>
            <a:r>
              <a:rPr lang="en-US" sz="3000" b="1" dirty="0">
                <a:solidFill>
                  <a:srgbClr val="FF0000"/>
                </a:solidFill>
                <a:latin typeface="Times New Roman" panose="02020603050405020304" pitchFamily="18" charset="0"/>
                <a:cs typeface="Times New Roman" panose="02020603050405020304" pitchFamily="18" charset="0"/>
              </a:rPr>
              <a:t> 4 </a:t>
            </a:r>
            <a:r>
              <a:rPr lang="en-US" sz="3000" b="1" dirty="0" err="1">
                <a:solidFill>
                  <a:srgbClr val="FF0000"/>
                </a:solidFill>
                <a:latin typeface="Times New Roman" panose="02020603050405020304" pitchFamily="18" charset="0"/>
                <a:cs typeface="Times New Roman" panose="02020603050405020304" pitchFamily="18" charset="0"/>
              </a:rPr>
              <a:t>câu</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hỏi</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sau</a:t>
            </a:r>
            <a:r>
              <a:rPr lang="vi-VN" sz="3000" b="1" dirty="0">
                <a:solidFill>
                  <a:srgbClr val="FF0000"/>
                </a:solidFill>
                <a:latin typeface="Times New Roman" panose="02020603050405020304" pitchFamily="18" charset="0"/>
                <a:cs typeface="Times New Roman" panose="02020603050405020304" pitchFamily="18" charset="0"/>
              </a:rPr>
              <a:t>.</a:t>
            </a:r>
            <a:endParaRPr lang="en-US" sz="3000" b="1" dirty="0">
              <a:solidFill>
                <a:schemeClr val="tx1">
                  <a:lumMod val="95000"/>
                  <a:lumOff val="5000"/>
                </a:schemeClr>
              </a:solidFill>
              <a:latin typeface="Times New Roman" panose="02020603050405020304" pitchFamily="18" charset="0"/>
              <a:cs typeface="Times New Roman" panose="02020603050405020304" pitchFamily="18" charset="0"/>
            </a:endParaRPr>
          </a:p>
          <a:p>
            <a:pPr algn="just">
              <a:lnSpc>
                <a:spcPct val="150000"/>
              </a:lnSpc>
            </a:pPr>
            <a:r>
              <a:rPr lang="vi-VN" sz="3000" b="1" dirty="0">
                <a:solidFill>
                  <a:schemeClr val="tx1">
                    <a:lumMod val="95000"/>
                    <a:lumOff val="5000"/>
                  </a:schemeClr>
                </a:solidFill>
                <a:latin typeface="Times New Roman" panose="02020603050405020304" pitchFamily="18" charset="0"/>
                <a:cs typeface="Times New Roman" panose="02020603050405020304" pitchFamily="18" charset="0"/>
              </a:rPr>
              <a:t>Câu 1:  </a:t>
            </a:r>
            <a:r>
              <a:rPr lang="en-US" sz="3000" b="1" dirty="0" err="1">
                <a:solidFill>
                  <a:schemeClr val="tx1">
                    <a:lumMod val="95000"/>
                    <a:lumOff val="5000"/>
                  </a:schemeClr>
                </a:solidFill>
                <a:latin typeface="Times New Roman" panose="02020603050405020304" pitchFamily="18" charset="0"/>
                <a:cs typeface="Times New Roman" panose="02020603050405020304" pitchFamily="18" charset="0"/>
              </a:rPr>
              <a:t>Bạo</a:t>
            </a:r>
            <a:r>
              <a:rPr lang="en-US" sz="30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1" dirty="0" err="1">
                <a:solidFill>
                  <a:schemeClr val="tx1">
                    <a:lumMod val="95000"/>
                    <a:lumOff val="5000"/>
                  </a:schemeClr>
                </a:solidFill>
                <a:latin typeface="Times New Roman" panose="02020603050405020304" pitchFamily="18" charset="0"/>
                <a:cs typeface="Times New Roman" panose="02020603050405020304" pitchFamily="18" charset="0"/>
              </a:rPr>
              <a:t>lực</a:t>
            </a:r>
            <a:r>
              <a:rPr lang="en-US" sz="30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1" dirty="0" err="1">
                <a:solidFill>
                  <a:schemeClr val="tx1">
                    <a:lumMod val="95000"/>
                    <a:lumOff val="5000"/>
                  </a:schemeClr>
                </a:solidFill>
                <a:latin typeface="Times New Roman" panose="02020603050405020304" pitchFamily="18" charset="0"/>
                <a:cs typeface="Times New Roman" panose="02020603050405020304" pitchFamily="18" charset="0"/>
              </a:rPr>
              <a:t>học</a:t>
            </a:r>
            <a:r>
              <a:rPr lang="en-US" sz="30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1" dirty="0" err="1">
                <a:solidFill>
                  <a:schemeClr val="tx1">
                    <a:lumMod val="95000"/>
                    <a:lumOff val="5000"/>
                  </a:schemeClr>
                </a:solidFill>
                <a:latin typeface="Times New Roman" panose="02020603050405020304" pitchFamily="18" charset="0"/>
                <a:cs typeface="Times New Roman" panose="02020603050405020304" pitchFamily="18" charset="0"/>
              </a:rPr>
              <a:t>đường</a:t>
            </a:r>
            <a:r>
              <a:rPr lang="en-US" sz="30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1" dirty="0" err="1">
                <a:solidFill>
                  <a:schemeClr val="tx1">
                    <a:lumMod val="95000"/>
                    <a:lumOff val="5000"/>
                  </a:schemeClr>
                </a:solidFill>
                <a:latin typeface="Times New Roman" panose="02020603050405020304" pitchFamily="18" charset="0"/>
                <a:cs typeface="Times New Roman" panose="02020603050405020304" pitchFamily="18" charset="0"/>
              </a:rPr>
              <a:t>thường</a:t>
            </a:r>
            <a:r>
              <a:rPr lang="en-US" sz="30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1" dirty="0" err="1">
                <a:solidFill>
                  <a:schemeClr val="tx1">
                    <a:lumMod val="95000"/>
                    <a:lumOff val="5000"/>
                  </a:schemeClr>
                </a:solidFill>
                <a:latin typeface="Times New Roman" panose="02020603050405020304" pitchFamily="18" charset="0"/>
                <a:cs typeface="Times New Roman" panose="02020603050405020304" pitchFamily="18" charset="0"/>
              </a:rPr>
              <a:t>biểu</a:t>
            </a:r>
            <a:r>
              <a:rPr lang="en-US" sz="30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1" dirty="0" err="1">
                <a:solidFill>
                  <a:schemeClr val="tx1">
                    <a:lumMod val="95000"/>
                    <a:lumOff val="5000"/>
                  </a:schemeClr>
                </a:solidFill>
                <a:latin typeface="Times New Roman" panose="02020603050405020304" pitchFamily="18" charset="0"/>
                <a:cs typeface="Times New Roman" panose="02020603050405020304" pitchFamily="18" charset="0"/>
              </a:rPr>
              <a:t>hiện</a:t>
            </a:r>
            <a:r>
              <a:rPr lang="en-US" sz="30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1" dirty="0" err="1">
                <a:solidFill>
                  <a:schemeClr val="tx1">
                    <a:lumMod val="95000"/>
                    <a:lumOff val="5000"/>
                  </a:schemeClr>
                </a:solidFill>
                <a:latin typeface="Times New Roman" panose="02020603050405020304" pitchFamily="18" charset="0"/>
                <a:cs typeface="Times New Roman" panose="02020603050405020304" pitchFamily="18" charset="0"/>
              </a:rPr>
              <a:t>dưới</a:t>
            </a:r>
            <a:r>
              <a:rPr lang="en-US" sz="30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1" dirty="0" err="1">
                <a:solidFill>
                  <a:schemeClr val="tx1">
                    <a:lumMod val="95000"/>
                    <a:lumOff val="5000"/>
                  </a:schemeClr>
                </a:solidFill>
                <a:latin typeface="Times New Roman" panose="02020603050405020304" pitchFamily="18" charset="0"/>
                <a:cs typeface="Times New Roman" panose="02020603050405020304" pitchFamily="18" charset="0"/>
              </a:rPr>
              <a:t>các</a:t>
            </a:r>
            <a:r>
              <a:rPr lang="en-US" sz="30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1" dirty="0" err="1">
                <a:solidFill>
                  <a:schemeClr val="tx1">
                    <a:lumMod val="95000"/>
                    <a:lumOff val="5000"/>
                  </a:schemeClr>
                </a:solidFill>
                <a:latin typeface="Times New Roman" panose="02020603050405020304" pitchFamily="18" charset="0"/>
                <a:cs typeface="Times New Roman" panose="02020603050405020304" pitchFamily="18" charset="0"/>
              </a:rPr>
              <a:t>hình</a:t>
            </a:r>
            <a:r>
              <a:rPr lang="en-US" sz="30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1" dirty="0" err="1">
                <a:solidFill>
                  <a:schemeClr val="tx1">
                    <a:lumMod val="95000"/>
                    <a:lumOff val="5000"/>
                  </a:schemeClr>
                </a:solidFill>
                <a:latin typeface="Times New Roman" panose="02020603050405020304" pitchFamily="18" charset="0"/>
                <a:cs typeface="Times New Roman" panose="02020603050405020304" pitchFamily="18" charset="0"/>
              </a:rPr>
              <a:t>thức</a:t>
            </a:r>
            <a:r>
              <a:rPr lang="en-US" sz="30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1" dirty="0" err="1">
                <a:solidFill>
                  <a:schemeClr val="tx1">
                    <a:lumMod val="95000"/>
                    <a:lumOff val="5000"/>
                  </a:schemeClr>
                </a:solidFill>
                <a:latin typeface="Times New Roman" panose="02020603050405020304" pitchFamily="18" charset="0"/>
                <a:cs typeface="Times New Roman" panose="02020603050405020304" pitchFamily="18" charset="0"/>
              </a:rPr>
              <a:t>nào</a:t>
            </a:r>
            <a:r>
              <a:rPr lang="vi-VN" sz="3000" b="1" dirty="0">
                <a:solidFill>
                  <a:schemeClr val="tx1">
                    <a:lumMod val="95000"/>
                    <a:lumOff val="5000"/>
                  </a:schemeClr>
                </a:solidFill>
                <a:latin typeface="Times New Roman" panose="02020603050405020304" pitchFamily="18" charset="0"/>
                <a:cs typeface="Times New Roman" panose="02020603050405020304" pitchFamily="18" charset="0"/>
              </a:rPr>
              <a:t>?</a:t>
            </a:r>
          </a:p>
          <a:p>
            <a:pPr algn="just">
              <a:lnSpc>
                <a:spcPct val="150000"/>
              </a:lnSpc>
            </a:pPr>
            <a:r>
              <a:rPr lang="vi-VN" sz="3000" b="1" dirty="0">
                <a:solidFill>
                  <a:schemeClr val="tx1">
                    <a:lumMod val="95000"/>
                    <a:lumOff val="5000"/>
                  </a:schemeClr>
                </a:solidFill>
                <a:latin typeface="Times New Roman" panose="02020603050405020304" pitchFamily="18" charset="0"/>
                <a:cs typeface="Times New Roman" panose="02020603050405020304" pitchFamily="18" charset="0"/>
              </a:rPr>
              <a:t>Câu 2: </a:t>
            </a:r>
            <a:r>
              <a:rPr lang="en-US" sz="3000" b="1" dirty="0" err="1">
                <a:solidFill>
                  <a:schemeClr val="tx1">
                    <a:lumMod val="95000"/>
                    <a:lumOff val="5000"/>
                  </a:schemeClr>
                </a:solidFill>
                <a:latin typeface="Times New Roman" panose="02020603050405020304" pitchFamily="18" charset="0"/>
                <a:cs typeface="Times New Roman" panose="02020603050405020304" pitchFamily="18" charset="0"/>
              </a:rPr>
              <a:t>bạo</a:t>
            </a:r>
            <a:r>
              <a:rPr lang="en-US" sz="30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1" dirty="0" err="1">
                <a:solidFill>
                  <a:schemeClr val="tx1">
                    <a:lumMod val="95000"/>
                    <a:lumOff val="5000"/>
                  </a:schemeClr>
                </a:solidFill>
                <a:latin typeface="Times New Roman" panose="02020603050405020304" pitchFamily="18" charset="0"/>
                <a:cs typeface="Times New Roman" panose="02020603050405020304" pitchFamily="18" charset="0"/>
              </a:rPr>
              <a:t>lực</a:t>
            </a:r>
            <a:r>
              <a:rPr lang="en-US" sz="30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1" dirty="0" err="1">
                <a:solidFill>
                  <a:schemeClr val="tx1">
                    <a:lumMod val="95000"/>
                    <a:lumOff val="5000"/>
                  </a:schemeClr>
                </a:solidFill>
                <a:latin typeface="Times New Roman" panose="02020603050405020304" pitchFamily="18" charset="0"/>
                <a:cs typeface="Times New Roman" panose="02020603050405020304" pitchFamily="18" charset="0"/>
              </a:rPr>
              <a:t>học</a:t>
            </a:r>
            <a:r>
              <a:rPr lang="en-US" sz="30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1" dirty="0" err="1">
                <a:solidFill>
                  <a:schemeClr val="tx1">
                    <a:lumMod val="95000"/>
                    <a:lumOff val="5000"/>
                  </a:schemeClr>
                </a:solidFill>
                <a:latin typeface="Times New Roman" panose="02020603050405020304" pitchFamily="18" charset="0"/>
                <a:cs typeface="Times New Roman" panose="02020603050405020304" pitchFamily="18" charset="0"/>
              </a:rPr>
              <a:t>đường</a:t>
            </a:r>
            <a:r>
              <a:rPr lang="en-US" sz="30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1" dirty="0" err="1">
                <a:solidFill>
                  <a:schemeClr val="tx1">
                    <a:lumMod val="95000"/>
                    <a:lumOff val="5000"/>
                  </a:schemeClr>
                </a:solidFill>
                <a:latin typeface="Times New Roman" panose="02020603050405020304" pitchFamily="18" charset="0"/>
                <a:cs typeface="Times New Roman" panose="02020603050405020304" pitchFamily="18" charset="0"/>
              </a:rPr>
              <a:t>gây</a:t>
            </a:r>
            <a:r>
              <a:rPr lang="en-US" sz="30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1" dirty="0" err="1">
                <a:solidFill>
                  <a:schemeClr val="tx1">
                    <a:lumMod val="95000"/>
                    <a:lumOff val="5000"/>
                  </a:schemeClr>
                </a:solidFill>
                <a:latin typeface="Times New Roman" panose="02020603050405020304" pitchFamily="18" charset="0"/>
                <a:cs typeface="Times New Roman" panose="02020603050405020304" pitchFamily="18" charset="0"/>
              </a:rPr>
              <a:t>tác</a:t>
            </a:r>
            <a:r>
              <a:rPr lang="en-US" sz="30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1" dirty="0" err="1">
                <a:solidFill>
                  <a:schemeClr val="tx1">
                    <a:lumMod val="95000"/>
                    <a:lumOff val="5000"/>
                  </a:schemeClr>
                </a:solidFill>
                <a:latin typeface="Times New Roman" panose="02020603050405020304" pitchFamily="18" charset="0"/>
                <a:cs typeface="Times New Roman" panose="02020603050405020304" pitchFamily="18" charset="0"/>
              </a:rPr>
              <a:t>hại</a:t>
            </a:r>
            <a:r>
              <a:rPr lang="en-US" sz="30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1" dirty="0" err="1">
                <a:solidFill>
                  <a:schemeClr val="tx1">
                    <a:lumMod val="95000"/>
                    <a:lumOff val="5000"/>
                  </a:schemeClr>
                </a:solidFill>
                <a:latin typeface="Times New Roman" panose="02020603050405020304" pitchFamily="18" charset="0"/>
                <a:cs typeface="Times New Roman" panose="02020603050405020304" pitchFamily="18" charset="0"/>
              </a:rPr>
              <a:t>như</a:t>
            </a:r>
            <a:r>
              <a:rPr lang="en-US" sz="30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1" dirty="0" err="1">
                <a:solidFill>
                  <a:schemeClr val="tx1">
                    <a:lumMod val="95000"/>
                    <a:lumOff val="5000"/>
                  </a:schemeClr>
                </a:solidFill>
                <a:latin typeface="Times New Roman" panose="02020603050405020304" pitchFamily="18" charset="0"/>
                <a:cs typeface="Times New Roman" panose="02020603050405020304" pitchFamily="18" charset="0"/>
              </a:rPr>
              <a:t>thế</a:t>
            </a:r>
            <a:r>
              <a:rPr lang="en-US" sz="30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1" dirty="0" err="1">
                <a:solidFill>
                  <a:schemeClr val="tx1">
                    <a:lumMod val="95000"/>
                    <a:lumOff val="5000"/>
                  </a:schemeClr>
                </a:solidFill>
                <a:latin typeface="Times New Roman" panose="02020603050405020304" pitchFamily="18" charset="0"/>
                <a:cs typeface="Times New Roman" panose="02020603050405020304" pitchFamily="18" charset="0"/>
              </a:rPr>
              <a:t>nào</a:t>
            </a:r>
            <a:r>
              <a:rPr lang="en-US" sz="30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1" dirty="0" err="1">
                <a:solidFill>
                  <a:schemeClr val="tx1">
                    <a:lumMod val="95000"/>
                    <a:lumOff val="5000"/>
                  </a:schemeClr>
                </a:solidFill>
                <a:latin typeface="Times New Roman" panose="02020603050405020304" pitchFamily="18" charset="0"/>
                <a:cs typeface="Times New Roman" panose="02020603050405020304" pitchFamily="18" charset="0"/>
              </a:rPr>
              <a:t>đối</a:t>
            </a:r>
            <a:r>
              <a:rPr lang="en-US" sz="30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1" dirty="0" err="1">
                <a:solidFill>
                  <a:schemeClr val="tx1">
                    <a:lumMod val="95000"/>
                    <a:lumOff val="5000"/>
                  </a:schemeClr>
                </a:solidFill>
                <a:latin typeface="Times New Roman" panose="02020603050405020304" pitchFamily="18" charset="0"/>
                <a:cs typeface="Times New Roman" panose="02020603050405020304" pitchFamily="18" charset="0"/>
              </a:rPr>
              <a:t>với</a:t>
            </a:r>
            <a:r>
              <a:rPr lang="en-US" sz="30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1" dirty="0" err="1">
                <a:solidFill>
                  <a:schemeClr val="tx1">
                    <a:lumMod val="95000"/>
                    <a:lumOff val="5000"/>
                  </a:schemeClr>
                </a:solidFill>
                <a:latin typeface="Times New Roman" panose="02020603050405020304" pitchFamily="18" charset="0"/>
                <a:cs typeface="Times New Roman" panose="02020603050405020304" pitchFamily="18" charset="0"/>
              </a:rPr>
              <a:t>người</a:t>
            </a:r>
            <a:r>
              <a:rPr lang="en-US" sz="30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1" dirty="0" err="1">
                <a:solidFill>
                  <a:schemeClr val="tx1">
                    <a:lumMod val="95000"/>
                    <a:lumOff val="5000"/>
                  </a:schemeClr>
                </a:solidFill>
                <a:latin typeface="Times New Roman" panose="02020603050405020304" pitchFamily="18" charset="0"/>
                <a:cs typeface="Times New Roman" panose="02020603050405020304" pitchFamily="18" charset="0"/>
              </a:rPr>
              <a:t>bị</a:t>
            </a:r>
            <a:r>
              <a:rPr lang="en-US" sz="30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1" dirty="0" err="1">
                <a:solidFill>
                  <a:schemeClr val="tx1">
                    <a:lumMod val="95000"/>
                    <a:lumOff val="5000"/>
                  </a:schemeClr>
                </a:solidFill>
                <a:latin typeface="Times New Roman" panose="02020603050405020304" pitchFamily="18" charset="0"/>
                <a:cs typeface="Times New Roman" panose="02020603050405020304" pitchFamily="18" charset="0"/>
              </a:rPr>
              <a:t>bao</a:t>
            </a:r>
            <a:r>
              <a:rPr lang="en-US" sz="30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1" dirty="0" err="1">
                <a:solidFill>
                  <a:schemeClr val="tx1">
                    <a:lumMod val="95000"/>
                    <a:lumOff val="5000"/>
                  </a:schemeClr>
                </a:solidFill>
                <a:latin typeface="Times New Roman" panose="02020603050405020304" pitchFamily="18" charset="0"/>
                <a:cs typeface="Times New Roman" panose="02020603050405020304" pitchFamily="18" charset="0"/>
              </a:rPr>
              <a:t>lực</a:t>
            </a:r>
            <a:r>
              <a:rPr lang="en-US" sz="30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1" dirty="0" err="1">
                <a:solidFill>
                  <a:schemeClr val="tx1">
                    <a:lumMod val="95000"/>
                    <a:lumOff val="5000"/>
                  </a:schemeClr>
                </a:solidFill>
                <a:latin typeface="Times New Roman" panose="02020603050405020304" pitchFamily="18" charset="0"/>
                <a:cs typeface="Times New Roman" panose="02020603050405020304" pitchFamily="18" charset="0"/>
              </a:rPr>
              <a:t>người</a:t>
            </a:r>
            <a:r>
              <a:rPr lang="en-US" sz="30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1" dirty="0" err="1">
                <a:solidFill>
                  <a:schemeClr val="tx1">
                    <a:lumMod val="95000"/>
                    <a:lumOff val="5000"/>
                  </a:schemeClr>
                </a:solidFill>
                <a:latin typeface="Times New Roman" panose="02020603050405020304" pitchFamily="18" charset="0"/>
                <a:cs typeface="Times New Roman" panose="02020603050405020304" pitchFamily="18" charset="0"/>
              </a:rPr>
              <a:t>chứng</a:t>
            </a:r>
            <a:r>
              <a:rPr lang="en-US" sz="30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1" dirty="0" err="1">
                <a:solidFill>
                  <a:schemeClr val="tx1">
                    <a:lumMod val="95000"/>
                    <a:lumOff val="5000"/>
                  </a:schemeClr>
                </a:solidFill>
                <a:latin typeface="Times New Roman" panose="02020603050405020304" pitchFamily="18" charset="0"/>
                <a:cs typeface="Times New Roman" panose="02020603050405020304" pitchFamily="18" charset="0"/>
              </a:rPr>
              <a:t>kiến</a:t>
            </a:r>
            <a:r>
              <a:rPr lang="en-US" sz="3000" b="1" dirty="0">
                <a:solidFill>
                  <a:schemeClr val="tx1">
                    <a:lumMod val="95000"/>
                    <a:lumOff val="5000"/>
                  </a:schemeClr>
                </a:solidFill>
                <a:latin typeface="Times New Roman" panose="02020603050405020304" pitchFamily="18" charset="0"/>
                <a:cs typeface="Times New Roman" panose="02020603050405020304" pitchFamily="18" charset="0"/>
              </a:rPr>
              <a:t>?</a:t>
            </a:r>
          </a:p>
          <a:p>
            <a:pPr algn="just">
              <a:lnSpc>
                <a:spcPct val="150000"/>
              </a:lnSpc>
            </a:pPr>
            <a:r>
              <a:rPr lang="en-US" sz="3000" b="1" dirty="0" err="1">
                <a:solidFill>
                  <a:schemeClr val="tx1">
                    <a:lumMod val="95000"/>
                    <a:lumOff val="5000"/>
                  </a:schemeClr>
                </a:solidFill>
                <a:latin typeface="Times New Roman" panose="02020603050405020304" pitchFamily="18" charset="0"/>
                <a:cs typeface="Times New Roman" panose="02020603050405020304" pitchFamily="18" charset="0"/>
              </a:rPr>
              <a:t>Câu</a:t>
            </a:r>
            <a:r>
              <a:rPr lang="en-US" sz="3000" b="1" dirty="0">
                <a:solidFill>
                  <a:schemeClr val="tx1">
                    <a:lumMod val="95000"/>
                    <a:lumOff val="5000"/>
                  </a:schemeClr>
                </a:solidFill>
                <a:latin typeface="Times New Roman" panose="02020603050405020304" pitchFamily="18" charset="0"/>
                <a:cs typeface="Times New Roman" panose="02020603050405020304" pitchFamily="18" charset="0"/>
              </a:rPr>
              <a:t> 3: </a:t>
            </a:r>
            <a:r>
              <a:rPr lang="en-US" sz="3000" b="1" dirty="0" err="1">
                <a:solidFill>
                  <a:schemeClr val="tx1">
                    <a:lumMod val="95000"/>
                    <a:lumOff val="5000"/>
                  </a:schemeClr>
                </a:solidFill>
                <a:latin typeface="Times New Roman" panose="02020603050405020304" pitchFamily="18" charset="0"/>
                <a:cs typeface="Times New Roman" panose="02020603050405020304" pitchFamily="18" charset="0"/>
              </a:rPr>
              <a:t>Chúng</a:t>
            </a:r>
            <a:r>
              <a:rPr lang="en-US" sz="3000" b="1" dirty="0">
                <a:solidFill>
                  <a:schemeClr val="tx1">
                    <a:lumMod val="95000"/>
                    <a:lumOff val="5000"/>
                  </a:schemeClr>
                </a:solidFill>
                <a:latin typeface="Times New Roman" panose="02020603050405020304" pitchFamily="18" charset="0"/>
                <a:cs typeface="Times New Roman" panose="02020603050405020304" pitchFamily="18" charset="0"/>
              </a:rPr>
              <a:t> ta </a:t>
            </a:r>
            <a:r>
              <a:rPr lang="en-US" sz="3000" b="1" dirty="0" err="1">
                <a:solidFill>
                  <a:schemeClr val="tx1">
                    <a:lumMod val="95000"/>
                    <a:lumOff val="5000"/>
                  </a:schemeClr>
                </a:solidFill>
                <a:latin typeface="Times New Roman" panose="02020603050405020304" pitchFamily="18" charset="0"/>
                <a:cs typeface="Times New Roman" panose="02020603050405020304" pitchFamily="18" charset="0"/>
              </a:rPr>
              <a:t>có</a:t>
            </a:r>
            <a:r>
              <a:rPr lang="en-US" sz="30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1" dirty="0" err="1">
                <a:solidFill>
                  <a:schemeClr val="tx1">
                    <a:lumMod val="95000"/>
                    <a:lumOff val="5000"/>
                  </a:schemeClr>
                </a:solidFill>
                <a:latin typeface="Times New Roman" panose="02020603050405020304" pitchFamily="18" charset="0"/>
                <a:cs typeface="Times New Roman" panose="02020603050405020304" pitchFamily="18" charset="0"/>
              </a:rPr>
              <a:t>chấp</a:t>
            </a:r>
            <a:r>
              <a:rPr lang="en-US" sz="30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1" dirty="0" err="1">
                <a:solidFill>
                  <a:schemeClr val="tx1">
                    <a:lumMod val="95000"/>
                    <a:lumOff val="5000"/>
                  </a:schemeClr>
                </a:solidFill>
                <a:latin typeface="Times New Roman" panose="02020603050405020304" pitchFamily="18" charset="0"/>
                <a:cs typeface="Times New Roman" panose="02020603050405020304" pitchFamily="18" charset="0"/>
              </a:rPr>
              <a:t>nhận</a:t>
            </a:r>
            <a:r>
              <a:rPr lang="en-US" sz="30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1" dirty="0" err="1">
                <a:solidFill>
                  <a:schemeClr val="tx1">
                    <a:lumMod val="95000"/>
                    <a:lumOff val="5000"/>
                  </a:schemeClr>
                </a:solidFill>
                <a:latin typeface="Times New Roman" panose="02020603050405020304" pitchFamily="18" charset="0"/>
                <a:cs typeface="Times New Roman" panose="02020603050405020304" pitchFamily="18" charset="0"/>
              </a:rPr>
              <a:t>một</a:t>
            </a:r>
            <a:r>
              <a:rPr lang="en-US" sz="30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1" dirty="0" err="1">
                <a:solidFill>
                  <a:schemeClr val="tx1">
                    <a:lumMod val="95000"/>
                    <a:lumOff val="5000"/>
                  </a:schemeClr>
                </a:solidFill>
                <a:latin typeface="Times New Roman" panose="02020603050405020304" pitchFamily="18" charset="0"/>
                <a:cs typeface="Times New Roman" panose="02020603050405020304" pitchFamily="18" charset="0"/>
              </a:rPr>
              <a:t>môi</a:t>
            </a:r>
            <a:r>
              <a:rPr lang="en-US" sz="30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1" dirty="0" err="1">
                <a:solidFill>
                  <a:schemeClr val="tx1">
                    <a:lumMod val="95000"/>
                    <a:lumOff val="5000"/>
                  </a:schemeClr>
                </a:solidFill>
                <a:latin typeface="Times New Roman" panose="02020603050405020304" pitchFamily="18" charset="0"/>
                <a:cs typeface="Times New Roman" panose="02020603050405020304" pitchFamily="18" charset="0"/>
              </a:rPr>
              <a:t>trường</a:t>
            </a:r>
            <a:r>
              <a:rPr lang="en-US" sz="30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1" dirty="0" err="1">
                <a:solidFill>
                  <a:schemeClr val="tx1">
                    <a:lumMod val="95000"/>
                    <a:lumOff val="5000"/>
                  </a:schemeClr>
                </a:solidFill>
                <a:latin typeface="Times New Roman" panose="02020603050405020304" pitchFamily="18" charset="0"/>
                <a:cs typeface="Times New Roman" panose="02020603050405020304" pitchFamily="18" charset="0"/>
              </a:rPr>
              <a:t>nhà</a:t>
            </a:r>
            <a:r>
              <a:rPr lang="en-US" sz="30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1" dirty="0" err="1">
                <a:solidFill>
                  <a:schemeClr val="tx1">
                    <a:lumMod val="95000"/>
                    <a:lumOff val="5000"/>
                  </a:schemeClr>
                </a:solidFill>
                <a:latin typeface="Times New Roman" panose="02020603050405020304" pitchFamily="18" charset="0"/>
                <a:cs typeface="Times New Roman" panose="02020603050405020304" pitchFamily="18" charset="0"/>
              </a:rPr>
              <a:t>trường</a:t>
            </a:r>
            <a:r>
              <a:rPr lang="en-US" sz="3000" b="1" dirty="0">
                <a:solidFill>
                  <a:schemeClr val="tx1">
                    <a:lumMod val="95000"/>
                    <a:lumOff val="5000"/>
                  </a:schemeClr>
                </a:solidFill>
                <a:latin typeface="Times New Roman" panose="02020603050405020304" pitchFamily="18" charset="0"/>
                <a:cs typeface="Times New Roman" panose="02020603050405020304" pitchFamily="18" charset="0"/>
              </a:rPr>
              <a:t>, hay </a:t>
            </a:r>
            <a:r>
              <a:rPr lang="en-US" sz="3000" b="1" dirty="0" err="1">
                <a:solidFill>
                  <a:schemeClr val="tx1">
                    <a:lumMod val="95000"/>
                    <a:lumOff val="5000"/>
                  </a:schemeClr>
                </a:solidFill>
                <a:latin typeface="Times New Roman" panose="02020603050405020304" pitchFamily="18" charset="0"/>
                <a:cs typeface="Times New Roman" panose="02020603050405020304" pitchFamily="18" charset="0"/>
              </a:rPr>
              <a:t>lớp</a:t>
            </a:r>
            <a:r>
              <a:rPr lang="en-US" sz="30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1" dirty="0" err="1">
                <a:solidFill>
                  <a:schemeClr val="tx1">
                    <a:lumMod val="95000"/>
                    <a:lumOff val="5000"/>
                  </a:schemeClr>
                </a:solidFill>
                <a:latin typeface="Times New Roman" panose="02020603050405020304" pitchFamily="18" charset="0"/>
                <a:cs typeface="Times New Roman" panose="02020603050405020304" pitchFamily="18" charset="0"/>
              </a:rPr>
              <a:t>học</a:t>
            </a:r>
            <a:r>
              <a:rPr lang="en-US" sz="30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1" dirty="0" err="1">
                <a:solidFill>
                  <a:schemeClr val="tx1">
                    <a:lumMod val="95000"/>
                    <a:lumOff val="5000"/>
                  </a:schemeClr>
                </a:solidFill>
                <a:latin typeface="Times New Roman" panose="02020603050405020304" pitchFamily="18" charset="0"/>
                <a:cs typeface="Times New Roman" panose="02020603050405020304" pitchFamily="18" charset="0"/>
              </a:rPr>
              <a:t>xảy</a:t>
            </a:r>
            <a:r>
              <a:rPr lang="en-US" sz="30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1" dirty="0" err="1">
                <a:solidFill>
                  <a:schemeClr val="tx1">
                    <a:lumMod val="95000"/>
                    <a:lumOff val="5000"/>
                  </a:schemeClr>
                </a:solidFill>
                <a:latin typeface="Times New Roman" panose="02020603050405020304" pitchFamily="18" charset="0"/>
                <a:cs typeface="Times New Roman" panose="02020603050405020304" pitchFamily="18" charset="0"/>
              </a:rPr>
              <a:t>ra</a:t>
            </a:r>
            <a:r>
              <a:rPr lang="en-US" sz="30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1" dirty="0" err="1">
                <a:solidFill>
                  <a:schemeClr val="tx1">
                    <a:lumMod val="95000"/>
                    <a:lumOff val="5000"/>
                  </a:schemeClr>
                </a:solidFill>
                <a:latin typeface="Times New Roman" panose="02020603050405020304" pitchFamily="18" charset="0"/>
                <a:cs typeface="Times New Roman" panose="02020603050405020304" pitchFamily="18" charset="0"/>
              </a:rPr>
              <a:t>những</a:t>
            </a:r>
            <a:r>
              <a:rPr lang="en-US" sz="30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1" dirty="0" err="1">
                <a:solidFill>
                  <a:schemeClr val="tx1">
                    <a:lumMod val="95000"/>
                    <a:lumOff val="5000"/>
                  </a:schemeClr>
                </a:solidFill>
                <a:latin typeface="Times New Roman" panose="02020603050405020304" pitchFamily="18" charset="0"/>
                <a:cs typeface="Times New Roman" panose="02020603050405020304" pitchFamily="18" charset="0"/>
              </a:rPr>
              <a:t>hiện</a:t>
            </a:r>
            <a:r>
              <a:rPr lang="en-US" sz="30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1" dirty="0" err="1">
                <a:solidFill>
                  <a:schemeClr val="tx1">
                    <a:lumMod val="95000"/>
                    <a:lumOff val="5000"/>
                  </a:schemeClr>
                </a:solidFill>
                <a:latin typeface="Times New Roman" panose="02020603050405020304" pitchFamily="18" charset="0"/>
                <a:cs typeface="Times New Roman" panose="02020603050405020304" pitchFamily="18" charset="0"/>
              </a:rPr>
              <a:t>tượng</a:t>
            </a:r>
            <a:r>
              <a:rPr lang="en-US" sz="30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1" dirty="0" err="1">
                <a:solidFill>
                  <a:schemeClr val="tx1">
                    <a:lumMod val="95000"/>
                    <a:lumOff val="5000"/>
                  </a:schemeClr>
                </a:solidFill>
                <a:latin typeface="Times New Roman" panose="02020603050405020304" pitchFamily="18" charset="0"/>
                <a:cs typeface="Times New Roman" panose="02020603050405020304" pitchFamily="18" charset="0"/>
              </a:rPr>
              <a:t>bạo</a:t>
            </a:r>
            <a:r>
              <a:rPr lang="en-US" sz="30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1" dirty="0" err="1">
                <a:solidFill>
                  <a:schemeClr val="tx1">
                    <a:lumMod val="95000"/>
                    <a:lumOff val="5000"/>
                  </a:schemeClr>
                </a:solidFill>
                <a:latin typeface="Times New Roman" panose="02020603050405020304" pitchFamily="18" charset="0"/>
                <a:cs typeface="Times New Roman" panose="02020603050405020304" pitchFamily="18" charset="0"/>
              </a:rPr>
              <a:t>lực</a:t>
            </a:r>
            <a:r>
              <a:rPr lang="en-US" sz="30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1" dirty="0" err="1">
                <a:solidFill>
                  <a:schemeClr val="tx1">
                    <a:lumMod val="95000"/>
                    <a:lumOff val="5000"/>
                  </a:schemeClr>
                </a:solidFill>
                <a:latin typeface="Times New Roman" panose="02020603050405020304" pitchFamily="18" charset="0"/>
                <a:cs typeface="Times New Roman" panose="02020603050405020304" pitchFamily="18" charset="0"/>
              </a:rPr>
              <a:t>không</a:t>
            </a:r>
            <a:r>
              <a:rPr lang="en-US" sz="3000" b="1" dirty="0">
                <a:solidFill>
                  <a:schemeClr val="tx1">
                    <a:lumMod val="95000"/>
                    <a:lumOff val="5000"/>
                  </a:schemeClr>
                </a:solidFill>
                <a:latin typeface="Times New Roman" panose="02020603050405020304" pitchFamily="18" charset="0"/>
                <a:cs typeface="Times New Roman" panose="02020603050405020304" pitchFamily="18" charset="0"/>
              </a:rPr>
              <a:t>?</a:t>
            </a:r>
          </a:p>
          <a:p>
            <a:pPr algn="just">
              <a:lnSpc>
                <a:spcPct val="150000"/>
              </a:lnSpc>
            </a:pPr>
            <a:r>
              <a:rPr lang="vi-VN" sz="3000" b="1" dirty="0">
                <a:solidFill>
                  <a:schemeClr val="tx1">
                    <a:lumMod val="95000"/>
                    <a:lumOff val="5000"/>
                  </a:schemeClr>
                </a:solidFill>
                <a:latin typeface="Times New Roman" panose="02020603050405020304" pitchFamily="18" charset="0"/>
                <a:cs typeface="Times New Roman" panose="02020603050405020304" pitchFamily="18" charset="0"/>
              </a:rPr>
              <a:t>Câu </a:t>
            </a:r>
            <a:r>
              <a:rPr lang="en-US" sz="3000" b="1" dirty="0">
                <a:solidFill>
                  <a:schemeClr val="tx1">
                    <a:lumMod val="95000"/>
                    <a:lumOff val="5000"/>
                  </a:schemeClr>
                </a:solidFill>
                <a:latin typeface="Times New Roman" panose="02020603050405020304" pitchFamily="18" charset="0"/>
                <a:cs typeface="Times New Roman" panose="02020603050405020304" pitchFamily="18" charset="0"/>
              </a:rPr>
              <a:t>4</a:t>
            </a:r>
            <a:r>
              <a:rPr lang="vi-VN" sz="30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1" dirty="0" err="1">
                <a:solidFill>
                  <a:schemeClr val="tx1">
                    <a:lumMod val="95000"/>
                    <a:lumOff val="5000"/>
                  </a:schemeClr>
                </a:solidFill>
                <a:latin typeface="Times New Roman" panose="02020603050405020304" pitchFamily="18" charset="0"/>
                <a:cs typeface="Times New Roman" panose="02020603050405020304" pitchFamily="18" charset="0"/>
              </a:rPr>
              <a:t>Nếu</a:t>
            </a:r>
            <a:r>
              <a:rPr lang="en-US" sz="30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1" dirty="0" err="1">
                <a:solidFill>
                  <a:schemeClr val="tx1">
                    <a:lumMod val="95000"/>
                    <a:lumOff val="5000"/>
                  </a:schemeClr>
                </a:solidFill>
                <a:latin typeface="Times New Roman" panose="02020603050405020304" pitchFamily="18" charset="0"/>
                <a:cs typeface="Times New Roman" panose="02020603050405020304" pitchFamily="18" charset="0"/>
              </a:rPr>
              <a:t>thấy</a:t>
            </a:r>
            <a:r>
              <a:rPr lang="en-US" sz="30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1" dirty="0" err="1">
                <a:solidFill>
                  <a:schemeClr val="tx1">
                    <a:lumMod val="95000"/>
                    <a:lumOff val="5000"/>
                  </a:schemeClr>
                </a:solidFill>
                <a:latin typeface="Times New Roman" panose="02020603050405020304" pitchFamily="18" charset="0"/>
                <a:cs typeface="Times New Roman" panose="02020603050405020304" pitchFamily="18" charset="0"/>
              </a:rPr>
              <a:t>hiện</a:t>
            </a:r>
            <a:r>
              <a:rPr lang="en-US" sz="30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1" dirty="0" err="1">
                <a:solidFill>
                  <a:schemeClr val="tx1">
                    <a:lumMod val="95000"/>
                    <a:lumOff val="5000"/>
                  </a:schemeClr>
                </a:solidFill>
                <a:latin typeface="Times New Roman" panose="02020603050405020304" pitchFamily="18" charset="0"/>
                <a:cs typeface="Times New Roman" panose="02020603050405020304" pitchFamily="18" charset="0"/>
              </a:rPr>
              <a:t>tượng</a:t>
            </a:r>
            <a:r>
              <a:rPr lang="en-US" sz="30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1" dirty="0" err="1">
                <a:solidFill>
                  <a:schemeClr val="tx1">
                    <a:lumMod val="95000"/>
                    <a:lumOff val="5000"/>
                  </a:schemeClr>
                </a:solidFill>
                <a:latin typeface="Times New Roman" panose="02020603050405020304" pitchFamily="18" charset="0"/>
                <a:cs typeface="Times New Roman" panose="02020603050405020304" pitchFamily="18" charset="0"/>
              </a:rPr>
              <a:t>bạo</a:t>
            </a:r>
            <a:r>
              <a:rPr lang="en-US" sz="30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1" dirty="0" err="1">
                <a:solidFill>
                  <a:schemeClr val="tx1">
                    <a:lumMod val="95000"/>
                    <a:lumOff val="5000"/>
                  </a:schemeClr>
                </a:solidFill>
                <a:latin typeface="Times New Roman" panose="02020603050405020304" pitchFamily="18" charset="0"/>
                <a:cs typeface="Times New Roman" panose="02020603050405020304" pitchFamily="18" charset="0"/>
              </a:rPr>
              <a:t>lực</a:t>
            </a:r>
            <a:r>
              <a:rPr lang="en-US" sz="30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1" dirty="0" err="1">
                <a:solidFill>
                  <a:schemeClr val="tx1">
                    <a:lumMod val="95000"/>
                    <a:lumOff val="5000"/>
                  </a:schemeClr>
                </a:solidFill>
                <a:latin typeface="Times New Roman" panose="02020603050405020304" pitchFamily="18" charset="0"/>
                <a:cs typeface="Times New Roman" panose="02020603050405020304" pitchFamily="18" charset="0"/>
              </a:rPr>
              <a:t>học</a:t>
            </a:r>
            <a:r>
              <a:rPr lang="en-US" sz="30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1" dirty="0" err="1">
                <a:solidFill>
                  <a:schemeClr val="tx1">
                    <a:lumMod val="95000"/>
                    <a:lumOff val="5000"/>
                  </a:schemeClr>
                </a:solidFill>
                <a:latin typeface="Times New Roman" panose="02020603050405020304" pitchFamily="18" charset="0"/>
                <a:cs typeface="Times New Roman" panose="02020603050405020304" pitchFamily="18" charset="0"/>
              </a:rPr>
              <a:t>đường</a:t>
            </a:r>
            <a:r>
              <a:rPr lang="en-US" sz="30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1" dirty="0" err="1">
                <a:solidFill>
                  <a:schemeClr val="tx1">
                    <a:lumMod val="95000"/>
                    <a:lumOff val="5000"/>
                  </a:schemeClr>
                </a:solidFill>
                <a:latin typeface="Times New Roman" panose="02020603050405020304" pitchFamily="18" charset="0"/>
                <a:cs typeface="Times New Roman" panose="02020603050405020304" pitchFamily="18" charset="0"/>
              </a:rPr>
              <a:t>em</a:t>
            </a:r>
            <a:r>
              <a:rPr lang="en-US" sz="30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1" dirty="0" err="1">
                <a:solidFill>
                  <a:schemeClr val="tx1">
                    <a:lumMod val="95000"/>
                    <a:lumOff val="5000"/>
                  </a:schemeClr>
                </a:solidFill>
                <a:latin typeface="Times New Roman" panose="02020603050405020304" pitchFamily="18" charset="0"/>
                <a:cs typeface="Times New Roman" panose="02020603050405020304" pitchFamily="18" charset="0"/>
              </a:rPr>
              <a:t>sẽ</a:t>
            </a:r>
            <a:r>
              <a:rPr lang="en-US" sz="30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1" dirty="0" err="1">
                <a:solidFill>
                  <a:schemeClr val="tx1">
                    <a:lumMod val="95000"/>
                    <a:lumOff val="5000"/>
                  </a:schemeClr>
                </a:solidFill>
                <a:latin typeface="Times New Roman" panose="02020603050405020304" pitchFamily="18" charset="0"/>
                <a:cs typeface="Times New Roman" panose="02020603050405020304" pitchFamily="18" charset="0"/>
              </a:rPr>
              <a:t>làm</a:t>
            </a:r>
            <a:r>
              <a:rPr lang="en-US" sz="30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1" dirty="0" err="1">
                <a:solidFill>
                  <a:schemeClr val="tx1">
                    <a:lumMod val="95000"/>
                    <a:lumOff val="5000"/>
                  </a:schemeClr>
                </a:solidFill>
                <a:latin typeface="Times New Roman" panose="02020603050405020304" pitchFamily="18" charset="0"/>
                <a:cs typeface="Times New Roman" panose="02020603050405020304" pitchFamily="18" charset="0"/>
              </a:rPr>
              <a:t>gì</a:t>
            </a:r>
            <a:r>
              <a:rPr lang="en-US" sz="3000" b="1" dirty="0">
                <a:solidFill>
                  <a:schemeClr val="tx1">
                    <a:lumMod val="95000"/>
                    <a:lumOff val="5000"/>
                  </a:schemeClr>
                </a:solidFill>
                <a:latin typeface="Times New Roman" panose="02020603050405020304" pitchFamily="18" charset="0"/>
                <a:cs typeface="Times New Roman" panose="02020603050405020304" pitchFamily="18" charset="0"/>
              </a:rPr>
              <a:t>?</a:t>
            </a:r>
            <a:endParaRPr lang="vi-VN" sz="3000" b="1"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5424539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735"/>
        <p:cNvGrpSpPr/>
        <p:nvPr/>
      </p:nvGrpSpPr>
      <p:grpSpPr>
        <a:xfrm>
          <a:off x="0" y="0"/>
          <a:ext cx="0" cy="0"/>
          <a:chOff x="0" y="0"/>
          <a:chExt cx="0" cy="0"/>
        </a:xfrm>
      </p:grpSpPr>
      <p:sp>
        <p:nvSpPr>
          <p:cNvPr id="4" name="Rectangle 3"/>
          <p:cNvSpPr/>
          <p:nvPr/>
        </p:nvSpPr>
        <p:spPr>
          <a:xfrm>
            <a:off x="1371600" y="330200"/>
            <a:ext cx="9779000" cy="879622"/>
          </a:xfrm>
          <a:prstGeom prst="rect">
            <a:avLst/>
          </a:prstGeom>
          <a:solidFill>
            <a:schemeClr val="accent6">
              <a:lumMod val="60000"/>
              <a:lumOff val="4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p:cNvSpPr/>
          <p:nvPr/>
        </p:nvSpPr>
        <p:spPr>
          <a:xfrm>
            <a:off x="2532867" y="330200"/>
            <a:ext cx="7456465" cy="553998"/>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150" normalizeH="0" baseline="0" noProof="0" dirty="0" smtClean="0">
                <a:ln w="0"/>
                <a:solidFill>
                  <a:srgbClr val="4472C4">
                    <a:lumMod val="50000"/>
                  </a:srgbClr>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LIÊN ĐỘI TRƯỜNG TIỂU HỌC ĐỨC GIANG</a:t>
            </a:r>
            <a:endParaRPr kumimoji="0" lang="en-US" sz="3000" b="1" i="0" u="none" strike="noStrike" kern="1200" cap="none" spc="-150" normalizeH="0" baseline="0" noProof="0" dirty="0">
              <a:ln w="0"/>
              <a:solidFill>
                <a:srgbClr val="4472C4">
                  <a:lumMod val="50000"/>
                </a:srgbClr>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endParaRPr>
          </a:p>
        </p:txBody>
      </p:sp>
      <p:sp>
        <p:nvSpPr>
          <p:cNvPr id="3" name="Rectangle 2"/>
          <p:cNvSpPr/>
          <p:nvPr/>
        </p:nvSpPr>
        <p:spPr>
          <a:xfrm>
            <a:off x="721216" y="1205854"/>
            <a:ext cx="10770700" cy="1569660"/>
          </a:xfrm>
          <a:prstGeom prst="rect">
            <a:avLst/>
          </a:prstGeom>
        </p:spPr>
        <p:txBody>
          <a:bodyPr wrap="square">
            <a:spAutoFit/>
          </a:bodyPr>
          <a:lstStyle/>
          <a:p>
            <a:pPr lvl="0" algn="ctr" fontAlgn="base"/>
            <a:r>
              <a:rPr lang="en-US" sz="3200" b="1" dirty="0" err="1">
                <a:solidFill>
                  <a:srgbClr val="FF0000"/>
                </a:solidFill>
                <a:latin typeface="Times New Roman" panose="02020603050405020304" pitchFamily="18" charset="0"/>
                <a:cs typeface="Times New Roman" panose="02020603050405020304" pitchFamily="18" charset="0"/>
              </a:rPr>
              <a:t>Phát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động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cuộc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sáng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tác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tranh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cổ</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động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tuyên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truyền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đội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mũ</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bảo</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hiểm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cho</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học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sinh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Tiểu</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học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năm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smtClean="0">
                <a:solidFill>
                  <a:srgbClr val="FF0000"/>
                </a:solidFill>
                <a:latin typeface="Times New Roman" panose="02020603050405020304" pitchFamily="18" charset="0"/>
                <a:cs typeface="Times New Roman" panose="02020603050405020304" pitchFamily="18" charset="0"/>
              </a:rPr>
              <a:t>2021, </a:t>
            </a:r>
            <a:r>
              <a:rPr lang="en-US" sz="3200" b="1" dirty="0" err="1">
                <a:solidFill>
                  <a:srgbClr val="FF0000"/>
                </a:solidFill>
                <a:latin typeface="Times New Roman" panose="02020603050405020304" pitchFamily="18" charset="0"/>
                <a:cs typeface="Times New Roman" panose="02020603050405020304" pitchFamily="18" charset="0"/>
              </a:rPr>
              <a:t>chủ</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đề</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Đội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mũ</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xinh</a:t>
            </a:r>
            <a:r>
              <a:rPr lang="en-US" sz="3200" b="1" dirty="0">
                <a:solidFill>
                  <a:srgbClr val="FF0000"/>
                </a:solidFill>
                <a:latin typeface="Times New Roman" panose="02020603050405020304" pitchFamily="18" charset="0"/>
                <a:cs typeface="Times New Roman" panose="02020603050405020304" pitchFamily="18" charset="0"/>
              </a:rPr>
              <a:t> - </a:t>
            </a:r>
            <a:r>
              <a:rPr lang="en-US" sz="3200" b="1" dirty="0" err="1">
                <a:solidFill>
                  <a:srgbClr val="FF0000"/>
                </a:solidFill>
                <a:latin typeface="Times New Roman" panose="02020603050405020304" pitchFamily="18" charset="0"/>
                <a:cs typeface="Times New Roman" panose="02020603050405020304" pitchFamily="18" charset="0"/>
              </a:rPr>
              <a:t>Bảo</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vệ</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chúng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mình</a:t>
            </a:r>
            <a:r>
              <a:rPr lang="en-US" sz="3200" b="1" dirty="0">
                <a:solidFill>
                  <a:srgbClr val="FF0000"/>
                </a:solidFill>
                <a:latin typeface="Times New Roman" panose="02020603050405020304" pitchFamily="18" charset="0"/>
                <a:cs typeface="Times New Roman" panose="02020603050405020304" pitchFamily="18" charset="0"/>
              </a:rPr>
              <a:t>” </a:t>
            </a:r>
            <a:endPar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8" name="Rectangle 7"/>
          <p:cNvSpPr/>
          <p:nvPr/>
        </p:nvSpPr>
        <p:spPr>
          <a:xfrm>
            <a:off x="903501" y="2595210"/>
            <a:ext cx="10406129" cy="4524315"/>
          </a:xfrm>
          <a:prstGeom prst="rect">
            <a:avLst/>
          </a:prstGeom>
        </p:spPr>
        <p:txBody>
          <a:bodyPr wrap="square">
            <a:spAutoFit/>
          </a:bodyPr>
          <a:lstStyle/>
          <a:p>
            <a:pPr marL="857250" lvl="0" indent="-857250">
              <a:buAutoNum type="romanUcPeriod"/>
            </a:pPr>
            <a:r>
              <a:rPr lang="vi-VN" sz="2400" b="1" dirty="0" smtClean="0">
                <a:latin typeface="Times New Roman" panose="02020603050405020304" pitchFamily="18" charset="0"/>
                <a:cs typeface="Times New Roman" panose="02020603050405020304" pitchFamily="18" charset="0"/>
              </a:rPr>
              <a:t>MỤC </a:t>
            </a:r>
            <a:r>
              <a:rPr lang="vi-VN" sz="2400" b="1" dirty="0">
                <a:latin typeface="Times New Roman" panose="02020603050405020304" pitchFamily="18" charset="0"/>
                <a:cs typeface="Times New Roman" panose="02020603050405020304" pitchFamily="18" charset="0"/>
              </a:rPr>
              <a:t>ĐÍCH </a:t>
            </a:r>
            <a:endParaRPr lang="en-US" sz="2400" b="1" dirty="0" smtClean="0">
              <a:latin typeface="Times New Roman" panose="02020603050405020304" pitchFamily="18" charset="0"/>
              <a:cs typeface="Times New Roman" panose="02020603050405020304" pitchFamily="18" charset="0"/>
            </a:endParaRPr>
          </a:p>
          <a:p>
            <a:pPr lvl="0"/>
            <a:r>
              <a:rPr lang="en-US" sz="3000" dirty="0" smtClean="0">
                <a:latin typeface="Times New Roman" panose="02020603050405020304" pitchFamily="18" charset="0"/>
                <a:cs typeface="Times New Roman" panose="02020603050405020304" pitchFamily="18" charset="0"/>
              </a:rPr>
              <a:t>  </a:t>
            </a:r>
            <a:r>
              <a:rPr lang="vi-VN" sz="3000" dirty="0" smtClean="0">
                <a:latin typeface="Times New Roman" panose="02020603050405020304" pitchFamily="18" charset="0"/>
                <a:cs typeface="Times New Roman" panose="02020603050405020304" pitchFamily="18" charset="0"/>
              </a:rPr>
              <a:t>Nhằm </a:t>
            </a:r>
            <a:r>
              <a:rPr lang="vi-VN" sz="3000" dirty="0">
                <a:latin typeface="Times New Roman" panose="02020603050405020304" pitchFamily="18" charset="0"/>
                <a:cs typeface="Times New Roman" panose="02020603050405020304" pitchFamily="18" charset="0"/>
              </a:rPr>
              <a:t>tiếp tục nâng cao chất lượng giáo dục toàn diện, tăng cường các hoạt động giáo dục kĩ năng sống cho học sinh tiểu học, khơi dậy trong các em niềm đam mê sáng tạo để vươn tới những ước </a:t>
            </a:r>
            <a:r>
              <a:rPr lang="vi-VN" sz="3000" dirty="0" smtClean="0">
                <a:latin typeface="Times New Roman" panose="02020603050405020304" pitchFamily="18" charset="0"/>
                <a:cs typeface="Times New Roman" panose="02020603050405020304" pitchFamily="18" charset="0"/>
              </a:rPr>
              <a:t>mơ</a:t>
            </a:r>
            <a:r>
              <a:rPr lang="en-US" sz="3000" dirty="0" smtClean="0">
                <a:latin typeface="Times New Roman" panose="02020603050405020304" pitchFamily="18" charset="0"/>
                <a:cs typeface="Times New Roman" panose="02020603050405020304" pitchFamily="18" charset="0"/>
              </a:rPr>
              <a:t>, </a:t>
            </a:r>
            <a:r>
              <a:rPr lang="vi-VN" sz="3000" dirty="0">
                <a:latin typeface="Times New Roman" panose="02020603050405020304" pitchFamily="18" charset="0"/>
                <a:cs typeface="Times New Roman" panose="02020603050405020304" pitchFamily="18" charset="0"/>
              </a:rPr>
              <a:t>từ đó góp phần nâng cao hơn nữa ý thức chấp hành quy định đội mũ bảo hiểm theo quy định Pháp luật. </a:t>
            </a:r>
            <a:endParaRPr lang="en-US" sz="3000" dirty="0" smtClean="0">
              <a:latin typeface="Times New Roman" panose="02020603050405020304" pitchFamily="18" charset="0"/>
              <a:cs typeface="Times New Roman" panose="02020603050405020304" pitchFamily="18" charset="0"/>
            </a:endParaRPr>
          </a:p>
          <a:p>
            <a:pPr lvl="0"/>
            <a:r>
              <a:rPr lang="vi-VN" sz="2400" b="1" dirty="0">
                <a:latin typeface="Times New Roman" panose="02020603050405020304" pitchFamily="18" charset="0"/>
                <a:cs typeface="Times New Roman" panose="02020603050405020304" pitchFamily="18" charset="0"/>
              </a:rPr>
              <a:t>II. ĐỐI TƯỢNG DỰ THI </a:t>
            </a:r>
            <a:endParaRPr lang="en-US" sz="2400" b="1" dirty="0" smtClean="0">
              <a:latin typeface="Times New Roman" panose="02020603050405020304" pitchFamily="18" charset="0"/>
              <a:cs typeface="Times New Roman" panose="02020603050405020304" pitchFamily="18" charset="0"/>
            </a:endParaRPr>
          </a:p>
          <a:p>
            <a:pPr lvl="0"/>
            <a:r>
              <a:rPr lang="en-US" sz="2400" b="1" dirty="0" smtClean="0">
                <a:latin typeface="Times New Roman" panose="02020603050405020304" pitchFamily="18" charset="0"/>
                <a:cs typeface="Times New Roman" panose="02020603050405020304" pitchFamily="18" charset="0"/>
              </a:rPr>
              <a:t>   </a:t>
            </a:r>
            <a:r>
              <a:rPr lang="vi-VN" sz="3000" dirty="0" smtClean="0">
                <a:latin typeface="Times New Roman" panose="02020603050405020304" pitchFamily="18" charset="0"/>
                <a:cs typeface="Times New Roman" panose="02020603050405020304" pitchFamily="18" charset="0"/>
              </a:rPr>
              <a:t>Trẻ </a:t>
            </a:r>
            <a:r>
              <a:rPr lang="vi-VN" sz="3000" dirty="0">
                <a:latin typeface="Times New Roman" panose="02020603050405020304" pitchFamily="18" charset="0"/>
                <a:cs typeface="Times New Roman" panose="02020603050405020304" pitchFamily="18" charset="0"/>
              </a:rPr>
              <a:t>em có quốc tịch Việt Nam hiện đang là học sinh tiểu học từ lớp 1 đến lớp 5, </a:t>
            </a:r>
            <a:r>
              <a:rPr lang="vi-VN" sz="3000" dirty="0" smtClean="0">
                <a:latin typeface="Times New Roman" panose="02020603050405020304" pitchFamily="18" charset="0"/>
                <a:cs typeface="Times New Roman" panose="02020603050405020304" pitchFamily="18" charset="0"/>
              </a:rPr>
              <a:t>đều </a:t>
            </a:r>
            <a:r>
              <a:rPr lang="vi-VN" sz="3000" dirty="0">
                <a:latin typeface="Times New Roman" panose="02020603050405020304" pitchFamily="18" charset="0"/>
                <a:cs typeface="Times New Roman" panose="02020603050405020304" pitchFamily="18" charset="0"/>
              </a:rPr>
              <a:t>được tham gia trên tinh thần </a:t>
            </a:r>
            <a:r>
              <a:rPr lang="vi-VN" sz="3000" dirty="0" smtClean="0">
                <a:latin typeface="Times New Roman" panose="02020603050405020304" pitchFamily="18" charset="0"/>
                <a:cs typeface="Times New Roman" panose="02020603050405020304" pitchFamily="18" charset="0"/>
              </a:rPr>
              <a:t>tự </a:t>
            </a:r>
            <a:r>
              <a:rPr lang="vi-VN" sz="3000" dirty="0">
                <a:latin typeface="Times New Roman" panose="02020603050405020304" pitchFamily="18" charset="0"/>
                <a:cs typeface="Times New Roman" panose="02020603050405020304" pitchFamily="18" charset="0"/>
              </a:rPr>
              <a:t>nguyện.</a:t>
            </a:r>
            <a:endPar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9" name="Rectangle 8"/>
          <p:cNvSpPr/>
          <p:nvPr/>
        </p:nvSpPr>
        <p:spPr>
          <a:xfrm>
            <a:off x="1256714" y="770011"/>
            <a:ext cx="10410092"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SINH HOẠT DƯỚI CỜ TUẦN 17</a:t>
            </a:r>
            <a:endParaRPr kumimoji="0" lang="en-US" sz="2800" b="0" i="0" u="none" strike="noStrike" kern="1200" cap="none" spc="0" normalizeH="0" baseline="0" noProof="0" dirty="0">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8510843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Shape 1735"/>
        <p:cNvGrpSpPr/>
        <p:nvPr/>
      </p:nvGrpSpPr>
      <p:grpSpPr>
        <a:xfrm>
          <a:off x="0" y="0"/>
          <a:ext cx="0" cy="0"/>
          <a:chOff x="0" y="0"/>
          <a:chExt cx="0" cy="0"/>
        </a:xfrm>
      </p:grpSpPr>
      <p:sp>
        <p:nvSpPr>
          <p:cNvPr id="2" name="Rectangle 1"/>
          <p:cNvSpPr/>
          <p:nvPr/>
        </p:nvSpPr>
        <p:spPr>
          <a:xfrm>
            <a:off x="1371599" y="330200"/>
            <a:ext cx="9779000" cy="879622"/>
          </a:xfrm>
          <a:prstGeom prst="rect">
            <a:avLst/>
          </a:prstGeom>
          <a:solidFill>
            <a:schemeClr val="accent6">
              <a:lumMod val="60000"/>
              <a:lumOff val="4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p:cNvSpPr/>
          <p:nvPr/>
        </p:nvSpPr>
        <p:spPr>
          <a:xfrm>
            <a:off x="2532867" y="330200"/>
            <a:ext cx="7456465" cy="553998"/>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150" normalizeH="0" baseline="0" noProof="0" dirty="0" smtClean="0">
                <a:ln w="0"/>
                <a:solidFill>
                  <a:srgbClr val="4472C4">
                    <a:lumMod val="50000"/>
                  </a:srgbClr>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LIÊN ĐỘI TRƯỜNG TIỂU HỌC ĐỨC GIANG</a:t>
            </a:r>
            <a:endParaRPr kumimoji="0" lang="en-US" sz="3000" b="1" i="0" u="none" strike="noStrike" kern="1200" cap="none" spc="-150" normalizeH="0" baseline="0" noProof="0" dirty="0">
              <a:ln w="0"/>
              <a:solidFill>
                <a:srgbClr val="4472C4">
                  <a:lumMod val="50000"/>
                </a:srgbClr>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endParaRPr>
          </a:p>
        </p:txBody>
      </p:sp>
      <p:sp>
        <p:nvSpPr>
          <p:cNvPr id="6" name="Rectangle 5"/>
          <p:cNvSpPr/>
          <p:nvPr/>
        </p:nvSpPr>
        <p:spPr>
          <a:xfrm>
            <a:off x="1256714" y="711568"/>
            <a:ext cx="10410092"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SINH HOẠT DƯỚI CỜ TUẦN 17</a:t>
            </a:r>
            <a:endParaRPr kumimoji="0" lang="en-US" sz="2800" b="0" i="0" u="none" strike="noStrike" kern="1200" cap="none" spc="0" normalizeH="0" baseline="0" noProof="0" dirty="0">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endParaRPr>
          </a:p>
        </p:txBody>
      </p:sp>
      <p:sp>
        <p:nvSpPr>
          <p:cNvPr id="7" name="Rectangle 6"/>
          <p:cNvSpPr/>
          <p:nvPr/>
        </p:nvSpPr>
        <p:spPr>
          <a:xfrm>
            <a:off x="631835" y="1036780"/>
            <a:ext cx="10312702" cy="5355312"/>
          </a:xfrm>
          <a:prstGeom prst="rect">
            <a:avLst/>
          </a:prstGeom>
        </p:spPr>
        <p:txBody>
          <a:bodyPr wrap="square">
            <a:spAutoFit/>
          </a:bodyPr>
          <a:lstStyle/>
          <a:p>
            <a:pPr lvl="0" algn="just"/>
            <a:r>
              <a:rPr kumimoji="0" 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lang="en-US" sz="2400" b="1" noProof="0" dirty="0" smtClean="0">
                <a:latin typeface="Times New Roman" panose="02020603050405020304" pitchFamily="18" charset="0"/>
                <a:cs typeface="Times New Roman" panose="02020603050405020304" pitchFamily="18" charset="0"/>
              </a:rPr>
              <a:t>III</a:t>
            </a:r>
            <a:r>
              <a:rPr lang="vi-VN" sz="2400" b="1" dirty="0" smtClean="0">
                <a:latin typeface="Times New Roman" panose="02020603050405020304" pitchFamily="18" charset="0"/>
                <a:cs typeface="Times New Roman" panose="02020603050405020304" pitchFamily="18" charset="0"/>
              </a:rPr>
              <a:t>. </a:t>
            </a:r>
            <a:r>
              <a:rPr lang="vi-VN" sz="2400" b="1" dirty="0">
                <a:latin typeface="Times New Roman" panose="02020603050405020304" pitchFamily="18" charset="0"/>
                <a:cs typeface="Times New Roman" panose="02020603050405020304" pitchFamily="18" charset="0"/>
              </a:rPr>
              <a:t>Nội </a:t>
            </a:r>
            <a:r>
              <a:rPr lang="vi-VN" sz="2400" b="1" dirty="0" smtClean="0">
                <a:latin typeface="Times New Roman" panose="02020603050405020304" pitchFamily="18" charset="0"/>
                <a:cs typeface="Times New Roman" panose="02020603050405020304" pitchFamily="18" charset="0"/>
              </a:rPr>
              <a:t>dung</a:t>
            </a:r>
            <a:r>
              <a:rPr lang="en-US" sz="2400" b="1" dirty="0" smtClean="0">
                <a:latin typeface="Times New Roman" panose="02020603050405020304" pitchFamily="18" charset="0"/>
                <a:cs typeface="Times New Roman" panose="02020603050405020304" pitchFamily="18" charset="0"/>
              </a:rPr>
              <a:t>, h</a:t>
            </a:r>
            <a:r>
              <a:rPr lang="vi-VN" sz="2400" b="1" dirty="0" smtClean="0">
                <a:latin typeface="Times New Roman" panose="02020603050405020304" pitchFamily="18" charset="0"/>
                <a:cs typeface="Times New Roman" panose="02020603050405020304" pitchFamily="18" charset="0"/>
              </a:rPr>
              <a:t>ình </a:t>
            </a:r>
            <a:r>
              <a:rPr lang="vi-VN" sz="2400" b="1" dirty="0">
                <a:latin typeface="Times New Roman" panose="02020603050405020304" pitchFamily="18" charset="0"/>
                <a:cs typeface="Times New Roman" panose="02020603050405020304" pitchFamily="18" charset="0"/>
              </a:rPr>
              <a:t>thức: </a:t>
            </a:r>
            <a:endParaRPr lang="en-US" sz="2400" b="1" dirty="0" smtClean="0">
              <a:latin typeface="Times New Roman" panose="02020603050405020304" pitchFamily="18" charset="0"/>
              <a:cs typeface="Times New Roman" panose="02020603050405020304" pitchFamily="18" charset="0"/>
            </a:endParaRPr>
          </a:p>
          <a:p>
            <a:pPr lvl="0" algn="just"/>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  </a:t>
            </a:r>
            <a:r>
              <a:rPr lang="vi-VN" sz="2800" dirty="0" smtClean="0">
                <a:latin typeface="Times New Roman" panose="02020603050405020304" pitchFamily="18" charset="0"/>
                <a:cs typeface="Times New Roman" panose="02020603050405020304" pitchFamily="18" charset="0"/>
              </a:rPr>
              <a:t>Các </a:t>
            </a:r>
            <a:r>
              <a:rPr lang="vi-VN" sz="2800" dirty="0">
                <a:latin typeface="Times New Roman" panose="02020603050405020304" pitchFamily="18" charset="0"/>
                <a:cs typeface="Times New Roman" panose="02020603050405020304" pitchFamily="18" charset="0"/>
              </a:rPr>
              <a:t>tác phẩm dự thi là tranh vẽ thể hiện những ý tưởng, suy nghĩ và cảm nhận của thí sinh; bám sát chủ đề “Đội mũ xinh - Bảo vệ chúng mình</a:t>
            </a:r>
            <a:r>
              <a:rPr lang="vi-VN" sz="2800" dirty="0" smtClean="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a:p>
            <a:pPr lvl="0" algn="just"/>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 </a:t>
            </a:r>
            <a:r>
              <a:rPr lang="vi-VN" sz="2800" dirty="0" smtClean="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Tranh dự thi phải truyền tải rõ ràng ý tưởng sáng tạo riêng của tác giả; ý tưởng cần phù hợp với mục tiêu tuyên truyền về an toàn giao thông và tác dụng của việc đội mũ bảo hiểm; không được sao chép; </a:t>
            </a:r>
            <a:endParaRPr lang="en-US" sz="2800" dirty="0" smtClean="0">
              <a:latin typeface="Times New Roman" panose="02020603050405020304" pitchFamily="18" charset="0"/>
              <a:cs typeface="Times New Roman" panose="02020603050405020304" pitchFamily="18" charset="0"/>
            </a:endParaRPr>
          </a:p>
          <a:p>
            <a:pPr lvl="0" algn="just"/>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 </a:t>
            </a:r>
            <a:r>
              <a:rPr lang="vi-VN" sz="2800" dirty="0" smtClean="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Tranh dự thi phải được vẽ trên khổ giấy A3 (kích thước 29,7 cm x 42 cm), với các chất liệu như: sáp màu, dạ màu, màu bột, màu nước, sơn dầu…; </a:t>
            </a:r>
            <a:endParaRPr lang="en-US" sz="2800" dirty="0" smtClean="0">
              <a:latin typeface="Times New Roman" panose="02020603050405020304" pitchFamily="18" charset="0"/>
              <a:cs typeface="Times New Roman" panose="02020603050405020304" pitchFamily="18" charset="0"/>
            </a:endParaRPr>
          </a:p>
          <a:p>
            <a:pPr lvl="0" algn="just"/>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 </a:t>
            </a:r>
            <a:r>
              <a:rPr lang="vi-VN" sz="2800" dirty="0" smtClean="0">
                <a:latin typeface="Times New Roman" panose="02020603050405020304" pitchFamily="18" charset="0"/>
                <a:cs typeface="Times New Roman" panose="02020603050405020304" pitchFamily="18" charset="0"/>
              </a:rPr>
              <a:t>Tranh </a:t>
            </a:r>
            <a:r>
              <a:rPr lang="vi-VN" sz="2800" dirty="0">
                <a:latin typeface="Times New Roman" panose="02020603050405020304" pitchFamily="18" charset="0"/>
                <a:cs typeface="Times New Roman" panose="02020603050405020304" pitchFamily="18" charset="0"/>
              </a:rPr>
              <a:t>dự thi phải được vẽ bằng </a:t>
            </a:r>
            <a:r>
              <a:rPr lang="vi-VN" sz="2800" dirty="0" smtClean="0">
                <a:latin typeface="Times New Roman" panose="02020603050405020304" pitchFamily="18" charset="0"/>
                <a:cs typeface="Times New Roman" panose="02020603050405020304" pitchFamily="18" charset="0"/>
              </a:rPr>
              <a:t>tay (</a:t>
            </a:r>
            <a:r>
              <a:rPr lang="en-US" sz="2800" dirty="0" smtClean="0">
                <a:latin typeface="Times New Roman" panose="02020603050405020304" pitchFamily="18" charset="0"/>
                <a:cs typeface="Times New Roman" panose="02020603050405020304" pitchFamily="18" charset="0"/>
              </a:rPr>
              <a:t>k</a:t>
            </a:r>
            <a:r>
              <a:rPr lang="vi-VN" sz="2800" dirty="0" smtClean="0">
                <a:latin typeface="Times New Roman" panose="02020603050405020304" pitchFamily="18" charset="0"/>
                <a:cs typeface="Times New Roman" panose="02020603050405020304" pitchFamily="18" charset="0"/>
              </a:rPr>
              <a:t>hông thiết </a:t>
            </a:r>
            <a:r>
              <a:rPr lang="vi-VN" sz="2800" dirty="0">
                <a:latin typeface="Times New Roman" panose="02020603050405020304" pitchFamily="18" charset="0"/>
                <a:cs typeface="Times New Roman" panose="02020603050405020304" pitchFamily="18" charset="0"/>
              </a:rPr>
              <a:t>kế bằng đồ họa</a:t>
            </a:r>
            <a:r>
              <a:rPr lang="vi-VN" sz="2800" dirty="0" smtClean="0">
                <a:latin typeface="Times New Roman" panose="02020603050405020304" pitchFamily="18" charset="0"/>
                <a:cs typeface="Times New Roman" panose="02020603050405020304" pitchFamily="18" charset="0"/>
              </a:rPr>
              <a:t>)</a:t>
            </a:r>
            <a:r>
              <a:rPr lang="en-US" sz="2800" dirty="0" smtClean="0">
                <a:latin typeface="Times New Roman" panose="02020603050405020304" pitchFamily="18" charset="0"/>
                <a:cs typeface="Times New Roman" panose="02020603050405020304" pitchFamily="18" charset="0"/>
              </a:rPr>
              <a:t>,</a:t>
            </a:r>
            <a:endPar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42285408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1004552"/>
          </a:xfrm>
          <a:prstGeom prst="rect">
            <a:avLst/>
          </a:prstGeom>
          <a:solidFill>
            <a:schemeClr val="accent6">
              <a:lumMod val="60000"/>
              <a:lumOff val="4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943" y="0"/>
            <a:ext cx="963610" cy="1040569"/>
          </a:xfrm>
          <a:prstGeom prst="rect">
            <a:avLst/>
          </a:prstGeom>
        </p:spPr>
      </p:pic>
      <p:sp>
        <p:nvSpPr>
          <p:cNvPr id="6" name="Rectangle 5"/>
          <p:cNvSpPr/>
          <p:nvPr/>
        </p:nvSpPr>
        <p:spPr>
          <a:xfrm>
            <a:off x="2733527" y="78973"/>
            <a:ext cx="7456465" cy="553998"/>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150" normalizeH="0" baseline="0" noProof="0" dirty="0" smtClean="0">
                <a:ln w="0"/>
                <a:solidFill>
                  <a:srgbClr val="4472C4">
                    <a:lumMod val="50000"/>
                  </a:srgbClr>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LIÊN ĐỘI TRƯỜNG TIỂU HỌC ĐỨC GIANG</a:t>
            </a:r>
            <a:endParaRPr kumimoji="0" lang="en-US" sz="3000" b="1" i="0" u="none" strike="noStrike" kern="1200" cap="none" spc="-150" normalizeH="0" baseline="0" noProof="0" dirty="0">
              <a:ln w="0"/>
              <a:solidFill>
                <a:srgbClr val="4472C4">
                  <a:lumMod val="50000"/>
                </a:srgbClr>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endParaRPr>
          </a:p>
        </p:txBody>
      </p:sp>
      <p:sp>
        <p:nvSpPr>
          <p:cNvPr id="8" name="Rectangle 7"/>
          <p:cNvSpPr/>
          <p:nvPr/>
        </p:nvSpPr>
        <p:spPr>
          <a:xfrm>
            <a:off x="1256713" y="547311"/>
            <a:ext cx="10410092"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SINH HOẠT DƯỚI CỜ TUẦN 17</a:t>
            </a:r>
            <a:endParaRPr kumimoji="0" lang="en-US" sz="2800" b="0" i="0" u="none" strike="noStrike" kern="1200" cap="none" spc="0" normalizeH="0" baseline="0" noProof="0" dirty="0">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endParaRPr>
          </a:p>
        </p:txBody>
      </p:sp>
      <p:sp>
        <p:nvSpPr>
          <p:cNvPr id="2" name="Rectangle 1"/>
          <p:cNvSpPr/>
          <p:nvPr/>
        </p:nvSpPr>
        <p:spPr>
          <a:xfrm>
            <a:off x="40943" y="1119542"/>
            <a:ext cx="12151057" cy="6324808"/>
          </a:xfrm>
          <a:prstGeom prst="rect">
            <a:avLst/>
          </a:prstGeom>
        </p:spPr>
        <p:txBody>
          <a:bodyPr wrap="square">
            <a:spAutoFit/>
          </a:bodyPr>
          <a:lstStyle/>
          <a:p>
            <a:pPr lvl="0" algn="just">
              <a:lnSpc>
                <a:spcPct val="150000"/>
              </a:lnSpc>
            </a:pPr>
            <a:r>
              <a:rPr lang="en-US" sz="3000" b="1" dirty="0">
                <a:latin typeface="Times New Roman" panose="02020603050405020304" pitchFamily="18" charset="0"/>
                <a:cs typeface="Times New Roman" panose="02020603050405020304" pitchFamily="18" charset="0"/>
              </a:rPr>
              <a:t>*</a:t>
            </a:r>
            <a:r>
              <a:rPr lang="vi-VN" sz="3000" b="1" dirty="0" smtClean="0">
                <a:latin typeface="Times New Roman" panose="02020603050405020304" pitchFamily="18" charset="0"/>
                <a:cs typeface="Times New Roman" panose="02020603050405020304" pitchFamily="18" charset="0"/>
              </a:rPr>
              <a:t> </a:t>
            </a:r>
            <a:r>
              <a:rPr lang="vi-VN" sz="3000" b="1" dirty="0">
                <a:latin typeface="Times New Roman" panose="02020603050405020304" pitchFamily="18" charset="0"/>
                <a:cs typeface="Times New Roman" panose="02020603050405020304" pitchFamily="18" charset="0"/>
              </a:rPr>
              <a:t>Cách thức </a:t>
            </a:r>
            <a:r>
              <a:rPr lang="vi-VN" sz="3000" b="1" dirty="0" smtClean="0">
                <a:latin typeface="Times New Roman" panose="02020603050405020304" pitchFamily="18" charset="0"/>
                <a:cs typeface="Times New Roman" panose="02020603050405020304" pitchFamily="18" charset="0"/>
              </a:rPr>
              <a:t>nộp </a:t>
            </a:r>
            <a:r>
              <a:rPr lang="vi-VN" sz="3000" b="1" dirty="0">
                <a:latin typeface="Times New Roman" panose="02020603050405020304" pitchFamily="18" charset="0"/>
                <a:cs typeface="Times New Roman" panose="02020603050405020304" pitchFamily="18" charset="0"/>
              </a:rPr>
              <a:t>Tranh dự thi: </a:t>
            </a:r>
            <a:endParaRPr lang="en-US" sz="3000" b="1" dirty="0" smtClean="0">
              <a:latin typeface="Times New Roman" panose="02020603050405020304" pitchFamily="18" charset="0"/>
              <a:cs typeface="Times New Roman" panose="02020603050405020304" pitchFamily="18" charset="0"/>
            </a:endParaRPr>
          </a:p>
          <a:p>
            <a:pPr lvl="0" algn="just">
              <a:lnSpc>
                <a:spcPct val="150000"/>
              </a:lnSpc>
            </a:pPr>
            <a:r>
              <a:rPr lang="vi-VN" sz="3000" dirty="0" smtClean="0">
                <a:latin typeface="Times New Roman" panose="02020603050405020304" pitchFamily="18" charset="0"/>
                <a:cs typeface="Times New Roman" panose="02020603050405020304" pitchFamily="18" charset="0"/>
              </a:rPr>
              <a:t> </a:t>
            </a:r>
            <a:r>
              <a:rPr lang="vi-VN" sz="3000" dirty="0">
                <a:latin typeface="Times New Roman" panose="02020603050405020304" pitchFamily="18" charset="0"/>
                <a:cs typeface="Times New Roman" panose="02020603050405020304" pitchFamily="18" charset="0"/>
              </a:rPr>
              <a:t>Thí sinh gửi Tranh dự thi bản cứng tại trường. Nhà trường thu bài dự thi của học sinh, gửi về sở </a:t>
            </a:r>
            <a:r>
              <a:rPr lang="vi-VN" sz="3000" dirty="0" smtClean="0">
                <a:latin typeface="Times New Roman" panose="02020603050405020304" pitchFamily="18" charset="0"/>
                <a:cs typeface="Times New Roman" panose="02020603050405020304" pitchFamily="18" charset="0"/>
              </a:rPr>
              <a:t>GDĐT</a:t>
            </a:r>
            <a:r>
              <a:rPr lang="en-US" sz="3000" dirty="0" smtClean="0">
                <a:latin typeface="Times New Roman" panose="02020603050405020304" pitchFamily="18" charset="0"/>
                <a:cs typeface="Times New Roman" panose="02020603050405020304" pitchFamily="18" charset="0"/>
              </a:rPr>
              <a:t>. </a:t>
            </a:r>
            <a:r>
              <a:rPr lang="vi-VN" sz="3000" dirty="0" smtClean="0">
                <a:latin typeface="Times New Roman" panose="02020603050405020304" pitchFamily="18" charset="0"/>
                <a:cs typeface="Times New Roman" panose="02020603050405020304" pitchFamily="18" charset="0"/>
              </a:rPr>
              <a:t>Thời </a:t>
            </a:r>
            <a:r>
              <a:rPr lang="vi-VN" sz="3000" dirty="0">
                <a:latin typeface="Times New Roman" panose="02020603050405020304" pitchFamily="18" charset="0"/>
                <a:cs typeface="Times New Roman" panose="02020603050405020304" pitchFamily="18" charset="0"/>
              </a:rPr>
              <a:t>gian </a:t>
            </a:r>
            <a:r>
              <a:rPr lang="vi-VN" sz="3000" dirty="0" smtClean="0">
                <a:latin typeface="Times New Roman" panose="02020603050405020304" pitchFamily="18" charset="0"/>
                <a:cs typeface="Times New Roman" panose="02020603050405020304" pitchFamily="18" charset="0"/>
              </a:rPr>
              <a:t>gửi </a:t>
            </a:r>
            <a:r>
              <a:rPr lang="vi-VN" sz="3000" dirty="0">
                <a:latin typeface="Times New Roman" panose="02020603050405020304" pitchFamily="18" charset="0"/>
                <a:cs typeface="Times New Roman" panose="02020603050405020304" pitchFamily="18" charset="0"/>
              </a:rPr>
              <a:t>bài dự thi: </a:t>
            </a:r>
            <a:r>
              <a:rPr lang="vi-VN" sz="3000" dirty="0" smtClean="0">
                <a:latin typeface="Times New Roman" panose="02020603050405020304" pitchFamily="18" charset="0"/>
                <a:cs typeface="Times New Roman" panose="02020603050405020304" pitchFamily="18" charset="0"/>
              </a:rPr>
              <a:t>đến </a:t>
            </a:r>
            <a:r>
              <a:rPr lang="vi-VN" sz="3000" dirty="0">
                <a:latin typeface="Times New Roman" panose="02020603050405020304" pitchFamily="18" charset="0"/>
                <a:cs typeface="Times New Roman" panose="02020603050405020304" pitchFamily="18" charset="0"/>
              </a:rPr>
              <a:t>hết ngày </a:t>
            </a:r>
            <a:r>
              <a:rPr lang="en-US" sz="3000" dirty="0" smtClean="0">
                <a:latin typeface="Times New Roman" panose="02020603050405020304" pitchFamily="18" charset="0"/>
                <a:cs typeface="Times New Roman" panose="02020603050405020304" pitchFamily="18" charset="0"/>
              </a:rPr>
              <a:t>14</a:t>
            </a:r>
            <a:r>
              <a:rPr lang="vi-VN" sz="3000" dirty="0" smtClean="0">
                <a:latin typeface="Times New Roman" panose="02020603050405020304" pitchFamily="18" charset="0"/>
                <a:cs typeface="Times New Roman" panose="02020603050405020304" pitchFamily="18" charset="0"/>
              </a:rPr>
              <a:t>/1/2022</a:t>
            </a:r>
            <a:r>
              <a:rPr lang="en-US" sz="3000" dirty="0" smtClean="0">
                <a:latin typeface="Times New Roman" panose="02020603050405020304" pitchFamily="18" charset="0"/>
                <a:cs typeface="Times New Roman" panose="02020603050405020304" pitchFamily="18" charset="0"/>
              </a:rPr>
              <a:t>.</a:t>
            </a:r>
            <a:r>
              <a:rPr lang="vi-VN" sz="3000" dirty="0" smtClean="0">
                <a:latin typeface="Times New Roman" panose="02020603050405020304" pitchFamily="18" charset="0"/>
                <a:cs typeface="Times New Roman" panose="02020603050405020304" pitchFamily="18" charset="0"/>
              </a:rPr>
              <a:t> * </a:t>
            </a:r>
            <a:r>
              <a:rPr lang="vi-VN" sz="3000" dirty="0">
                <a:latin typeface="Times New Roman" panose="02020603050405020304" pitchFamily="18" charset="0"/>
                <a:cs typeface="Times New Roman" panose="02020603050405020304" pitchFamily="18" charset="0"/>
              </a:rPr>
              <a:t>Một số lưu ý: </a:t>
            </a:r>
            <a:r>
              <a:rPr lang="vi-VN" sz="3000" dirty="0" smtClean="0">
                <a:latin typeface="Times New Roman" panose="02020603050405020304" pitchFamily="18" charset="0"/>
                <a:cs typeface="Times New Roman" panose="02020603050405020304" pitchFamily="18" charset="0"/>
              </a:rPr>
              <a:t>Mặt </a:t>
            </a:r>
            <a:r>
              <a:rPr lang="vi-VN" sz="3000" dirty="0">
                <a:latin typeface="Times New Roman" panose="02020603050405020304" pitchFamily="18" charset="0"/>
                <a:cs typeface="Times New Roman" panose="02020603050405020304" pitchFamily="18" charset="0"/>
              </a:rPr>
              <a:t>sau Tranh dự thi, thí sinh phải ghi đầy đủ các thông tin sau đây: </a:t>
            </a:r>
            <a:endParaRPr lang="en-US" sz="3000" dirty="0" smtClean="0">
              <a:latin typeface="Times New Roman" panose="02020603050405020304" pitchFamily="18" charset="0"/>
              <a:cs typeface="Times New Roman" panose="02020603050405020304" pitchFamily="18" charset="0"/>
            </a:endParaRPr>
          </a:p>
          <a:p>
            <a:pPr algn="just">
              <a:lnSpc>
                <a:spcPct val="150000"/>
              </a:lnSpc>
            </a:pPr>
            <a:r>
              <a:rPr lang="vi-VN" sz="3000" dirty="0" smtClean="0">
                <a:latin typeface="Times New Roman" panose="02020603050405020304" pitchFamily="18" charset="0"/>
                <a:cs typeface="Times New Roman" panose="02020603050405020304" pitchFamily="18" charset="0"/>
              </a:rPr>
              <a:t>+ </a:t>
            </a:r>
            <a:r>
              <a:rPr lang="vi-VN" sz="3000" dirty="0">
                <a:latin typeface="Times New Roman" panose="02020603050405020304" pitchFamily="18" charset="0"/>
                <a:cs typeface="Times New Roman" panose="02020603050405020304" pitchFamily="18" charset="0"/>
              </a:rPr>
              <a:t>Họ và tên: </a:t>
            </a:r>
            <a:r>
              <a:rPr lang="vi-VN" sz="3000" dirty="0" smtClean="0">
                <a:latin typeface="Times New Roman" panose="02020603050405020304" pitchFamily="18" charset="0"/>
                <a:cs typeface="Times New Roman" panose="02020603050405020304" pitchFamily="18" charset="0"/>
              </a:rPr>
              <a:t> </a:t>
            </a:r>
            <a:r>
              <a:rPr lang="en-US" sz="3000" dirty="0" smtClean="0">
                <a:latin typeface="Times New Roman" panose="02020603050405020304" pitchFamily="18" charset="0"/>
                <a:cs typeface="Times New Roman" panose="02020603050405020304" pitchFamily="18" charset="0"/>
              </a:rPr>
              <a:t>                                                            </a:t>
            </a:r>
            <a:r>
              <a:rPr lang="vi-VN" sz="3000" dirty="0" smtClean="0">
                <a:latin typeface="Times New Roman" panose="02020603050405020304" pitchFamily="18" charset="0"/>
                <a:cs typeface="Times New Roman" panose="02020603050405020304" pitchFamily="18" charset="0"/>
              </a:rPr>
              <a:t>+ </a:t>
            </a:r>
            <a:r>
              <a:rPr lang="vi-VN" sz="3000" dirty="0">
                <a:latin typeface="Times New Roman" panose="02020603050405020304" pitchFamily="18" charset="0"/>
                <a:cs typeface="Times New Roman" panose="02020603050405020304" pitchFamily="18" charset="0"/>
              </a:rPr>
              <a:t>Địa chỉ thường trú: </a:t>
            </a:r>
            <a:endParaRPr lang="en-US" sz="3000" dirty="0" smtClean="0">
              <a:latin typeface="Times New Roman" panose="02020603050405020304" pitchFamily="18" charset="0"/>
              <a:cs typeface="Times New Roman" panose="02020603050405020304" pitchFamily="18" charset="0"/>
            </a:endParaRPr>
          </a:p>
          <a:p>
            <a:pPr algn="just">
              <a:lnSpc>
                <a:spcPct val="150000"/>
              </a:lnSpc>
            </a:pPr>
            <a:r>
              <a:rPr lang="vi-VN" sz="3000" dirty="0" smtClean="0">
                <a:latin typeface="Times New Roman" panose="02020603050405020304" pitchFamily="18" charset="0"/>
                <a:cs typeface="Times New Roman" panose="02020603050405020304" pitchFamily="18" charset="0"/>
              </a:rPr>
              <a:t>+ Ngày/tháng/năm sinh: </a:t>
            </a:r>
            <a:r>
              <a:rPr lang="en-US" sz="3000" dirty="0" smtClean="0">
                <a:latin typeface="Times New Roman" panose="02020603050405020304" pitchFamily="18" charset="0"/>
                <a:cs typeface="Times New Roman" panose="02020603050405020304" pitchFamily="18" charset="0"/>
              </a:rPr>
              <a:t>                                          </a:t>
            </a:r>
            <a:r>
              <a:rPr lang="vi-VN" sz="3000" dirty="0">
                <a:latin typeface="Times New Roman" panose="02020603050405020304" pitchFamily="18" charset="0"/>
                <a:cs typeface="Times New Roman" panose="02020603050405020304" pitchFamily="18" charset="0"/>
              </a:rPr>
              <a:t>+ Số điện thoại liên hệ: </a:t>
            </a:r>
            <a:endParaRPr lang="en-US" sz="3000" dirty="0">
              <a:latin typeface="Times New Roman" panose="02020603050405020304" pitchFamily="18" charset="0"/>
              <a:cs typeface="Times New Roman" panose="02020603050405020304" pitchFamily="18" charset="0"/>
            </a:endParaRPr>
          </a:p>
          <a:p>
            <a:pPr algn="just">
              <a:lnSpc>
                <a:spcPct val="150000"/>
              </a:lnSpc>
            </a:pPr>
            <a:r>
              <a:rPr lang="vi-VN" sz="3000" dirty="0" smtClean="0">
                <a:latin typeface="Times New Roman" panose="02020603050405020304" pitchFamily="18" charset="0"/>
                <a:cs typeface="Times New Roman" panose="02020603050405020304" pitchFamily="18" charset="0"/>
              </a:rPr>
              <a:t>+ </a:t>
            </a:r>
            <a:r>
              <a:rPr lang="vi-VN" sz="3000" dirty="0">
                <a:latin typeface="Times New Roman" panose="02020603050405020304" pitchFamily="18" charset="0"/>
                <a:cs typeface="Times New Roman" panose="02020603050405020304" pitchFamily="18" charset="0"/>
              </a:rPr>
              <a:t>Giới tính: </a:t>
            </a:r>
            <a:r>
              <a:rPr lang="en-US" sz="3000" dirty="0" smtClean="0">
                <a:latin typeface="Times New Roman" panose="02020603050405020304" pitchFamily="18" charset="0"/>
                <a:cs typeface="Times New Roman" panose="02020603050405020304" pitchFamily="18" charset="0"/>
              </a:rPr>
              <a:t>                                                              </a:t>
            </a:r>
            <a:r>
              <a:rPr lang="vi-VN" sz="3000" dirty="0" smtClean="0">
                <a:latin typeface="Times New Roman" panose="02020603050405020304" pitchFamily="18" charset="0"/>
                <a:cs typeface="Times New Roman" panose="02020603050405020304" pitchFamily="18" charset="0"/>
              </a:rPr>
              <a:t>+ Trường</a:t>
            </a:r>
            <a:r>
              <a:rPr lang="en-US" sz="3000" dirty="0">
                <a:latin typeface="Times New Roman" panose="02020603050405020304" pitchFamily="18" charset="0"/>
                <a:cs typeface="Times New Roman" panose="02020603050405020304" pitchFamily="18" charset="0"/>
              </a:rPr>
              <a:t>,</a:t>
            </a:r>
            <a:r>
              <a:rPr lang="vi-VN" sz="3000" dirty="0" smtClean="0">
                <a:latin typeface="Times New Roman" panose="02020603050405020304" pitchFamily="18" charset="0"/>
                <a:cs typeface="Times New Roman" panose="02020603050405020304" pitchFamily="18" charset="0"/>
              </a:rPr>
              <a:t> </a:t>
            </a:r>
            <a:r>
              <a:rPr lang="vi-VN" sz="3000" dirty="0">
                <a:latin typeface="Times New Roman" panose="02020603050405020304" pitchFamily="18" charset="0"/>
                <a:cs typeface="Times New Roman" panose="02020603050405020304" pitchFamily="18" charset="0"/>
              </a:rPr>
              <a:t>Lớp:</a:t>
            </a:r>
            <a:endParaRPr lang="vi-VN" sz="3000" b="1" dirty="0">
              <a:solidFill>
                <a:prstClr val="black">
                  <a:lumMod val="95000"/>
                  <a:lumOff val="5000"/>
                </a:prstClr>
              </a:solidFill>
              <a:latin typeface="Times New Roman" panose="02020603050405020304" pitchFamily="18" charset="0"/>
              <a:cs typeface="Times New Roman" panose="02020603050405020304" pitchFamily="18" charset="0"/>
            </a:endParaRPr>
          </a:p>
          <a:p>
            <a:pPr lvl="0" algn="just">
              <a:lnSpc>
                <a:spcPct val="150000"/>
              </a:lnSpc>
            </a:pPr>
            <a:endParaRPr lang="en-US" sz="30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9806114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6973" y="0"/>
            <a:ext cx="7069540" cy="6858000"/>
          </a:xfrm>
          <a:prstGeom prst="rect">
            <a:avLst/>
          </a:prstGeom>
        </p:spPr>
      </p:pic>
    </p:spTree>
    <p:extLst>
      <p:ext uri="{BB962C8B-B14F-4D97-AF65-F5344CB8AC3E}">
        <p14:creationId xmlns:p14="http://schemas.microsoft.com/office/powerpoint/2010/main" val="45679581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extLst mod="1">
    <p:ext uri="{E180D4A7-C9FB-4DFB-919C-405C955672EB}">
      <p14:showEvtLst xmlns:p14="http://schemas.microsoft.com/office/powerpoint/2010/main">
        <p14:playEvt time="8481" objId="4"/>
        <p14:stopEvt time="114365" objId="4"/>
        <p14:playEvt time="119139" objId="4"/>
        <p14:triggerEvt type="onClick" time="119139" objId="4"/>
        <p14:pauseEvt time="120773" objId="4"/>
        <p14:triggerEvt type="onClick" time="120773" objId="4"/>
        <p14:stopEvt time="124931" objId="4"/>
      </p14:showEvtLst>
    </p:ext>
  </p:extLs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2797791" y="1624084"/>
            <a:ext cx="6318913" cy="230832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w="22225">
                  <a:solidFill>
                    <a:srgbClr val="44546A"/>
                  </a:solidFill>
                  <a:prstDash val="solid"/>
                </a:ln>
                <a:solidFill>
                  <a:prstClr val="black"/>
                </a:solidFill>
                <a:effectLst/>
                <a:uLnTx/>
                <a:uFillTx/>
                <a:latin typeface="Times New Roman" panose="02020603050405020304" pitchFamily="18" charset="0"/>
                <a:ea typeface="+mn-ea"/>
                <a:cs typeface="Times New Roman" panose="02020603050405020304" pitchFamily="18" charset="0"/>
              </a:rPr>
              <a:t>Kính</a:t>
            </a:r>
            <a:r>
              <a:rPr kumimoji="0" lang="en-US" sz="3600" b="1" i="0" u="none" strike="noStrike" kern="1200" cap="none" spc="0" normalizeH="0" baseline="0" noProof="0" dirty="0">
                <a:ln w="22225">
                  <a:solidFill>
                    <a:srgbClr val="44546A"/>
                  </a:solidFill>
                  <a:prstDash val="solid"/>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w="22225">
                  <a:solidFill>
                    <a:srgbClr val="44546A"/>
                  </a:solidFill>
                  <a:prstDash val="solid"/>
                </a:ln>
                <a:solidFill>
                  <a:prstClr val="black"/>
                </a:solidFill>
                <a:effectLst/>
                <a:uLnTx/>
                <a:uFillTx/>
                <a:latin typeface="Times New Roman" panose="02020603050405020304" pitchFamily="18" charset="0"/>
                <a:ea typeface="+mn-ea"/>
                <a:cs typeface="Times New Roman" panose="02020603050405020304" pitchFamily="18" charset="0"/>
              </a:rPr>
              <a:t>chúc</a:t>
            </a:r>
            <a:r>
              <a:rPr kumimoji="0" lang="en-US" sz="3600" b="1" i="0" u="none" strike="noStrike" kern="1200" cap="none" spc="0" normalizeH="0" baseline="0" noProof="0" dirty="0">
                <a:ln w="22225">
                  <a:solidFill>
                    <a:srgbClr val="44546A"/>
                  </a:solidFill>
                  <a:prstDash val="solid"/>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w="22225">
                  <a:solidFill>
                    <a:srgbClr val="44546A"/>
                  </a:solidFill>
                  <a:prstDash val="solid"/>
                </a:ln>
                <a:solidFill>
                  <a:prstClr val="black"/>
                </a:solidFill>
                <a:effectLst/>
                <a:uLnTx/>
                <a:uFillTx/>
                <a:latin typeface="Times New Roman" panose="02020603050405020304" pitchFamily="18" charset="0"/>
                <a:ea typeface="+mn-ea"/>
                <a:cs typeface="Times New Roman" panose="02020603050405020304" pitchFamily="18" charset="0"/>
              </a:rPr>
              <a:t>thầy</a:t>
            </a:r>
            <a:r>
              <a:rPr kumimoji="0" lang="en-US" sz="3600" b="1" i="0" u="none" strike="noStrike" kern="1200" cap="none" spc="0" normalizeH="0" baseline="0" noProof="0" dirty="0">
                <a:ln w="22225">
                  <a:solidFill>
                    <a:srgbClr val="44546A"/>
                  </a:solidFill>
                  <a:prstDash val="solid"/>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w="22225">
                  <a:solidFill>
                    <a:srgbClr val="44546A"/>
                  </a:solidFill>
                  <a:prstDash val="solid"/>
                </a:ln>
                <a:solidFill>
                  <a:prstClr val="black"/>
                </a:solidFill>
                <a:effectLst/>
                <a:uLnTx/>
                <a:uFillTx/>
                <a:latin typeface="Times New Roman" panose="02020603050405020304" pitchFamily="18" charset="0"/>
                <a:ea typeface="+mn-ea"/>
                <a:cs typeface="Times New Roman" panose="02020603050405020304" pitchFamily="18" charset="0"/>
              </a:rPr>
              <a:t>cô</a:t>
            </a:r>
            <a:r>
              <a:rPr kumimoji="0" lang="en-US" sz="3600" b="1" i="0" u="none" strike="noStrike" kern="1200" cap="none" spc="0" normalizeH="0" baseline="0" noProof="0" dirty="0">
                <a:ln w="22225">
                  <a:solidFill>
                    <a:srgbClr val="44546A"/>
                  </a:solidFill>
                  <a:prstDash val="solid"/>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w="22225">
                  <a:solidFill>
                    <a:srgbClr val="44546A"/>
                  </a:solidFill>
                  <a:prstDash val="solid"/>
                </a:ln>
                <a:solidFill>
                  <a:prstClr val="black"/>
                </a:solidFill>
                <a:effectLst/>
                <a:uLnTx/>
                <a:uFillTx/>
                <a:latin typeface="Times New Roman" panose="02020603050405020304" pitchFamily="18" charset="0"/>
                <a:ea typeface="+mn-ea"/>
                <a:cs typeface="Times New Roman" panose="02020603050405020304" pitchFamily="18" charset="0"/>
              </a:rPr>
              <a:t>và</a:t>
            </a:r>
            <a:r>
              <a:rPr kumimoji="0" lang="en-US" sz="3600" b="1" i="0" u="none" strike="noStrike" kern="1200" cap="none" spc="0" normalizeH="0" baseline="0" noProof="0" dirty="0">
                <a:ln w="22225">
                  <a:solidFill>
                    <a:srgbClr val="44546A"/>
                  </a:solidFill>
                  <a:prstDash val="solid"/>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w="22225">
                  <a:solidFill>
                    <a:srgbClr val="44546A"/>
                  </a:solidFill>
                  <a:prstDash val="solid"/>
                </a:ln>
                <a:solidFill>
                  <a:prstClr val="black"/>
                </a:solidFill>
                <a:effectLst/>
                <a:uLnTx/>
                <a:uFillTx/>
                <a:latin typeface="Times New Roman" panose="02020603050405020304" pitchFamily="18" charset="0"/>
                <a:ea typeface="+mn-ea"/>
                <a:cs typeface="Times New Roman" panose="02020603050405020304" pitchFamily="18" charset="0"/>
              </a:rPr>
              <a:t>các</a:t>
            </a:r>
            <a:r>
              <a:rPr kumimoji="0" lang="en-US" sz="3600" b="1" i="0" u="none" strike="noStrike" kern="1200" cap="none" spc="0" normalizeH="0" baseline="0" noProof="0" dirty="0">
                <a:ln w="22225">
                  <a:solidFill>
                    <a:srgbClr val="44546A"/>
                  </a:solidFill>
                  <a:prstDash val="solid"/>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w="22225">
                  <a:solidFill>
                    <a:srgbClr val="44546A"/>
                  </a:solidFill>
                  <a:prstDash val="solid"/>
                </a:ln>
                <a:solidFill>
                  <a:prstClr val="black"/>
                </a:solidFill>
                <a:effectLst/>
                <a:uLnTx/>
                <a:uFillTx/>
                <a:latin typeface="Times New Roman" panose="02020603050405020304" pitchFamily="18" charset="0"/>
                <a:ea typeface="+mn-ea"/>
                <a:cs typeface="Times New Roman" panose="02020603050405020304" pitchFamily="18" charset="0"/>
              </a:rPr>
              <a:t>em</a:t>
            </a:r>
            <a:r>
              <a:rPr kumimoji="0" lang="en-US" sz="3600" b="1" i="0" u="none" strike="noStrike" kern="1200" cap="none" spc="0" normalizeH="0" baseline="0" noProof="0" dirty="0">
                <a:ln w="22225">
                  <a:solidFill>
                    <a:srgbClr val="44546A"/>
                  </a:solidFill>
                  <a:prstDash val="solid"/>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w="22225">
                  <a:solidFill>
                    <a:srgbClr val="44546A"/>
                  </a:solidFill>
                  <a:prstDash val="solid"/>
                </a:ln>
                <a:solidFill>
                  <a:prstClr val="black"/>
                </a:solidFill>
                <a:effectLst/>
                <a:uLnTx/>
                <a:uFillTx/>
                <a:latin typeface="Times New Roman" panose="02020603050405020304" pitchFamily="18" charset="0"/>
                <a:ea typeface="+mn-ea"/>
                <a:cs typeface="Times New Roman" panose="02020603050405020304" pitchFamily="18" charset="0"/>
              </a:rPr>
              <a:t>học</a:t>
            </a:r>
            <a:r>
              <a:rPr kumimoji="0" lang="en-US" sz="3600" b="1" i="0" u="none" strike="noStrike" kern="1200" cap="none" spc="0" normalizeH="0" baseline="0" noProof="0" dirty="0">
                <a:ln w="22225">
                  <a:solidFill>
                    <a:srgbClr val="44546A"/>
                  </a:solidFill>
                  <a:prstDash val="solid"/>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w="22225">
                  <a:solidFill>
                    <a:srgbClr val="44546A"/>
                  </a:solidFill>
                  <a:prstDash val="solid"/>
                </a:ln>
                <a:solidFill>
                  <a:prstClr val="black"/>
                </a:solidFill>
                <a:effectLst/>
                <a:uLnTx/>
                <a:uFillTx/>
                <a:latin typeface="Times New Roman" panose="02020603050405020304" pitchFamily="18" charset="0"/>
                <a:ea typeface="+mn-ea"/>
                <a:cs typeface="Times New Roman" panose="02020603050405020304" pitchFamily="18" charset="0"/>
              </a:rPr>
              <a:t>sinh</a:t>
            </a:r>
            <a:r>
              <a:rPr kumimoji="0" lang="en-US" sz="3600" b="1" i="0" u="none" strike="noStrike" kern="1200" cap="none" spc="0" normalizeH="0" baseline="0" noProof="0" dirty="0">
                <a:ln w="22225">
                  <a:solidFill>
                    <a:srgbClr val="44546A"/>
                  </a:solidFill>
                  <a:prstDash val="solid"/>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w="22225">
                  <a:solidFill>
                    <a:srgbClr val="44546A"/>
                  </a:solidFill>
                  <a:prstDash val="solid"/>
                </a:ln>
                <a:solidFill>
                  <a:prstClr val="black"/>
                </a:solidFill>
                <a:effectLst/>
                <a:uLnTx/>
                <a:uFillTx/>
                <a:latin typeface="Times New Roman" panose="02020603050405020304" pitchFamily="18" charset="0"/>
                <a:ea typeface="+mn-ea"/>
                <a:cs typeface="Times New Roman" panose="02020603050405020304" pitchFamily="18" charset="0"/>
              </a:rPr>
              <a:t>một</a:t>
            </a:r>
            <a:r>
              <a:rPr kumimoji="0" lang="en-US" sz="3600" b="1" i="0" u="none" strike="noStrike" kern="1200" cap="none" spc="0" normalizeH="0" baseline="0" noProof="0" dirty="0">
                <a:ln w="22225">
                  <a:solidFill>
                    <a:srgbClr val="44546A"/>
                  </a:solidFill>
                  <a:prstDash val="solid"/>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w="22225">
                  <a:solidFill>
                    <a:srgbClr val="44546A"/>
                  </a:solidFill>
                  <a:prstDash val="solid"/>
                </a:ln>
                <a:solidFill>
                  <a:prstClr val="black"/>
                </a:solidFill>
                <a:effectLst/>
                <a:uLnTx/>
                <a:uFillTx/>
                <a:latin typeface="Times New Roman" panose="02020603050405020304" pitchFamily="18" charset="0"/>
                <a:ea typeface="+mn-ea"/>
                <a:cs typeface="Times New Roman" panose="02020603050405020304" pitchFamily="18" charset="0"/>
              </a:rPr>
              <a:t>tuần</a:t>
            </a:r>
            <a:r>
              <a:rPr kumimoji="0" lang="en-US" sz="3600" b="1" i="0" u="none" strike="noStrike" kern="1200" cap="none" spc="0" normalizeH="0" baseline="0" noProof="0" dirty="0">
                <a:ln w="22225">
                  <a:solidFill>
                    <a:srgbClr val="44546A"/>
                  </a:solidFill>
                  <a:prstDash val="solid"/>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w="22225">
                  <a:solidFill>
                    <a:srgbClr val="44546A"/>
                  </a:solidFill>
                  <a:prstDash val="solid"/>
                </a:ln>
                <a:solidFill>
                  <a:prstClr val="black"/>
                </a:solidFill>
                <a:effectLst/>
                <a:uLnTx/>
                <a:uFillTx/>
                <a:latin typeface="Times New Roman" panose="02020603050405020304" pitchFamily="18" charset="0"/>
                <a:ea typeface="+mn-ea"/>
                <a:cs typeface="Times New Roman" panose="02020603050405020304" pitchFamily="18" charset="0"/>
              </a:rPr>
              <a:t>làm</a:t>
            </a:r>
            <a:r>
              <a:rPr kumimoji="0" lang="en-US" sz="3600" b="1" i="0" u="none" strike="noStrike" kern="1200" cap="none" spc="0" normalizeH="0" baseline="0" noProof="0" dirty="0">
                <a:ln w="22225">
                  <a:solidFill>
                    <a:srgbClr val="44546A"/>
                  </a:solidFill>
                  <a:prstDash val="solid"/>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w="22225">
                  <a:solidFill>
                    <a:srgbClr val="44546A"/>
                  </a:solidFill>
                  <a:prstDash val="solid"/>
                </a:ln>
                <a:solidFill>
                  <a:prstClr val="black"/>
                </a:solidFill>
                <a:effectLst/>
                <a:uLnTx/>
                <a:uFillTx/>
                <a:latin typeface="Times New Roman" panose="02020603050405020304" pitchFamily="18" charset="0"/>
                <a:ea typeface="+mn-ea"/>
                <a:cs typeface="Times New Roman" panose="02020603050405020304" pitchFamily="18" charset="0"/>
              </a:rPr>
              <a:t>việc</a:t>
            </a:r>
            <a:r>
              <a:rPr kumimoji="0" lang="en-US" sz="3600" b="1" i="0" u="none" strike="noStrike" kern="1200" cap="none" spc="0" normalizeH="0" baseline="0" noProof="0" dirty="0">
                <a:ln w="22225">
                  <a:solidFill>
                    <a:srgbClr val="44546A"/>
                  </a:solidFill>
                  <a:prstDash val="solid"/>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w="22225">
                  <a:solidFill>
                    <a:srgbClr val="44546A"/>
                  </a:solidFill>
                  <a:prstDash val="solid"/>
                </a:ln>
                <a:solidFill>
                  <a:prstClr val="black"/>
                </a:solidFill>
                <a:effectLst/>
                <a:uLnTx/>
                <a:uFillTx/>
                <a:latin typeface="Times New Roman" panose="02020603050405020304" pitchFamily="18" charset="0"/>
                <a:ea typeface="+mn-ea"/>
                <a:cs typeface="Times New Roman" panose="02020603050405020304" pitchFamily="18" charset="0"/>
              </a:rPr>
              <a:t>mới</a:t>
            </a:r>
            <a:r>
              <a:rPr kumimoji="0" lang="en-US" sz="3600" b="1" i="0" u="none" strike="noStrike" kern="1200" cap="none" spc="0" normalizeH="0" baseline="0" noProof="0" dirty="0">
                <a:ln w="22225">
                  <a:solidFill>
                    <a:srgbClr val="44546A"/>
                  </a:solidFill>
                  <a:prstDash val="solid"/>
                </a:ln>
                <a:solidFill>
                  <a:prstClr val="black"/>
                </a:solidFill>
                <a:effectLst/>
                <a:uLnTx/>
                <a:uFillTx/>
                <a:latin typeface="Times New Roman" panose="02020603050405020304" pitchFamily="18" charset="0"/>
                <a:ea typeface="+mn-ea"/>
                <a:cs typeface="Times New Roman" panose="02020603050405020304" pitchFamily="18"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w="22225">
                  <a:solidFill>
                    <a:srgbClr val="44546A"/>
                  </a:solidFill>
                  <a:prstDash val="solid"/>
                </a:ln>
                <a:solidFill>
                  <a:prstClr val="black"/>
                </a:solidFill>
                <a:effectLst/>
                <a:uLnTx/>
                <a:uFillTx/>
                <a:latin typeface="Times New Roman" panose="02020603050405020304" pitchFamily="18" charset="0"/>
                <a:ea typeface="+mn-ea"/>
                <a:cs typeface="Times New Roman" panose="02020603050405020304" pitchFamily="18" charset="0"/>
              </a:rPr>
              <a:t>vui</a:t>
            </a:r>
            <a:r>
              <a:rPr kumimoji="0" lang="en-US" sz="3600" b="1" i="0" u="none" strike="noStrike" kern="1200" cap="none" spc="0" normalizeH="0" baseline="0" noProof="0" dirty="0">
                <a:ln w="22225">
                  <a:solidFill>
                    <a:srgbClr val="44546A"/>
                  </a:solidFill>
                  <a:prstDash val="solid"/>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w="22225">
                  <a:solidFill>
                    <a:srgbClr val="44546A"/>
                  </a:solidFill>
                  <a:prstDash val="solid"/>
                </a:ln>
                <a:solidFill>
                  <a:prstClr val="black"/>
                </a:solidFill>
                <a:effectLst/>
                <a:uLnTx/>
                <a:uFillTx/>
                <a:latin typeface="Times New Roman" panose="02020603050405020304" pitchFamily="18" charset="0"/>
                <a:ea typeface="+mn-ea"/>
                <a:cs typeface="Times New Roman" panose="02020603050405020304" pitchFamily="18" charset="0"/>
              </a:rPr>
              <a:t>vẻ</a:t>
            </a:r>
            <a:r>
              <a:rPr kumimoji="0" lang="en-US" sz="3600" b="1" i="0" u="none" strike="noStrike" kern="1200" cap="none" spc="0" normalizeH="0" baseline="0" noProof="0" dirty="0">
                <a:ln w="22225">
                  <a:solidFill>
                    <a:srgbClr val="44546A"/>
                  </a:solidFill>
                  <a:prstDash val="solid"/>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w="22225">
                  <a:solidFill>
                    <a:srgbClr val="44546A"/>
                  </a:solidFill>
                  <a:prstDash val="solid"/>
                </a:ln>
                <a:solidFill>
                  <a:prstClr val="black"/>
                </a:solidFill>
                <a:effectLst/>
                <a:uLnTx/>
                <a:uFillTx/>
                <a:latin typeface="Times New Roman" panose="02020603050405020304" pitchFamily="18" charset="0"/>
                <a:ea typeface="+mn-ea"/>
                <a:cs typeface="Times New Roman" panose="02020603050405020304" pitchFamily="18" charset="0"/>
              </a:rPr>
              <a:t>và</a:t>
            </a:r>
            <a:r>
              <a:rPr kumimoji="0" lang="en-US" sz="3600" b="1" i="0" u="none" strike="noStrike" kern="1200" cap="none" spc="0" normalizeH="0" baseline="0" noProof="0" dirty="0">
                <a:ln w="22225">
                  <a:solidFill>
                    <a:srgbClr val="44546A"/>
                  </a:solidFill>
                  <a:prstDash val="solid"/>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w="22225">
                  <a:solidFill>
                    <a:srgbClr val="44546A"/>
                  </a:solidFill>
                  <a:prstDash val="solid"/>
                </a:ln>
                <a:solidFill>
                  <a:prstClr val="black"/>
                </a:solidFill>
                <a:effectLst/>
                <a:uLnTx/>
                <a:uFillTx/>
                <a:latin typeface="Times New Roman" panose="02020603050405020304" pitchFamily="18" charset="0"/>
                <a:ea typeface="+mn-ea"/>
                <a:cs typeface="Times New Roman" panose="02020603050405020304" pitchFamily="18" charset="0"/>
              </a:rPr>
              <a:t>hiệu</a:t>
            </a:r>
            <a:r>
              <a:rPr kumimoji="0" lang="en-US" sz="3600" b="1" i="0" u="none" strike="noStrike" kern="1200" cap="none" spc="0" normalizeH="0" baseline="0" noProof="0" dirty="0">
                <a:ln w="22225">
                  <a:solidFill>
                    <a:srgbClr val="44546A"/>
                  </a:solidFill>
                  <a:prstDash val="solid"/>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w="22225">
                  <a:solidFill>
                    <a:srgbClr val="44546A"/>
                  </a:solidFill>
                  <a:prstDash val="solid"/>
                </a:ln>
                <a:solidFill>
                  <a:prstClr val="black"/>
                </a:solidFill>
                <a:effectLst/>
                <a:uLnTx/>
                <a:uFillTx/>
                <a:latin typeface="Times New Roman" panose="02020603050405020304" pitchFamily="18" charset="0"/>
                <a:ea typeface="+mn-ea"/>
                <a:cs typeface="Times New Roman" panose="02020603050405020304" pitchFamily="18" charset="0"/>
              </a:rPr>
              <a:t>quả</a:t>
            </a:r>
            <a:r>
              <a:rPr kumimoji="0" lang="en-US" sz="3600" b="1" i="0" u="none" strike="noStrike" kern="1200" cap="none" spc="0" normalizeH="0" baseline="0" noProof="0" dirty="0">
                <a:ln w="22225">
                  <a:solidFill>
                    <a:srgbClr val="44546A"/>
                  </a:solidFill>
                  <a:prstDash val="solid"/>
                </a:ln>
                <a:solidFill>
                  <a:prstClr val="black"/>
                </a:solidFill>
                <a:effectLst/>
                <a:uLnTx/>
                <a:uFillTx/>
                <a:latin typeface="Times New Roman" panose="02020603050405020304" pitchFamily="18" charset="0"/>
                <a:ea typeface="+mn-ea"/>
                <a:cs typeface="Times New Roman" panose="02020603050405020304" pitchFamily="18"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w="22225">
                  <a:solidFill>
                    <a:srgbClr val="44546A"/>
                  </a:solidFill>
                  <a:prstDash val="solid"/>
                </a:ln>
                <a:solidFill>
                  <a:prstClr val="black"/>
                </a:solidFill>
                <a:effectLst/>
                <a:uLnTx/>
                <a:uFillTx/>
                <a:latin typeface="Times New Roman" panose="02020603050405020304" pitchFamily="18" charset="0"/>
                <a:ea typeface="+mn-ea"/>
                <a:cs typeface="Times New Roman" panose="02020603050405020304" pitchFamily="18" charset="0"/>
              </a:rPr>
              <a:t>Xin </a:t>
            </a:r>
            <a:r>
              <a:rPr kumimoji="0" lang="en-US" sz="3600" b="1" i="0" u="none" strike="noStrike" kern="1200" cap="none" spc="0" normalizeH="0" baseline="0" noProof="0" dirty="0" err="1">
                <a:ln w="22225">
                  <a:solidFill>
                    <a:srgbClr val="44546A"/>
                  </a:solidFill>
                  <a:prstDash val="solid"/>
                </a:ln>
                <a:solidFill>
                  <a:prstClr val="black"/>
                </a:solidFill>
                <a:effectLst/>
                <a:uLnTx/>
                <a:uFillTx/>
                <a:latin typeface="Times New Roman" panose="02020603050405020304" pitchFamily="18" charset="0"/>
                <a:ea typeface="+mn-ea"/>
                <a:cs typeface="Times New Roman" panose="02020603050405020304" pitchFamily="18" charset="0"/>
              </a:rPr>
              <a:t>chân</a:t>
            </a:r>
            <a:r>
              <a:rPr kumimoji="0" lang="en-US" sz="3600" b="1" i="0" u="none" strike="noStrike" kern="1200" cap="none" spc="0" normalizeH="0" baseline="0" noProof="0" dirty="0">
                <a:ln w="22225">
                  <a:solidFill>
                    <a:srgbClr val="44546A"/>
                  </a:solidFill>
                  <a:prstDash val="solid"/>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w="22225">
                  <a:solidFill>
                    <a:srgbClr val="44546A"/>
                  </a:solidFill>
                  <a:prstDash val="solid"/>
                </a:ln>
                <a:solidFill>
                  <a:prstClr val="black"/>
                </a:solidFill>
                <a:effectLst/>
                <a:uLnTx/>
                <a:uFillTx/>
                <a:latin typeface="Times New Roman" panose="02020603050405020304" pitchFamily="18" charset="0"/>
                <a:ea typeface="+mn-ea"/>
                <a:cs typeface="Times New Roman" panose="02020603050405020304" pitchFamily="18" charset="0"/>
              </a:rPr>
              <a:t>thành</a:t>
            </a:r>
            <a:r>
              <a:rPr kumimoji="0" lang="en-US" sz="3600" b="1" i="0" u="none" strike="noStrike" kern="1200" cap="none" spc="0" normalizeH="0" baseline="0" noProof="0" dirty="0">
                <a:ln w="22225">
                  <a:solidFill>
                    <a:srgbClr val="44546A"/>
                  </a:solidFill>
                  <a:prstDash val="solid"/>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w="22225">
                  <a:solidFill>
                    <a:srgbClr val="44546A"/>
                  </a:solidFill>
                  <a:prstDash val="solid"/>
                </a:ln>
                <a:solidFill>
                  <a:prstClr val="black"/>
                </a:solidFill>
                <a:effectLst/>
                <a:uLnTx/>
                <a:uFillTx/>
                <a:latin typeface="Times New Roman" panose="02020603050405020304" pitchFamily="18" charset="0"/>
                <a:ea typeface="+mn-ea"/>
                <a:cs typeface="Times New Roman" panose="02020603050405020304" pitchFamily="18" charset="0"/>
              </a:rPr>
              <a:t>cảm</a:t>
            </a:r>
            <a:r>
              <a:rPr kumimoji="0" lang="en-US" sz="3600" b="1" i="0" u="none" strike="noStrike" kern="1200" cap="none" spc="0" normalizeH="0" baseline="0" noProof="0" dirty="0">
                <a:ln w="22225">
                  <a:solidFill>
                    <a:srgbClr val="44546A"/>
                  </a:solidFill>
                  <a:prstDash val="solid"/>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w="22225">
                  <a:solidFill>
                    <a:srgbClr val="44546A"/>
                  </a:solidFill>
                  <a:prstDash val="solid"/>
                </a:ln>
                <a:solidFill>
                  <a:prstClr val="black"/>
                </a:solidFill>
                <a:effectLst/>
                <a:uLnTx/>
                <a:uFillTx/>
                <a:latin typeface="Times New Roman" panose="02020603050405020304" pitchFamily="18" charset="0"/>
                <a:ea typeface="+mn-ea"/>
                <a:cs typeface="Times New Roman" panose="02020603050405020304" pitchFamily="18" charset="0"/>
              </a:rPr>
              <a:t>ơn</a:t>
            </a:r>
            <a:r>
              <a:rPr kumimoji="0" lang="en-US" sz="3600" b="1" i="0" u="none" strike="noStrike" kern="1200" cap="none" spc="0" normalizeH="0" baseline="0" noProof="0" dirty="0">
                <a:ln w="22225">
                  <a:solidFill>
                    <a:srgbClr val="44546A"/>
                  </a:solidFill>
                  <a:prstDash val="solid"/>
                </a:ln>
                <a:solidFill>
                  <a:prstClr val="black"/>
                </a:solidFill>
                <a:effectLst/>
                <a:uLnTx/>
                <a:uFillTx/>
                <a:latin typeface="Times New Roman" panose="02020603050405020304" pitchFamily="18" charset="0"/>
                <a:ea typeface="+mn-ea"/>
                <a:cs typeface="Times New Roman" panose="02020603050405020304" pitchFamily="18" charset="0"/>
              </a:rPr>
              <a:t>!</a:t>
            </a:r>
          </a:p>
        </p:txBody>
      </p:sp>
    </p:spTree>
    <p:extLst>
      <p:ext uri="{BB962C8B-B14F-4D97-AF65-F5344CB8AC3E}">
        <p14:creationId xmlns:p14="http://schemas.microsoft.com/office/powerpoint/2010/main" val="25156196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1209822"/>
          </a:xfrm>
          <a:prstGeom prst="rect">
            <a:avLst/>
          </a:prstGeom>
          <a:solidFill>
            <a:schemeClr val="accent6">
              <a:lumMod val="60000"/>
              <a:lumOff val="4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013" y="14068"/>
            <a:ext cx="1120345" cy="1209822"/>
          </a:xfrm>
          <a:prstGeom prst="rect">
            <a:avLst/>
          </a:prstGeom>
        </p:spPr>
      </p:pic>
      <p:sp>
        <p:nvSpPr>
          <p:cNvPr id="6" name="Rectangle 5"/>
          <p:cNvSpPr/>
          <p:nvPr/>
        </p:nvSpPr>
        <p:spPr>
          <a:xfrm>
            <a:off x="2733527" y="78973"/>
            <a:ext cx="7456465" cy="553998"/>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150" normalizeH="0" baseline="0" noProof="0" dirty="0" smtClean="0">
                <a:ln w="0"/>
                <a:solidFill>
                  <a:srgbClr val="4472C4">
                    <a:lumMod val="50000"/>
                  </a:srgbClr>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LIÊN ĐỘI TRƯỜNG TIỂU HỌC ĐỨC GIANG</a:t>
            </a:r>
            <a:endParaRPr kumimoji="0" lang="en-US" sz="3000" b="1" i="0" u="none" strike="noStrike" kern="1200" cap="none" spc="-150" normalizeH="0" baseline="0" noProof="0" dirty="0">
              <a:ln w="0"/>
              <a:solidFill>
                <a:srgbClr val="4472C4">
                  <a:lumMod val="50000"/>
                </a:srgbClr>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endParaRPr>
          </a:p>
        </p:txBody>
      </p:sp>
      <p:sp>
        <p:nvSpPr>
          <p:cNvPr id="7" name="Rectangle 6"/>
          <p:cNvSpPr/>
          <p:nvPr/>
        </p:nvSpPr>
        <p:spPr>
          <a:xfrm>
            <a:off x="1256714" y="686602"/>
            <a:ext cx="10410092"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SINH HOẠT DƯỚI CỜ TUẦN </a:t>
            </a:r>
            <a:r>
              <a:rPr lang="en-US" sz="2800" dirty="0" smtClean="0">
                <a:ln w="0"/>
                <a:solidFill>
                  <a:srgbClr val="FF0000"/>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17</a:t>
            </a:r>
            <a:endParaRPr kumimoji="0" lang="en-US" sz="2800" b="0" i="0" u="none" strike="noStrike" kern="1200" cap="none" spc="0" normalizeH="0" baseline="0" noProof="0" dirty="0">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endParaRPr>
          </a:p>
        </p:txBody>
      </p:sp>
      <p:sp>
        <p:nvSpPr>
          <p:cNvPr id="8" name="Rectangle 7"/>
          <p:cNvSpPr/>
          <p:nvPr/>
        </p:nvSpPr>
        <p:spPr>
          <a:xfrm>
            <a:off x="0" y="1814657"/>
            <a:ext cx="12192000" cy="501675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Buổi</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sinh</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hoạt</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dưới</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cờ</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hôm</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nay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có</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lang="en-US" sz="3600" dirty="0">
                <a:solidFill>
                  <a:prstClr val="black"/>
                </a:solidFill>
                <a:latin typeface="Times New Roman" panose="02020603050405020304" pitchFamily="18" charset="0"/>
                <a:cs typeface="Times New Roman" panose="02020603050405020304" pitchFamily="18" charset="0"/>
              </a:rPr>
              <a:t>3</a:t>
            </a: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nội</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dung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chính</a:t>
            </a: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a:t>
            </a:r>
          </a:p>
          <a:p>
            <a:pPr lvl="0">
              <a:defRPr/>
            </a:pP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smtClean="0">
                <a:solidFill>
                  <a:prstClr val="black"/>
                </a:solidFill>
                <a:latin typeface="Times New Roman" panose="02020603050405020304" pitchFamily="18" charset="0"/>
                <a:cs typeface="Times New Roman" panose="02020603050405020304" pitchFamily="18" charset="0"/>
              </a:rPr>
              <a:t>Tuyên</a:t>
            </a:r>
            <a:r>
              <a:rPr lang="en-US" sz="3600" dirty="0" smtClean="0">
                <a:solidFill>
                  <a:prstClr val="black"/>
                </a:solidFill>
                <a:latin typeface="Times New Roman" panose="02020603050405020304" pitchFamily="18" charset="0"/>
                <a:cs typeface="Times New Roman" panose="02020603050405020304" pitchFamily="18" charset="0"/>
              </a:rPr>
              <a:t> d</a:t>
            </a:r>
            <a:r>
              <a:rPr lang="vi-VN" sz="3600" dirty="0" smtClean="0">
                <a:solidFill>
                  <a:prstClr val="black"/>
                </a:solidFill>
                <a:latin typeface="Times New Roman" panose="02020603050405020304" pitchFamily="18" charset="0"/>
                <a:cs typeface="Times New Roman" panose="02020603050405020304" pitchFamily="18" charset="0"/>
              </a:rPr>
              <a:t>ương</a:t>
            </a:r>
            <a:r>
              <a:rPr lang="en-US" sz="3600" dirty="0" smtClean="0">
                <a:solidFill>
                  <a:prstClr val="black"/>
                </a:solidFill>
                <a:latin typeface="Times New Roman" panose="02020603050405020304" pitchFamily="18" charset="0"/>
                <a:cs typeface="Times New Roman" panose="02020603050405020304" pitchFamily="18" charset="0"/>
              </a:rPr>
              <a:t> </a:t>
            </a:r>
            <a:r>
              <a:rPr lang="en-US" sz="3600" dirty="0" err="1" smtClean="0">
                <a:solidFill>
                  <a:prstClr val="black"/>
                </a:solidFill>
                <a:latin typeface="Times New Roman" panose="02020603050405020304" pitchFamily="18" charset="0"/>
                <a:cs typeface="Times New Roman" panose="02020603050405020304" pitchFamily="18" charset="0"/>
              </a:rPr>
              <a:t>các</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lớp</a:t>
            </a:r>
            <a:r>
              <a:rPr lang="en-US" sz="3600" dirty="0" smtClean="0">
                <a:solidFill>
                  <a:prstClr val="black"/>
                </a:solidFill>
                <a:latin typeface="Times New Roman" panose="02020603050405020304" pitchFamily="18" charset="0"/>
                <a:cs typeface="Times New Roman" panose="02020603050405020304" pitchFamily="18" charset="0"/>
              </a:rPr>
              <a:t> </a:t>
            </a:r>
            <a:r>
              <a:rPr lang="en-US" sz="3600" dirty="0" err="1" smtClean="0">
                <a:solidFill>
                  <a:prstClr val="black"/>
                </a:solidFill>
                <a:latin typeface="Times New Roman" panose="02020603050405020304" pitchFamily="18" charset="0"/>
                <a:cs typeface="Times New Roman" panose="02020603050405020304" pitchFamily="18" charset="0"/>
              </a:rPr>
              <a:t>tham</a:t>
            </a:r>
            <a:r>
              <a:rPr lang="en-US" sz="3600" dirty="0" smtClean="0">
                <a:solidFill>
                  <a:prstClr val="black"/>
                </a:solidFill>
                <a:latin typeface="Times New Roman" panose="02020603050405020304" pitchFamily="18" charset="0"/>
                <a:cs typeface="Times New Roman" panose="02020603050405020304" pitchFamily="18" charset="0"/>
              </a:rPr>
              <a:t> </a:t>
            </a:r>
            <a:r>
              <a:rPr lang="en-US" sz="3600" dirty="0" err="1" smtClean="0">
                <a:solidFill>
                  <a:prstClr val="black"/>
                </a:solidFill>
                <a:latin typeface="Times New Roman" panose="02020603050405020304" pitchFamily="18" charset="0"/>
                <a:cs typeface="Times New Roman" panose="02020603050405020304" pitchFamily="18" charset="0"/>
              </a:rPr>
              <a:t>gia</a:t>
            </a:r>
            <a:r>
              <a:rPr lang="en-US" sz="3600" dirty="0" smtClean="0">
                <a:solidFill>
                  <a:prstClr val="black"/>
                </a:solidFill>
                <a:latin typeface="Times New Roman" panose="02020603050405020304" pitchFamily="18" charset="0"/>
                <a:cs typeface="Times New Roman" panose="02020603050405020304" pitchFamily="18" charset="0"/>
              </a:rPr>
              <a:t> </a:t>
            </a:r>
            <a:r>
              <a:rPr lang="en-US" sz="3600" dirty="0" err="1" smtClean="0">
                <a:solidFill>
                  <a:prstClr val="black"/>
                </a:solidFill>
                <a:latin typeface="Times New Roman" panose="02020603050405020304" pitchFamily="18" charset="0"/>
                <a:cs typeface="Times New Roman" panose="02020603050405020304" pitchFamily="18" charset="0"/>
              </a:rPr>
              <a:t>cuộc</a:t>
            </a:r>
            <a:r>
              <a:rPr lang="en-US" sz="3600" dirty="0" smtClean="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thi</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chủ</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đề</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smtClean="0">
                <a:solidFill>
                  <a:prstClr val="black"/>
                </a:solidFill>
                <a:latin typeface="Times New Roman" panose="02020603050405020304" pitchFamily="18" charset="0"/>
                <a:cs typeface="Times New Roman" panose="02020603050405020304" pitchFamily="18" charset="0"/>
              </a:rPr>
              <a:t>“</a:t>
            </a:r>
            <a:r>
              <a:rPr lang="en-US" sz="3600" b="1" dirty="0" err="1" smtClean="0">
                <a:solidFill>
                  <a:prstClr val="black"/>
                </a:solidFill>
                <a:latin typeface="Times New Roman" panose="02020603050405020304" pitchFamily="18" charset="0"/>
                <a:cs typeface="Times New Roman" panose="02020603050405020304" pitchFamily="18" charset="0"/>
              </a:rPr>
              <a:t>Noi</a:t>
            </a:r>
            <a:r>
              <a:rPr lang="en-US" sz="3600" b="1" dirty="0" smtClean="0">
                <a:solidFill>
                  <a:prstClr val="black"/>
                </a:solidFill>
                <a:latin typeface="Times New Roman" panose="02020603050405020304" pitchFamily="18" charset="0"/>
                <a:cs typeface="Times New Roman" panose="02020603050405020304" pitchFamily="18" charset="0"/>
              </a:rPr>
              <a:t> </a:t>
            </a:r>
            <a:r>
              <a:rPr lang="en-US" sz="3600" b="1" dirty="0">
                <a:solidFill>
                  <a:prstClr val="black"/>
                </a:solidFill>
                <a:latin typeface="Times New Roman" panose="02020603050405020304" pitchFamily="18" charset="0"/>
                <a:cs typeface="Times New Roman" panose="02020603050405020304" pitchFamily="18" charset="0"/>
              </a:rPr>
              <a:t>g</a:t>
            </a:r>
            <a:r>
              <a:rPr lang="vi-VN" sz="3600" b="1" dirty="0">
                <a:solidFill>
                  <a:prstClr val="black"/>
                </a:solidFill>
                <a:latin typeface="Times New Roman" panose="02020603050405020304" pitchFamily="18" charset="0"/>
                <a:cs typeface="Times New Roman" panose="02020603050405020304" pitchFamily="18" charset="0"/>
              </a:rPr>
              <a:t>ương</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chú</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bộ</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đội</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nhân</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dịp</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chào</a:t>
            </a:r>
            <a:r>
              <a:rPr lang="en-US" sz="3600" dirty="0">
                <a:solidFill>
                  <a:prstClr val="black"/>
                </a:solidFill>
                <a:latin typeface="Times New Roman" panose="02020603050405020304" pitchFamily="18" charset="0"/>
                <a:cs typeface="Times New Roman" panose="02020603050405020304" pitchFamily="18" charset="0"/>
              </a:rPr>
              <a:t> m</a:t>
            </a:r>
            <a:r>
              <a:rPr lang="vi-VN" sz="3600" dirty="0">
                <a:solidFill>
                  <a:prstClr val="black"/>
                </a:solidFill>
                <a:latin typeface="Times New Roman" panose="02020603050405020304" pitchFamily="18" charset="0"/>
                <a:cs typeface="Times New Roman" panose="02020603050405020304" pitchFamily="18" charset="0"/>
              </a:rPr>
              <a:t>ừng</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kỉ</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niệm</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Ngày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thành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lập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Quân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đội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Nhân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dân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Việt</a:t>
            </a:r>
            <a:r>
              <a:rPr lang="en-US" sz="3600" dirty="0">
                <a:latin typeface="Times New Roman" panose="02020603050405020304" pitchFamily="18" charset="0"/>
                <a:cs typeface="Times New Roman" panose="02020603050405020304" pitchFamily="18" charset="0"/>
              </a:rPr>
              <a:t> Nam 22/12.</a:t>
            </a:r>
            <a:endParaRPr lang="en-US" sz="3600" b="1" dirty="0">
              <a:solidFill>
                <a:prstClr val="black"/>
              </a:solidFill>
              <a:latin typeface="Times New Roman" panose="02020603050405020304" pitchFamily="18" charset="0"/>
              <a:cs typeface="Times New Roman" panose="02020603050405020304" pitchFamily="18" charset="0"/>
            </a:endParaRPr>
          </a:p>
          <a:p>
            <a:pPr fontAlgn="base"/>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Tuyên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truyền</a:t>
            </a:r>
            <a:r>
              <a:rPr lang="en-US" sz="3600" dirty="0" smtClean="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phòng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chống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bạo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lực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học</a:t>
            </a:r>
            <a:r>
              <a:rPr lang="en-US" sz="3600" dirty="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đường</a:t>
            </a:r>
            <a:r>
              <a:rPr lang="en-US" sz="3600" dirty="0" smtClean="0">
                <a:latin typeface="Times New Roman" panose="02020603050405020304" pitchFamily="18" charset="0"/>
                <a:cs typeface="Times New Roman" panose="02020603050405020304" pitchFamily="18" charset="0"/>
              </a:rPr>
              <a:t>.</a:t>
            </a:r>
          </a:p>
          <a:p>
            <a:r>
              <a:rPr lang="en-US" sz="3600" dirty="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Phát</a:t>
            </a:r>
            <a:r>
              <a:rPr lang="en-US" sz="3600" dirty="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động</a:t>
            </a:r>
            <a:r>
              <a:rPr lang="en-US" sz="3600" dirty="0" smtClean="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a:t>
            </a:r>
            <a:r>
              <a:rPr lang="en-US" sz="3600" dirty="0" err="1" smtClean="0">
                <a:latin typeface="Times New Roman" panose="02020603050405020304" pitchFamily="18" charset="0"/>
                <a:cs typeface="Times New Roman" panose="02020603050405020304" pitchFamily="18" charset="0"/>
              </a:rPr>
              <a:t>uộc</a:t>
            </a:r>
            <a:r>
              <a:rPr lang="en-US" sz="3600" dirty="0" smtClean="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sáng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tranh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cổ</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động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tuyên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truyền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đội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mũ</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bảo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hiểm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cho</a:t>
            </a:r>
            <a:r>
              <a:rPr lang="en-US" sz="3600" dirty="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học</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sinh</a:t>
            </a:r>
            <a:r>
              <a:rPr lang="en-US" sz="3600" dirty="0" smtClean="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Tiểu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học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năm</a:t>
            </a:r>
            <a:r>
              <a:rPr lang="en-US" sz="3600" dirty="0">
                <a:latin typeface="Times New Roman" panose="02020603050405020304" pitchFamily="18" charset="0"/>
                <a:cs typeface="Times New Roman" panose="02020603050405020304" pitchFamily="18" charset="0"/>
              </a:rPr>
              <a:t> </a:t>
            </a:r>
            <a:r>
              <a:rPr lang="en-US" sz="3600" dirty="0" smtClean="0">
                <a:latin typeface="Times New Roman" panose="02020603050405020304" pitchFamily="18" charset="0"/>
                <a:cs typeface="Times New Roman" panose="02020603050405020304" pitchFamily="18" charset="0"/>
              </a:rPr>
              <a:t>2021.</a:t>
            </a:r>
            <a:endParaRPr lang="en-US" sz="3600" dirty="0">
              <a:latin typeface="Times New Roman" panose="02020603050405020304" pitchFamily="18" charset="0"/>
              <a:cs typeface="Times New Roman" panose="02020603050405020304" pitchFamily="18" charset="0"/>
            </a:endParaRPr>
          </a:p>
          <a:p>
            <a:pPr>
              <a:defRPr/>
            </a:pP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Tuyên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truyền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phòng</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chống</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covid</a:t>
            </a:r>
            <a:r>
              <a:rPr lang="en-US" sz="3600" dirty="0" smtClean="0">
                <a:latin typeface="Times New Roman" panose="02020603050405020304" pitchFamily="18" charset="0"/>
                <a:cs typeface="Times New Roman" panose="02020603050405020304" pitchFamily="18" charset="0"/>
              </a:rPr>
              <a:t> 19.</a:t>
            </a:r>
            <a:endParaRPr lang="en-US" sz="3600" dirty="0">
              <a:latin typeface="Times New Roman" panose="02020603050405020304" pitchFamily="18" charset="0"/>
              <a:cs typeface="Times New Roman" panose="02020603050405020304" pitchFamily="18" charset="0"/>
            </a:endParaRPr>
          </a:p>
          <a:p>
            <a:pPr lvl="0">
              <a:defRPr/>
            </a:pPr>
            <a:endParaRPr lang="en-US" sz="3200" dirty="0" smtClean="0"/>
          </a:p>
        </p:txBody>
      </p:sp>
      <p:sp>
        <p:nvSpPr>
          <p:cNvPr id="2" name="TextBox 1"/>
          <p:cNvSpPr txBox="1"/>
          <p:nvPr/>
        </p:nvSpPr>
        <p:spPr>
          <a:xfrm>
            <a:off x="4051495" y="1106771"/>
            <a:ext cx="4487594"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NỘI DUNG</a:t>
            </a:r>
            <a:endPar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314099036"/>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1068316"/>
          </a:xfrm>
          <a:prstGeom prst="rect">
            <a:avLst/>
          </a:prstGeom>
          <a:solidFill>
            <a:schemeClr val="accent6">
              <a:lumMod val="60000"/>
              <a:lumOff val="4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013" y="14068"/>
            <a:ext cx="952701" cy="1028789"/>
          </a:xfrm>
          <a:prstGeom prst="rect">
            <a:avLst/>
          </a:prstGeom>
        </p:spPr>
      </p:pic>
      <p:sp>
        <p:nvSpPr>
          <p:cNvPr id="6" name="Rectangle 5"/>
          <p:cNvSpPr/>
          <p:nvPr/>
        </p:nvSpPr>
        <p:spPr>
          <a:xfrm>
            <a:off x="2733527" y="78973"/>
            <a:ext cx="7456465" cy="553998"/>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150" normalizeH="0" baseline="0" noProof="0" dirty="0" smtClean="0">
                <a:ln w="0"/>
                <a:solidFill>
                  <a:srgbClr val="4472C4">
                    <a:lumMod val="50000"/>
                  </a:srgbClr>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LIÊN ĐỘI TRƯỜNG TIỂU HỌC ĐỨC GIANG</a:t>
            </a:r>
            <a:endParaRPr kumimoji="0" lang="en-US" sz="3000" b="1" i="0" u="none" strike="noStrike" kern="1200" cap="none" spc="-150" normalizeH="0" baseline="0" noProof="0" dirty="0">
              <a:ln w="0"/>
              <a:solidFill>
                <a:srgbClr val="4472C4">
                  <a:lumMod val="50000"/>
                </a:srgbClr>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endParaRPr>
          </a:p>
        </p:txBody>
      </p:sp>
      <p:sp>
        <p:nvSpPr>
          <p:cNvPr id="7" name="Rectangle 6"/>
          <p:cNvSpPr/>
          <p:nvPr/>
        </p:nvSpPr>
        <p:spPr>
          <a:xfrm>
            <a:off x="1127926" y="545096"/>
            <a:ext cx="10410092"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SINH HOẠT DƯỚI CỜ TUẦN 17</a:t>
            </a:r>
            <a:endParaRPr kumimoji="0" lang="en-US" sz="2800" b="0" i="0" u="none" strike="noStrike" kern="1200" cap="none" spc="0" normalizeH="0" baseline="0" noProof="0" dirty="0">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endParaRPr>
          </a:p>
        </p:txBody>
      </p:sp>
      <p:sp>
        <p:nvSpPr>
          <p:cNvPr id="11" name="TextBox 10"/>
          <p:cNvSpPr txBox="1"/>
          <p:nvPr/>
        </p:nvSpPr>
        <p:spPr>
          <a:xfrm>
            <a:off x="0" y="1042857"/>
            <a:ext cx="12192000" cy="954107"/>
          </a:xfrm>
          <a:prstGeom prst="rect">
            <a:avLst/>
          </a:prstGeom>
          <a:noFill/>
        </p:spPr>
        <p:txBody>
          <a:bodyPr wrap="square" rtlCol="0">
            <a:spAutoFit/>
          </a:bodyPr>
          <a:lstStyle/>
          <a:p>
            <a:pPr lvl="0" algn="ctr">
              <a:defRPr/>
            </a:pPr>
            <a:r>
              <a:rPr lang="en-US" sz="2800" b="1" dirty="0" err="1">
                <a:solidFill>
                  <a:srgbClr val="FF0000"/>
                </a:solidFill>
                <a:latin typeface="Times New Roman" panose="02020603050405020304" pitchFamily="18" charset="0"/>
                <a:cs typeface="Times New Roman" panose="02020603050405020304" pitchFamily="18" charset="0"/>
              </a:rPr>
              <a:t>Tuyên</a:t>
            </a:r>
            <a:r>
              <a:rPr lang="en-US" sz="2800" b="1" dirty="0">
                <a:solidFill>
                  <a:srgbClr val="FF0000"/>
                </a:solidFill>
                <a:latin typeface="Times New Roman" panose="02020603050405020304" pitchFamily="18" charset="0"/>
                <a:cs typeface="Times New Roman" panose="02020603050405020304" pitchFamily="18" charset="0"/>
              </a:rPr>
              <a:t> d</a:t>
            </a:r>
            <a:r>
              <a:rPr lang="vi-VN" sz="2800" b="1" dirty="0">
                <a:solidFill>
                  <a:srgbClr val="FF0000"/>
                </a:solidFill>
                <a:latin typeface="Times New Roman" panose="02020603050405020304" pitchFamily="18" charset="0"/>
                <a:cs typeface="Times New Roman" panose="02020603050405020304" pitchFamily="18" charset="0"/>
              </a:rPr>
              <a:t>ương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các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lớp</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tham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gia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cuộc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chủ</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đề</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Noi</a:t>
            </a:r>
            <a:r>
              <a:rPr lang="en-US" sz="2800" b="1" dirty="0">
                <a:solidFill>
                  <a:srgbClr val="FF0000"/>
                </a:solidFill>
                <a:latin typeface="Times New Roman" panose="02020603050405020304" pitchFamily="18" charset="0"/>
                <a:cs typeface="Times New Roman" panose="02020603050405020304" pitchFamily="18" charset="0"/>
              </a:rPr>
              <a:t> g</a:t>
            </a:r>
            <a:r>
              <a:rPr lang="vi-VN" sz="2800" b="1" dirty="0">
                <a:solidFill>
                  <a:srgbClr val="FF0000"/>
                </a:solidFill>
                <a:latin typeface="Times New Roman" panose="02020603050405020304" pitchFamily="18" charset="0"/>
                <a:cs typeface="Times New Roman" panose="02020603050405020304" pitchFamily="18" charset="0"/>
              </a:rPr>
              <a:t>ương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chú</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bộ</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đội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nhân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dịp</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chào</a:t>
            </a:r>
            <a:r>
              <a:rPr lang="en-US" sz="2800" b="1" dirty="0">
                <a:solidFill>
                  <a:srgbClr val="FF0000"/>
                </a:solidFill>
                <a:latin typeface="Times New Roman" panose="02020603050405020304" pitchFamily="18" charset="0"/>
                <a:cs typeface="Times New Roman" panose="02020603050405020304" pitchFamily="18" charset="0"/>
              </a:rPr>
              <a:t> m</a:t>
            </a:r>
            <a:r>
              <a:rPr lang="vi-VN" sz="2800" b="1" dirty="0">
                <a:solidFill>
                  <a:srgbClr val="FF0000"/>
                </a:solidFill>
                <a:latin typeface="Times New Roman" panose="02020603050405020304" pitchFamily="18" charset="0"/>
                <a:cs typeface="Times New Roman" panose="02020603050405020304" pitchFamily="18" charset="0"/>
              </a:rPr>
              <a:t>ừng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kỉ</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niệm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Ngày</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thành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lập</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Quân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đội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Nhân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dân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Việt</a:t>
            </a:r>
            <a:r>
              <a:rPr lang="en-US" sz="2800" b="1" dirty="0">
                <a:solidFill>
                  <a:srgbClr val="FF0000"/>
                </a:solidFill>
                <a:latin typeface="Times New Roman" panose="02020603050405020304" pitchFamily="18" charset="0"/>
                <a:cs typeface="Times New Roman" panose="02020603050405020304" pitchFamily="18" charset="0"/>
              </a:rPr>
              <a:t> Nam 22/12.</a:t>
            </a:r>
          </a:p>
        </p:txBody>
      </p:sp>
      <p:sp>
        <p:nvSpPr>
          <p:cNvPr id="2" name="TextBox 1"/>
          <p:cNvSpPr txBox="1"/>
          <p:nvPr/>
        </p:nvSpPr>
        <p:spPr>
          <a:xfrm>
            <a:off x="217425" y="3187041"/>
            <a:ext cx="1821001" cy="33239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1A: 40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1B: 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1C: 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1D: 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1E: 10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1G: 20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mn-cs"/>
              </a:rPr>
              <a:t> </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Rectangle 2"/>
          <p:cNvSpPr/>
          <p:nvPr/>
        </p:nvSpPr>
        <p:spPr>
          <a:xfrm>
            <a:off x="2569017" y="3191885"/>
            <a:ext cx="2000518" cy="35394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a:t>
            </a:r>
            <a:r>
              <a:rPr kumimoji="0" lang="en-US" sz="32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5</a:t>
            </a:r>
            <a:endPar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2B</a:t>
            </a:r>
            <a:r>
              <a:rPr kumimoji="0" lang="en-US" sz="32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35</a:t>
            </a:r>
            <a:endPar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2C</a:t>
            </a:r>
            <a:r>
              <a:rPr kumimoji="0" lang="en-US" sz="32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0</a:t>
            </a:r>
            <a:endPar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2D: 55</a:t>
            </a:r>
            <a:endPar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2E</a:t>
            </a:r>
            <a:r>
              <a:rPr kumimoji="0" lang="en-US" sz="32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50</a:t>
            </a:r>
            <a:endPar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2G</a:t>
            </a:r>
            <a:r>
              <a:rPr kumimoji="0" lang="en-US" sz="32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55</a:t>
            </a:r>
            <a:endPar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2H</a:t>
            </a:r>
            <a:r>
              <a:rPr kumimoji="0" lang="en-US" sz="32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0</a:t>
            </a:r>
            <a:endPar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 name="Rectangle 7"/>
          <p:cNvSpPr/>
          <p:nvPr/>
        </p:nvSpPr>
        <p:spPr>
          <a:xfrm>
            <a:off x="5100126" y="3166170"/>
            <a:ext cx="2180823" cy="35394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3A: 5</a:t>
            </a:r>
            <a:endPar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3B: 0</a:t>
            </a:r>
            <a:endPar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3C: 25</a:t>
            </a:r>
            <a:endPar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3D: 0</a:t>
            </a:r>
            <a:endPar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3E: 5</a:t>
            </a:r>
            <a:endPar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3G: 45</a:t>
            </a:r>
            <a:endPar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7" name="Rectangle 16"/>
          <p:cNvSpPr/>
          <p:nvPr/>
        </p:nvSpPr>
        <p:spPr>
          <a:xfrm>
            <a:off x="7811540" y="3187041"/>
            <a:ext cx="2180823" cy="35394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4A: 15</a:t>
            </a:r>
            <a:endPar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4B: 0</a:t>
            </a:r>
            <a:endPar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4C: 40</a:t>
            </a:r>
            <a:endPar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4D: 0</a:t>
            </a:r>
            <a:endPar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4E: 0</a:t>
            </a:r>
            <a:endPar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4G:</a:t>
            </a:r>
            <a:r>
              <a:rPr kumimoji="0" lang="en-US" sz="3200" b="1" i="0" u="none" strike="noStrike" kern="1200" cap="none" spc="0" normalizeH="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0</a:t>
            </a:r>
            <a:endPar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8" name="Rectangle 17"/>
          <p:cNvSpPr/>
          <p:nvPr/>
        </p:nvSpPr>
        <p:spPr>
          <a:xfrm>
            <a:off x="10189992" y="3187041"/>
            <a:ext cx="2180823" cy="304698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5A: 35</a:t>
            </a:r>
            <a:endPar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5B: 5</a:t>
            </a:r>
            <a:endPar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5C: 5</a:t>
            </a:r>
            <a:endPar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5D: 0 </a:t>
            </a:r>
            <a:endPar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5E: 20</a:t>
            </a:r>
            <a:endPar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3" name="TextBox 12"/>
          <p:cNvSpPr txBox="1"/>
          <p:nvPr/>
        </p:nvSpPr>
        <p:spPr>
          <a:xfrm>
            <a:off x="1784121" y="2166921"/>
            <a:ext cx="9355275" cy="584775"/>
          </a:xfrm>
          <a:prstGeom prst="rect">
            <a:avLst/>
          </a:prstGeom>
          <a:noFill/>
        </p:spPr>
        <p:txBody>
          <a:bodyPr wrap="square" rtlCol="0">
            <a:spAutoFit/>
          </a:bodyPr>
          <a:lstStyle/>
          <a:p>
            <a:r>
              <a:rPr lang="en-US" sz="3200" b="1" dirty="0" err="1" smtClean="0">
                <a:solidFill>
                  <a:srgbClr val="FF0000"/>
                </a:solidFill>
                <a:latin typeface="Times New Roman" panose="02020603050405020304" pitchFamily="18" charset="0"/>
                <a:cs typeface="Times New Roman" panose="02020603050405020304" pitchFamily="18" charset="0"/>
              </a:rPr>
              <a:t>Trên</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đây</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là</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tổng</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số</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điểm</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của</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các</a:t>
            </a:r>
            <a:r>
              <a:rPr lang="en-US" sz="3200" b="1" dirty="0" smtClean="0">
                <a:solidFill>
                  <a:srgbClr val="FF0000"/>
                </a:solidFill>
                <a:latin typeface="Times New Roman" panose="02020603050405020304" pitchFamily="18" charset="0"/>
                <a:cs typeface="Times New Roman" panose="02020603050405020304" pitchFamily="18" charset="0"/>
              </a:rPr>
              <a:t> l</a:t>
            </a:r>
            <a:r>
              <a:rPr lang="vi-VN" sz="3200" b="1" dirty="0" smtClean="0">
                <a:solidFill>
                  <a:srgbClr val="FF0000"/>
                </a:solidFill>
                <a:latin typeface="Times New Roman" panose="02020603050405020304" pitchFamily="18" charset="0"/>
                <a:cs typeface="Times New Roman" panose="02020603050405020304" pitchFamily="18" charset="0"/>
              </a:rPr>
              <a:t>ớp</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đạt</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đã</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đạt</a:t>
            </a:r>
            <a:r>
              <a:rPr lang="en-US" sz="3200" b="1" dirty="0" smtClean="0">
                <a:solidFill>
                  <a:srgbClr val="FF0000"/>
                </a:solidFill>
                <a:latin typeface="Times New Roman" panose="02020603050405020304" pitchFamily="18" charset="0"/>
                <a:cs typeface="Times New Roman" panose="02020603050405020304" pitchFamily="18" charset="0"/>
              </a:rPr>
              <a:t> đ</a:t>
            </a:r>
            <a:r>
              <a:rPr lang="vi-VN" sz="3200" b="1" dirty="0" smtClean="0">
                <a:solidFill>
                  <a:srgbClr val="FF0000"/>
                </a:solidFill>
                <a:latin typeface="Times New Roman" panose="02020603050405020304" pitchFamily="18" charset="0"/>
                <a:cs typeface="Times New Roman" panose="02020603050405020304" pitchFamily="18" charset="0"/>
              </a:rPr>
              <a:t>ược</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72574393"/>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735"/>
        <p:cNvGrpSpPr/>
        <p:nvPr/>
      </p:nvGrpSpPr>
      <p:grpSpPr>
        <a:xfrm>
          <a:off x="0" y="0"/>
          <a:ext cx="0" cy="0"/>
          <a:chOff x="0" y="0"/>
          <a:chExt cx="0" cy="0"/>
        </a:xfrm>
      </p:grpSpPr>
      <p:sp>
        <p:nvSpPr>
          <p:cNvPr id="4" name="Rectangle 3"/>
          <p:cNvSpPr/>
          <p:nvPr/>
        </p:nvSpPr>
        <p:spPr>
          <a:xfrm>
            <a:off x="1371600" y="330200"/>
            <a:ext cx="9779000" cy="879622"/>
          </a:xfrm>
          <a:prstGeom prst="rect">
            <a:avLst/>
          </a:prstGeom>
          <a:solidFill>
            <a:schemeClr val="accent6">
              <a:lumMod val="60000"/>
              <a:lumOff val="4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p:cNvSpPr/>
          <p:nvPr/>
        </p:nvSpPr>
        <p:spPr>
          <a:xfrm>
            <a:off x="2532867" y="330200"/>
            <a:ext cx="7456465" cy="553998"/>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150" normalizeH="0" baseline="0" noProof="0" dirty="0" smtClean="0">
                <a:ln w="0"/>
                <a:solidFill>
                  <a:srgbClr val="4472C4">
                    <a:lumMod val="50000"/>
                  </a:srgbClr>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LIÊN ĐỘI TRƯỜNG TIỂU HỌC ĐỨC GIANG</a:t>
            </a:r>
            <a:endParaRPr kumimoji="0" lang="en-US" sz="3000" b="1" i="0" u="none" strike="noStrike" kern="1200" cap="none" spc="-150" normalizeH="0" baseline="0" noProof="0" dirty="0">
              <a:ln w="0"/>
              <a:solidFill>
                <a:srgbClr val="4472C4">
                  <a:lumMod val="50000"/>
                </a:srgbClr>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endParaRPr>
          </a:p>
        </p:txBody>
      </p:sp>
      <p:sp>
        <p:nvSpPr>
          <p:cNvPr id="3" name="Rectangle 2"/>
          <p:cNvSpPr/>
          <p:nvPr/>
        </p:nvSpPr>
        <p:spPr>
          <a:xfrm>
            <a:off x="721216" y="1205854"/>
            <a:ext cx="10770700" cy="584775"/>
          </a:xfrm>
          <a:prstGeom prst="rect">
            <a:avLst/>
          </a:prstGeom>
        </p:spPr>
        <p:txBody>
          <a:bodyPr wrap="square">
            <a:spAutoFit/>
          </a:bodyPr>
          <a:lstStyle/>
          <a:p>
            <a:pPr algn="ctr" fontAlgn="base"/>
            <a:r>
              <a:rPr lang="en-US" sz="3200" b="1" dirty="0" err="1">
                <a:solidFill>
                  <a:srgbClr val="FF0000"/>
                </a:solidFill>
                <a:latin typeface="Times New Roman" panose="02020603050405020304" pitchFamily="18" charset="0"/>
                <a:cs typeface="Times New Roman" panose="02020603050405020304" pitchFamily="18" charset="0"/>
              </a:rPr>
              <a:t>Tuyên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truyền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phòng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chống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bạo</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lực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học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đường</a:t>
            </a:r>
            <a:r>
              <a:rPr lang="en-US" sz="3200" b="1" dirty="0">
                <a:solidFill>
                  <a:srgbClr val="FF0000"/>
                </a:solidFill>
                <a:latin typeface="Times New Roman" panose="02020603050405020304" pitchFamily="18" charset="0"/>
                <a:cs typeface="Times New Roman" panose="02020603050405020304" pitchFamily="18" charset="0"/>
              </a:rPr>
              <a:t>.</a:t>
            </a:r>
          </a:p>
        </p:txBody>
      </p:sp>
      <p:sp>
        <p:nvSpPr>
          <p:cNvPr id="8" name="Rectangle 7"/>
          <p:cNvSpPr/>
          <p:nvPr/>
        </p:nvSpPr>
        <p:spPr>
          <a:xfrm>
            <a:off x="903502" y="1907275"/>
            <a:ext cx="10406129" cy="5324535"/>
          </a:xfrm>
          <a:prstGeom prst="rect">
            <a:avLst/>
          </a:prstGeom>
        </p:spPr>
        <p:txBody>
          <a:bodyPr wrap="square">
            <a:spAutoFit/>
          </a:bodyPr>
          <a:lstStyle/>
          <a:p>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Hiện</a:t>
            </a:r>
            <a:r>
              <a:rPr lang="en-US" sz="3400" dirty="0" smtClean="0">
                <a:latin typeface="Times New Roman" panose="02020603050405020304" pitchFamily="18" charset="0"/>
                <a:cs typeface="Times New Roman" panose="02020603050405020304" pitchFamily="18" charset="0"/>
              </a:rPr>
              <a:t> </a:t>
            </a:r>
            <a:r>
              <a:rPr lang="en-US" sz="3400" dirty="0">
                <a:latin typeface="Times New Roman" panose="02020603050405020304" pitchFamily="18" charset="0"/>
                <a:cs typeface="Times New Roman" panose="02020603050405020304" pitchFamily="18" charset="0"/>
              </a:rPr>
              <a:t>nay </a:t>
            </a:r>
            <a:r>
              <a:rPr lang="en-US" sz="3400" dirty="0" err="1">
                <a:latin typeface="Times New Roman" panose="02020603050405020304" pitchFamily="18" charset="0"/>
                <a:cs typeface="Times New Roman" panose="02020603050405020304" pitchFamily="18" charset="0"/>
              </a:rPr>
              <a:t>tình</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trạng</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bạo</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lực</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học</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đường</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liên</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tục</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xảy</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ra</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đã</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trở</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thành</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nỗi</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bức</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xúc</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của</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toàn</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xã</a:t>
            </a:r>
            <a:r>
              <a:rPr lang="en-US" sz="3400" dirty="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hội</a:t>
            </a:r>
            <a:r>
              <a:rPr lang="en-US" sz="3400" dirty="0" smtClean="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và</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trở</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thành</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mối</a:t>
            </a:r>
            <a:r>
              <a:rPr lang="en-US" sz="3400" dirty="0">
                <a:latin typeface="Times New Roman" panose="02020603050405020304" pitchFamily="18" charset="0"/>
                <a:cs typeface="Times New Roman" panose="02020603050405020304" pitchFamily="18" charset="0"/>
              </a:rPr>
              <a:t> lo </a:t>
            </a:r>
            <a:r>
              <a:rPr lang="en-US" sz="3400" dirty="0" err="1">
                <a:latin typeface="Times New Roman" panose="02020603050405020304" pitchFamily="18" charset="0"/>
                <a:cs typeface="Times New Roman" panose="02020603050405020304" pitchFamily="18" charset="0"/>
              </a:rPr>
              <a:t>lắng</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của</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không</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chỉ</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các</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bậc</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phụ</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huynh</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thầy</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cô</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giáo</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mà</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còn</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là</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nỗi</a:t>
            </a:r>
            <a:r>
              <a:rPr lang="en-US" sz="3400" dirty="0">
                <a:latin typeface="Times New Roman" panose="02020603050405020304" pitchFamily="18" charset="0"/>
                <a:cs typeface="Times New Roman" panose="02020603050405020304" pitchFamily="18" charset="0"/>
              </a:rPr>
              <a:t> lo </a:t>
            </a:r>
            <a:r>
              <a:rPr lang="en-US" sz="3400" dirty="0" err="1">
                <a:latin typeface="Times New Roman" panose="02020603050405020304" pitchFamily="18" charset="0"/>
                <a:cs typeface="Times New Roman" panose="02020603050405020304" pitchFamily="18" charset="0"/>
              </a:rPr>
              <a:t>của</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tất</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cả</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những</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người</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quan</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tâm</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đến</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sự</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nghiệp</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bảo</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vệ</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chăm</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sóc</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và</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giáo</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dục</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trẻ</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em</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Bạo</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lực</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học</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đường</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trong</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thời</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gian</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gần</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đây</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có</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chiều</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hướng</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gia</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tăng</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phát</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triển</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phức</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tạp</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trở</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thành</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một</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vấn</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đề</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nóng</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bỏng</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nhức</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nhối</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trong</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xã</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hội</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Vậy</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làm</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thế</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nào</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để</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phòng</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chống</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bạo</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lực</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học</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đường</a:t>
            </a:r>
            <a:r>
              <a:rPr lang="en-US" sz="3400" dirty="0">
                <a:latin typeface="Times New Roman" panose="02020603050405020304" pitchFamily="18" charset="0"/>
                <a:cs typeface="Times New Roman" panose="02020603050405020304" pitchFamily="18" charset="0"/>
              </a:rPr>
              <a:t>?</a:t>
            </a:r>
          </a:p>
          <a:p>
            <a:endParaRPr lang="en-US" sz="3400" dirty="0">
              <a:latin typeface="Times New Roman" panose="02020603050405020304" pitchFamily="18" charset="0"/>
              <a:cs typeface="Times New Roman" panose="02020603050405020304" pitchFamily="18" charset="0"/>
            </a:endParaRPr>
          </a:p>
        </p:txBody>
      </p:sp>
      <p:sp>
        <p:nvSpPr>
          <p:cNvPr id="9" name="Rectangle 8"/>
          <p:cNvSpPr/>
          <p:nvPr/>
        </p:nvSpPr>
        <p:spPr>
          <a:xfrm>
            <a:off x="1256714" y="770011"/>
            <a:ext cx="10410092"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SINH HOẠT DƯỚI CỜ TUẦN </a:t>
            </a:r>
            <a:r>
              <a:rPr lang="en-US" sz="2800" dirty="0" smtClean="0">
                <a:ln w="0"/>
                <a:solidFill>
                  <a:srgbClr val="FF0000"/>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17</a:t>
            </a:r>
            <a:endParaRPr kumimoji="0" lang="en-US" sz="2800" b="0" i="0" u="none" strike="noStrike" kern="1200" cap="none" spc="0" normalizeH="0" baseline="0" noProof="0" dirty="0">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4305348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Shape 1735"/>
        <p:cNvGrpSpPr/>
        <p:nvPr/>
      </p:nvGrpSpPr>
      <p:grpSpPr>
        <a:xfrm>
          <a:off x="0" y="0"/>
          <a:ext cx="0" cy="0"/>
          <a:chOff x="0" y="0"/>
          <a:chExt cx="0" cy="0"/>
        </a:xfrm>
      </p:grpSpPr>
      <p:sp>
        <p:nvSpPr>
          <p:cNvPr id="2" name="Rectangle 1"/>
          <p:cNvSpPr/>
          <p:nvPr/>
        </p:nvSpPr>
        <p:spPr>
          <a:xfrm>
            <a:off x="1371599" y="330200"/>
            <a:ext cx="9779000" cy="879622"/>
          </a:xfrm>
          <a:prstGeom prst="rect">
            <a:avLst/>
          </a:prstGeom>
          <a:solidFill>
            <a:schemeClr val="accent6">
              <a:lumMod val="60000"/>
              <a:lumOff val="4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p:cNvSpPr/>
          <p:nvPr/>
        </p:nvSpPr>
        <p:spPr>
          <a:xfrm>
            <a:off x="2532867" y="330200"/>
            <a:ext cx="7456465" cy="553998"/>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150" normalizeH="0" baseline="0" noProof="0" dirty="0" smtClean="0">
                <a:ln w="0"/>
                <a:solidFill>
                  <a:srgbClr val="4472C4">
                    <a:lumMod val="50000"/>
                  </a:srgbClr>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LIÊN ĐỘI TRƯỜNG TIỂU HỌC ĐỨC GIANG</a:t>
            </a:r>
            <a:endParaRPr kumimoji="0" lang="en-US" sz="3000" b="1" i="0" u="none" strike="noStrike" kern="1200" cap="none" spc="-150" normalizeH="0" baseline="0" noProof="0" dirty="0">
              <a:ln w="0"/>
              <a:solidFill>
                <a:srgbClr val="4472C4">
                  <a:lumMod val="50000"/>
                </a:srgbClr>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endParaRPr>
          </a:p>
        </p:txBody>
      </p:sp>
      <p:sp>
        <p:nvSpPr>
          <p:cNvPr id="6" name="Rectangle 5"/>
          <p:cNvSpPr/>
          <p:nvPr/>
        </p:nvSpPr>
        <p:spPr>
          <a:xfrm>
            <a:off x="1256714" y="711568"/>
            <a:ext cx="10410092"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SINH HOẠT DƯỚI CỜ TUẦN </a:t>
            </a:r>
            <a:r>
              <a:rPr lang="en-US" sz="2800" dirty="0" smtClean="0">
                <a:ln w="0"/>
                <a:solidFill>
                  <a:srgbClr val="FF0000"/>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17</a:t>
            </a:r>
            <a:endParaRPr kumimoji="0" lang="en-US" sz="2800" b="0" i="0" u="none" strike="noStrike" kern="1200" cap="none" spc="0" normalizeH="0" baseline="0" noProof="0" dirty="0">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endParaRPr>
          </a:p>
        </p:txBody>
      </p:sp>
      <p:sp>
        <p:nvSpPr>
          <p:cNvPr id="7" name="Rectangle 6"/>
          <p:cNvSpPr/>
          <p:nvPr/>
        </p:nvSpPr>
        <p:spPr>
          <a:xfrm>
            <a:off x="901522" y="1265566"/>
            <a:ext cx="10419008" cy="6001643"/>
          </a:xfrm>
          <a:prstGeom prst="rect">
            <a:avLst/>
          </a:prstGeom>
        </p:spPr>
        <p:txBody>
          <a:bodyPr wrap="square">
            <a:spAutoFit/>
          </a:bodyPr>
          <a:lstStyle/>
          <a:p>
            <a:r>
              <a:rPr lang="en-US" sz="3200" b="1" dirty="0" err="1">
                <a:latin typeface="Times New Roman" panose="02020603050405020304" pitchFamily="18" charset="0"/>
                <a:cs typeface="Times New Roman" panose="02020603050405020304" pitchFamily="18" charset="0"/>
              </a:rPr>
              <a:t>Bạo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lực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học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đường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là</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gì</a:t>
            </a:r>
            <a:r>
              <a:rPr lang="en-US" sz="3200" b="1" dirty="0">
                <a:latin typeface="Times New Roman" panose="02020603050405020304" pitchFamily="18" charset="0"/>
                <a:cs typeface="Times New Roman" panose="02020603050405020304" pitchFamily="18" charset="0"/>
              </a:rPr>
              <a:t>?</a:t>
            </a:r>
            <a:r>
              <a:rPr lang="en-US" sz="3200" dirty="0">
                <a:latin typeface="Times New Roman" panose="02020603050405020304" pitchFamily="18" charset="0"/>
                <a:cs typeface="Times New Roman" panose="02020603050405020304" pitchFamily="18" charset="0"/>
              </a:rPr>
              <a:t/>
            </a:r>
            <a:br>
              <a:rPr lang="en-US" sz="3200" dirty="0">
                <a:latin typeface="Times New Roman" panose="02020603050405020304" pitchFamily="18" charset="0"/>
                <a:cs typeface="Times New Roman" panose="02020603050405020304" pitchFamily="18" charset="0"/>
              </a:rPr>
            </a:br>
            <a:r>
              <a:rPr lang="en-US" sz="3200" i="1" dirty="0" err="1">
                <a:latin typeface="Times New Roman" panose="02020603050405020304" pitchFamily="18" charset="0"/>
                <a:cs typeface="Times New Roman" panose="02020603050405020304" pitchFamily="18" charset="0"/>
              </a:rPr>
              <a:t>Bạo</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lực</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học</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đường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hành</a:t>
            </a:r>
            <a:r>
              <a:rPr lang="en-US" sz="3200" dirty="0">
                <a:latin typeface="Times New Roman" panose="02020603050405020304" pitchFamily="18" charset="0"/>
                <a:cs typeface="Times New Roman" panose="02020603050405020304" pitchFamily="18" charset="0"/>
              </a:rPr>
              <a:t> vi </a:t>
            </a:r>
            <a:r>
              <a:rPr lang="en-US" sz="3200" dirty="0" err="1">
                <a:latin typeface="Times New Roman" panose="02020603050405020304" pitchFamily="18" charset="0"/>
                <a:cs typeface="Times New Roman" panose="02020603050405020304" pitchFamily="18" charset="0"/>
              </a:rPr>
              <a:t>thô</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ngang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chấp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lý</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lý</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xúc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phạm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trấn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áp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gây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tổn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thương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về</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tinh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thần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diễn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phạm</a:t>
            </a:r>
            <a:r>
              <a:rPr lang="en-US" sz="3200" dirty="0">
                <a:latin typeface="Times New Roman" panose="02020603050405020304" pitchFamily="18" charset="0"/>
                <a:cs typeface="Times New Roman" panose="02020603050405020304" pitchFamily="18" charset="0"/>
              </a:rPr>
              <a:t> vi </a:t>
            </a:r>
            <a:r>
              <a:rPr lang="en-US" sz="3200" dirty="0" err="1">
                <a:latin typeface="Times New Roman" panose="02020603050405020304" pitchFamily="18" charset="0"/>
                <a:cs typeface="Times New Roman" panose="02020603050405020304" pitchFamily="18" charset="0"/>
              </a:rPr>
              <a:t>trường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học</a:t>
            </a:r>
            <a:r>
              <a:rPr lang="en-US" sz="3200" dirty="0">
                <a:latin typeface="Times New Roman" panose="02020603050405020304" pitchFamily="18" charset="0"/>
                <a:cs typeface="Times New Roman" panose="02020603050405020304" pitchFamily="18" charset="0"/>
              </a:rPr>
              <a:t>.</a:t>
            </a:r>
            <a:br>
              <a:rPr lang="en-US" sz="3200" dirty="0">
                <a:latin typeface="Times New Roman" panose="02020603050405020304" pitchFamily="18" charset="0"/>
                <a:cs typeface="Times New Roman" panose="02020603050405020304" pitchFamily="18" charset="0"/>
              </a:rPr>
            </a:br>
            <a:r>
              <a:rPr lang="en-US" sz="3200" dirty="0" err="1">
                <a:latin typeface="Times New Roman" panose="02020603050405020304" pitchFamily="18" charset="0"/>
                <a:cs typeface="Times New Roman" panose="02020603050405020304" pitchFamily="18" charset="0"/>
              </a:rPr>
              <a:t>Bạo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lực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học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đường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bao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gồm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hành</a:t>
            </a:r>
            <a:r>
              <a:rPr lang="en-US" sz="3200" dirty="0">
                <a:latin typeface="Times New Roman" panose="02020603050405020304" pitchFamily="18" charset="0"/>
                <a:cs typeface="Times New Roman" panose="02020603050405020304" pitchFamily="18" charset="0"/>
              </a:rPr>
              <a:t> vi </a:t>
            </a:r>
            <a:r>
              <a:rPr lang="en-US" sz="3200" dirty="0" err="1">
                <a:latin typeface="Times New Roman" panose="02020603050405020304" pitchFamily="18" charset="0"/>
                <a:cs typeface="Times New Roman" panose="02020603050405020304" pitchFamily="18" charset="0"/>
              </a:rPr>
              <a:t>bạo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lực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về</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gồm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đánh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nhau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giữa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học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sinh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hoặc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phạt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trường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lực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tinh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thần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bao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gồm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việc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tấn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bằng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nói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lực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dục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bao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gồm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hiếp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dâm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quấy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dục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bắt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nạt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học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mang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vũ</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trường</a:t>
            </a:r>
            <a:r>
              <a:rPr lang="en-US" sz="3200" dirty="0">
                <a:latin typeface="Times New Roman" panose="02020603050405020304" pitchFamily="18" charset="0"/>
                <a:cs typeface="Times New Roman" panose="02020603050405020304" pitchFamily="18" charset="0"/>
              </a:rPr>
              <a:t>.</a:t>
            </a:r>
            <a:br>
              <a:rPr lang="en-US" sz="3200" dirty="0">
                <a:latin typeface="Times New Roman" panose="02020603050405020304" pitchFamily="18" charset="0"/>
                <a:cs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697550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1209822"/>
          </a:xfrm>
          <a:prstGeom prst="rect">
            <a:avLst/>
          </a:prstGeom>
          <a:solidFill>
            <a:schemeClr val="accent6">
              <a:lumMod val="60000"/>
              <a:lumOff val="4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942" y="0"/>
            <a:ext cx="1120345" cy="1209822"/>
          </a:xfrm>
          <a:prstGeom prst="rect">
            <a:avLst/>
          </a:prstGeom>
        </p:spPr>
      </p:pic>
      <p:sp>
        <p:nvSpPr>
          <p:cNvPr id="6" name="Rectangle 5"/>
          <p:cNvSpPr/>
          <p:nvPr/>
        </p:nvSpPr>
        <p:spPr>
          <a:xfrm>
            <a:off x="2733527" y="78973"/>
            <a:ext cx="7456465" cy="553998"/>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150" normalizeH="0" baseline="0" noProof="0" dirty="0" smtClean="0">
                <a:ln w="0"/>
                <a:solidFill>
                  <a:srgbClr val="4472C4">
                    <a:lumMod val="50000"/>
                  </a:srgbClr>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LIÊN ĐỘI TRƯỜNG TIỂU HỌC ĐỨC GIANG</a:t>
            </a:r>
            <a:endParaRPr kumimoji="0" lang="en-US" sz="3000" b="1" i="0" u="none" strike="noStrike" kern="1200" cap="none" spc="-150" normalizeH="0" baseline="0" noProof="0" dirty="0">
              <a:ln w="0"/>
              <a:solidFill>
                <a:srgbClr val="4472C4">
                  <a:lumMod val="50000"/>
                </a:srgbClr>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endParaRPr>
          </a:p>
        </p:txBody>
      </p:sp>
      <p:sp>
        <p:nvSpPr>
          <p:cNvPr id="11" name="Rectangle 10"/>
          <p:cNvSpPr/>
          <p:nvPr/>
        </p:nvSpPr>
        <p:spPr>
          <a:xfrm>
            <a:off x="1256714" y="711568"/>
            <a:ext cx="10410092"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SINH HOẠT DƯỚI CỜ TUẦN 17</a:t>
            </a:r>
            <a:endParaRPr kumimoji="0" lang="en-US" sz="2800" b="0" i="0" u="none" strike="noStrike" kern="1200" cap="none" spc="0" normalizeH="0" baseline="0" noProof="0" dirty="0">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endParaRPr>
          </a:p>
        </p:txBody>
      </p:sp>
      <p:sp>
        <p:nvSpPr>
          <p:cNvPr id="2" name="Rectangle 1"/>
          <p:cNvSpPr/>
          <p:nvPr/>
        </p:nvSpPr>
        <p:spPr>
          <a:xfrm>
            <a:off x="40942" y="1186686"/>
            <a:ext cx="7642748" cy="2862322"/>
          </a:xfrm>
          <a:prstGeom prst="rect">
            <a:avLst/>
          </a:prstGeom>
        </p:spPr>
        <p:txBody>
          <a:bodyPr wrap="square">
            <a:spAutoFit/>
          </a:bodyPr>
          <a:lstStyle/>
          <a:p>
            <a:r>
              <a:rPr lang="en-US" sz="2900" b="1" dirty="0" err="1">
                <a:latin typeface="Times New Roman" panose="02020603050405020304" pitchFamily="18" charset="0"/>
                <a:cs typeface="Times New Roman" panose="02020603050405020304" pitchFamily="18" charset="0"/>
              </a:rPr>
              <a:t>Bạo</a:t>
            </a:r>
            <a:r>
              <a:rPr lang="en-US" sz="2900" b="1" dirty="0">
                <a:latin typeface="Times New Roman" panose="02020603050405020304" pitchFamily="18" charset="0"/>
                <a:cs typeface="Times New Roman" panose="02020603050405020304" pitchFamily="18" charset="0"/>
              </a:rPr>
              <a:t> </a:t>
            </a:r>
            <a:r>
              <a:rPr lang="en-US" sz="2900" b="1" dirty="0" err="1">
                <a:latin typeface="Times New Roman" panose="02020603050405020304" pitchFamily="18" charset="0"/>
                <a:cs typeface="Times New Roman" panose="02020603050405020304" pitchFamily="18" charset="0"/>
              </a:rPr>
              <a:t>lực</a:t>
            </a:r>
            <a:r>
              <a:rPr lang="en-US" sz="2900" b="1" dirty="0">
                <a:latin typeface="Times New Roman" panose="02020603050405020304" pitchFamily="18" charset="0"/>
                <a:cs typeface="Times New Roman" panose="02020603050405020304" pitchFamily="18" charset="0"/>
              </a:rPr>
              <a:t> </a:t>
            </a:r>
            <a:r>
              <a:rPr lang="en-US" sz="2900" b="1" dirty="0" err="1">
                <a:latin typeface="Times New Roman" panose="02020603050405020304" pitchFamily="18" charset="0"/>
                <a:cs typeface="Times New Roman" panose="02020603050405020304" pitchFamily="18" charset="0"/>
              </a:rPr>
              <a:t>xuất</a:t>
            </a:r>
            <a:r>
              <a:rPr lang="en-US" sz="2900" b="1" dirty="0">
                <a:latin typeface="Times New Roman" panose="02020603050405020304" pitchFamily="18" charset="0"/>
                <a:cs typeface="Times New Roman" panose="02020603050405020304" pitchFamily="18" charset="0"/>
              </a:rPr>
              <a:t> </a:t>
            </a:r>
            <a:r>
              <a:rPr lang="en-US" sz="2900" b="1" dirty="0" err="1">
                <a:latin typeface="Times New Roman" panose="02020603050405020304" pitchFamily="18" charset="0"/>
                <a:cs typeface="Times New Roman" panose="02020603050405020304" pitchFamily="18" charset="0"/>
              </a:rPr>
              <a:t>phát</a:t>
            </a:r>
            <a:r>
              <a:rPr lang="en-US" sz="2900" b="1" dirty="0">
                <a:latin typeface="Times New Roman" panose="02020603050405020304" pitchFamily="18" charset="0"/>
                <a:cs typeface="Times New Roman" panose="02020603050405020304" pitchFamily="18" charset="0"/>
              </a:rPr>
              <a:t> </a:t>
            </a:r>
            <a:r>
              <a:rPr lang="en-US" sz="2900" b="1" dirty="0" err="1">
                <a:latin typeface="Times New Roman" panose="02020603050405020304" pitchFamily="18" charset="0"/>
                <a:cs typeface="Times New Roman" panose="02020603050405020304" pitchFamily="18" charset="0"/>
              </a:rPr>
              <a:t>từ</a:t>
            </a:r>
            <a:r>
              <a:rPr lang="en-US" sz="2900" b="1" dirty="0">
                <a:latin typeface="Times New Roman" panose="02020603050405020304" pitchFamily="18" charset="0"/>
                <a:cs typeface="Times New Roman" panose="02020603050405020304" pitchFamily="18" charset="0"/>
              </a:rPr>
              <a:t> </a:t>
            </a:r>
            <a:r>
              <a:rPr lang="en-US" sz="2900" b="1" dirty="0" err="1">
                <a:latin typeface="Times New Roman" panose="02020603050405020304" pitchFamily="18" charset="0"/>
                <a:cs typeface="Times New Roman" panose="02020603050405020304" pitchFamily="18" charset="0"/>
              </a:rPr>
              <a:t>đâu</a:t>
            </a:r>
            <a:r>
              <a:rPr lang="en-US" sz="2900" b="1" dirty="0">
                <a:latin typeface="Times New Roman" panose="02020603050405020304" pitchFamily="18" charset="0"/>
                <a:cs typeface="Times New Roman" panose="02020603050405020304" pitchFamily="18" charset="0"/>
              </a:rPr>
              <a:t>?</a:t>
            </a:r>
            <a:r>
              <a:rPr lang="en-US" sz="2900" dirty="0">
                <a:latin typeface="Times New Roman" panose="02020603050405020304" pitchFamily="18" charset="0"/>
                <a:cs typeface="Times New Roman" panose="02020603050405020304" pitchFamily="18" charset="0"/>
              </a:rPr>
              <a:t/>
            </a:r>
            <a:br>
              <a:rPr lang="en-US" sz="2900" dirty="0">
                <a:latin typeface="Times New Roman" panose="02020603050405020304" pitchFamily="18" charset="0"/>
                <a:cs typeface="Times New Roman" panose="02020603050405020304" pitchFamily="18" charset="0"/>
              </a:rPr>
            </a:br>
            <a:r>
              <a:rPr lang="en-US" sz="2900" dirty="0" err="1">
                <a:latin typeface="Times New Roman" panose="02020603050405020304" pitchFamily="18" charset="0"/>
                <a:cs typeface="Times New Roman" panose="02020603050405020304" pitchFamily="18" charset="0"/>
              </a:rPr>
              <a:t>Nguyên</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nhân</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đôi</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khi</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chỉ</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bắt</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đầu</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từ</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những</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mâu</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thuẫn</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rất</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nhỏ</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trong</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giao</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tiếp</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hàng</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ngày</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như</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Tranh</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chấp</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nhau</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đồ</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đạc</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nói</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xấu</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nhau</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tung</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ảnh</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của</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nhau</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trên</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mạng</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xã</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hội</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hiểu</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nhầm</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nhau</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đọc</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trộm</a:t>
            </a:r>
            <a:r>
              <a:rPr lang="en-US" sz="2900" dirty="0">
                <a:latin typeface="Times New Roman" panose="02020603050405020304" pitchFamily="18" charset="0"/>
                <a:cs typeface="Times New Roman" panose="02020603050405020304" pitchFamily="18" charset="0"/>
              </a:rPr>
              <a:t> tin </a:t>
            </a:r>
            <a:r>
              <a:rPr lang="en-US" sz="2900" dirty="0" err="1">
                <a:latin typeface="Times New Roman" panose="02020603050405020304" pitchFamily="18" charset="0"/>
                <a:cs typeface="Times New Roman" panose="02020603050405020304" pitchFamily="18" charset="0"/>
              </a:rPr>
              <a:t>nhắn</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của</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nhau</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cũng</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dẫn</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tới</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bạo</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lực</a:t>
            </a:r>
            <a:r>
              <a:rPr lang="en-US" sz="2900" dirty="0" smtClean="0">
                <a:latin typeface="Times New Roman" panose="02020603050405020304" pitchFamily="18" charset="0"/>
                <a:cs typeface="Times New Roman" panose="02020603050405020304" pitchFamily="18" charset="0"/>
              </a:rPr>
              <a:t>...</a:t>
            </a:r>
            <a:endParaRPr lang="en-US" sz="2900" dirty="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01991" y="1288419"/>
            <a:ext cx="4390009" cy="2552283"/>
          </a:xfrm>
          <a:prstGeom prst="rect">
            <a:avLst/>
          </a:prstGeom>
        </p:spPr>
      </p:pic>
      <p:sp>
        <p:nvSpPr>
          <p:cNvPr id="3" name="Rectangle 2"/>
          <p:cNvSpPr/>
          <p:nvPr/>
        </p:nvSpPr>
        <p:spPr>
          <a:xfrm>
            <a:off x="40942" y="3815736"/>
            <a:ext cx="12310282" cy="3216265"/>
          </a:xfrm>
          <a:prstGeom prst="rect">
            <a:avLst/>
          </a:prstGeom>
        </p:spPr>
        <p:txBody>
          <a:bodyPr wrap="square">
            <a:spAutoFit/>
          </a:bodyPr>
          <a:lstStyle/>
          <a:p>
            <a:r>
              <a:rPr lang="en-US" sz="2900" dirty="0" err="1">
                <a:solidFill>
                  <a:prstClr val="black"/>
                </a:solidFill>
                <a:latin typeface="Times New Roman" panose="02020603050405020304" pitchFamily="18" charset="0"/>
                <a:cs typeface="Times New Roman" panose="02020603050405020304" pitchFamily="18" charset="0"/>
              </a:rPr>
              <a:t>Bên</a:t>
            </a:r>
            <a:r>
              <a:rPr lang="en-US" sz="2900" dirty="0">
                <a:solidFill>
                  <a:prstClr val="black"/>
                </a:solidFill>
                <a:latin typeface="Times New Roman" panose="02020603050405020304" pitchFamily="18" charset="0"/>
                <a:cs typeface="Times New Roman" panose="02020603050405020304" pitchFamily="18" charset="0"/>
              </a:rPr>
              <a:t> </a:t>
            </a:r>
            <a:r>
              <a:rPr lang="en-US" sz="2900" dirty="0" err="1">
                <a:solidFill>
                  <a:prstClr val="black"/>
                </a:solidFill>
                <a:latin typeface="Times New Roman" panose="02020603050405020304" pitchFamily="18" charset="0"/>
                <a:cs typeface="Times New Roman" panose="02020603050405020304" pitchFamily="18" charset="0"/>
              </a:rPr>
              <a:t>cạnh</a:t>
            </a:r>
            <a:r>
              <a:rPr lang="en-US" sz="2900" dirty="0">
                <a:solidFill>
                  <a:prstClr val="black"/>
                </a:solidFill>
                <a:latin typeface="Times New Roman" panose="02020603050405020304" pitchFamily="18" charset="0"/>
                <a:cs typeface="Times New Roman" panose="02020603050405020304" pitchFamily="18" charset="0"/>
              </a:rPr>
              <a:t> </a:t>
            </a:r>
            <a:r>
              <a:rPr lang="en-US" sz="2900" dirty="0" err="1">
                <a:solidFill>
                  <a:prstClr val="black"/>
                </a:solidFill>
                <a:latin typeface="Times New Roman" panose="02020603050405020304" pitchFamily="18" charset="0"/>
                <a:cs typeface="Times New Roman" panose="02020603050405020304" pitchFamily="18" charset="0"/>
              </a:rPr>
              <a:t>đó</a:t>
            </a:r>
            <a:r>
              <a:rPr lang="en-US" sz="2900" dirty="0">
                <a:solidFill>
                  <a:prstClr val="black"/>
                </a:solidFill>
                <a:latin typeface="Times New Roman" panose="02020603050405020304" pitchFamily="18" charset="0"/>
                <a:cs typeface="Times New Roman" panose="02020603050405020304" pitchFamily="18" charset="0"/>
              </a:rPr>
              <a:t>, </a:t>
            </a:r>
            <a:r>
              <a:rPr lang="en-US" sz="2900" dirty="0" err="1">
                <a:solidFill>
                  <a:prstClr val="black"/>
                </a:solidFill>
                <a:latin typeface="Times New Roman" panose="02020603050405020304" pitchFamily="18" charset="0"/>
                <a:cs typeface="Times New Roman" panose="02020603050405020304" pitchFamily="18" charset="0"/>
              </a:rPr>
              <a:t>nguyên</a:t>
            </a:r>
            <a:r>
              <a:rPr lang="en-US" sz="2900" dirty="0">
                <a:solidFill>
                  <a:prstClr val="black"/>
                </a:solidFill>
                <a:latin typeface="Times New Roman" panose="02020603050405020304" pitchFamily="18" charset="0"/>
                <a:cs typeface="Times New Roman" panose="02020603050405020304" pitchFamily="18" charset="0"/>
              </a:rPr>
              <a:t> </a:t>
            </a:r>
            <a:r>
              <a:rPr lang="en-US" sz="2900" dirty="0" err="1">
                <a:solidFill>
                  <a:prstClr val="black"/>
                </a:solidFill>
                <a:latin typeface="Times New Roman" panose="02020603050405020304" pitchFamily="18" charset="0"/>
                <a:cs typeface="Times New Roman" panose="02020603050405020304" pitchFamily="18" charset="0"/>
              </a:rPr>
              <a:t>nhân</a:t>
            </a:r>
            <a:r>
              <a:rPr lang="en-US" sz="2900" dirty="0">
                <a:solidFill>
                  <a:prstClr val="black"/>
                </a:solidFill>
                <a:latin typeface="Times New Roman" panose="02020603050405020304" pitchFamily="18" charset="0"/>
                <a:cs typeface="Times New Roman" panose="02020603050405020304" pitchFamily="18" charset="0"/>
              </a:rPr>
              <a:t> </a:t>
            </a:r>
            <a:r>
              <a:rPr lang="en-US" sz="2900" dirty="0" err="1">
                <a:solidFill>
                  <a:prstClr val="black"/>
                </a:solidFill>
                <a:latin typeface="Times New Roman" panose="02020603050405020304" pitchFamily="18" charset="0"/>
                <a:cs typeface="Times New Roman" panose="02020603050405020304" pitchFamily="18" charset="0"/>
              </a:rPr>
              <a:t>còn</a:t>
            </a:r>
            <a:r>
              <a:rPr lang="en-US" sz="2900" dirty="0">
                <a:solidFill>
                  <a:prstClr val="black"/>
                </a:solidFill>
                <a:latin typeface="Times New Roman" panose="02020603050405020304" pitchFamily="18" charset="0"/>
                <a:cs typeface="Times New Roman" panose="02020603050405020304" pitchFamily="18" charset="0"/>
              </a:rPr>
              <a:t> </a:t>
            </a:r>
            <a:r>
              <a:rPr lang="en-US" sz="2900" dirty="0" err="1">
                <a:solidFill>
                  <a:prstClr val="black"/>
                </a:solidFill>
                <a:latin typeface="Times New Roman" panose="02020603050405020304" pitchFamily="18" charset="0"/>
                <a:cs typeface="Times New Roman" panose="02020603050405020304" pitchFamily="18" charset="0"/>
              </a:rPr>
              <a:t>xuất</a:t>
            </a:r>
            <a:r>
              <a:rPr lang="en-US" sz="2900" dirty="0">
                <a:solidFill>
                  <a:prstClr val="black"/>
                </a:solidFill>
                <a:latin typeface="Times New Roman" panose="02020603050405020304" pitchFamily="18" charset="0"/>
                <a:cs typeface="Times New Roman" panose="02020603050405020304" pitchFamily="18" charset="0"/>
              </a:rPr>
              <a:t> </a:t>
            </a:r>
            <a:r>
              <a:rPr lang="en-US" sz="2900" dirty="0" err="1">
                <a:solidFill>
                  <a:prstClr val="black"/>
                </a:solidFill>
                <a:latin typeface="Times New Roman" panose="02020603050405020304" pitchFamily="18" charset="0"/>
                <a:cs typeface="Times New Roman" panose="02020603050405020304" pitchFamily="18" charset="0"/>
              </a:rPr>
              <a:t>phát</a:t>
            </a:r>
            <a:r>
              <a:rPr lang="en-US" sz="2900" dirty="0">
                <a:solidFill>
                  <a:prstClr val="black"/>
                </a:solidFill>
                <a:latin typeface="Times New Roman" panose="02020603050405020304" pitchFamily="18" charset="0"/>
                <a:cs typeface="Times New Roman" panose="02020603050405020304" pitchFamily="18" charset="0"/>
              </a:rPr>
              <a:t> </a:t>
            </a:r>
            <a:r>
              <a:rPr lang="en-US" sz="2900" dirty="0" err="1">
                <a:solidFill>
                  <a:prstClr val="black"/>
                </a:solidFill>
                <a:latin typeface="Times New Roman" panose="02020603050405020304" pitchFamily="18" charset="0"/>
                <a:cs typeface="Times New Roman" panose="02020603050405020304" pitchFamily="18" charset="0"/>
              </a:rPr>
              <a:t>từ</a:t>
            </a:r>
            <a:r>
              <a:rPr lang="en-US" sz="2900" dirty="0">
                <a:solidFill>
                  <a:prstClr val="black"/>
                </a:solidFill>
                <a:latin typeface="Times New Roman" panose="02020603050405020304" pitchFamily="18" charset="0"/>
                <a:cs typeface="Times New Roman" panose="02020603050405020304" pitchFamily="18" charset="0"/>
              </a:rPr>
              <a:t> </a:t>
            </a:r>
            <a:r>
              <a:rPr lang="en-US" sz="2900" dirty="0" err="1">
                <a:solidFill>
                  <a:prstClr val="black"/>
                </a:solidFill>
                <a:latin typeface="Times New Roman" panose="02020603050405020304" pitchFamily="18" charset="0"/>
                <a:cs typeface="Times New Roman" panose="02020603050405020304" pitchFamily="18" charset="0"/>
              </a:rPr>
              <a:t>những</a:t>
            </a:r>
            <a:r>
              <a:rPr lang="en-US" sz="2900" dirty="0">
                <a:solidFill>
                  <a:prstClr val="black"/>
                </a:solidFill>
                <a:latin typeface="Times New Roman" panose="02020603050405020304" pitchFamily="18" charset="0"/>
                <a:cs typeface="Times New Roman" panose="02020603050405020304" pitchFamily="18" charset="0"/>
              </a:rPr>
              <a:t> </a:t>
            </a:r>
            <a:r>
              <a:rPr lang="en-US" sz="2900" dirty="0" err="1">
                <a:solidFill>
                  <a:prstClr val="black"/>
                </a:solidFill>
                <a:latin typeface="Times New Roman" panose="02020603050405020304" pitchFamily="18" charset="0"/>
                <a:cs typeface="Times New Roman" panose="02020603050405020304" pitchFamily="18" charset="0"/>
              </a:rPr>
              <a:t>bất</a:t>
            </a:r>
            <a:r>
              <a:rPr lang="en-US" sz="2900" dirty="0">
                <a:solidFill>
                  <a:prstClr val="black"/>
                </a:solidFill>
                <a:latin typeface="Times New Roman" panose="02020603050405020304" pitchFamily="18" charset="0"/>
                <a:cs typeface="Times New Roman" panose="02020603050405020304" pitchFamily="18" charset="0"/>
              </a:rPr>
              <a:t> </a:t>
            </a:r>
            <a:r>
              <a:rPr lang="en-US" sz="2900" dirty="0" err="1">
                <a:solidFill>
                  <a:prstClr val="black"/>
                </a:solidFill>
                <a:latin typeface="Times New Roman" panose="02020603050405020304" pitchFamily="18" charset="0"/>
                <a:cs typeface="Times New Roman" panose="02020603050405020304" pitchFamily="18" charset="0"/>
              </a:rPr>
              <a:t>ổn</a:t>
            </a:r>
            <a:r>
              <a:rPr lang="en-US" sz="2900" dirty="0">
                <a:solidFill>
                  <a:prstClr val="black"/>
                </a:solidFill>
                <a:latin typeface="Times New Roman" panose="02020603050405020304" pitchFamily="18" charset="0"/>
                <a:cs typeface="Times New Roman" panose="02020603050405020304" pitchFamily="18" charset="0"/>
              </a:rPr>
              <a:t> </a:t>
            </a:r>
            <a:r>
              <a:rPr lang="en-US" sz="2900" dirty="0" err="1">
                <a:solidFill>
                  <a:prstClr val="black"/>
                </a:solidFill>
                <a:latin typeface="Times New Roman" panose="02020603050405020304" pitchFamily="18" charset="0"/>
                <a:cs typeface="Times New Roman" panose="02020603050405020304" pitchFamily="18" charset="0"/>
              </a:rPr>
              <a:t>tâm</a:t>
            </a:r>
            <a:r>
              <a:rPr lang="en-US" sz="2900" dirty="0">
                <a:solidFill>
                  <a:prstClr val="black"/>
                </a:solidFill>
                <a:latin typeface="Times New Roman" panose="02020603050405020304" pitchFamily="18" charset="0"/>
                <a:cs typeface="Times New Roman" panose="02020603050405020304" pitchFamily="18" charset="0"/>
              </a:rPr>
              <a:t> </a:t>
            </a:r>
            <a:r>
              <a:rPr lang="en-US" sz="2900" dirty="0" err="1">
                <a:solidFill>
                  <a:prstClr val="black"/>
                </a:solidFill>
                <a:latin typeface="Times New Roman" panose="02020603050405020304" pitchFamily="18" charset="0"/>
                <a:cs typeface="Times New Roman" panose="02020603050405020304" pitchFamily="18" charset="0"/>
              </a:rPr>
              <a:t>lí</a:t>
            </a:r>
            <a:r>
              <a:rPr lang="en-US" sz="2900" dirty="0">
                <a:solidFill>
                  <a:prstClr val="black"/>
                </a:solidFill>
                <a:latin typeface="Times New Roman" panose="02020603050405020304" pitchFamily="18" charset="0"/>
                <a:cs typeface="Times New Roman" panose="02020603050405020304" pitchFamily="18" charset="0"/>
              </a:rPr>
              <a:t> </a:t>
            </a:r>
            <a:r>
              <a:rPr lang="en-US" sz="2900" dirty="0" err="1">
                <a:solidFill>
                  <a:prstClr val="black"/>
                </a:solidFill>
                <a:latin typeface="Times New Roman" panose="02020603050405020304" pitchFamily="18" charset="0"/>
                <a:cs typeface="Times New Roman" panose="02020603050405020304" pitchFamily="18" charset="0"/>
              </a:rPr>
              <a:t>trong</a:t>
            </a:r>
            <a:r>
              <a:rPr lang="en-US" sz="2900" dirty="0">
                <a:solidFill>
                  <a:prstClr val="black"/>
                </a:solidFill>
                <a:latin typeface="Times New Roman" panose="02020603050405020304" pitchFamily="18" charset="0"/>
                <a:cs typeface="Times New Roman" panose="02020603050405020304" pitchFamily="18" charset="0"/>
              </a:rPr>
              <a:t> </a:t>
            </a:r>
            <a:r>
              <a:rPr lang="en-US" sz="2900" dirty="0" err="1">
                <a:solidFill>
                  <a:prstClr val="black"/>
                </a:solidFill>
                <a:latin typeface="Times New Roman" panose="02020603050405020304" pitchFamily="18" charset="0"/>
                <a:cs typeface="Times New Roman" panose="02020603050405020304" pitchFamily="18" charset="0"/>
              </a:rPr>
              <a:t>gia</a:t>
            </a:r>
            <a:r>
              <a:rPr lang="en-US" sz="2900" dirty="0">
                <a:solidFill>
                  <a:prstClr val="black"/>
                </a:solidFill>
                <a:latin typeface="Times New Roman" panose="02020603050405020304" pitchFamily="18" charset="0"/>
                <a:cs typeface="Times New Roman" panose="02020603050405020304" pitchFamily="18" charset="0"/>
              </a:rPr>
              <a:t> </a:t>
            </a:r>
            <a:r>
              <a:rPr lang="en-US" sz="2900" dirty="0" err="1">
                <a:solidFill>
                  <a:prstClr val="black"/>
                </a:solidFill>
                <a:latin typeface="Times New Roman" panose="02020603050405020304" pitchFamily="18" charset="0"/>
                <a:cs typeface="Times New Roman" panose="02020603050405020304" pitchFamily="18" charset="0"/>
              </a:rPr>
              <a:t>đình</a:t>
            </a:r>
            <a:r>
              <a:rPr lang="en-US" sz="2900" dirty="0">
                <a:solidFill>
                  <a:prstClr val="black"/>
                </a:solidFill>
                <a:latin typeface="Times New Roman" panose="02020603050405020304" pitchFamily="18" charset="0"/>
                <a:cs typeface="Times New Roman" panose="02020603050405020304" pitchFamily="18" charset="0"/>
              </a:rPr>
              <a:t>. </a:t>
            </a:r>
            <a:r>
              <a:rPr lang="en-US" sz="2900" dirty="0" err="1">
                <a:solidFill>
                  <a:prstClr val="black"/>
                </a:solidFill>
                <a:latin typeface="Times New Roman" panose="02020603050405020304" pitchFamily="18" charset="0"/>
                <a:cs typeface="Times New Roman" panose="02020603050405020304" pitchFamily="18" charset="0"/>
              </a:rPr>
              <a:t>Một</a:t>
            </a:r>
            <a:r>
              <a:rPr lang="en-US" sz="2900" dirty="0">
                <a:solidFill>
                  <a:prstClr val="black"/>
                </a:solidFill>
                <a:latin typeface="Times New Roman" panose="02020603050405020304" pitchFamily="18" charset="0"/>
                <a:cs typeface="Times New Roman" panose="02020603050405020304" pitchFamily="18" charset="0"/>
              </a:rPr>
              <a:t> </a:t>
            </a:r>
            <a:r>
              <a:rPr lang="en-US" sz="2900" dirty="0" err="1">
                <a:solidFill>
                  <a:prstClr val="black"/>
                </a:solidFill>
                <a:latin typeface="Times New Roman" panose="02020603050405020304" pitchFamily="18" charset="0"/>
                <a:cs typeface="Times New Roman" panose="02020603050405020304" pitchFamily="18" charset="0"/>
              </a:rPr>
              <a:t>đứa</a:t>
            </a:r>
            <a:r>
              <a:rPr lang="en-US" sz="2900" dirty="0">
                <a:solidFill>
                  <a:prstClr val="black"/>
                </a:solidFill>
                <a:latin typeface="Times New Roman" panose="02020603050405020304" pitchFamily="18" charset="0"/>
                <a:cs typeface="Times New Roman" panose="02020603050405020304" pitchFamily="18" charset="0"/>
              </a:rPr>
              <a:t> </a:t>
            </a:r>
            <a:r>
              <a:rPr lang="en-US" sz="2900" dirty="0" err="1">
                <a:solidFill>
                  <a:prstClr val="black"/>
                </a:solidFill>
                <a:latin typeface="Times New Roman" panose="02020603050405020304" pitchFamily="18" charset="0"/>
                <a:cs typeface="Times New Roman" panose="02020603050405020304" pitchFamily="18" charset="0"/>
              </a:rPr>
              <a:t>trẻ</a:t>
            </a:r>
            <a:r>
              <a:rPr lang="en-US" sz="2900" dirty="0">
                <a:solidFill>
                  <a:prstClr val="black"/>
                </a:solidFill>
                <a:latin typeface="Times New Roman" panose="02020603050405020304" pitchFamily="18" charset="0"/>
                <a:cs typeface="Times New Roman" panose="02020603050405020304" pitchFamily="18" charset="0"/>
              </a:rPr>
              <a:t> </a:t>
            </a:r>
            <a:r>
              <a:rPr lang="en-US" sz="2900" dirty="0" err="1">
                <a:solidFill>
                  <a:prstClr val="black"/>
                </a:solidFill>
                <a:latin typeface="Times New Roman" panose="02020603050405020304" pitchFamily="18" charset="0"/>
                <a:cs typeface="Times New Roman" panose="02020603050405020304" pitchFamily="18" charset="0"/>
              </a:rPr>
              <a:t>sống</a:t>
            </a:r>
            <a:r>
              <a:rPr lang="en-US" sz="2900" dirty="0">
                <a:solidFill>
                  <a:prstClr val="black"/>
                </a:solidFill>
                <a:latin typeface="Times New Roman" panose="02020603050405020304" pitchFamily="18" charset="0"/>
                <a:cs typeface="Times New Roman" panose="02020603050405020304" pitchFamily="18" charset="0"/>
              </a:rPr>
              <a:t> </a:t>
            </a:r>
            <a:r>
              <a:rPr lang="en-US" sz="2900" dirty="0" err="1">
                <a:solidFill>
                  <a:prstClr val="black"/>
                </a:solidFill>
                <a:latin typeface="Times New Roman" panose="02020603050405020304" pitchFamily="18" charset="0"/>
                <a:cs typeface="Times New Roman" panose="02020603050405020304" pitchFamily="18" charset="0"/>
              </a:rPr>
              <a:t>trong</a:t>
            </a:r>
            <a:r>
              <a:rPr lang="en-US" sz="2900" dirty="0">
                <a:solidFill>
                  <a:prstClr val="black"/>
                </a:solidFill>
                <a:latin typeface="Times New Roman" panose="02020603050405020304" pitchFamily="18" charset="0"/>
                <a:cs typeface="Times New Roman" panose="02020603050405020304" pitchFamily="18" charset="0"/>
              </a:rPr>
              <a:t> </a:t>
            </a:r>
            <a:r>
              <a:rPr lang="en-US" sz="2900" dirty="0" err="1">
                <a:solidFill>
                  <a:prstClr val="black"/>
                </a:solidFill>
                <a:latin typeface="Times New Roman" panose="02020603050405020304" pitchFamily="18" charset="0"/>
                <a:cs typeface="Times New Roman" panose="02020603050405020304" pitchFamily="18" charset="0"/>
              </a:rPr>
              <a:t>hoàn</a:t>
            </a:r>
            <a:r>
              <a:rPr lang="en-US" sz="2900" dirty="0">
                <a:solidFill>
                  <a:prstClr val="black"/>
                </a:solidFill>
                <a:latin typeface="Times New Roman" panose="02020603050405020304" pitchFamily="18" charset="0"/>
                <a:cs typeface="Times New Roman" panose="02020603050405020304" pitchFamily="18" charset="0"/>
              </a:rPr>
              <a:t> </a:t>
            </a:r>
            <a:r>
              <a:rPr lang="en-US" sz="2900" dirty="0" err="1">
                <a:solidFill>
                  <a:prstClr val="black"/>
                </a:solidFill>
                <a:latin typeface="Times New Roman" panose="02020603050405020304" pitchFamily="18" charset="0"/>
                <a:cs typeface="Times New Roman" panose="02020603050405020304" pitchFamily="18" charset="0"/>
              </a:rPr>
              <a:t>cảnh</a:t>
            </a:r>
            <a:r>
              <a:rPr lang="en-US" sz="2900" dirty="0">
                <a:solidFill>
                  <a:prstClr val="black"/>
                </a:solidFill>
                <a:latin typeface="Times New Roman" panose="02020603050405020304" pitchFamily="18" charset="0"/>
                <a:cs typeface="Times New Roman" panose="02020603050405020304" pitchFamily="18" charset="0"/>
              </a:rPr>
              <a:t> </a:t>
            </a:r>
            <a:r>
              <a:rPr lang="en-US" sz="2900" dirty="0" err="1">
                <a:solidFill>
                  <a:prstClr val="black"/>
                </a:solidFill>
                <a:latin typeface="Times New Roman" panose="02020603050405020304" pitchFamily="18" charset="0"/>
                <a:cs typeface="Times New Roman" panose="02020603050405020304" pitchFamily="18" charset="0"/>
              </a:rPr>
              <a:t>bố</a:t>
            </a:r>
            <a:r>
              <a:rPr lang="en-US" sz="2900" dirty="0">
                <a:solidFill>
                  <a:prstClr val="black"/>
                </a:solidFill>
                <a:latin typeface="Times New Roman" panose="02020603050405020304" pitchFamily="18" charset="0"/>
                <a:cs typeface="Times New Roman" panose="02020603050405020304" pitchFamily="18" charset="0"/>
              </a:rPr>
              <a:t> </a:t>
            </a:r>
            <a:r>
              <a:rPr lang="en-US" sz="2900" dirty="0" err="1">
                <a:solidFill>
                  <a:prstClr val="black"/>
                </a:solidFill>
                <a:latin typeface="Times New Roman" panose="02020603050405020304" pitchFamily="18" charset="0"/>
                <a:cs typeface="Times New Roman" panose="02020603050405020304" pitchFamily="18" charset="0"/>
              </a:rPr>
              <a:t>mẹ</a:t>
            </a:r>
            <a:r>
              <a:rPr lang="en-US" sz="2900" dirty="0">
                <a:solidFill>
                  <a:prstClr val="black"/>
                </a:solidFill>
                <a:latin typeface="Times New Roman" panose="02020603050405020304" pitchFamily="18" charset="0"/>
                <a:cs typeface="Times New Roman" panose="02020603050405020304" pitchFamily="18" charset="0"/>
              </a:rPr>
              <a:t> </a:t>
            </a:r>
            <a:r>
              <a:rPr lang="en-US" sz="2900" dirty="0" err="1">
                <a:solidFill>
                  <a:prstClr val="black"/>
                </a:solidFill>
                <a:latin typeface="Times New Roman" panose="02020603050405020304" pitchFamily="18" charset="0"/>
                <a:cs typeface="Times New Roman" panose="02020603050405020304" pitchFamily="18" charset="0"/>
              </a:rPr>
              <a:t>thường</a:t>
            </a:r>
            <a:r>
              <a:rPr lang="en-US" sz="2900" dirty="0">
                <a:solidFill>
                  <a:prstClr val="black"/>
                </a:solidFill>
                <a:latin typeface="Times New Roman" panose="02020603050405020304" pitchFamily="18" charset="0"/>
                <a:cs typeface="Times New Roman" panose="02020603050405020304" pitchFamily="18" charset="0"/>
              </a:rPr>
              <a:t> </a:t>
            </a:r>
            <a:r>
              <a:rPr lang="en-US" sz="2900" dirty="0" err="1">
                <a:solidFill>
                  <a:prstClr val="black"/>
                </a:solidFill>
                <a:latin typeface="Times New Roman" panose="02020603050405020304" pitchFamily="18" charset="0"/>
                <a:cs typeface="Times New Roman" panose="02020603050405020304" pitchFamily="18" charset="0"/>
              </a:rPr>
              <a:t>xuyên</a:t>
            </a:r>
            <a:r>
              <a:rPr lang="en-US" sz="2900" dirty="0">
                <a:solidFill>
                  <a:prstClr val="black"/>
                </a:solidFill>
                <a:latin typeface="Times New Roman" panose="02020603050405020304" pitchFamily="18" charset="0"/>
                <a:cs typeface="Times New Roman" panose="02020603050405020304" pitchFamily="18" charset="0"/>
              </a:rPr>
              <a:t> </a:t>
            </a:r>
            <a:r>
              <a:rPr lang="en-US" sz="2900" dirty="0" err="1">
                <a:solidFill>
                  <a:prstClr val="black"/>
                </a:solidFill>
                <a:latin typeface="Times New Roman" panose="02020603050405020304" pitchFamily="18" charset="0"/>
                <a:cs typeface="Times New Roman" panose="02020603050405020304" pitchFamily="18" charset="0"/>
              </a:rPr>
              <a:t>cãi</a:t>
            </a:r>
            <a:r>
              <a:rPr lang="en-US" sz="2900" dirty="0">
                <a:solidFill>
                  <a:prstClr val="black"/>
                </a:solidFill>
                <a:latin typeface="Times New Roman" panose="02020603050405020304" pitchFamily="18" charset="0"/>
                <a:cs typeface="Times New Roman" panose="02020603050405020304" pitchFamily="18" charset="0"/>
              </a:rPr>
              <a:t> </a:t>
            </a:r>
            <a:r>
              <a:rPr lang="en-US" sz="2900" dirty="0" err="1">
                <a:solidFill>
                  <a:prstClr val="black"/>
                </a:solidFill>
                <a:latin typeface="Times New Roman" panose="02020603050405020304" pitchFamily="18" charset="0"/>
                <a:cs typeface="Times New Roman" panose="02020603050405020304" pitchFamily="18" charset="0"/>
              </a:rPr>
              <a:t>vã</a:t>
            </a:r>
            <a:r>
              <a:rPr lang="en-US" sz="2900" dirty="0">
                <a:solidFill>
                  <a:prstClr val="black"/>
                </a:solidFill>
                <a:latin typeface="Times New Roman" panose="02020603050405020304" pitchFamily="18" charset="0"/>
                <a:cs typeface="Times New Roman" panose="02020603050405020304" pitchFamily="18" charset="0"/>
              </a:rPr>
              <a:t>, </a:t>
            </a:r>
            <a:r>
              <a:rPr lang="en-US" sz="2900" dirty="0" err="1">
                <a:solidFill>
                  <a:prstClr val="black"/>
                </a:solidFill>
                <a:latin typeface="Times New Roman" panose="02020603050405020304" pitchFamily="18" charset="0"/>
                <a:cs typeface="Times New Roman" panose="02020603050405020304" pitchFamily="18" charset="0"/>
              </a:rPr>
              <a:t>đánh</a:t>
            </a:r>
            <a:r>
              <a:rPr lang="en-US" sz="2900" dirty="0">
                <a:solidFill>
                  <a:prstClr val="black"/>
                </a:solidFill>
                <a:latin typeface="Times New Roman" panose="02020603050405020304" pitchFamily="18" charset="0"/>
                <a:cs typeface="Times New Roman" panose="02020603050405020304" pitchFamily="18" charset="0"/>
              </a:rPr>
              <a:t> </a:t>
            </a:r>
            <a:r>
              <a:rPr lang="en-US" sz="2900" dirty="0" err="1">
                <a:solidFill>
                  <a:prstClr val="black"/>
                </a:solidFill>
                <a:latin typeface="Times New Roman" panose="02020603050405020304" pitchFamily="18" charset="0"/>
                <a:cs typeface="Times New Roman" panose="02020603050405020304" pitchFamily="18" charset="0"/>
              </a:rPr>
              <a:t>chửi</a:t>
            </a:r>
            <a:r>
              <a:rPr lang="en-US" sz="2900" dirty="0">
                <a:solidFill>
                  <a:prstClr val="black"/>
                </a:solidFill>
                <a:latin typeface="Times New Roman" panose="02020603050405020304" pitchFamily="18" charset="0"/>
                <a:cs typeface="Times New Roman" panose="02020603050405020304" pitchFamily="18" charset="0"/>
              </a:rPr>
              <a:t> </a:t>
            </a:r>
            <a:r>
              <a:rPr lang="en-US" sz="2900" dirty="0" err="1">
                <a:solidFill>
                  <a:prstClr val="black"/>
                </a:solidFill>
                <a:latin typeface="Times New Roman" panose="02020603050405020304" pitchFamily="18" charset="0"/>
                <a:cs typeface="Times New Roman" panose="02020603050405020304" pitchFamily="18" charset="0"/>
              </a:rPr>
              <a:t>nhau</a:t>
            </a:r>
            <a:r>
              <a:rPr lang="en-US" sz="2900" dirty="0">
                <a:solidFill>
                  <a:prstClr val="black"/>
                </a:solidFill>
                <a:latin typeface="Times New Roman" panose="02020603050405020304" pitchFamily="18" charset="0"/>
                <a:cs typeface="Times New Roman" panose="02020603050405020304" pitchFamily="18" charset="0"/>
              </a:rPr>
              <a:t> </a:t>
            </a:r>
            <a:r>
              <a:rPr lang="en-US" sz="2900" dirty="0" err="1">
                <a:solidFill>
                  <a:prstClr val="black"/>
                </a:solidFill>
                <a:latin typeface="Times New Roman" panose="02020603050405020304" pitchFamily="18" charset="0"/>
                <a:cs typeface="Times New Roman" panose="02020603050405020304" pitchFamily="18" charset="0"/>
              </a:rPr>
              <a:t>thậm</a:t>
            </a:r>
            <a:r>
              <a:rPr lang="en-US" sz="2900" dirty="0">
                <a:solidFill>
                  <a:prstClr val="black"/>
                </a:solidFill>
                <a:latin typeface="Times New Roman" panose="02020603050405020304" pitchFamily="18" charset="0"/>
                <a:cs typeface="Times New Roman" panose="02020603050405020304" pitchFamily="18" charset="0"/>
              </a:rPr>
              <a:t> </a:t>
            </a:r>
            <a:r>
              <a:rPr lang="en-US" sz="2900" dirty="0" err="1">
                <a:solidFill>
                  <a:prstClr val="black"/>
                </a:solidFill>
                <a:latin typeface="Times New Roman" panose="02020603050405020304" pitchFamily="18" charset="0"/>
                <a:cs typeface="Times New Roman" panose="02020603050405020304" pitchFamily="18" charset="0"/>
              </a:rPr>
              <a:t>chí</a:t>
            </a:r>
            <a:r>
              <a:rPr lang="en-US" sz="2900" dirty="0">
                <a:solidFill>
                  <a:prstClr val="black"/>
                </a:solidFill>
                <a:latin typeface="Times New Roman" panose="02020603050405020304" pitchFamily="18" charset="0"/>
                <a:cs typeface="Times New Roman" panose="02020603050405020304" pitchFamily="18" charset="0"/>
              </a:rPr>
              <a:t> </a:t>
            </a:r>
            <a:r>
              <a:rPr lang="en-US" sz="2900" dirty="0" err="1">
                <a:solidFill>
                  <a:prstClr val="black"/>
                </a:solidFill>
                <a:latin typeface="Times New Roman" panose="02020603050405020304" pitchFamily="18" charset="0"/>
                <a:cs typeface="Times New Roman" panose="02020603050405020304" pitchFamily="18" charset="0"/>
              </a:rPr>
              <a:t>chúng</a:t>
            </a:r>
            <a:r>
              <a:rPr lang="en-US" sz="2900" dirty="0">
                <a:solidFill>
                  <a:prstClr val="black"/>
                </a:solidFill>
                <a:latin typeface="Times New Roman" panose="02020603050405020304" pitchFamily="18" charset="0"/>
                <a:cs typeface="Times New Roman" panose="02020603050405020304" pitchFamily="18" charset="0"/>
              </a:rPr>
              <a:t> </a:t>
            </a:r>
            <a:r>
              <a:rPr lang="en-US" sz="2900" dirty="0" err="1">
                <a:solidFill>
                  <a:prstClr val="black"/>
                </a:solidFill>
                <a:latin typeface="Times New Roman" panose="02020603050405020304" pitchFamily="18" charset="0"/>
                <a:cs typeface="Times New Roman" panose="02020603050405020304" pitchFamily="18" charset="0"/>
              </a:rPr>
              <a:t>thường</a:t>
            </a:r>
            <a:r>
              <a:rPr lang="en-US" sz="2900" dirty="0">
                <a:solidFill>
                  <a:prstClr val="black"/>
                </a:solidFill>
                <a:latin typeface="Times New Roman" panose="02020603050405020304" pitchFamily="18" charset="0"/>
                <a:cs typeface="Times New Roman" panose="02020603050405020304" pitchFamily="18" charset="0"/>
              </a:rPr>
              <a:t> </a:t>
            </a:r>
            <a:r>
              <a:rPr lang="en-US" sz="2900" dirty="0" err="1">
                <a:solidFill>
                  <a:prstClr val="black"/>
                </a:solidFill>
                <a:latin typeface="Times New Roman" panose="02020603050405020304" pitchFamily="18" charset="0"/>
                <a:cs typeface="Times New Roman" panose="02020603050405020304" pitchFamily="18" charset="0"/>
              </a:rPr>
              <a:t>xuyên</a:t>
            </a:r>
            <a:r>
              <a:rPr lang="en-US" sz="2900" dirty="0">
                <a:solidFill>
                  <a:prstClr val="black"/>
                </a:solidFill>
                <a:latin typeface="Times New Roman" panose="02020603050405020304" pitchFamily="18" charset="0"/>
                <a:cs typeface="Times New Roman" panose="02020603050405020304" pitchFamily="18" charset="0"/>
              </a:rPr>
              <a:t> </a:t>
            </a:r>
            <a:r>
              <a:rPr lang="en-US" sz="2900" dirty="0" err="1">
                <a:solidFill>
                  <a:prstClr val="black"/>
                </a:solidFill>
                <a:latin typeface="Times New Roman" panose="02020603050405020304" pitchFamily="18" charset="0"/>
                <a:cs typeface="Times New Roman" panose="02020603050405020304" pitchFamily="18" charset="0"/>
              </a:rPr>
              <a:t>bị</a:t>
            </a:r>
            <a:r>
              <a:rPr lang="en-US" sz="2900" dirty="0">
                <a:solidFill>
                  <a:prstClr val="black"/>
                </a:solidFill>
                <a:latin typeface="Times New Roman" panose="02020603050405020304" pitchFamily="18" charset="0"/>
                <a:cs typeface="Times New Roman" panose="02020603050405020304" pitchFamily="18" charset="0"/>
              </a:rPr>
              <a:t> </a:t>
            </a:r>
            <a:r>
              <a:rPr lang="en-US" sz="2900" dirty="0" err="1">
                <a:solidFill>
                  <a:prstClr val="black"/>
                </a:solidFill>
                <a:latin typeface="Times New Roman" panose="02020603050405020304" pitchFamily="18" charset="0"/>
                <a:cs typeface="Times New Roman" panose="02020603050405020304" pitchFamily="18" charset="0"/>
              </a:rPr>
              <a:t>đánh</a:t>
            </a:r>
            <a:r>
              <a:rPr lang="en-US" sz="2900" dirty="0">
                <a:solidFill>
                  <a:prstClr val="black"/>
                </a:solidFill>
                <a:latin typeface="Times New Roman" panose="02020603050405020304" pitchFamily="18" charset="0"/>
                <a:cs typeface="Times New Roman" panose="02020603050405020304" pitchFamily="18" charset="0"/>
              </a:rPr>
              <a:t> </a:t>
            </a:r>
            <a:r>
              <a:rPr lang="en-US" sz="2900" dirty="0" err="1">
                <a:solidFill>
                  <a:prstClr val="black"/>
                </a:solidFill>
                <a:latin typeface="Times New Roman" panose="02020603050405020304" pitchFamily="18" charset="0"/>
                <a:cs typeface="Times New Roman" panose="02020603050405020304" pitchFamily="18" charset="0"/>
              </a:rPr>
              <a:t>đập</a:t>
            </a:r>
            <a:r>
              <a:rPr lang="en-US" sz="2900" dirty="0">
                <a:solidFill>
                  <a:prstClr val="black"/>
                </a:solidFill>
                <a:latin typeface="Times New Roman" panose="02020603050405020304" pitchFamily="18" charset="0"/>
                <a:cs typeface="Times New Roman" panose="02020603050405020304" pitchFamily="18" charset="0"/>
              </a:rPr>
              <a:t> </a:t>
            </a:r>
            <a:r>
              <a:rPr lang="en-US" sz="2900" dirty="0" err="1">
                <a:solidFill>
                  <a:prstClr val="black"/>
                </a:solidFill>
                <a:latin typeface="Times New Roman" panose="02020603050405020304" pitchFamily="18" charset="0"/>
                <a:cs typeface="Times New Roman" panose="02020603050405020304" pitchFamily="18" charset="0"/>
              </a:rPr>
              <a:t>cũng</a:t>
            </a:r>
            <a:r>
              <a:rPr lang="en-US" sz="2900" dirty="0">
                <a:solidFill>
                  <a:prstClr val="black"/>
                </a:solidFill>
                <a:latin typeface="Times New Roman" panose="02020603050405020304" pitchFamily="18" charset="0"/>
                <a:cs typeface="Times New Roman" panose="02020603050405020304" pitchFamily="18" charset="0"/>
              </a:rPr>
              <a:t> </a:t>
            </a:r>
            <a:r>
              <a:rPr lang="en-US" sz="2900" dirty="0" err="1">
                <a:solidFill>
                  <a:prstClr val="black"/>
                </a:solidFill>
                <a:latin typeface="Times New Roman" panose="02020603050405020304" pitchFamily="18" charset="0"/>
                <a:cs typeface="Times New Roman" panose="02020603050405020304" pitchFamily="18" charset="0"/>
              </a:rPr>
              <a:t>chính</a:t>
            </a:r>
            <a:r>
              <a:rPr lang="en-US" sz="2900" dirty="0">
                <a:solidFill>
                  <a:prstClr val="black"/>
                </a:solidFill>
                <a:latin typeface="Times New Roman" panose="02020603050405020304" pitchFamily="18" charset="0"/>
                <a:cs typeface="Times New Roman" panose="02020603050405020304" pitchFamily="18" charset="0"/>
              </a:rPr>
              <a:t> </a:t>
            </a:r>
            <a:r>
              <a:rPr lang="en-US" sz="2900" dirty="0" err="1">
                <a:solidFill>
                  <a:prstClr val="black"/>
                </a:solidFill>
                <a:latin typeface="Times New Roman" panose="02020603050405020304" pitchFamily="18" charset="0"/>
                <a:cs typeface="Times New Roman" panose="02020603050405020304" pitchFamily="18" charset="0"/>
              </a:rPr>
              <a:t>là</a:t>
            </a:r>
            <a:r>
              <a:rPr lang="en-US" sz="2900" dirty="0">
                <a:solidFill>
                  <a:prstClr val="black"/>
                </a:solidFill>
                <a:latin typeface="Times New Roman" panose="02020603050405020304" pitchFamily="18" charset="0"/>
                <a:cs typeface="Times New Roman" panose="02020603050405020304" pitchFamily="18" charset="0"/>
              </a:rPr>
              <a:t> </a:t>
            </a:r>
            <a:r>
              <a:rPr lang="en-US" sz="2900" dirty="0" err="1">
                <a:solidFill>
                  <a:prstClr val="black"/>
                </a:solidFill>
                <a:latin typeface="Times New Roman" panose="02020603050405020304" pitchFamily="18" charset="0"/>
                <a:cs typeface="Times New Roman" panose="02020603050405020304" pitchFamily="18" charset="0"/>
              </a:rPr>
              <a:t>nguyên</a:t>
            </a:r>
            <a:r>
              <a:rPr lang="en-US" sz="2900" dirty="0">
                <a:solidFill>
                  <a:prstClr val="black"/>
                </a:solidFill>
                <a:latin typeface="Times New Roman" panose="02020603050405020304" pitchFamily="18" charset="0"/>
                <a:cs typeface="Times New Roman" panose="02020603050405020304" pitchFamily="18" charset="0"/>
              </a:rPr>
              <a:t> </a:t>
            </a:r>
            <a:r>
              <a:rPr lang="en-US" sz="2900" dirty="0" err="1">
                <a:solidFill>
                  <a:prstClr val="black"/>
                </a:solidFill>
                <a:latin typeface="Times New Roman" panose="02020603050405020304" pitchFamily="18" charset="0"/>
                <a:cs typeface="Times New Roman" panose="02020603050405020304" pitchFamily="18" charset="0"/>
              </a:rPr>
              <a:t>nhân</a:t>
            </a:r>
            <a:r>
              <a:rPr lang="en-US" sz="2900" dirty="0">
                <a:solidFill>
                  <a:prstClr val="black"/>
                </a:solidFill>
                <a:latin typeface="Times New Roman" panose="02020603050405020304" pitchFamily="18" charset="0"/>
                <a:cs typeface="Times New Roman" panose="02020603050405020304" pitchFamily="18" charset="0"/>
              </a:rPr>
              <a:t> </a:t>
            </a:r>
            <a:r>
              <a:rPr lang="en-US" sz="2900" dirty="0" err="1">
                <a:solidFill>
                  <a:prstClr val="black"/>
                </a:solidFill>
                <a:latin typeface="Times New Roman" panose="02020603050405020304" pitchFamily="18" charset="0"/>
                <a:cs typeface="Times New Roman" panose="02020603050405020304" pitchFamily="18" charset="0"/>
              </a:rPr>
              <a:t>dẫn</a:t>
            </a:r>
            <a:r>
              <a:rPr lang="en-US" sz="2900" dirty="0">
                <a:solidFill>
                  <a:prstClr val="black"/>
                </a:solidFill>
                <a:latin typeface="Times New Roman" panose="02020603050405020304" pitchFamily="18" charset="0"/>
                <a:cs typeface="Times New Roman" panose="02020603050405020304" pitchFamily="18" charset="0"/>
              </a:rPr>
              <a:t> </a:t>
            </a:r>
            <a:r>
              <a:rPr lang="en-US" sz="2900" dirty="0" err="1">
                <a:solidFill>
                  <a:prstClr val="black"/>
                </a:solidFill>
                <a:latin typeface="Times New Roman" panose="02020603050405020304" pitchFamily="18" charset="0"/>
                <a:cs typeface="Times New Roman" panose="02020603050405020304" pitchFamily="18" charset="0"/>
              </a:rPr>
              <a:t>tới</a:t>
            </a:r>
            <a:r>
              <a:rPr lang="en-US" sz="2900" dirty="0">
                <a:solidFill>
                  <a:prstClr val="black"/>
                </a:solidFill>
                <a:latin typeface="Times New Roman" panose="02020603050405020304" pitchFamily="18" charset="0"/>
                <a:cs typeface="Times New Roman" panose="02020603050405020304" pitchFamily="18" charset="0"/>
              </a:rPr>
              <a:t> </a:t>
            </a:r>
            <a:r>
              <a:rPr lang="en-US" sz="2900" dirty="0" err="1">
                <a:solidFill>
                  <a:prstClr val="black"/>
                </a:solidFill>
                <a:latin typeface="Times New Roman" panose="02020603050405020304" pitchFamily="18" charset="0"/>
                <a:cs typeface="Times New Roman" panose="02020603050405020304" pitchFamily="18" charset="0"/>
              </a:rPr>
              <a:t>hành</a:t>
            </a:r>
            <a:r>
              <a:rPr lang="en-US" sz="2900" dirty="0">
                <a:solidFill>
                  <a:prstClr val="black"/>
                </a:solidFill>
                <a:latin typeface="Times New Roman" panose="02020603050405020304" pitchFamily="18" charset="0"/>
                <a:cs typeface="Times New Roman" panose="02020603050405020304" pitchFamily="18" charset="0"/>
              </a:rPr>
              <a:t> vi </a:t>
            </a:r>
            <a:r>
              <a:rPr lang="en-US" sz="2900" dirty="0" err="1">
                <a:solidFill>
                  <a:prstClr val="black"/>
                </a:solidFill>
                <a:latin typeface="Times New Roman" panose="02020603050405020304" pitchFamily="18" charset="0"/>
                <a:cs typeface="Times New Roman" panose="02020603050405020304" pitchFamily="18" charset="0"/>
              </a:rPr>
              <a:t>bạo</a:t>
            </a:r>
            <a:r>
              <a:rPr lang="en-US" sz="2900" dirty="0">
                <a:solidFill>
                  <a:prstClr val="black"/>
                </a:solidFill>
                <a:latin typeface="Times New Roman" panose="02020603050405020304" pitchFamily="18" charset="0"/>
                <a:cs typeface="Times New Roman" panose="02020603050405020304" pitchFamily="18" charset="0"/>
              </a:rPr>
              <a:t> </a:t>
            </a:r>
            <a:r>
              <a:rPr lang="en-US" sz="2900" dirty="0" err="1">
                <a:solidFill>
                  <a:prstClr val="black"/>
                </a:solidFill>
                <a:latin typeface="Times New Roman" panose="02020603050405020304" pitchFamily="18" charset="0"/>
                <a:cs typeface="Times New Roman" panose="02020603050405020304" pitchFamily="18" charset="0"/>
              </a:rPr>
              <a:t>lực</a:t>
            </a:r>
            <a:r>
              <a:rPr lang="en-US" sz="2900" dirty="0">
                <a:solidFill>
                  <a:prstClr val="black"/>
                </a:solidFill>
                <a:latin typeface="Times New Roman" panose="02020603050405020304" pitchFamily="18" charset="0"/>
                <a:cs typeface="Times New Roman" panose="02020603050405020304" pitchFamily="18" charset="0"/>
              </a:rPr>
              <a:t>.</a:t>
            </a:r>
            <a:br>
              <a:rPr lang="en-US" sz="2900" dirty="0">
                <a:solidFill>
                  <a:prstClr val="black"/>
                </a:solidFill>
                <a:latin typeface="Times New Roman" panose="02020603050405020304" pitchFamily="18" charset="0"/>
                <a:cs typeface="Times New Roman" panose="02020603050405020304" pitchFamily="18" charset="0"/>
              </a:rPr>
            </a:br>
            <a:r>
              <a:rPr lang="en-US" sz="2900" dirty="0" err="1">
                <a:solidFill>
                  <a:prstClr val="black"/>
                </a:solidFill>
                <a:latin typeface="Times New Roman" panose="02020603050405020304" pitchFamily="18" charset="0"/>
                <a:cs typeface="Times New Roman" panose="02020603050405020304" pitchFamily="18" charset="0"/>
              </a:rPr>
              <a:t>Trong</a:t>
            </a:r>
            <a:r>
              <a:rPr lang="en-US" sz="2900" dirty="0">
                <a:solidFill>
                  <a:prstClr val="black"/>
                </a:solidFill>
                <a:latin typeface="Times New Roman" panose="02020603050405020304" pitchFamily="18" charset="0"/>
                <a:cs typeface="Times New Roman" panose="02020603050405020304" pitchFamily="18" charset="0"/>
              </a:rPr>
              <a:t> </a:t>
            </a:r>
            <a:r>
              <a:rPr lang="en-US" sz="2900" dirty="0" err="1">
                <a:solidFill>
                  <a:prstClr val="black"/>
                </a:solidFill>
                <a:latin typeface="Times New Roman" panose="02020603050405020304" pitchFamily="18" charset="0"/>
                <a:cs typeface="Times New Roman" panose="02020603050405020304" pitchFamily="18" charset="0"/>
              </a:rPr>
              <a:t>thời</a:t>
            </a:r>
            <a:r>
              <a:rPr lang="en-US" sz="2900" dirty="0">
                <a:solidFill>
                  <a:prstClr val="black"/>
                </a:solidFill>
                <a:latin typeface="Times New Roman" panose="02020603050405020304" pitchFamily="18" charset="0"/>
                <a:cs typeface="Times New Roman" panose="02020603050405020304" pitchFamily="18" charset="0"/>
              </a:rPr>
              <a:t> </a:t>
            </a:r>
            <a:r>
              <a:rPr lang="en-US" sz="2900" dirty="0" err="1">
                <a:solidFill>
                  <a:prstClr val="black"/>
                </a:solidFill>
                <a:latin typeface="Times New Roman" panose="02020603050405020304" pitchFamily="18" charset="0"/>
                <a:cs typeface="Times New Roman" panose="02020603050405020304" pitchFamily="18" charset="0"/>
              </a:rPr>
              <a:t>đại</a:t>
            </a:r>
            <a:r>
              <a:rPr lang="en-US" sz="2900" dirty="0">
                <a:solidFill>
                  <a:prstClr val="black"/>
                </a:solidFill>
                <a:latin typeface="Times New Roman" panose="02020603050405020304" pitchFamily="18" charset="0"/>
                <a:cs typeface="Times New Roman" panose="02020603050405020304" pitchFamily="18" charset="0"/>
              </a:rPr>
              <a:t> </a:t>
            </a:r>
            <a:r>
              <a:rPr lang="en-US" sz="2900" dirty="0" err="1">
                <a:solidFill>
                  <a:prstClr val="black"/>
                </a:solidFill>
                <a:latin typeface="Times New Roman" panose="02020603050405020304" pitchFamily="18" charset="0"/>
                <a:cs typeface="Times New Roman" panose="02020603050405020304" pitchFamily="18" charset="0"/>
              </a:rPr>
              <a:t>cách</a:t>
            </a:r>
            <a:r>
              <a:rPr lang="en-US" sz="2900" dirty="0">
                <a:solidFill>
                  <a:prstClr val="black"/>
                </a:solidFill>
                <a:latin typeface="Times New Roman" panose="02020603050405020304" pitchFamily="18" charset="0"/>
                <a:cs typeface="Times New Roman" panose="02020603050405020304" pitchFamily="18" charset="0"/>
              </a:rPr>
              <a:t> </a:t>
            </a:r>
            <a:r>
              <a:rPr lang="en-US" sz="2900" dirty="0" err="1">
                <a:solidFill>
                  <a:prstClr val="black"/>
                </a:solidFill>
                <a:latin typeface="Times New Roman" panose="02020603050405020304" pitchFamily="18" charset="0"/>
                <a:cs typeface="Times New Roman" panose="02020603050405020304" pitchFamily="18" charset="0"/>
              </a:rPr>
              <a:t>mạng</a:t>
            </a:r>
            <a:r>
              <a:rPr lang="en-US" sz="2900" dirty="0">
                <a:solidFill>
                  <a:prstClr val="black"/>
                </a:solidFill>
                <a:latin typeface="Times New Roman" panose="02020603050405020304" pitchFamily="18" charset="0"/>
                <a:cs typeface="Times New Roman" panose="02020603050405020304" pitchFamily="18" charset="0"/>
              </a:rPr>
              <a:t> 4.0, </a:t>
            </a:r>
            <a:r>
              <a:rPr lang="en-US" sz="2900" dirty="0" err="1">
                <a:solidFill>
                  <a:prstClr val="black"/>
                </a:solidFill>
                <a:latin typeface="Times New Roman" panose="02020603050405020304" pitchFamily="18" charset="0"/>
                <a:cs typeface="Times New Roman" panose="02020603050405020304" pitchFamily="18" charset="0"/>
              </a:rPr>
              <a:t>các</a:t>
            </a:r>
            <a:r>
              <a:rPr lang="en-US" sz="2900" dirty="0">
                <a:solidFill>
                  <a:prstClr val="black"/>
                </a:solidFill>
                <a:latin typeface="Times New Roman" panose="02020603050405020304" pitchFamily="18" charset="0"/>
                <a:cs typeface="Times New Roman" panose="02020603050405020304" pitchFamily="18" charset="0"/>
              </a:rPr>
              <a:t> </a:t>
            </a:r>
            <a:r>
              <a:rPr lang="en-US" sz="2900" dirty="0" err="1">
                <a:solidFill>
                  <a:prstClr val="black"/>
                </a:solidFill>
                <a:latin typeface="Times New Roman" panose="02020603050405020304" pitchFamily="18" charset="0"/>
                <a:cs typeface="Times New Roman" panose="02020603050405020304" pitchFamily="18" charset="0"/>
              </a:rPr>
              <a:t>em</a:t>
            </a:r>
            <a:r>
              <a:rPr lang="en-US" sz="2900" dirty="0">
                <a:solidFill>
                  <a:prstClr val="black"/>
                </a:solidFill>
                <a:latin typeface="Times New Roman" panose="02020603050405020304" pitchFamily="18" charset="0"/>
                <a:cs typeface="Times New Roman" panose="02020603050405020304" pitchFamily="18" charset="0"/>
              </a:rPr>
              <a:t> </a:t>
            </a:r>
            <a:r>
              <a:rPr lang="en-US" sz="2900" dirty="0" err="1">
                <a:solidFill>
                  <a:prstClr val="black"/>
                </a:solidFill>
                <a:latin typeface="Times New Roman" panose="02020603050405020304" pitchFamily="18" charset="0"/>
                <a:cs typeface="Times New Roman" panose="02020603050405020304" pitchFamily="18" charset="0"/>
              </a:rPr>
              <a:t>bị</a:t>
            </a:r>
            <a:r>
              <a:rPr lang="en-US" sz="2900" dirty="0">
                <a:solidFill>
                  <a:prstClr val="black"/>
                </a:solidFill>
                <a:latin typeface="Times New Roman" panose="02020603050405020304" pitchFamily="18" charset="0"/>
                <a:cs typeface="Times New Roman" panose="02020603050405020304" pitchFamily="18" charset="0"/>
              </a:rPr>
              <a:t> </a:t>
            </a:r>
            <a:r>
              <a:rPr lang="en-US" sz="2900" dirty="0" err="1">
                <a:solidFill>
                  <a:prstClr val="black"/>
                </a:solidFill>
                <a:latin typeface="Times New Roman" panose="02020603050405020304" pitchFamily="18" charset="0"/>
                <a:cs typeface="Times New Roman" panose="02020603050405020304" pitchFamily="18" charset="0"/>
              </a:rPr>
              <a:t>ảnh</a:t>
            </a:r>
            <a:r>
              <a:rPr lang="en-US" sz="2900" dirty="0">
                <a:solidFill>
                  <a:prstClr val="black"/>
                </a:solidFill>
                <a:latin typeface="Times New Roman" panose="02020603050405020304" pitchFamily="18" charset="0"/>
                <a:cs typeface="Times New Roman" panose="02020603050405020304" pitchFamily="18" charset="0"/>
              </a:rPr>
              <a:t> </a:t>
            </a:r>
            <a:r>
              <a:rPr lang="en-US" sz="2900" dirty="0" err="1">
                <a:solidFill>
                  <a:prstClr val="black"/>
                </a:solidFill>
                <a:latin typeface="Times New Roman" panose="02020603050405020304" pitchFamily="18" charset="0"/>
                <a:cs typeface="Times New Roman" panose="02020603050405020304" pitchFamily="18" charset="0"/>
              </a:rPr>
              <a:t>hưởng</a:t>
            </a:r>
            <a:r>
              <a:rPr lang="en-US" sz="2900" dirty="0">
                <a:solidFill>
                  <a:prstClr val="black"/>
                </a:solidFill>
                <a:latin typeface="Times New Roman" panose="02020603050405020304" pitchFamily="18" charset="0"/>
                <a:cs typeface="Times New Roman" panose="02020603050405020304" pitchFamily="18" charset="0"/>
              </a:rPr>
              <a:t> </a:t>
            </a:r>
            <a:r>
              <a:rPr lang="en-US" sz="2900" dirty="0" err="1">
                <a:solidFill>
                  <a:prstClr val="black"/>
                </a:solidFill>
                <a:latin typeface="Times New Roman" panose="02020603050405020304" pitchFamily="18" charset="0"/>
                <a:cs typeface="Times New Roman" panose="02020603050405020304" pitchFamily="18" charset="0"/>
              </a:rPr>
              <a:t>bởi</a:t>
            </a:r>
            <a:r>
              <a:rPr lang="en-US" sz="2900" dirty="0">
                <a:solidFill>
                  <a:prstClr val="black"/>
                </a:solidFill>
                <a:latin typeface="Times New Roman" panose="02020603050405020304" pitchFamily="18" charset="0"/>
                <a:cs typeface="Times New Roman" panose="02020603050405020304" pitchFamily="18" charset="0"/>
              </a:rPr>
              <a:t> </a:t>
            </a:r>
            <a:r>
              <a:rPr lang="en-US" sz="2900" dirty="0" err="1">
                <a:solidFill>
                  <a:prstClr val="black"/>
                </a:solidFill>
                <a:latin typeface="Times New Roman" panose="02020603050405020304" pitchFamily="18" charset="0"/>
                <a:cs typeface="Times New Roman" panose="02020603050405020304" pitchFamily="18" charset="0"/>
              </a:rPr>
              <a:t>những</a:t>
            </a:r>
            <a:r>
              <a:rPr lang="en-US" sz="2900" dirty="0">
                <a:solidFill>
                  <a:prstClr val="black"/>
                </a:solidFill>
                <a:latin typeface="Times New Roman" panose="02020603050405020304" pitchFamily="18" charset="0"/>
                <a:cs typeface="Times New Roman" panose="02020603050405020304" pitchFamily="18" charset="0"/>
              </a:rPr>
              <a:t> </a:t>
            </a:r>
            <a:r>
              <a:rPr lang="en-US" sz="2900" dirty="0" err="1">
                <a:solidFill>
                  <a:prstClr val="black"/>
                </a:solidFill>
                <a:latin typeface="Times New Roman" panose="02020603050405020304" pitchFamily="18" charset="0"/>
                <a:cs typeface="Times New Roman" panose="02020603050405020304" pitchFamily="18" charset="0"/>
              </a:rPr>
              <a:t>hành</a:t>
            </a:r>
            <a:r>
              <a:rPr lang="en-US" sz="2900" dirty="0">
                <a:solidFill>
                  <a:prstClr val="black"/>
                </a:solidFill>
                <a:latin typeface="Times New Roman" panose="02020603050405020304" pitchFamily="18" charset="0"/>
                <a:cs typeface="Times New Roman" panose="02020603050405020304" pitchFamily="18" charset="0"/>
              </a:rPr>
              <a:t> vi </a:t>
            </a:r>
            <a:r>
              <a:rPr lang="en-US" sz="2900" dirty="0" err="1">
                <a:solidFill>
                  <a:prstClr val="black"/>
                </a:solidFill>
                <a:latin typeface="Times New Roman" panose="02020603050405020304" pitchFamily="18" charset="0"/>
                <a:cs typeface="Times New Roman" panose="02020603050405020304" pitchFamily="18" charset="0"/>
              </a:rPr>
              <a:t>bạo</a:t>
            </a:r>
            <a:r>
              <a:rPr lang="en-US" sz="2900" dirty="0">
                <a:solidFill>
                  <a:prstClr val="black"/>
                </a:solidFill>
                <a:latin typeface="Times New Roman" panose="02020603050405020304" pitchFamily="18" charset="0"/>
                <a:cs typeface="Times New Roman" panose="02020603050405020304" pitchFamily="18" charset="0"/>
              </a:rPr>
              <a:t> </a:t>
            </a:r>
            <a:r>
              <a:rPr lang="en-US" sz="2900" dirty="0" err="1">
                <a:solidFill>
                  <a:prstClr val="black"/>
                </a:solidFill>
                <a:latin typeface="Times New Roman" panose="02020603050405020304" pitchFamily="18" charset="0"/>
                <a:cs typeface="Times New Roman" panose="02020603050405020304" pitchFamily="18" charset="0"/>
              </a:rPr>
              <a:t>lực</a:t>
            </a:r>
            <a:r>
              <a:rPr lang="en-US" sz="2900" dirty="0">
                <a:solidFill>
                  <a:prstClr val="black"/>
                </a:solidFill>
                <a:latin typeface="Times New Roman" panose="02020603050405020304" pitchFamily="18" charset="0"/>
                <a:cs typeface="Times New Roman" panose="02020603050405020304" pitchFamily="18" charset="0"/>
              </a:rPr>
              <a:t> </a:t>
            </a:r>
            <a:r>
              <a:rPr lang="en-US" sz="2900" dirty="0" err="1">
                <a:solidFill>
                  <a:prstClr val="black"/>
                </a:solidFill>
                <a:latin typeface="Times New Roman" panose="02020603050405020304" pitchFamily="18" charset="0"/>
                <a:cs typeface="Times New Roman" panose="02020603050405020304" pitchFamily="18" charset="0"/>
              </a:rPr>
              <a:t>từ</a:t>
            </a:r>
            <a:r>
              <a:rPr lang="en-US" sz="2900" dirty="0">
                <a:solidFill>
                  <a:prstClr val="black"/>
                </a:solidFill>
                <a:latin typeface="Times New Roman" panose="02020603050405020304" pitchFamily="18" charset="0"/>
                <a:cs typeface="Times New Roman" panose="02020603050405020304" pitchFamily="18" charset="0"/>
              </a:rPr>
              <a:t> </a:t>
            </a:r>
            <a:r>
              <a:rPr lang="en-US" sz="2900" dirty="0" err="1">
                <a:solidFill>
                  <a:prstClr val="black"/>
                </a:solidFill>
                <a:latin typeface="Times New Roman" panose="02020603050405020304" pitchFamily="18" charset="0"/>
                <a:cs typeface="Times New Roman" panose="02020603050405020304" pitchFamily="18" charset="0"/>
              </a:rPr>
              <a:t>mạng</a:t>
            </a:r>
            <a:r>
              <a:rPr lang="en-US" sz="2900" dirty="0">
                <a:solidFill>
                  <a:prstClr val="black"/>
                </a:solidFill>
                <a:latin typeface="Times New Roman" panose="02020603050405020304" pitchFamily="18" charset="0"/>
                <a:cs typeface="Times New Roman" panose="02020603050405020304" pitchFamily="18" charset="0"/>
              </a:rPr>
              <a:t> </a:t>
            </a:r>
            <a:r>
              <a:rPr lang="en-US" sz="2900" dirty="0" err="1">
                <a:solidFill>
                  <a:prstClr val="black"/>
                </a:solidFill>
                <a:latin typeface="Times New Roman" panose="02020603050405020304" pitchFamily="18" charset="0"/>
                <a:cs typeface="Times New Roman" panose="02020603050405020304" pitchFamily="18" charset="0"/>
              </a:rPr>
              <a:t>xã</a:t>
            </a:r>
            <a:r>
              <a:rPr lang="en-US" sz="2900" dirty="0">
                <a:solidFill>
                  <a:prstClr val="black"/>
                </a:solidFill>
                <a:latin typeface="Times New Roman" panose="02020603050405020304" pitchFamily="18" charset="0"/>
                <a:cs typeface="Times New Roman" panose="02020603050405020304" pitchFamily="18" charset="0"/>
              </a:rPr>
              <a:t> </a:t>
            </a:r>
            <a:r>
              <a:rPr lang="en-US" sz="2900" dirty="0" err="1">
                <a:solidFill>
                  <a:prstClr val="black"/>
                </a:solidFill>
                <a:latin typeface="Times New Roman" panose="02020603050405020304" pitchFamily="18" charset="0"/>
                <a:cs typeface="Times New Roman" panose="02020603050405020304" pitchFamily="18" charset="0"/>
              </a:rPr>
              <a:t>hội</a:t>
            </a:r>
            <a:r>
              <a:rPr lang="en-US" sz="2900" dirty="0">
                <a:solidFill>
                  <a:prstClr val="black"/>
                </a:solidFill>
                <a:latin typeface="Times New Roman" panose="02020603050405020304" pitchFamily="18" charset="0"/>
                <a:cs typeface="Times New Roman" panose="02020603050405020304" pitchFamily="18" charset="0"/>
              </a:rPr>
              <a:t>. </a:t>
            </a:r>
            <a:r>
              <a:rPr lang="en-US" sz="2900" dirty="0" err="1">
                <a:solidFill>
                  <a:prstClr val="black"/>
                </a:solidFill>
                <a:latin typeface="Times New Roman" panose="02020603050405020304" pitchFamily="18" charset="0"/>
                <a:cs typeface="Times New Roman" panose="02020603050405020304" pitchFamily="18" charset="0"/>
              </a:rPr>
              <a:t>Mạng</a:t>
            </a:r>
            <a:r>
              <a:rPr lang="en-US" sz="2900" dirty="0">
                <a:solidFill>
                  <a:prstClr val="black"/>
                </a:solidFill>
                <a:latin typeface="Times New Roman" panose="02020603050405020304" pitchFamily="18" charset="0"/>
                <a:cs typeface="Times New Roman" panose="02020603050405020304" pitchFamily="18" charset="0"/>
              </a:rPr>
              <a:t> </a:t>
            </a:r>
            <a:r>
              <a:rPr lang="en-US" sz="2900" dirty="0" err="1">
                <a:solidFill>
                  <a:prstClr val="black"/>
                </a:solidFill>
                <a:latin typeface="Times New Roman" panose="02020603050405020304" pitchFamily="18" charset="0"/>
                <a:cs typeface="Times New Roman" panose="02020603050405020304" pitchFamily="18" charset="0"/>
              </a:rPr>
              <a:t>xã</a:t>
            </a:r>
            <a:r>
              <a:rPr lang="en-US" sz="2900" dirty="0">
                <a:solidFill>
                  <a:prstClr val="black"/>
                </a:solidFill>
                <a:latin typeface="Times New Roman" panose="02020603050405020304" pitchFamily="18" charset="0"/>
                <a:cs typeface="Times New Roman" panose="02020603050405020304" pitchFamily="18" charset="0"/>
              </a:rPr>
              <a:t> </a:t>
            </a:r>
            <a:r>
              <a:rPr lang="en-US" sz="2900" dirty="0" err="1">
                <a:solidFill>
                  <a:prstClr val="black"/>
                </a:solidFill>
                <a:latin typeface="Times New Roman" panose="02020603050405020304" pitchFamily="18" charset="0"/>
                <a:cs typeface="Times New Roman" panose="02020603050405020304" pitchFamily="18" charset="0"/>
              </a:rPr>
              <a:t>hội</a:t>
            </a:r>
            <a:r>
              <a:rPr lang="en-US" sz="2900" dirty="0">
                <a:solidFill>
                  <a:prstClr val="black"/>
                </a:solidFill>
                <a:latin typeface="Times New Roman" panose="02020603050405020304" pitchFamily="18" charset="0"/>
                <a:cs typeface="Times New Roman" panose="02020603050405020304" pitchFamily="18" charset="0"/>
              </a:rPr>
              <a:t> </a:t>
            </a:r>
            <a:r>
              <a:rPr lang="en-US" sz="2900" dirty="0" err="1">
                <a:solidFill>
                  <a:prstClr val="black"/>
                </a:solidFill>
                <a:latin typeface="Times New Roman" panose="02020603050405020304" pitchFamily="18" charset="0"/>
                <a:cs typeface="Times New Roman" panose="02020603050405020304" pitchFamily="18" charset="0"/>
              </a:rPr>
              <a:t>vô</a:t>
            </a:r>
            <a:r>
              <a:rPr lang="en-US" sz="2900" dirty="0">
                <a:solidFill>
                  <a:prstClr val="black"/>
                </a:solidFill>
                <a:latin typeface="Times New Roman" panose="02020603050405020304" pitchFamily="18" charset="0"/>
                <a:cs typeface="Times New Roman" panose="02020603050405020304" pitchFamily="18" charset="0"/>
              </a:rPr>
              <a:t> </a:t>
            </a:r>
            <a:r>
              <a:rPr lang="en-US" sz="2900" dirty="0" err="1">
                <a:solidFill>
                  <a:prstClr val="black"/>
                </a:solidFill>
                <a:latin typeface="Times New Roman" panose="02020603050405020304" pitchFamily="18" charset="0"/>
                <a:cs typeface="Times New Roman" panose="02020603050405020304" pitchFamily="18" charset="0"/>
              </a:rPr>
              <a:t>tình</a:t>
            </a:r>
            <a:r>
              <a:rPr lang="en-US" sz="2900" dirty="0">
                <a:solidFill>
                  <a:prstClr val="black"/>
                </a:solidFill>
                <a:latin typeface="Times New Roman" panose="02020603050405020304" pitchFamily="18" charset="0"/>
                <a:cs typeface="Times New Roman" panose="02020603050405020304" pitchFamily="18" charset="0"/>
              </a:rPr>
              <a:t> </a:t>
            </a:r>
            <a:r>
              <a:rPr lang="en-US" sz="2900" dirty="0" err="1">
                <a:solidFill>
                  <a:prstClr val="black"/>
                </a:solidFill>
                <a:latin typeface="Times New Roman" panose="02020603050405020304" pitchFamily="18" charset="0"/>
                <a:cs typeface="Times New Roman" panose="02020603050405020304" pitchFamily="18" charset="0"/>
              </a:rPr>
              <a:t>đã</a:t>
            </a:r>
            <a:r>
              <a:rPr lang="en-US" sz="2900" dirty="0">
                <a:solidFill>
                  <a:prstClr val="black"/>
                </a:solidFill>
                <a:latin typeface="Times New Roman" panose="02020603050405020304" pitchFamily="18" charset="0"/>
                <a:cs typeface="Times New Roman" panose="02020603050405020304" pitchFamily="18" charset="0"/>
              </a:rPr>
              <a:t> </a:t>
            </a:r>
            <a:r>
              <a:rPr lang="en-US" sz="2900" dirty="0" err="1">
                <a:solidFill>
                  <a:prstClr val="black"/>
                </a:solidFill>
                <a:latin typeface="Times New Roman" panose="02020603050405020304" pitchFamily="18" charset="0"/>
                <a:cs typeface="Times New Roman" panose="02020603050405020304" pitchFamily="18" charset="0"/>
              </a:rPr>
              <a:t>định</a:t>
            </a:r>
            <a:r>
              <a:rPr lang="en-US" sz="2900" dirty="0">
                <a:solidFill>
                  <a:prstClr val="black"/>
                </a:solidFill>
                <a:latin typeface="Times New Roman" panose="02020603050405020304" pitchFamily="18" charset="0"/>
                <a:cs typeface="Times New Roman" panose="02020603050405020304" pitchFamily="18" charset="0"/>
              </a:rPr>
              <a:t> </a:t>
            </a:r>
            <a:r>
              <a:rPr lang="en-US" sz="2900" dirty="0" err="1">
                <a:solidFill>
                  <a:prstClr val="black"/>
                </a:solidFill>
                <a:latin typeface="Times New Roman" panose="02020603050405020304" pitchFamily="18" charset="0"/>
                <a:cs typeface="Times New Roman" panose="02020603050405020304" pitchFamily="18" charset="0"/>
              </a:rPr>
              <a:t>hướng</a:t>
            </a:r>
            <a:r>
              <a:rPr lang="en-US" sz="2900" dirty="0">
                <a:solidFill>
                  <a:prstClr val="black"/>
                </a:solidFill>
                <a:latin typeface="Times New Roman" panose="02020603050405020304" pitchFamily="18" charset="0"/>
                <a:cs typeface="Times New Roman" panose="02020603050405020304" pitchFamily="18" charset="0"/>
              </a:rPr>
              <a:t> </a:t>
            </a:r>
            <a:r>
              <a:rPr lang="en-US" sz="2900" dirty="0" err="1">
                <a:solidFill>
                  <a:prstClr val="black"/>
                </a:solidFill>
                <a:latin typeface="Times New Roman" panose="02020603050405020304" pitchFamily="18" charset="0"/>
                <a:cs typeface="Times New Roman" panose="02020603050405020304" pitchFamily="18" charset="0"/>
              </a:rPr>
              <a:t>ngôn</a:t>
            </a:r>
            <a:r>
              <a:rPr lang="en-US" sz="2900" dirty="0">
                <a:solidFill>
                  <a:prstClr val="black"/>
                </a:solidFill>
                <a:latin typeface="Times New Roman" panose="02020603050405020304" pitchFamily="18" charset="0"/>
                <a:cs typeface="Times New Roman" panose="02020603050405020304" pitchFamily="18" charset="0"/>
              </a:rPr>
              <a:t> </a:t>
            </a:r>
            <a:r>
              <a:rPr lang="en-US" sz="2900" dirty="0" err="1">
                <a:solidFill>
                  <a:prstClr val="black"/>
                </a:solidFill>
                <a:latin typeface="Times New Roman" panose="02020603050405020304" pitchFamily="18" charset="0"/>
                <a:cs typeface="Times New Roman" panose="02020603050405020304" pitchFamily="18" charset="0"/>
              </a:rPr>
              <a:t>ngữ</a:t>
            </a:r>
            <a:r>
              <a:rPr lang="en-US" sz="2900" dirty="0">
                <a:solidFill>
                  <a:prstClr val="black"/>
                </a:solidFill>
                <a:latin typeface="Times New Roman" panose="02020603050405020304" pitchFamily="18" charset="0"/>
                <a:cs typeface="Times New Roman" panose="02020603050405020304" pitchFamily="18" charset="0"/>
              </a:rPr>
              <a:t> </a:t>
            </a:r>
            <a:r>
              <a:rPr lang="en-US" sz="2900" dirty="0" err="1">
                <a:solidFill>
                  <a:prstClr val="black"/>
                </a:solidFill>
                <a:latin typeface="Times New Roman" panose="02020603050405020304" pitchFamily="18" charset="0"/>
                <a:cs typeface="Times New Roman" panose="02020603050405020304" pitchFamily="18" charset="0"/>
              </a:rPr>
              <a:t>và</a:t>
            </a:r>
            <a:r>
              <a:rPr lang="en-US" sz="2900" dirty="0">
                <a:solidFill>
                  <a:prstClr val="black"/>
                </a:solidFill>
                <a:latin typeface="Times New Roman" panose="02020603050405020304" pitchFamily="18" charset="0"/>
                <a:cs typeface="Times New Roman" panose="02020603050405020304" pitchFamily="18" charset="0"/>
              </a:rPr>
              <a:t> </a:t>
            </a:r>
            <a:r>
              <a:rPr lang="en-US" sz="2900" dirty="0" err="1">
                <a:solidFill>
                  <a:prstClr val="black"/>
                </a:solidFill>
                <a:latin typeface="Times New Roman" panose="02020603050405020304" pitchFamily="18" charset="0"/>
                <a:cs typeface="Times New Roman" panose="02020603050405020304" pitchFamily="18" charset="0"/>
              </a:rPr>
              <a:t>hành</a:t>
            </a:r>
            <a:r>
              <a:rPr lang="en-US" sz="2900" dirty="0">
                <a:solidFill>
                  <a:prstClr val="black"/>
                </a:solidFill>
                <a:latin typeface="Times New Roman" panose="02020603050405020304" pitchFamily="18" charset="0"/>
                <a:cs typeface="Times New Roman" panose="02020603050405020304" pitchFamily="18" charset="0"/>
              </a:rPr>
              <a:t> vi </a:t>
            </a:r>
            <a:r>
              <a:rPr lang="en-US" sz="2900" dirty="0" err="1">
                <a:solidFill>
                  <a:prstClr val="black"/>
                </a:solidFill>
                <a:latin typeface="Times New Roman" panose="02020603050405020304" pitchFamily="18" charset="0"/>
                <a:cs typeface="Times New Roman" panose="02020603050405020304" pitchFamily="18" charset="0"/>
              </a:rPr>
              <a:t>của</a:t>
            </a:r>
            <a:r>
              <a:rPr lang="en-US" sz="2900" dirty="0">
                <a:solidFill>
                  <a:prstClr val="black"/>
                </a:solidFill>
                <a:latin typeface="Times New Roman" panose="02020603050405020304" pitchFamily="18" charset="0"/>
                <a:cs typeface="Times New Roman" panose="02020603050405020304" pitchFamily="18" charset="0"/>
              </a:rPr>
              <a:t> </a:t>
            </a:r>
            <a:r>
              <a:rPr lang="en-US" sz="2900" dirty="0" err="1">
                <a:solidFill>
                  <a:prstClr val="black"/>
                </a:solidFill>
                <a:latin typeface="Times New Roman" panose="02020603050405020304" pitchFamily="18" charset="0"/>
                <a:cs typeface="Times New Roman" panose="02020603050405020304" pitchFamily="18" charset="0"/>
              </a:rPr>
              <a:t>bản</a:t>
            </a:r>
            <a:r>
              <a:rPr lang="en-US" sz="2900" dirty="0">
                <a:solidFill>
                  <a:prstClr val="black"/>
                </a:solidFill>
                <a:latin typeface="Times New Roman" panose="02020603050405020304" pitchFamily="18" charset="0"/>
                <a:cs typeface="Times New Roman" panose="02020603050405020304" pitchFamily="18" charset="0"/>
              </a:rPr>
              <a:t> </a:t>
            </a:r>
            <a:r>
              <a:rPr lang="en-US" sz="2900" dirty="0" err="1">
                <a:solidFill>
                  <a:prstClr val="black"/>
                </a:solidFill>
                <a:latin typeface="Times New Roman" panose="02020603050405020304" pitchFamily="18" charset="0"/>
                <a:cs typeface="Times New Roman" panose="02020603050405020304" pitchFamily="18" charset="0"/>
              </a:rPr>
              <a:t>thân</a:t>
            </a:r>
            <a:r>
              <a:rPr lang="en-US" sz="2900" dirty="0">
                <a:solidFill>
                  <a:prstClr val="black"/>
                </a:solidFill>
                <a:latin typeface="Times New Roman" panose="02020603050405020304" pitchFamily="18" charset="0"/>
                <a:cs typeface="Times New Roman" panose="02020603050405020304" pitchFamily="18" charset="0"/>
              </a:rPr>
              <a:t> </a:t>
            </a:r>
            <a:r>
              <a:rPr lang="en-US" sz="2900" dirty="0" err="1">
                <a:solidFill>
                  <a:prstClr val="black"/>
                </a:solidFill>
                <a:latin typeface="Times New Roman" panose="02020603050405020304" pitchFamily="18" charset="0"/>
                <a:cs typeface="Times New Roman" panose="02020603050405020304" pitchFamily="18" charset="0"/>
              </a:rPr>
              <a:t>các</a:t>
            </a:r>
            <a:r>
              <a:rPr lang="en-US" sz="2900" dirty="0">
                <a:solidFill>
                  <a:prstClr val="black"/>
                </a:solidFill>
                <a:latin typeface="Times New Roman" panose="02020603050405020304" pitchFamily="18" charset="0"/>
                <a:cs typeface="Times New Roman" panose="02020603050405020304" pitchFamily="18" charset="0"/>
              </a:rPr>
              <a:t> </a:t>
            </a:r>
            <a:r>
              <a:rPr lang="en-US" sz="2900" dirty="0" err="1">
                <a:solidFill>
                  <a:prstClr val="black"/>
                </a:solidFill>
                <a:latin typeface="Times New Roman" panose="02020603050405020304" pitchFamily="18" charset="0"/>
                <a:cs typeface="Times New Roman" panose="02020603050405020304" pitchFamily="18" charset="0"/>
              </a:rPr>
              <a:t>em</a:t>
            </a:r>
            <a:r>
              <a:rPr lang="en-US" sz="2900" dirty="0">
                <a:solidFill>
                  <a:prstClr val="black"/>
                </a:solidFill>
                <a:latin typeface="Times New Roman" panose="02020603050405020304" pitchFamily="18" charset="0"/>
                <a:cs typeface="Times New Roman" panose="02020603050405020304" pitchFamily="18" charset="0"/>
              </a:rPr>
              <a:t>.</a:t>
            </a:r>
            <a:endParaRPr lang="en-US" sz="2900" dirty="0"/>
          </a:p>
        </p:txBody>
      </p:sp>
    </p:spTree>
    <p:extLst>
      <p:ext uri="{BB962C8B-B14F-4D97-AF65-F5344CB8AC3E}">
        <p14:creationId xmlns:p14="http://schemas.microsoft.com/office/powerpoint/2010/main" val="294647300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1209822"/>
          </a:xfrm>
          <a:prstGeom prst="rect">
            <a:avLst/>
          </a:prstGeom>
          <a:solidFill>
            <a:schemeClr val="accent6">
              <a:lumMod val="60000"/>
              <a:lumOff val="4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942" y="0"/>
            <a:ext cx="1120345" cy="1209822"/>
          </a:xfrm>
          <a:prstGeom prst="rect">
            <a:avLst/>
          </a:prstGeom>
        </p:spPr>
      </p:pic>
      <p:sp>
        <p:nvSpPr>
          <p:cNvPr id="6" name="Rectangle 5"/>
          <p:cNvSpPr/>
          <p:nvPr/>
        </p:nvSpPr>
        <p:spPr>
          <a:xfrm>
            <a:off x="2733527" y="78973"/>
            <a:ext cx="7456465" cy="553998"/>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150" normalizeH="0" baseline="0" noProof="0" dirty="0" smtClean="0">
                <a:ln w="0"/>
                <a:solidFill>
                  <a:srgbClr val="4472C4">
                    <a:lumMod val="50000"/>
                  </a:srgbClr>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LIÊN ĐỘI TRƯỜNG TIỂU HỌC ĐỨC GIANG</a:t>
            </a:r>
            <a:endParaRPr kumimoji="0" lang="en-US" sz="3000" b="1" i="0" u="none" strike="noStrike" kern="1200" cap="none" spc="-150" normalizeH="0" baseline="0" noProof="0" dirty="0">
              <a:ln w="0"/>
              <a:solidFill>
                <a:srgbClr val="4472C4">
                  <a:lumMod val="50000"/>
                </a:srgbClr>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endParaRPr>
          </a:p>
        </p:txBody>
      </p:sp>
      <p:sp>
        <p:nvSpPr>
          <p:cNvPr id="10" name="Rectangle 9"/>
          <p:cNvSpPr/>
          <p:nvPr/>
        </p:nvSpPr>
        <p:spPr>
          <a:xfrm>
            <a:off x="1256714" y="711568"/>
            <a:ext cx="10410092"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SINH HOẠT DƯỚI CỜ TUẦN 17</a:t>
            </a:r>
            <a:endParaRPr kumimoji="0" lang="en-US" sz="2800" b="0" i="0" u="none" strike="noStrike" kern="1200" cap="none" spc="0" normalizeH="0" baseline="0" noProof="0" dirty="0">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endParaRPr>
          </a:p>
        </p:txBody>
      </p:sp>
      <p:sp>
        <p:nvSpPr>
          <p:cNvPr id="2" name="Rectangle 1"/>
          <p:cNvSpPr/>
          <p:nvPr/>
        </p:nvSpPr>
        <p:spPr>
          <a:xfrm>
            <a:off x="0" y="1344539"/>
            <a:ext cx="12192000" cy="6001643"/>
          </a:xfrm>
          <a:prstGeom prst="rect">
            <a:avLst/>
          </a:prstGeom>
        </p:spPr>
        <p:txBody>
          <a:bodyPr wrap="square">
            <a:spAutoFit/>
          </a:bodyPr>
          <a:lstStyle/>
          <a:p>
            <a:r>
              <a:rPr lang="en-US" sz="3200" b="1" dirty="0" err="1">
                <a:latin typeface="Times New Roman" panose="02020603050405020304" pitchFamily="18" charset="0"/>
                <a:cs typeface="Times New Roman" panose="02020603050405020304" pitchFamily="18" charset="0"/>
              </a:rPr>
              <a:t>Hậu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quả</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của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bạo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lực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học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đường</a:t>
            </a:r>
            <a:r>
              <a:rPr lang="en-US" sz="3200" dirty="0">
                <a:latin typeface="Times New Roman" panose="02020603050405020304" pitchFamily="18" charset="0"/>
                <a:cs typeface="Times New Roman" panose="02020603050405020304" pitchFamily="18" charset="0"/>
              </a:rPr>
              <a:t/>
            </a:r>
            <a:br>
              <a:rPr lang="en-US" sz="3200" dirty="0">
                <a:latin typeface="Times New Roman" panose="02020603050405020304" pitchFamily="18" charset="0"/>
                <a:cs typeface="Times New Roman" panose="02020603050405020304" pitchFamily="18" charset="0"/>
              </a:rPr>
            </a:b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Gây</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hậu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nghiêm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trọng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về</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mặt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tinh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thần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học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sinh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bị</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lực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lực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về</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tinh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thần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lực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ngôn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ngữ</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thường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cảm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thấy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bị</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tổn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thương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nản</a:t>
            </a:r>
            <a:r>
              <a:rPr lang="en-US" sz="3200" dirty="0">
                <a:latin typeface="Times New Roman" panose="02020603050405020304" pitchFamily="18" charset="0"/>
                <a:cs typeface="Times New Roman" panose="02020603050405020304" pitchFamily="18" charset="0"/>
              </a:rPr>
              <a:t>, lo </a:t>
            </a:r>
            <a:r>
              <a:rPr lang="en-US" sz="3200" dirty="0" err="1">
                <a:latin typeface="Times New Roman" panose="02020603050405020304" pitchFamily="18" charset="0"/>
                <a:cs typeface="Times New Roman" panose="02020603050405020304" pitchFamily="18" charset="0"/>
              </a:rPr>
              <a:t>âu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cô</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suy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sụp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Sự</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hãi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hoặc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nỗi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ám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ảnh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Thậm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này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kéo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suốt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cuộc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em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dám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ngoài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hoặc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trường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tập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trung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học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hành</a:t>
            </a:r>
            <a:r>
              <a:rPr lang="en-US" sz="3200" dirty="0">
                <a:latin typeface="Times New Roman" panose="02020603050405020304" pitchFamily="18" charset="0"/>
                <a:cs typeface="Times New Roman" panose="02020603050405020304" pitchFamily="18" charset="0"/>
              </a:rPr>
              <a:t>.</a:t>
            </a:r>
            <a:br>
              <a:rPr lang="en-US" sz="3200" dirty="0">
                <a:latin typeface="Times New Roman" panose="02020603050405020304" pitchFamily="18" charset="0"/>
                <a:cs typeface="Times New Roman" panose="02020603050405020304" pitchFamily="18" charset="0"/>
              </a:rPr>
            </a:br>
            <a:r>
              <a:rPr lang="en-US" sz="3200" dirty="0" err="1">
                <a:latin typeface="Times New Roman" panose="02020603050405020304" pitchFamily="18" charset="0"/>
                <a:cs typeface="Times New Roman" panose="02020603050405020304" pitchFamily="18" charset="0"/>
              </a:rPr>
              <a:t>Với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em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chứng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kiến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sự</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việc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hành</a:t>
            </a:r>
            <a:r>
              <a:rPr lang="en-US" sz="3200" dirty="0">
                <a:latin typeface="Times New Roman" panose="02020603050405020304" pitchFamily="18" charset="0"/>
                <a:cs typeface="Times New Roman" panose="02020603050405020304" pitchFamily="18" charset="0"/>
              </a:rPr>
              <a:t> vi </a:t>
            </a:r>
            <a:r>
              <a:rPr lang="en-US" sz="3200" dirty="0" err="1">
                <a:latin typeface="Times New Roman" panose="02020603050405020304" pitchFamily="18" charset="0"/>
                <a:cs typeface="Times New Roman" panose="02020603050405020304" pitchFamily="18" charset="0"/>
              </a:rPr>
              <a:t>bạo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lực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khiến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em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cảm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thấy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hãi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Nếu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thấy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kẻ</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gây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lực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bị</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trừng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trị</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thì</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sẽ</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suy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nghĩ</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tiêu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cực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hùa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theo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cổ</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vũ</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hành</a:t>
            </a:r>
            <a:r>
              <a:rPr lang="en-US" sz="3200" dirty="0">
                <a:latin typeface="Times New Roman" panose="02020603050405020304" pitchFamily="18" charset="0"/>
                <a:cs typeface="Times New Roman" panose="02020603050405020304" pitchFamily="18" charset="0"/>
              </a:rPr>
              <a:t> vi </a:t>
            </a:r>
            <a:r>
              <a:rPr lang="en-US" sz="3200" dirty="0" err="1">
                <a:latin typeface="Times New Roman" panose="02020603050405020304" pitchFamily="18" charset="0"/>
                <a:cs typeface="Times New Roman" panose="02020603050405020304" pitchFamily="18" charset="0"/>
              </a:rPr>
              <a:t>đó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hoặc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dám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cáo</a:t>
            </a:r>
            <a:r>
              <a:rPr lang="en-US" sz="3200" dirty="0">
                <a:latin typeface="Times New Roman" panose="02020603050405020304" pitchFamily="18" charset="0"/>
                <a:cs typeface="Times New Roman" panose="02020603050405020304" pitchFamily="18" charset="0"/>
              </a:rPr>
              <a:t>.</a:t>
            </a:r>
            <a:r>
              <a:rPr lang="en-US" sz="3200" dirty="0"/>
              <a:t/>
            </a:r>
            <a:br>
              <a:rPr lang="en-US" sz="3200" dirty="0"/>
            </a:br>
            <a:endParaRPr lang="en-US" sz="3200" dirty="0"/>
          </a:p>
        </p:txBody>
      </p:sp>
    </p:spTree>
    <p:extLst>
      <p:ext uri="{BB962C8B-B14F-4D97-AF65-F5344CB8AC3E}">
        <p14:creationId xmlns:p14="http://schemas.microsoft.com/office/powerpoint/2010/main" val="270758960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Shape 1735"/>
        <p:cNvGrpSpPr/>
        <p:nvPr/>
      </p:nvGrpSpPr>
      <p:grpSpPr>
        <a:xfrm>
          <a:off x="0" y="0"/>
          <a:ext cx="0" cy="0"/>
          <a:chOff x="0" y="0"/>
          <a:chExt cx="0" cy="0"/>
        </a:xfrm>
      </p:grpSpPr>
      <p:sp>
        <p:nvSpPr>
          <p:cNvPr id="2" name="Rectangle 1"/>
          <p:cNvSpPr/>
          <p:nvPr/>
        </p:nvSpPr>
        <p:spPr>
          <a:xfrm>
            <a:off x="1371599" y="330200"/>
            <a:ext cx="9779000" cy="879622"/>
          </a:xfrm>
          <a:prstGeom prst="rect">
            <a:avLst/>
          </a:prstGeom>
          <a:solidFill>
            <a:schemeClr val="accent6">
              <a:lumMod val="60000"/>
              <a:lumOff val="4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p:cNvSpPr/>
          <p:nvPr/>
        </p:nvSpPr>
        <p:spPr>
          <a:xfrm>
            <a:off x="2532867" y="330200"/>
            <a:ext cx="7456465" cy="553998"/>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150" normalizeH="0" baseline="0" noProof="0" dirty="0" smtClean="0">
                <a:ln w="0"/>
                <a:solidFill>
                  <a:srgbClr val="4472C4">
                    <a:lumMod val="50000"/>
                  </a:srgbClr>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LIÊN ĐỘI TRƯỜNG TIỂU HỌC ĐỨC GIANG</a:t>
            </a:r>
            <a:endParaRPr kumimoji="0" lang="en-US" sz="3000" b="1" i="0" u="none" strike="noStrike" kern="1200" cap="none" spc="-150" normalizeH="0" baseline="0" noProof="0" dirty="0">
              <a:ln w="0"/>
              <a:solidFill>
                <a:srgbClr val="4472C4">
                  <a:lumMod val="50000"/>
                </a:srgbClr>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endParaRPr>
          </a:p>
        </p:txBody>
      </p:sp>
      <p:sp>
        <p:nvSpPr>
          <p:cNvPr id="6" name="Rectangle 5"/>
          <p:cNvSpPr/>
          <p:nvPr/>
        </p:nvSpPr>
        <p:spPr>
          <a:xfrm>
            <a:off x="1256714" y="711568"/>
            <a:ext cx="10410092"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SINH HOẠT DƯỚI CỜ TUẦN 17</a:t>
            </a:r>
            <a:endParaRPr kumimoji="0" lang="en-US" sz="2800" b="0" i="0" u="none" strike="noStrike" kern="1200" cap="none" spc="0" normalizeH="0" baseline="0" noProof="0" dirty="0">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endParaRPr>
          </a:p>
        </p:txBody>
      </p:sp>
      <p:sp>
        <p:nvSpPr>
          <p:cNvPr id="7" name="Rectangle 6"/>
          <p:cNvSpPr/>
          <p:nvPr/>
        </p:nvSpPr>
        <p:spPr>
          <a:xfrm>
            <a:off x="837897" y="1273616"/>
            <a:ext cx="6381769" cy="5909310"/>
          </a:xfrm>
          <a:prstGeom prst="rect">
            <a:avLst/>
          </a:prstGeom>
        </p:spPr>
        <p:txBody>
          <a:bodyPr wrap="square">
            <a:spAutoFit/>
          </a:bodyPr>
          <a:lstStyle/>
          <a:p>
            <a:pPr algn="just"/>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Những</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hậu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lực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học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đường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gây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xác</a:t>
            </a:r>
            <a:r>
              <a:rPr lang="en-US" sz="3200" dirty="0">
                <a:latin typeface="Times New Roman" panose="02020603050405020304" pitchFamily="18" charset="0"/>
                <a:cs typeface="Times New Roman" panose="02020603050405020304" pitchFamily="18" charset="0"/>
              </a:rPr>
              <a:t> hay </a:t>
            </a:r>
            <a:r>
              <a:rPr lang="en-US" sz="3200" dirty="0" err="1">
                <a:latin typeface="Times New Roman" panose="02020603050405020304" pitchFamily="18" charset="0"/>
                <a:cs typeface="Times New Roman" panose="02020603050405020304" pitchFamily="18" charset="0"/>
              </a:rPr>
              <a:t>tinh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thần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cũng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đều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trực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tiếp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ảnh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hưởng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việc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học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tập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cũng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như</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tương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lai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học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sinh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nếu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can </a:t>
            </a:r>
            <a:r>
              <a:rPr lang="en-US" sz="3200" dirty="0" err="1">
                <a:latin typeface="Times New Roman" panose="02020603050405020304" pitchFamily="18" charset="0"/>
                <a:cs typeface="Times New Roman" panose="02020603050405020304" pitchFamily="18" charset="0"/>
              </a:rPr>
              <a:t>thiệp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kịp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Đặc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biệt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đứa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trẻ</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hành</a:t>
            </a:r>
            <a:r>
              <a:rPr lang="en-US" sz="3200" dirty="0">
                <a:latin typeface="Times New Roman" panose="02020603050405020304" pitchFamily="18" charset="0"/>
                <a:cs typeface="Times New Roman" panose="02020603050405020304" pitchFamily="18" charset="0"/>
              </a:rPr>
              <a:t> vi </a:t>
            </a:r>
            <a:r>
              <a:rPr lang="en-US" sz="3200" dirty="0" err="1">
                <a:latin typeface="Times New Roman" panose="02020603050405020304" pitchFamily="18" charset="0"/>
                <a:cs typeface="Times New Roman" panose="02020603050405020304" pitchFamily="18" charset="0"/>
              </a:rPr>
              <a:t>bạo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lực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lạm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dụng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quyền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hành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từ</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còn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nhỏ</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lớn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mắc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phải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hành</a:t>
            </a:r>
            <a:r>
              <a:rPr lang="en-US" sz="3200" dirty="0">
                <a:latin typeface="Times New Roman" panose="02020603050405020304" pitchFamily="18" charset="0"/>
                <a:cs typeface="Times New Roman" panose="02020603050405020304" pitchFamily="18" charset="0"/>
              </a:rPr>
              <a:t> vi </a:t>
            </a:r>
            <a:r>
              <a:rPr lang="en-US" sz="3200" dirty="0" err="1">
                <a:latin typeface="Times New Roman" panose="02020603050405020304" pitchFamily="18" charset="0"/>
                <a:cs typeface="Times New Roman" panose="02020603050405020304" pitchFamily="18" charset="0"/>
              </a:rPr>
              <a:t>tội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nhiều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đứa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trẻ</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khác</a:t>
            </a:r>
            <a:r>
              <a:rPr lang="en-US" sz="3200" dirty="0">
                <a:latin typeface="Times New Roman" panose="02020603050405020304" pitchFamily="18" charset="0"/>
                <a:cs typeface="Times New Roman" panose="02020603050405020304" pitchFamily="18" charset="0"/>
              </a:rPr>
              <a:t>.</a:t>
            </a:r>
          </a:p>
          <a:p>
            <a:pPr lvl="0"/>
            <a:endParaRPr lang="en-US" sz="2800" dirty="0" smtClean="0">
              <a:solidFill>
                <a:prstClr val="black"/>
              </a:solidFill>
              <a:latin typeface="Times New Roman" panose="02020603050405020304" pitchFamily="18" charset="0"/>
              <a:cs typeface="Times New Roman" panose="02020603050405020304" pitchFamily="18" charset="0"/>
            </a:endParaRPr>
          </a:p>
          <a:p>
            <a:pPr lvl="0"/>
            <a:endPar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05052" y="1840500"/>
            <a:ext cx="3100493" cy="3659548"/>
          </a:xfrm>
          <a:prstGeom prst="rect">
            <a:avLst/>
          </a:prstGeom>
        </p:spPr>
      </p:pic>
    </p:spTree>
    <p:extLst>
      <p:ext uri="{BB962C8B-B14F-4D97-AF65-F5344CB8AC3E}">
        <p14:creationId xmlns:p14="http://schemas.microsoft.com/office/powerpoint/2010/main" val="26684466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1209822"/>
          </a:xfrm>
          <a:prstGeom prst="rect">
            <a:avLst/>
          </a:prstGeom>
          <a:solidFill>
            <a:schemeClr val="accent6">
              <a:lumMod val="60000"/>
              <a:lumOff val="4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942" y="0"/>
            <a:ext cx="1120345" cy="1209822"/>
          </a:xfrm>
          <a:prstGeom prst="rect">
            <a:avLst/>
          </a:prstGeom>
        </p:spPr>
      </p:pic>
      <p:sp>
        <p:nvSpPr>
          <p:cNvPr id="6" name="Rectangle 5"/>
          <p:cNvSpPr/>
          <p:nvPr/>
        </p:nvSpPr>
        <p:spPr>
          <a:xfrm>
            <a:off x="2733527" y="78973"/>
            <a:ext cx="7456465" cy="553998"/>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150" normalizeH="0" baseline="0" noProof="0" dirty="0" smtClean="0">
                <a:ln w="0"/>
                <a:solidFill>
                  <a:srgbClr val="4472C4">
                    <a:lumMod val="50000"/>
                  </a:srgbClr>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LIÊN ĐỘI TRƯỜNG TIỂU HỌC ĐỨC GIANG</a:t>
            </a:r>
            <a:endParaRPr kumimoji="0" lang="en-US" sz="3000" b="1" i="0" u="none" strike="noStrike" kern="1200" cap="none" spc="-150" normalizeH="0" baseline="0" noProof="0" dirty="0">
              <a:ln w="0"/>
              <a:solidFill>
                <a:srgbClr val="4472C4">
                  <a:lumMod val="50000"/>
                </a:srgbClr>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endParaRPr>
          </a:p>
        </p:txBody>
      </p:sp>
      <p:sp>
        <p:nvSpPr>
          <p:cNvPr id="9" name="Rectangle 8"/>
          <p:cNvSpPr/>
          <p:nvPr/>
        </p:nvSpPr>
        <p:spPr>
          <a:xfrm>
            <a:off x="40943" y="1209822"/>
            <a:ext cx="6055058" cy="5863144"/>
          </a:xfrm>
          <a:prstGeom prst="rect">
            <a:avLst/>
          </a:prstGeom>
        </p:spPr>
        <p:txBody>
          <a:bodyPr wrap="square">
            <a:spAutoFit/>
          </a:bodyPr>
          <a:lstStyle/>
          <a:p>
            <a:r>
              <a:rPr lang="en-US" sz="2500" b="1" dirty="0" err="1">
                <a:latin typeface="Times New Roman" panose="02020603050405020304" pitchFamily="18" charset="0"/>
                <a:cs typeface="Times New Roman" panose="02020603050405020304" pitchFamily="18" charset="0"/>
              </a:rPr>
              <a:t>Cách</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phòng</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tránh</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bạo</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lực</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học</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đường</a:t>
            </a:r>
            <a:r>
              <a:rPr lang="en-US" sz="2500" b="1" dirty="0">
                <a:latin typeface="Times New Roman" panose="02020603050405020304" pitchFamily="18" charset="0"/>
                <a:cs typeface="Times New Roman" panose="02020603050405020304" pitchFamily="18" charset="0"/>
              </a:rPr>
              <a:t>.</a:t>
            </a:r>
            <a:r>
              <a:rPr lang="en-US" sz="2500" dirty="0">
                <a:latin typeface="Times New Roman" panose="02020603050405020304" pitchFamily="18" charset="0"/>
                <a:cs typeface="Times New Roman" panose="02020603050405020304" pitchFamily="18" charset="0"/>
              </a:rPr>
              <a:t/>
            </a:r>
            <a:br>
              <a:rPr lang="en-US" sz="2500" dirty="0">
                <a:latin typeface="Times New Roman" panose="02020603050405020304" pitchFamily="18" charset="0"/>
                <a:cs typeface="Times New Roman" panose="02020603050405020304" pitchFamily="18" charset="0"/>
              </a:rPr>
            </a:b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Đối</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với</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học</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sinh</a:t>
            </a:r>
            <a:r>
              <a:rPr lang="en-US" sz="2500" b="1" dirty="0">
                <a:latin typeface="Times New Roman" panose="02020603050405020304" pitchFamily="18" charset="0"/>
                <a:cs typeface="Times New Roman" panose="02020603050405020304" pitchFamily="18" charset="0"/>
              </a:rPr>
              <a:t>:</a:t>
            </a:r>
            <a:br>
              <a:rPr lang="en-US" sz="2500" b="1" dirty="0">
                <a:latin typeface="Times New Roman" panose="02020603050405020304" pitchFamily="18" charset="0"/>
                <a:cs typeface="Times New Roman" panose="02020603050405020304" pitchFamily="18" charset="0"/>
              </a:rPr>
            </a:b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Tích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cực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rèn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luyện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kĩ</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năng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sống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ngoan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ngoãn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lễ</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phép</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với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ông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bà</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bố</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mẹ</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với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thầy</a:t>
            </a:r>
            <a:r>
              <a:rPr lang="en-US" sz="2500" dirty="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cô</a:t>
            </a:r>
            <a:r>
              <a:rPr lang="en-US" sz="2500" dirty="0" smtClean="0">
                <a:latin typeface="Times New Roman" panose="02020603050405020304" pitchFamily="18" charset="0"/>
                <a:cs typeface="Times New Roman" panose="02020603050405020304" pitchFamily="18" charset="0"/>
              </a:rPr>
              <a:t>.</a:t>
            </a:r>
            <a:r>
              <a:rPr lang="en-US" sz="2500" dirty="0">
                <a:latin typeface="Times New Roman" panose="02020603050405020304" pitchFamily="18" charset="0"/>
                <a:cs typeface="Times New Roman" panose="02020603050405020304" pitchFamily="18" charset="0"/>
              </a:rPr>
              <a:t/>
            </a:r>
            <a:br>
              <a:rPr lang="en-US" sz="2500" dirty="0">
                <a:latin typeface="Times New Roman" panose="02020603050405020304" pitchFamily="18" charset="0"/>
                <a:cs typeface="Times New Roman" panose="02020603050405020304" pitchFamily="18" charset="0"/>
              </a:rPr>
            </a:b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Chấp</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hành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tốt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nội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quy</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trường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lớp</a:t>
            </a:r>
            <a:r>
              <a:rPr lang="en-US" sz="2500" dirty="0">
                <a:latin typeface="Times New Roman" panose="02020603050405020304" pitchFamily="18" charset="0"/>
                <a:cs typeface="Times New Roman" panose="02020603050405020304" pitchFamily="18" charset="0"/>
              </a:rPr>
              <a:t>.</a:t>
            </a:r>
            <a:br>
              <a:rPr lang="en-US" sz="2500" dirty="0">
                <a:latin typeface="Times New Roman" panose="02020603050405020304" pitchFamily="18" charset="0"/>
                <a:cs typeface="Times New Roman" panose="02020603050405020304" pitchFamily="18" charset="0"/>
              </a:rPr>
            </a:b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Tránh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xa</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bạo</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lực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nói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không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với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bạo</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lực</a:t>
            </a:r>
            <a:r>
              <a:rPr lang="en-US" sz="2500" dirty="0">
                <a:latin typeface="Times New Roman" panose="02020603050405020304" pitchFamily="18" charset="0"/>
                <a:cs typeface="Times New Roman" panose="02020603050405020304" pitchFamily="18" charset="0"/>
              </a:rPr>
              <a:t>.</a:t>
            </a:r>
            <a:br>
              <a:rPr lang="en-US" sz="2500" dirty="0">
                <a:latin typeface="Times New Roman" panose="02020603050405020304" pitchFamily="18" charset="0"/>
                <a:cs typeface="Times New Roman" panose="02020603050405020304" pitchFamily="18" charset="0"/>
              </a:rPr>
            </a:b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Nếu</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thấy</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hiện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tượng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bạo</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lực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phải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kịp</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thời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báo</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ngay</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cho</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nhà</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trường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thầy</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cô</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giáo</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hoặc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cơ</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quan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có</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thẩm</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quyền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để</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kịp</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thời</a:t>
            </a:r>
            <a:r>
              <a:rPr lang="en-US" sz="2500" dirty="0">
                <a:latin typeface="Times New Roman" panose="02020603050405020304" pitchFamily="18" charset="0"/>
                <a:cs typeface="Times New Roman" panose="02020603050405020304" pitchFamily="18" charset="0"/>
              </a:rPr>
              <a:t> can </a:t>
            </a:r>
            <a:r>
              <a:rPr lang="en-US" sz="2500" dirty="0" err="1">
                <a:latin typeface="Times New Roman" panose="02020603050405020304" pitchFamily="18" charset="0"/>
                <a:cs typeface="Times New Roman" panose="02020603050405020304" pitchFamily="18" charset="0"/>
              </a:rPr>
              <a:t>thiệp</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và</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xử</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lí</a:t>
            </a:r>
            <a:r>
              <a:rPr lang="en-US" sz="2500" dirty="0">
                <a:latin typeface="Times New Roman" panose="02020603050405020304" pitchFamily="18" charset="0"/>
                <a:cs typeface="Times New Roman" panose="02020603050405020304" pitchFamily="18" charset="0"/>
              </a:rPr>
              <a:t>.</a:t>
            </a:r>
            <a:br>
              <a:rPr lang="en-US" sz="2500" dirty="0">
                <a:latin typeface="Times New Roman" panose="02020603050405020304" pitchFamily="18" charset="0"/>
                <a:cs typeface="Times New Roman" panose="02020603050405020304" pitchFamily="18" charset="0"/>
              </a:rPr>
            </a:b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Học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cách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kiềm</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chế</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cảm</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xúc</a:t>
            </a:r>
            <a:r>
              <a:rPr lang="en-US" sz="2500" dirty="0">
                <a:latin typeface="Times New Roman" panose="02020603050405020304" pitchFamily="18" charset="0"/>
                <a:cs typeface="Times New Roman" panose="02020603050405020304" pitchFamily="18" charset="0"/>
              </a:rPr>
              <a:t>.</a:t>
            </a:r>
            <a:br>
              <a:rPr lang="en-US" sz="2500" dirty="0">
                <a:latin typeface="Times New Roman" panose="02020603050405020304" pitchFamily="18" charset="0"/>
                <a:cs typeface="Times New Roman" panose="02020603050405020304" pitchFamily="18" charset="0"/>
              </a:rPr>
            </a:b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Tích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cực</a:t>
            </a:r>
            <a:r>
              <a:rPr lang="en-US" sz="2500" dirty="0" smtClean="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tham</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gia</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vào</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các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hoạt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động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tình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nguyện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mà</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nhà</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trường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tổ</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chức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nhằm</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tăng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tính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thiện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và</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tính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hướng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thiện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trong</a:t>
            </a:r>
            <a:r>
              <a:rPr lang="en-US" sz="2500" dirty="0">
                <a:latin typeface="Times New Roman" panose="02020603050405020304" pitchFamily="18" charset="0"/>
                <a:cs typeface="Times New Roman" panose="02020603050405020304" pitchFamily="18" charset="0"/>
              </a:rPr>
              <a:t> con </a:t>
            </a:r>
            <a:r>
              <a:rPr lang="en-US" sz="2500" dirty="0" err="1">
                <a:latin typeface="Times New Roman" panose="02020603050405020304" pitchFamily="18" charset="0"/>
                <a:cs typeface="Times New Roman" panose="02020603050405020304" pitchFamily="18" charset="0"/>
              </a:rPr>
              <a:t>người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các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em</a:t>
            </a:r>
            <a:r>
              <a:rPr lang="en-US" sz="2500" dirty="0" smtClean="0">
                <a:latin typeface="Times New Roman" panose="02020603050405020304" pitchFamily="18" charset="0"/>
                <a:cs typeface="Times New Roman" panose="02020603050405020304" pitchFamily="18" charset="0"/>
              </a:rPr>
              <a:t>.</a:t>
            </a:r>
            <a:endParaRPr lang="en-US" sz="2500" dirty="0">
              <a:latin typeface="Times New Roman" panose="02020603050405020304" pitchFamily="18" charset="0"/>
              <a:cs typeface="Times New Roman" panose="02020603050405020304" pitchFamily="18" charset="0"/>
            </a:endParaRPr>
          </a:p>
        </p:txBody>
      </p:sp>
      <p:sp>
        <p:nvSpPr>
          <p:cNvPr id="10" name="Rectangle 9"/>
          <p:cNvSpPr/>
          <p:nvPr/>
        </p:nvSpPr>
        <p:spPr>
          <a:xfrm>
            <a:off x="1256714" y="711568"/>
            <a:ext cx="10410092"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SINH HOẠT DƯỚI CỜ TUẦN 17</a:t>
            </a:r>
            <a:endParaRPr kumimoji="0" lang="en-US" sz="2800" b="0" i="0" u="none" strike="noStrike" kern="1200" cap="none" spc="0" normalizeH="0" baseline="0" noProof="0" dirty="0">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endParaRPr>
          </a:p>
        </p:txBody>
      </p:sp>
      <p:sp>
        <p:nvSpPr>
          <p:cNvPr id="2" name="Rectangle 1"/>
          <p:cNvSpPr/>
          <p:nvPr/>
        </p:nvSpPr>
        <p:spPr>
          <a:xfrm>
            <a:off x="6264322" y="1414665"/>
            <a:ext cx="5927678" cy="5478423"/>
          </a:xfrm>
          <a:prstGeom prst="rect">
            <a:avLst/>
          </a:prstGeom>
        </p:spPr>
        <p:txBody>
          <a:bodyPr wrap="square">
            <a:spAutoFit/>
          </a:bodyPr>
          <a:lstStyle/>
          <a:p>
            <a:pPr lvl="0"/>
            <a:r>
              <a:rPr lang="en-US" sz="2500" b="1" dirty="0">
                <a:solidFill>
                  <a:prstClr val="black"/>
                </a:solidFill>
                <a:latin typeface="Times New Roman" panose="02020603050405020304" pitchFamily="18" charset="0"/>
                <a:cs typeface="Times New Roman" panose="02020603050405020304" pitchFamily="18" charset="0"/>
              </a:rPr>
              <a:t>* </a:t>
            </a:r>
            <a:r>
              <a:rPr lang="en-US" sz="2500" b="1" dirty="0" err="1">
                <a:solidFill>
                  <a:prstClr val="black"/>
                </a:solidFill>
                <a:latin typeface="Times New Roman" panose="02020603050405020304" pitchFamily="18" charset="0"/>
                <a:cs typeface="Times New Roman" panose="02020603050405020304" pitchFamily="18" charset="0"/>
              </a:rPr>
              <a:t>Đối</a:t>
            </a:r>
            <a:r>
              <a:rPr lang="en-US" sz="2500" b="1" dirty="0">
                <a:solidFill>
                  <a:prstClr val="black"/>
                </a:solidFill>
                <a:latin typeface="Times New Roman" panose="02020603050405020304" pitchFamily="18" charset="0"/>
                <a:cs typeface="Times New Roman" panose="02020603050405020304" pitchFamily="18" charset="0"/>
              </a:rPr>
              <a:t> </a:t>
            </a:r>
            <a:r>
              <a:rPr lang="en-US" sz="2500" b="1" dirty="0" err="1">
                <a:solidFill>
                  <a:prstClr val="black"/>
                </a:solidFill>
                <a:latin typeface="Times New Roman" panose="02020603050405020304" pitchFamily="18" charset="0"/>
                <a:cs typeface="Times New Roman" panose="02020603050405020304" pitchFamily="18" charset="0"/>
              </a:rPr>
              <a:t>với</a:t>
            </a:r>
            <a:r>
              <a:rPr lang="en-US" sz="2500" b="1" dirty="0">
                <a:solidFill>
                  <a:prstClr val="black"/>
                </a:solidFill>
                <a:latin typeface="Times New Roman" panose="02020603050405020304" pitchFamily="18" charset="0"/>
                <a:cs typeface="Times New Roman" panose="02020603050405020304" pitchFamily="18" charset="0"/>
              </a:rPr>
              <a:t> </a:t>
            </a:r>
            <a:r>
              <a:rPr lang="en-US" sz="2500" b="1" dirty="0" err="1">
                <a:solidFill>
                  <a:prstClr val="black"/>
                </a:solidFill>
                <a:latin typeface="Times New Roman" panose="02020603050405020304" pitchFamily="18" charset="0"/>
                <a:cs typeface="Times New Roman" panose="02020603050405020304" pitchFamily="18" charset="0"/>
              </a:rPr>
              <a:t>gia</a:t>
            </a:r>
            <a:r>
              <a:rPr lang="en-US" sz="2500" b="1" dirty="0">
                <a:solidFill>
                  <a:prstClr val="black"/>
                </a:solidFill>
                <a:latin typeface="Times New Roman" panose="02020603050405020304" pitchFamily="18" charset="0"/>
                <a:cs typeface="Times New Roman" panose="02020603050405020304" pitchFamily="18" charset="0"/>
              </a:rPr>
              <a:t> </a:t>
            </a:r>
            <a:r>
              <a:rPr lang="en-US" sz="2500" b="1" dirty="0" err="1">
                <a:solidFill>
                  <a:prstClr val="black"/>
                </a:solidFill>
                <a:latin typeface="Times New Roman" panose="02020603050405020304" pitchFamily="18" charset="0"/>
                <a:cs typeface="Times New Roman" panose="02020603050405020304" pitchFamily="18" charset="0"/>
              </a:rPr>
              <a:t>đình</a:t>
            </a:r>
            <a:r>
              <a:rPr lang="en-US" sz="2500" b="1" dirty="0">
                <a:solidFill>
                  <a:prstClr val="black"/>
                </a:solidFill>
                <a:latin typeface="Times New Roman" panose="02020603050405020304" pitchFamily="18" charset="0"/>
                <a:cs typeface="Times New Roman" panose="02020603050405020304" pitchFamily="18" charset="0"/>
              </a:rPr>
              <a:t>:</a:t>
            </a:r>
            <a:r>
              <a:rPr lang="en-US" sz="2500" dirty="0">
                <a:solidFill>
                  <a:prstClr val="black"/>
                </a:solidFill>
                <a:latin typeface="Times New Roman" panose="02020603050405020304" pitchFamily="18" charset="0"/>
                <a:cs typeface="Times New Roman" panose="02020603050405020304" pitchFamily="18" charset="0"/>
              </a:rPr>
              <a:t/>
            </a:r>
            <a:br>
              <a:rPr lang="en-US" sz="2500" dirty="0">
                <a:solidFill>
                  <a:prstClr val="black"/>
                </a:solidFill>
                <a:latin typeface="Times New Roman" panose="02020603050405020304" pitchFamily="18" charset="0"/>
                <a:cs typeface="Times New Roman" panose="02020603050405020304" pitchFamily="18" charset="0"/>
              </a:rPr>
            </a:b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Bố</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mẹ</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cần</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tạo</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ra</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một</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môi</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trường</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sống</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lành</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mạnh</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yêu</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thương</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cho</a:t>
            </a:r>
            <a:r>
              <a:rPr lang="en-US" sz="2500" dirty="0">
                <a:solidFill>
                  <a:prstClr val="black"/>
                </a:solidFill>
                <a:latin typeface="Times New Roman" panose="02020603050405020304" pitchFamily="18" charset="0"/>
                <a:cs typeface="Times New Roman" panose="02020603050405020304" pitchFamily="18" charset="0"/>
              </a:rPr>
              <a:t> con </a:t>
            </a:r>
            <a:r>
              <a:rPr lang="en-US" sz="2500" dirty="0" err="1">
                <a:solidFill>
                  <a:prstClr val="black"/>
                </a:solidFill>
                <a:latin typeface="Times New Roman" panose="02020603050405020304" pitchFamily="18" charset="0"/>
                <a:cs typeface="Times New Roman" panose="02020603050405020304" pitchFamily="18" charset="0"/>
              </a:rPr>
              <a:t>cái</a:t>
            </a:r>
            <a:r>
              <a:rPr lang="en-US" sz="2500" dirty="0">
                <a:solidFill>
                  <a:prstClr val="black"/>
                </a:solidFill>
                <a:latin typeface="Times New Roman" panose="02020603050405020304" pitchFamily="18" charset="0"/>
                <a:cs typeface="Times New Roman" panose="02020603050405020304" pitchFamily="18" charset="0"/>
              </a:rPr>
              <a:t/>
            </a:r>
            <a:br>
              <a:rPr lang="en-US" sz="2500" dirty="0">
                <a:solidFill>
                  <a:prstClr val="black"/>
                </a:solidFill>
                <a:latin typeface="Times New Roman" panose="02020603050405020304" pitchFamily="18" charset="0"/>
                <a:cs typeface="Times New Roman" panose="02020603050405020304" pitchFamily="18" charset="0"/>
              </a:rPr>
            </a:b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Đồng</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thời</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phối</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hợp</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chặt</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chẽ</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với</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nhà</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trường</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và</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giáo</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viên</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chủ</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nhiệm</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để</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kịp</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thời</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nắm</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bắt</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tình</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hình</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học</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tập</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của</a:t>
            </a:r>
            <a:r>
              <a:rPr lang="en-US" sz="2500" dirty="0">
                <a:solidFill>
                  <a:prstClr val="black"/>
                </a:solidFill>
                <a:latin typeface="Times New Roman" panose="02020603050405020304" pitchFamily="18" charset="0"/>
                <a:cs typeface="Times New Roman" panose="02020603050405020304" pitchFamily="18" charset="0"/>
              </a:rPr>
              <a:t> con </a:t>
            </a:r>
            <a:r>
              <a:rPr lang="en-US" sz="2500" dirty="0" err="1">
                <a:solidFill>
                  <a:prstClr val="black"/>
                </a:solidFill>
                <a:latin typeface="Times New Roman" panose="02020603050405020304" pitchFamily="18" charset="0"/>
                <a:cs typeface="Times New Roman" panose="02020603050405020304" pitchFamily="18" charset="0"/>
              </a:rPr>
              <a:t>em</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mình</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tại</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trường</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học</a:t>
            </a:r>
            <a:r>
              <a:rPr lang="en-US" sz="2500" dirty="0">
                <a:solidFill>
                  <a:prstClr val="black"/>
                </a:solidFill>
                <a:latin typeface="Times New Roman" panose="02020603050405020304" pitchFamily="18" charset="0"/>
                <a:cs typeface="Times New Roman" panose="02020603050405020304" pitchFamily="18" charset="0"/>
              </a:rPr>
              <a:t>.</a:t>
            </a:r>
            <a:br>
              <a:rPr lang="en-US" sz="2500" dirty="0">
                <a:solidFill>
                  <a:prstClr val="black"/>
                </a:solidFill>
                <a:latin typeface="Times New Roman" panose="02020603050405020304" pitchFamily="18" charset="0"/>
                <a:cs typeface="Times New Roman" panose="02020603050405020304" pitchFamily="18" charset="0"/>
              </a:rPr>
            </a:br>
            <a:r>
              <a:rPr lang="en-US" sz="2500" dirty="0" err="1">
                <a:solidFill>
                  <a:prstClr val="black"/>
                </a:solidFill>
                <a:latin typeface="Times New Roman" panose="02020603050405020304" pitchFamily="18" charset="0"/>
                <a:cs typeface="Times New Roman" panose="02020603050405020304" pitchFamily="18" charset="0"/>
              </a:rPr>
              <a:t>Dù</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là</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giáo</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viên</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phụ</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huynh</a:t>
            </a:r>
            <a:r>
              <a:rPr lang="en-US" sz="2500" dirty="0">
                <a:solidFill>
                  <a:prstClr val="black"/>
                </a:solidFill>
                <a:latin typeface="Times New Roman" panose="02020603050405020304" pitchFamily="18" charset="0"/>
                <a:cs typeface="Times New Roman" panose="02020603050405020304" pitchFamily="18" charset="0"/>
              </a:rPr>
              <a:t> hay </a:t>
            </a:r>
            <a:r>
              <a:rPr lang="en-US" sz="2500" dirty="0" err="1">
                <a:solidFill>
                  <a:prstClr val="black"/>
                </a:solidFill>
                <a:latin typeface="Times New Roman" panose="02020603050405020304" pitchFamily="18" charset="0"/>
                <a:cs typeface="Times New Roman" panose="02020603050405020304" pitchFamily="18" charset="0"/>
              </a:rPr>
              <a:t>học</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sinh</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đều</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phải</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có</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trách</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nhiệm</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trong</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việc</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phòng</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chống</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bạo</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lực</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học</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đường</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Mỗi</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chúng</a:t>
            </a:r>
            <a:r>
              <a:rPr lang="en-US" sz="2500" dirty="0">
                <a:solidFill>
                  <a:prstClr val="black"/>
                </a:solidFill>
                <a:latin typeface="Times New Roman" panose="02020603050405020304" pitchFamily="18" charset="0"/>
                <a:cs typeface="Times New Roman" panose="02020603050405020304" pitchFamily="18" charset="0"/>
              </a:rPr>
              <a:t> ta </a:t>
            </a:r>
            <a:r>
              <a:rPr lang="en-US" sz="2500" dirty="0" err="1">
                <a:solidFill>
                  <a:prstClr val="black"/>
                </a:solidFill>
                <a:latin typeface="Times New Roman" panose="02020603050405020304" pitchFamily="18" charset="0"/>
                <a:cs typeface="Times New Roman" panose="02020603050405020304" pitchFamily="18" charset="0"/>
              </a:rPr>
              <a:t>cần</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phải</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biết</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kiềm</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chế</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để</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không</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nổi</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nóng</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biết</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nhận</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lỗi</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khi</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mình</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làm</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sai</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và</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có</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lòng</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vị</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tha</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Như</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vậy</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mới</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có</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thể</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nói</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không</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với</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bạo</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lực</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học</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đường</a:t>
            </a:r>
            <a:r>
              <a:rPr lang="en-US" sz="2500" dirty="0">
                <a:solidFill>
                  <a:prstClr val="black"/>
                </a:solidFill>
                <a:latin typeface="Times New Roman" panose="02020603050405020304" pitchFamily="18" charset="0"/>
                <a:cs typeface="Times New Roman" panose="02020603050405020304" pitchFamily="18" charset="0"/>
              </a:rPr>
              <a:t>.</a:t>
            </a:r>
          </a:p>
        </p:txBody>
      </p:sp>
      <p:cxnSp>
        <p:nvCxnSpPr>
          <p:cNvPr id="11" name="Straight Connector 10"/>
          <p:cNvCxnSpPr/>
          <p:nvPr/>
        </p:nvCxnSpPr>
        <p:spPr>
          <a:xfrm>
            <a:off x="6096001" y="1234788"/>
            <a:ext cx="0" cy="562321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088407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1454</TotalTime>
  <Words>1241</Words>
  <Application>Microsoft Office PowerPoint</Application>
  <PresentationFormat>Widescreen</PresentationFormat>
  <Paragraphs>98</Paragraphs>
  <Slides>15</Slides>
  <Notes>5</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15</vt:i4>
      </vt:variant>
    </vt:vector>
  </HeadingPairs>
  <TitlesOfParts>
    <vt:vector size="22" baseType="lpstr">
      <vt:lpstr>Arial</vt:lpstr>
      <vt:lpstr>Calibri</vt:lpstr>
      <vt:lpstr>Calibri Light</vt:lpstr>
      <vt:lpstr>Times New Roman</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computer</cp:lastModifiedBy>
  <cp:revision>79</cp:revision>
  <dcterms:created xsi:type="dcterms:W3CDTF">2021-10-10T09:47:35Z</dcterms:created>
  <dcterms:modified xsi:type="dcterms:W3CDTF">2021-12-26T20:59:41Z</dcterms:modified>
</cp:coreProperties>
</file>